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B13E4-47BB-E907-B4EE-DA4EE4F24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4DFA0A-A044-5661-72F2-187C9D3A3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A6DA7-651D-1684-54BD-EF882A41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E25D6-E342-8C9D-7EFE-3BE410476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AB9AD-B9A0-C3E0-B917-3F6B65DBD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5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E300-A2F5-69C9-00BF-79E8A3948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7A8504-182F-3B48-218D-958848E08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D758B-27B9-0BC4-5907-B76CF2A83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B8C05-DB13-BF7F-B96B-0503A97BA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9AD68-BB61-4D24-80F8-AD3ADBB55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07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DF731E-B79E-8942-EB21-A6859A8D5A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941D3-4797-47FD-4FD8-E0D8BC5F25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6184D-865F-5CB9-5427-31E5DE259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E1731-1024-D1F1-0962-92B656C4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26CA0-C811-E4F0-85E7-EE3570F0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3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476C6-6D91-5362-1DFF-7186F205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A2184-DACE-8C21-D1FE-893BA0842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122BC-AEC0-433C-561D-3C0AE5189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3816-2D7B-1A4D-B636-AD2A799B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5978D-316B-61C9-0F78-0745DEE9E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7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0068-96D4-B166-CF09-28DFBB98B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FE7BD-4B35-00A8-7B52-63EC377EA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66A93-6FE5-C5AE-35D5-2FD7EA2DD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2E60F-7E6D-166A-FC7B-606E1A5D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59593-AB23-06D6-AE97-DAFAA8B82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3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4999-DD24-5457-D205-D617606D9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BBBEE-5C93-7C51-4F4E-196C222D5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1D008-57F0-B99A-38ED-2351A869B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25C0B-7790-B497-4C85-8F82A4A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47F44-DAA5-CB9B-180A-F06BA84B2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C5E8F-F7A1-77BC-ABDB-5026129B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2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80F75-85DD-701F-BF81-9639C5C0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3DB73-8B59-262B-7E50-E64F20E33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2205D-3ECF-9FCD-4EFF-E492F2DA0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9B29ED-58B6-FDEA-A409-DD630A865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19C4B0-356E-4C5A-EB1A-0FE569C96A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548F4F-745D-8B99-D1B1-07C15E9C2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E9293-DE36-0A01-2E4A-49BC27F7E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D3B9CD-C0E0-DBBA-64E5-EBDAB531C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5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FA6FE-3F4A-05F2-549B-5D8112C4C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C27DDA-49F1-79BD-6C72-376AA0D23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BB8BDD-66F9-4EB5-1403-DB2E36E91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72A727-F451-0471-9ADA-75BE75F3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4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548018-1EDB-4B28-14A2-6035495A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BDE081-94FA-BCE5-C4AB-E2F312589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89A4D2-E3A3-D429-EC90-79AC594D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2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4378B-A68C-108A-A070-802F12F1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D09C5-425A-417A-9213-DD19B9080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82AD46-F158-C552-E771-F84532DDB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D9F8A-7F24-FDE5-D4FE-6AE033702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7FAFC-2E3C-D2DA-9417-89052B98C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240D0C-7E6F-B079-B9D8-3AC0EC60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5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59423-CF30-DF41-B8D9-C6CE2CEE6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117EE8-89C3-4F4A-3590-8B21CAF348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8755A-700A-880C-903F-967CCA49D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EB4B8-818B-282E-36B0-5B2DB8FCB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4579E-F09C-A62A-E394-F82A979F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6E53F-DCAA-E9B3-77A0-3199BDB0F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8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987C26-86B9-B184-E4D7-62009F8E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4DB15-5096-C13C-8BAC-2388F0539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FDC0A-B56D-CCE9-EF54-80729F081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D286F-D8D4-4692-9E26-457536147D32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9C034-44A7-8BE1-A55E-E0B16A7A4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15060-7D91-75A3-A079-0B47BBE73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62320-06C3-4B31-A89E-1713FFD8D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7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57F34-A701-F6CB-93BA-5634F71119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6E90E-0E0F-7C6A-B4C7-E07A387DD7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4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94B8A38-662F-4109-764A-86FBE6711D4D}"/>
              </a:ext>
            </a:extLst>
          </p:cNvPr>
          <p:cNvSpPr/>
          <p:nvPr/>
        </p:nvSpPr>
        <p:spPr>
          <a:xfrm>
            <a:off x="213920" y="1805516"/>
            <a:ext cx="1752015" cy="320271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A966DBC-E79C-D602-6AB5-39A0343F5959}"/>
              </a:ext>
            </a:extLst>
          </p:cNvPr>
          <p:cNvSpPr/>
          <p:nvPr/>
        </p:nvSpPr>
        <p:spPr>
          <a:xfrm>
            <a:off x="2142689" y="1805516"/>
            <a:ext cx="1752015" cy="320271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6C10CBC-04C0-3EF5-B7C2-D4D1704931AB}"/>
              </a:ext>
            </a:extLst>
          </p:cNvPr>
          <p:cNvSpPr/>
          <p:nvPr/>
        </p:nvSpPr>
        <p:spPr>
          <a:xfrm>
            <a:off x="4071458" y="1805516"/>
            <a:ext cx="1752015" cy="320271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A1A739-35D8-700F-D574-F190F3B64EBC}"/>
              </a:ext>
            </a:extLst>
          </p:cNvPr>
          <p:cNvSpPr/>
          <p:nvPr/>
        </p:nvSpPr>
        <p:spPr>
          <a:xfrm>
            <a:off x="6000227" y="1805516"/>
            <a:ext cx="1752015" cy="320271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D2F2EB-15EC-017B-9175-869EEABD3582}"/>
              </a:ext>
            </a:extLst>
          </p:cNvPr>
          <p:cNvSpPr/>
          <p:nvPr/>
        </p:nvSpPr>
        <p:spPr>
          <a:xfrm>
            <a:off x="7928996" y="1805516"/>
            <a:ext cx="1752015" cy="320271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016C0C7-E906-B5BA-1410-E596FE6B136D}"/>
              </a:ext>
            </a:extLst>
          </p:cNvPr>
          <p:cNvSpPr/>
          <p:nvPr/>
        </p:nvSpPr>
        <p:spPr>
          <a:xfrm>
            <a:off x="9857765" y="1805515"/>
            <a:ext cx="1752015" cy="3202711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6CA18F-B4ED-CED0-2750-3D9E4074D624}"/>
              </a:ext>
            </a:extLst>
          </p:cNvPr>
          <p:cNvSpPr txBox="1"/>
          <p:nvPr/>
        </p:nvSpPr>
        <p:spPr>
          <a:xfrm>
            <a:off x="213920" y="1384183"/>
            <a:ext cx="16568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Level the Playing Field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7E33C1-B6A2-CA59-08DA-C3D4805BEC4C}"/>
              </a:ext>
            </a:extLst>
          </p:cNvPr>
          <p:cNvSpPr txBox="1"/>
          <p:nvPr/>
        </p:nvSpPr>
        <p:spPr>
          <a:xfrm>
            <a:off x="2237879" y="1384183"/>
            <a:ext cx="16568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Incentivize Success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B23944-A8F6-FCCF-3F2E-1D17866EC9EB}"/>
              </a:ext>
            </a:extLst>
          </p:cNvPr>
          <p:cNvSpPr txBox="1"/>
          <p:nvPr/>
        </p:nvSpPr>
        <p:spPr>
          <a:xfrm>
            <a:off x="4343402" y="1299544"/>
            <a:ext cx="1656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Get &amp; Keep Benefits/Savings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2384D2-BE67-7AE9-8284-FD80F0A714C4}"/>
              </a:ext>
            </a:extLst>
          </p:cNvPr>
          <p:cNvSpPr txBox="1"/>
          <p:nvPr/>
        </p:nvSpPr>
        <p:spPr>
          <a:xfrm>
            <a:off x="6191775" y="1375559"/>
            <a:ext cx="16568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Prevent Backtracking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776F58-5E97-759E-F943-2094956B69F1}"/>
              </a:ext>
            </a:extLst>
          </p:cNvPr>
          <p:cNvSpPr txBox="1"/>
          <p:nvPr/>
        </p:nvSpPr>
        <p:spPr>
          <a:xfrm>
            <a:off x="8112739" y="1384183"/>
            <a:ext cx="16568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Connect to Employment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DAA0D6-783A-9FCC-EAAA-2813F7682894}"/>
              </a:ext>
            </a:extLst>
          </p:cNvPr>
          <p:cNvSpPr txBox="1"/>
          <p:nvPr/>
        </p:nvSpPr>
        <p:spPr>
          <a:xfrm>
            <a:off x="9991058" y="1290920"/>
            <a:ext cx="16187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Build Towards a</a:t>
            </a:r>
          </a:p>
          <a:p>
            <a:r>
              <a:rPr lang="en-US" sz="1100" b="1" dirty="0"/>
              <a:t> Better Future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D28CA6-8772-63EE-D056-09E3B3033752}"/>
              </a:ext>
            </a:extLst>
          </p:cNvPr>
          <p:cNvSpPr txBox="1"/>
          <p:nvPr/>
        </p:nvSpPr>
        <p:spPr>
          <a:xfrm>
            <a:off x="310393" y="2021747"/>
            <a:ext cx="15603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2"/>
                </a:solidFill>
              </a:rPr>
              <a:t>Funds for barrier removal</a:t>
            </a:r>
          </a:p>
          <a:p>
            <a:endParaRPr lang="en-US" sz="1050" dirty="0"/>
          </a:p>
          <a:p>
            <a:r>
              <a:rPr lang="en-US" sz="1050" dirty="0"/>
              <a:t>Clean slate</a:t>
            </a:r>
          </a:p>
          <a:p>
            <a:endParaRPr lang="en-US" sz="1050" dirty="0"/>
          </a:p>
          <a:p>
            <a:r>
              <a:rPr lang="en-US" sz="1050" dirty="0"/>
              <a:t>Case management </a:t>
            </a:r>
          </a:p>
          <a:p>
            <a:endParaRPr lang="en-US" sz="1050" dirty="0"/>
          </a:p>
          <a:p>
            <a:r>
              <a:rPr lang="en-US" sz="1050" dirty="0"/>
              <a:t>Soft skill training</a:t>
            </a:r>
          </a:p>
          <a:p>
            <a:endParaRPr lang="en-US" sz="1050" dirty="0"/>
          </a:p>
          <a:p>
            <a:r>
              <a:rPr lang="en-US" sz="1050" dirty="0"/>
              <a:t>GED</a:t>
            </a:r>
          </a:p>
          <a:p>
            <a:endParaRPr lang="en-US" sz="1050" dirty="0"/>
          </a:p>
          <a:p>
            <a:r>
              <a:rPr lang="en-US" sz="1050" dirty="0"/>
              <a:t>Contextualized basic education</a:t>
            </a:r>
          </a:p>
          <a:p>
            <a:endParaRPr lang="en-US" sz="1050" dirty="0"/>
          </a:p>
          <a:p>
            <a:r>
              <a:rPr lang="en-US" sz="1050" b="1" dirty="0">
                <a:solidFill>
                  <a:schemeClr val="accent2"/>
                </a:solidFill>
              </a:rPr>
              <a:t>Funds for employment related expenses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C7AA5F0-98A6-BFF5-251D-D142F6376D78}"/>
              </a:ext>
            </a:extLst>
          </p:cNvPr>
          <p:cNvSpPr txBox="1"/>
          <p:nvPr/>
        </p:nvSpPr>
        <p:spPr>
          <a:xfrm>
            <a:off x="2286115" y="2068042"/>
            <a:ext cx="156035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2"/>
                </a:solidFill>
              </a:rPr>
              <a:t>Retention bonuses</a:t>
            </a:r>
          </a:p>
          <a:p>
            <a:endParaRPr lang="en-US" sz="1050" b="1" dirty="0">
              <a:solidFill>
                <a:schemeClr val="accent2"/>
              </a:solidFill>
            </a:endParaRPr>
          </a:p>
          <a:p>
            <a:r>
              <a:rPr lang="en-US" sz="1050" b="1" dirty="0">
                <a:solidFill>
                  <a:schemeClr val="accent2"/>
                </a:solidFill>
              </a:rPr>
              <a:t>Matched savings</a:t>
            </a:r>
          </a:p>
          <a:p>
            <a:endParaRPr lang="en-US" sz="1050" b="1" dirty="0">
              <a:solidFill>
                <a:schemeClr val="accent2"/>
              </a:solidFill>
            </a:endParaRPr>
          </a:p>
          <a:p>
            <a:r>
              <a:rPr lang="en-US" sz="1050" b="1" dirty="0">
                <a:solidFill>
                  <a:schemeClr val="accent2"/>
                </a:solidFill>
              </a:rPr>
              <a:t>Earning supplements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207CB4C-24E0-5AFF-1EFF-00B310668F72}"/>
              </a:ext>
            </a:extLst>
          </p:cNvPr>
          <p:cNvSpPr txBox="1"/>
          <p:nvPr/>
        </p:nvSpPr>
        <p:spPr>
          <a:xfrm>
            <a:off x="4246024" y="2072392"/>
            <a:ext cx="1560351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2"/>
                </a:solidFill>
              </a:rPr>
              <a:t>Tax preparation</a:t>
            </a:r>
          </a:p>
          <a:p>
            <a:endParaRPr lang="en-US" sz="1050" b="1" dirty="0">
              <a:solidFill>
                <a:schemeClr val="accent2"/>
              </a:solidFill>
            </a:endParaRPr>
          </a:p>
          <a:p>
            <a:r>
              <a:rPr lang="en-US" sz="1050" b="1" dirty="0">
                <a:solidFill>
                  <a:schemeClr val="accent2"/>
                </a:solidFill>
              </a:rPr>
              <a:t>Benefit screening</a:t>
            </a:r>
          </a:p>
          <a:p>
            <a:endParaRPr lang="en-US" sz="1050" b="1" dirty="0">
              <a:solidFill>
                <a:schemeClr val="accent2"/>
              </a:solidFill>
            </a:endParaRPr>
          </a:p>
          <a:p>
            <a:r>
              <a:rPr lang="en-US" sz="1050" b="1" dirty="0">
                <a:solidFill>
                  <a:schemeClr val="accent2"/>
                </a:solidFill>
              </a:rPr>
              <a:t>Bank accounts </a:t>
            </a:r>
          </a:p>
          <a:p>
            <a:endParaRPr lang="en-US" sz="1050" b="1" dirty="0">
              <a:solidFill>
                <a:schemeClr val="accent2"/>
              </a:solidFill>
            </a:endParaRPr>
          </a:p>
          <a:p>
            <a:r>
              <a:rPr lang="en-US" sz="1050" b="1" dirty="0">
                <a:solidFill>
                  <a:schemeClr val="accent2"/>
                </a:solidFill>
              </a:rPr>
              <a:t>Direct deposit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814BCD-B3E4-FBD5-DFE0-1B92B54148EB}"/>
              </a:ext>
            </a:extLst>
          </p:cNvPr>
          <p:cNvSpPr txBox="1"/>
          <p:nvPr/>
        </p:nvSpPr>
        <p:spPr>
          <a:xfrm>
            <a:off x="6183852" y="2021747"/>
            <a:ext cx="1560351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Retention case management </a:t>
            </a:r>
          </a:p>
          <a:p>
            <a:endParaRPr lang="en-US" sz="1050" dirty="0"/>
          </a:p>
          <a:p>
            <a:r>
              <a:rPr lang="en-US" sz="1050" dirty="0"/>
              <a:t>Worksite trouble-shooting</a:t>
            </a:r>
          </a:p>
          <a:p>
            <a:endParaRPr lang="en-US" sz="1050" dirty="0"/>
          </a:p>
          <a:p>
            <a:r>
              <a:rPr lang="en-US" sz="1050" dirty="0"/>
              <a:t>Relapse avoidance planning </a:t>
            </a:r>
          </a:p>
          <a:p>
            <a:endParaRPr lang="en-US" sz="1050" dirty="0"/>
          </a:p>
          <a:p>
            <a:r>
              <a:rPr lang="en-US" sz="1050" dirty="0"/>
              <a:t>Work supports </a:t>
            </a:r>
          </a:p>
          <a:p>
            <a:endParaRPr lang="en-US" sz="1050" dirty="0"/>
          </a:p>
          <a:p>
            <a:r>
              <a:rPr lang="en-US" sz="1050" b="1" dirty="0">
                <a:solidFill>
                  <a:schemeClr val="accent2"/>
                </a:solidFill>
              </a:rPr>
              <a:t>Income/benefit planning</a:t>
            </a:r>
          </a:p>
          <a:p>
            <a:r>
              <a:rPr lang="en-US" sz="1050" dirty="0"/>
              <a:t> </a:t>
            </a:r>
          </a:p>
          <a:p>
            <a:r>
              <a:rPr lang="en-US" sz="1050" dirty="0"/>
              <a:t>Fall back ESE jobs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C5D3DB-B0A9-A31F-A3C6-DEF615CD53B5}"/>
              </a:ext>
            </a:extLst>
          </p:cNvPr>
          <p:cNvSpPr txBox="1"/>
          <p:nvPr/>
        </p:nvSpPr>
        <p:spPr>
          <a:xfrm>
            <a:off x="8024827" y="2068042"/>
            <a:ext cx="15603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Quality job placement</a:t>
            </a:r>
          </a:p>
          <a:p>
            <a:endParaRPr lang="en-US" sz="1050" dirty="0"/>
          </a:p>
          <a:p>
            <a:r>
              <a:rPr lang="en-US" sz="1050" dirty="0"/>
              <a:t>Assisted job search </a:t>
            </a:r>
          </a:p>
          <a:p>
            <a:endParaRPr lang="en-US" sz="1050" dirty="0"/>
          </a:p>
          <a:p>
            <a:r>
              <a:rPr lang="en-US" sz="1050" dirty="0"/>
              <a:t>Job matching </a:t>
            </a:r>
          </a:p>
          <a:p>
            <a:endParaRPr lang="en-US" sz="1050" dirty="0"/>
          </a:p>
          <a:p>
            <a:r>
              <a:rPr lang="en-US" sz="1050" dirty="0"/>
              <a:t>Employer involvement in curriculum development </a:t>
            </a:r>
          </a:p>
          <a:p>
            <a:endParaRPr lang="en-US" sz="1050" dirty="0"/>
          </a:p>
          <a:p>
            <a:r>
              <a:rPr lang="en-US" sz="1050" dirty="0"/>
              <a:t>Business advisory councils</a:t>
            </a:r>
          </a:p>
          <a:p>
            <a:endParaRPr lang="en-US" sz="1050" dirty="0"/>
          </a:p>
          <a:p>
            <a:r>
              <a:rPr lang="en-US" sz="1050" dirty="0"/>
              <a:t>Mock interviews by employers</a:t>
            </a:r>
          </a:p>
          <a:p>
            <a:endParaRPr lang="en-US" sz="1050" dirty="0"/>
          </a:p>
          <a:p>
            <a:r>
              <a:rPr lang="en-US" sz="1050" dirty="0"/>
              <a:t>Mentorships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4EC17C5-B530-D268-3DD9-456F8A5EE799}"/>
              </a:ext>
            </a:extLst>
          </p:cNvPr>
          <p:cNvSpPr txBox="1"/>
          <p:nvPr/>
        </p:nvSpPr>
        <p:spPr>
          <a:xfrm>
            <a:off x="9953596" y="2021747"/>
            <a:ext cx="156035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Recognized credential </a:t>
            </a:r>
          </a:p>
          <a:p>
            <a:endParaRPr lang="en-US" sz="1050" dirty="0"/>
          </a:p>
          <a:p>
            <a:r>
              <a:rPr lang="en-US" sz="1050" dirty="0"/>
              <a:t>Vocational skills training</a:t>
            </a:r>
          </a:p>
          <a:p>
            <a:endParaRPr lang="en-US" sz="1050" dirty="0"/>
          </a:p>
          <a:p>
            <a:r>
              <a:rPr lang="en-US" sz="1050" dirty="0"/>
              <a:t>Pre-apprenticeship </a:t>
            </a:r>
          </a:p>
          <a:p>
            <a:endParaRPr lang="en-US" sz="1050" dirty="0"/>
          </a:p>
          <a:p>
            <a:r>
              <a:rPr lang="en-US" sz="1050" dirty="0"/>
              <a:t>Associates degree</a:t>
            </a:r>
          </a:p>
          <a:p>
            <a:endParaRPr lang="en-US" sz="1050" dirty="0"/>
          </a:p>
          <a:p>
            <a:r>
              <a:rPr lang="en-US" sz="1050" dirty="0"/>
              <a:t>Post secondary education</a:t>
            </a:r>
          </a:p>
        </p:txBody>
      </p:sp>
    </p:spTree>
    <p:extLst>
      <p:ext uri="{BB962C8B-B14F-4D97-AF65-F5344CB8AC3E}">
        <p14:creationId xmlns:p14="http://schemas.microsoft.com/office/powerpoint/2010/main" val="2785856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108</Words>
  <Application>Microsoft Office PowerPoint</Application>
  <PresentationFormat>Widescreen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 Green-Portera</dc:creator>
  <cp:lastModifiedBy>Kristen Green-Portera</cp:lastModifiedBy>
  <cp:revision>2</cp:revision>
  <dcterms:created xsi:type="dcterms:W3CDTF">2023-10-19T20:33:19Z</dcterms:created>
  <dcterms:modified xsi:type="dcterms:W3CDTF">2023-10-19T21:35:17Z</dcterms:modified>
</cp:coreProperties>
</file>