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4"/>
    <p:sldMasterId id="2147483894" r:id="rId5"/>
  </p:sldMasterIdLst>
  <p:notesMasterIdLst>
    <p:notesMasterId r:id="rId30"/>
  </p:notesMasterIdLst>
  <p:sldIdLst>
    <p:sldId id="268" r:id="rId6"/>
    <p:sldId id="503" r:id="rId7"/>
    <p:sldId id="554" r:id="rId8"/>
    <p:sldId id="534" r:id="rId9"/>
    <p:sldId id="584" r:id="rId10"/>
    <p:sldId id="501" r:id="rId11"/>
    <p:sldId id="533" r:id="rId12"/>
    <p:sldId id="535" r:id="rId13"/>
    <p:sldId id="536" r:id="rId14"/>
    <p:sldId id="550" r:id="rId15"/>
    <p:sldId id="537" r:id="rId16"/>
    <p:sldId id="539" r:id="rId17"/>
    <p:sldId id="540" r:id="rId18"/>
    <p:sldId id="581" r:id="rId19"/>
    <p:sldId id="552" r:id="rId20"/>
    <p:sldId id="542" r:id="rId21"/>
    <p:sldId id="547" r:id="rId22"/>
    <p:sldId id="546" r:id="rId23"/>
    <p:sldId id="544" r:id="rId24"/>
    <p:sldId id="545" r:id="rId25"/>
    <p:sldId id="549" r:id="rId26"/>
    <p:sldId id="548" r:id="rId27"/>
    <p:sldId id="582" r:id="rId28"/>
    <p:sldId id="5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E2A07-CBE7-6AA0-AA49-F0A5CFF28B5E}" name="Kathi Medcalf" initials="KM" userId="S::KMedcalf@seattlejobsinit.com::62f33466-19eb-4a0f-a9fe-b29ea0c34138" providerId="AD"/>
  <p188:author id="{A046183D-92D7-98F6-CB6D-D9CA42284348}" name="Susan O'Callaghan" initials="SO" userId="S::socallaghan@seattlejobsinit.com::a6687169-374d-47cc-939c-07803bf55ff9" providerId="AD"/>
  <p188:author id="{15EF4C44-B6FE-16E7-C283-CCB9559DE4FF}" name="Samantha Poster" initials="SP" userId="S::sposter@seattlejobsinit.com::4acaae68-0de5-48fa-ae95-95efebc637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009694"/>
    <a:srgbClr val="E19E00"/>
    <a:srgbClr val="009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84371" autoAdjust="0"/>
  </p:normalViewPr>
  <p:slideViewPr>
    <p:cSldViewPr snapToGrid="0">
      <p:cViewPr varScale="1">
        <p:scale>
          <a:sx n="78" d="100"/>
          <a:sy n="78" d="100"/>
        </p:scale>
        <p:origin x="68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oster" userId="4acaae68-0de5-48fa-ae95-95efebc6372b" providerId="ADAL" clId="{BDFC9E33-8374-4D1A-B9FC-D165DC2BF492}"/>
    <pc:docChg chg="custSel modSld">
      <pc:chgData name="Samantha Poster" userId="4acaae68-0de5-48fa-ae95-95efebc6372b" providerId="ADAL" clId="{BDFC9E33-8374-4D1A-B9FC-D165DC2BF492}" dt="2023-08-19T00:24:18.312" v="52" actId="20577"/>
      <pc:docMkLst>
        <pc:docMk/>
      </pc:docMkLst>
      <pc:sldChg chg="modSp mod">
        <pc:chgData name="Samantha Poster" userId="4acaae68-0de5-48fa-ae95-95efebc6372b" providerId="ADAL" clId="{BDFC9E33-8374-4D1A-B9FC-D165DC2BF492}" dt="2023-08-19T00:24:18.312" v="52" actId="20577"/>
        <pc:sldMkLst>
          <pc:docMk/>
          <pc:sldMk cId="2173331308" sldId="519"/>
        </pc:sldMkLst>
        <pc:spChg chg="mod">
          <ac:chgData name="Samantha Poster" userId="4acaae68-0de5-48fa-ae95-95efebc6372b" providerId="ADAL" clId="{BDFC9E33-8374-4D1A-B9FC-D165DC2BF492}" dt="2023-08-19T00:24:18.312" v="52" actId="20577"/>
          <ac:spMkLst>
            <pc:docMk/>
            <pc:sldMk cId="2173331308" sldId="519"/>
            <ac:spMk id="2" creationId="{2BA6C24B-90DF-AD76-F201-01F1E183FBA4}"/>
          </ac:spMkLst>
        </pc:spChg>
      </pc:sldChg>
      <pc:sldChg chg="modSp mod">
        <pc:chgData name="Samantha Poster" userId="4acaae68-0de5-48fa-ae95-95efebc6372b" providerId="ADAL" clId="{BDFC9E33-8374-4D1A-B9FC-D165DC2BF492}" dt="2023-08-19T00:22:14.246" v="1" actId="6549"/>
        <pc:sldMkLst>
          <pc:docMk/>
          <pc:sldMk cId="1575942583" sldId="522"/>
        </pc:sldMkLst>
        <pc:spChg chg="mod">
          <ac:chgData name="Samantha Poster" userId="4acaae68-0de5-48fa-ae95-95efebc6372b" providerId="ADAL" clId="{BDFC9E33-8374-4D1A-B9FC-D165DC2BF492}" dt="2023-08-19T00:22:14.246" v="1" actId="6549"/>
          <ac:spMkLst>
            <pc:docMk/>
            <pc:sldMk cId="1575942583" sldId="522"/>
            <ac:spMk id="5" creationId="{E0DED632-2A25-B71F-BA80-8B8AE7C516A1}"/>
          </ac:spMkLst>
        </pc:spChg>
      </pc:sldChg>
      <pc:sldChg chg="delSp mod">
        <pc:chgData name="Samantha Poster" userId="4acaae68-0de5-48fa-ae95-95efebc6372b" providerId="ADAL" clId="{BDFC9E33-8374-4D1A-B9FC-D165DC2BF492}" dt="2023-08-19T00:22:21.379" v="2" actId="478"/>
        <pc:sldMkLst>
          <pc:docMk/>
          <pc:sldMk cId="2759454827" sldId="524"/>
        </pc:sldMkLst>
        <pc:picChg chg="del">
          <ac:chgData name="Samantha Poster" userId="4acaae68-0de5-48fa-ae95-95efebc6372b" providerId="ADAL" clId="{BDFC9E33-8374-4D1A-B9FC-D165DC2BF492}" dt="2023-08-19T00:22:21.379" v="2" actId="478"/>
          <ac:picMkLst>
            <pc:docMk/>
            <pc:sldMk cId="2759454827" sldId="524"/>
            <ac:picMk id="15" creationId="{F91BD7A5-BB02-AAE9-DA42-0C76074B629A}"/>
          </ac:picMkLst>
        </pc:picChg>
      </pc:sldChg>
    </pc:docChg>
  </pc:docChgLst>
  <pc:docChgLst>
    <pc:chgData name="Susan O'Callaghan" userId="S::socallaghan@seattlejobsinit.com::a6687169-374d-47cc-939c-07803bf55ff9" providerId="AD" clId="Web-{6AA481AC-0BC4-D158-C48C-80772674717F}"/>
    <pc:docChg chg="">
      <pc:chgData name="Susan O'Callaghan" userId="S::socallaghan@seattlejobsinit.com::a6687169-374d-47cc-939c-07803bf55ff9" providerId="AD" clId="Web-{6AA481AC-0BC4-D158-C48C-80772674717F}" dt="2023-08-01T18:27:47.844" v="1"/>
      <pc:docMkLst>
        <pc:docMk/>
      </pc:docMkLst>
      <pc:sldChg chg="modCm">
        <pc:chgData name="Susan O'Callaghan" userId="S::socallaghan@seattlejobsinit.com::a6687169-374d-47cc-939c-07803bf55ff9" providerId="AD" clId="Web-{6AA481AC-0BC4-D158-C48C-80772674717F}" dt="2023-08-01T18:26:08.997" v="0"/>
        <pc:sldMkLst>
          <pc:docMk/>
          <pc:sldMk cId="2553372954" sldId="508"/>
        </pc:sldMkLst>
        <pc:extLst>
          <p:ext xmlns:p="http://schemas.openxmlformats.org/presentationml/2006/main" uri="{D6D511B9-2390-475A-947B-AFAB55BFBCF1}">
            <pc226:cmChg xmlns:pc226="http://schemas.microsoft.com/office/powerpoint/2022/06/main/command" chg="">
              <pc226:chgData name="Susan O'Callaghan" userId="S::socallaghan@seattlejobsinit.com::a6687169-374d-47cc-939c-07803bf55ff9" providerId="AD" clId="Web-{6AA481AC-0BC4-D158-C48C-80772674717F}" dt="2023-08-01T18:26:08.997" v="0"/>
              <pc2:cmMkLst xmlns:pc2="http://schemas.microsoft.com/office/powerpoint/2019/9/main/command">
                <pc:docMk/>
                <pc:sldMk cId="2553372954" sldId="508"/>
                <pc2:cmMk id="{DBB46E43-8669-45FD-B801-EA174571D0B8}"/>
              </pc2:cmMkLst>
              <pc226:cmRplyChg chg="add">
                <pc226:chgData name="Susan O'Callaghan" userId="S::socallaghan@seattlejobsinit.com::a6687169-374d-47cc-939c-07803bf55ff9" providerId="AD" clId="Web-{6AA481AC-0BC4-D158-C48C-80772674717F}" dt="2023-08-01T18:26:08.997" v="0"/>
                <pc2:cmRplyMkLst xmlns:pc2="http://schemas.microsoft.com/office/powerpoint/2019/9/main/command">
                  <pc:docMk/>
                  <pc:sldMk cId="2553372954" sldId="508"/>
                  <pc2:cmMk id="{DBB46E43-8669-45FD-B801-EA174571D0B8}"/>
                  <pc2:cmRplyMk id="{2FF70B7B-A61F-4E4B-9F2D-C6005A21C9F3}"/>
                </pc2:cmRplyMkLst>
              </pc226:cmRplyChg>
            </pc226:cmChg>
          </p:ext>
        </pc:extLst>
      </pc:sldChg>
      <pc:sldChg chg="modCm">
        <pc:chgData name="Susan O'Callaghan" userId="S::socallaghan@seattlejobsinit.com::a6687169-374d-47cc-939c-07803bf55ff9" providerId="AD" clId="Web-{6AA481AC-0BC4-D158-C48C-80772674717F}" dt="2023-08-01T18:27:47.844" v="1"/>
        <pc:sldMkLst>
          <pc:docMk/>
          <pc:sldMk cId="4139535781" sldId="513"/>
        </pc:sldMkLst>
        <pc:extLst>
          <p:ext xmlns:p="http://schemas.openxmlformats.org/presentationml/2006/main" uri="{D6D511B9-2390-475A-947B-AFAB55BFBCF1}">
            <pc226:cmChg xmlns:pc226="http://schemas.microsoft.com/office/powerpoint/2022/06/main/command" chg="">
              <pc226:chgData name="Susan O'Callaghan" userId="S::socallaghan@seattlejobsinit.com::a6687169-374d-47cc-939c-07803bf55ff9" providerId="AD" clId="Web-{6AA481AC-0BC4-D158-C48C-80772674717F}" dt="2023-08-01T18:27:47.844" v="1"/>
              <pc2:cmMkLst xmlns:pc2="http://schemas.microsoft.com/office/powerpoint/2019/9/main/command">
                <pc:docMk/>
                <pc:sldMk cId="4139535781" sldId="513"/>
                <pc2:cmMk id="{EC189194-BF27-4660-BF02-EBC6BB268B6C}"/>
              </pc2:cmMkLst>
              <pc226:cmRplyChg chg="add">
                <pc226:chgData name="Susan O'Callaghan" userId="S::socallaghan@seattlejobsinit.com::a6687169-374d-47cc-939c-07803bf55ff9" providerId="AD" clId="Web-{6AA481AC-0BC4-D158-C48C-80772674717F}" dt="2023-08-01T18:27:47.844" v="1"/>
                <pc2:cmRplyMkLst xmlns:pc2="http://schemas.microsoft.com/office/powerpoint/2019/9/main/command">
                  <pc:docMk/>
                  <pc:sldMk cId="4139535781" sldId="513"/>
                  <pc2:cmMk id="{EC189194-BF27-4660-BF02-EBC6BB268B6C}"/>
                  <pc2:cmRplyMk id="{967814E7-FF47-4FE2-85A3-A854E88EACD3}"/>
                </pc2:cmRplyMkLst>
              </pc226:cmRplyChg>
            </pc226:cmChg>
          </p:ext>
        </pc:extLst>
      </pc:sldChg>
    </pc:docChg>
  </pc:docChgLst>
  <pc:docChgLst>
    <pc:chgData name="Susan O'Callaghan" userId="a6687169-374d-47cc-939c-07803bf55ff9" providerId="ADAL" clId="{14147B6A-9ACA-409E-AF78-6D98B137E36B}"/>
    <pc:docChg chg="custSel modSld sldOrd">
      <pc:chgData name="Susan O'Callaghan" userId="a6687169-374d-47cc-939c-07803bf55ff9" providerId="ADAL" clId="{14147B6A-9ACA-409E-AF78-6D98B137E36B}" dt="2023-08-29T04:53:59.745" v="51" actId="20577"/>
      <pc:docMkLst>
        <pc:docMk/>
      </pc:docMkLst>
      <pc:sldChg chg="addSp delSp modSp mod">
        <pc:chgData name="Susan O'Callaghan" userId="a6687169-374d-47cc-939c-07803bf55ff9" providerId="ADAL" clId="{14147B6A-9ACA-409E-AF78-6D98B137E36B}" dt="2023-08-11T18:15:05.344" v="46" actId="21"/>
        <pc:sldMkLst>
          <pc:docMk/>
          <pc:sldMk cId="1900111837" sldId="491"/>
        </pc:sldMkLst>
        <pc:picChg chg="add mod">
          <ac:chgData name="Susan O'Callaghan" userId="a6687169-374d-47cc-939c-07803bf55ff9" providerId="ADAL" clId="{14147B6A-9ACA-409E-AF78-6D98B137E36B}" dt="2023-08-11T18:14:27.285" v="38"/>
          <ac:picMkLst>
            <pc:docMk/>
            <pc:sldMk cId="1900111837" sldId="491"/>
            <ac:picMk id="2" creationId="{DDC27157-471D-EA49-2688-9B6D45ECCE22}"/>
          </ac:picMkLst>
        </pc:picChg>
        <pc:picChg chg="del mod">
          <ac:chgData name="Susan O'Callaghan" userId="a6687169-374d-47cc-939c-07803bf55ff9" providerId="ADAL" clId="{14147B6A-9ACA-409E-AF78-6D98B137E36B}" dt="2023-08-11T18:15:05.344" v="46" actId="21"/>
          <ac:picMkLst>
            <pc:docMk/>
            <pc:sldMk cId="1900111837" sldId="491"/>
            <ac:picMk id="3" creationId="{669396F1-7B6C-54C4-3B0F-BF367DB8017E}"/>
          </ac:picMkLst>
        </pc:picChg>
      </pc:sldChg>
      <pc:sldChg chg="addSp delSp modSp mod ord">
        <pc:chgData name="Susan O'Callaghan" userId="a6687169-374d-47cc-939c-07803bf55ff9" providerId="ADAL" clId="{14147B6A-9ACA-409E-AF78-6D98B137E36B}" dt="2023-08-11T18:11:13" v="6" actId="1076"/>
        <pc:sldMkLst>
          <pc:docMk/>
          <pc:sldMk cId="2323225469" sldId="502"/>
        </pc:sldMkLst>
        <pc:picChg chg="del">
          <ac:chgData name="Susan O'Callaghan" userId="a6687169-374d-47cc-939c-07803bf55ff9" providerId="ADAL" clId="{14147B6A-9ACA-409E-AF78-6D98B137E36B}" dt="2023-08-11T18:10:44.625" v="1" actId="21"/>
          <ac:picMkLst>
            <pc:docMk/>
            <pc:sldMk cId="2323225469" sldId="502"/>
            <ac:picMk id="8" creationId="{8E74448E-CF01-3676-9E4C-A97320860D82}"/>
          </ac:picMkLst>
        </pc:picChg>
        <pc:picChg chg="add mod">
          <ac:chgData name="Susan O'Callaghan" userId="a6687169-374d-47cc-939c-07803bf55ff9" providerId="ADAL" clId="{14147B6A-9ACA-409E-AF78-6D98B137E36B}" dt="2023-08-11T18:11:13" v="6" actId="1076"/>
          <ac:picMkLst>
            <pc:docMk/>
            <pc:sldMk cId="2323225469" sldId="502"/>
            <ac:picMk id="10" creationId="{EEA5EC33-2178-910F-659E-6F370CBDFB18}"/>
          </ac:picMkLst>
        </pc:picChg>
      </pc:sldChg>
      <pc:sldChg chg="addSp delSp modSp mod">
        <pc:chgData name="Susan O'Callaghan" userId="a6687169-374d-47cc-939c-07803bf55ff9" providerId="ADAL" clId="{14147B6A-9ACA-409E-AF78-6D98B137E36B}" dt="2023-08-11T18:14:51.262" v="42" actId="21"/>
        <pc:sldMkLst>
          <pc:docMk/>
          <pc:sldMk cId="3740401265" sldId="504"/>
        </pc:sldMkLst>
        <pc:picChg chg="add mod">
          <ac:chgData name="Susan O'Callaghan" userId="a6687169-374d-47cc-939c-07803bf55ff9" providerId="ADAL" clId="{14147B6A-9ACA-409E-AF78-6D98B137E36B}" dt="2023-08-11T18:13:46.359" v="30"/>
          <ac:picMkLst>
            <pc:docMk/>
            <pc:sldMk cId="3740401265" sldId="504"/>
            <ac:picMk id="4" creationId="{AD929DDE-1F5F-617E-4A6F-DF14565CA267}"/>
          </ac:picMkLst>
        </pc:picChg>
        <pc:picChg chg="del mod">
          <ac:chgData name="Susan O'Callaghan" userId="a6687169-374d-47cc-939c-07803bf55ff9" providerId="ADAL" clId="{14147B6A-9ACA-409E-AF78-6D98B137E36B}" dt="2023-08-11T18:14:51.262" v="42" actId="21"/>
          <ac:picMkLst>
            <pc:docMk/>
            <pc:sldMk cId="3740401265" sldId="504"/>
            <ac:picMk id="7" creationId="{800E5F4E-8A3F-3A29-82C3-27A0413B9F58}"/>
          </ac:picMkLst>
        </pc:picChg>
      </pc:sldChg>
      <pc:sldChg chg="addSp delSp modSp mod">
        <pc:chgData name="Susan O'Callaghan" userId="a6687169-374d-47cc-939c-07803bf55ff9" providerId="ADAL" clId="{14147B6A-9ACA-409E-AF78-6D98B137E36B}" dt="2023-08-11T18:14:39.085" v="39" actId="21"/>
        <pc:sldMkLst>
          <pc:docMk/>
          <pc:sldMk cId="3698051212" sldId="505"/>
        </pc:sldMkLst>
        <pc:picChg chg="add mod">
          <ac:chgData name="Susan O'Callaghan" userId="a6687169-374d-47cc-939c-07803bf55ff9" providerId="ADAL" clId="{14147B6A-9ACA-409E-AF78-6D98B137E36B}" dt="2023-08-11T18:13:13.926" v="22"/>
          <ac:picMkLst>
            <pc:docMk/>
            <pc:sldMk cId="3698051212" sldId="505"/>
            <ac:picMk id="4" creationId="{0E95BC3E-AE1D-9CF2-443F-3CF1BFF5A427}"/>
          </ac:picMkLst>
        </pc:picChg>
        <pc:picChg chg="del mod">
          <ac:chgData name="Susan O'Callaghan" userId="a6687169-374d-47cc-939c-07803bf55ff9" providerId="ADAL" clId="{14147B6A-9ACA-409E-AF78-6D98B137E36B}" dt="2023-08-11T18:14:39.085" v="39" actId="21"/>
          <ac:picMkLst>
            <pc:docMk/>
            <pc:sldMk cId="3698051212" sldId="505"/>
            <ac:picMk id="6" creationId="{EEDD8681-C7C1-5C14-557E-2E056D03D085}"/>
          </ac:picMkLst>
        </pc:picChg>
      </pc:sldChg>
      <pc:sldChg chg="addSp delSp modSp mod">
        <pc:chgData name="Susan O'Callaghan" userId="a6687169-374d-47cc-939c-07803bf55ff9" providerId="ADAL" clId="{14147B6A-9ACA-409E-AF78-6D98B137E36B}" dt="2023-08-11T18:14:42.795" v="40" actId="21"/>
        <pc:sldMkLst>
          <pc:docMk/>
          <pc:sldMk cId="1109354844" sldId="506"/>
        </pc:sldMkLst>
        <pc:picChg chg="add mod">
          <ac:chgData name="Susan O'Callaghan" userId="a6687169-374d-47cc-939c-07803bf55ff9" providerId="ADAL" clId="{14147B6A-9ACA-409E-AF78-6D98B137E36B}" dt="2023-08-11T18:13:18.113" v="24"/>
          <ac:picMkLst>
            <pc:docMk/>
            <pc:sldMk cId="1109354844" sldId="506"/>
            <ac:picMk id="4" creationId="{63A62C9D-018F-DDEF-88FC-D2BE998678EC}"/>
          </ac:picMkLst>
        </pc:picChg>
        <pc:picChg chg="del mod">
          <ac:chgData name="Susan O'Callaghan" userId="a6687169-374d-47cc-939c-07803bf55ff9" providerId="ADAL" clId="{14147B6A-9ACA-409E-AF78-6D98B137E36B}" dt="2023-08-11T18:14:42.795" v="40" actId="21"/>
          <ac:picMkLst>
            <pc:docMk/>
            <pc:sldMk cId="1109354844" sldId="506"/>
            <ac:picMk id="8" creationId="{3A664528-1DC5-96BE-194D-C9113C64A74D}"/>
          </ac:picMkLst>
        </pc:picChg>
      </pc:sldChg>
      <pc:sldChg chg="addSp delSp modSp mod">
        <pc:chgData name="Susan O'Callaghan" userId="a6687169-374d-47cc-939c-07803bf55ff9" providerId="ADAL" clId="{14147B6A-9ACA-409E-AF78-6D98B137E36B}" dt="2023-08-11T18:14:54.670" v="43" actId="21"/>
        <pc:sldMkLst>
          <pc:docMk/>
          <pc:sldMk cId="418488351" sldId="507"/>
        </pc:sldMkLst>
        <pc:picChg chg="add mod">
          <ac:chgData name="Susan O'Callaghan" userId="a6687169-374d-47cc-939c-07803bf55ff9" providerId="ADAL" clId="{14147B6A-9ACA-409E-AF78-6D98B137E36B}" dt="2023-08-11T18:13:52.949" v="32"/>
          <ac:picMkLst>
            <pc:docMk/>
            <pc:sldMk cId="418488351" sldId="507"/>
            <ac:picMk id="9" creationId="{11F42F45-E0BF-FE00-B3EF-F98494E8A21B}"/>
          </ac:picMkLst>
        </pc:picChg>
        <pc:picChg chg="del mod">
          <ac:chgData name="Susan O'Callaghan" userId="a6687169-374d-47cc-939c-07803bf55ff9" providerId="ADAL" clId="{14147B6A-9ACA-409E-AF78-6D98B137E36B}" dt="2023-08-11T18:14:54.670" v="43" actId="21"/>
          <ac:picMkLst>
            <pc:docMk/>
            <pc:sldMk cId="418488351" sldId="507"/>
            <ac:picMk id="10" creationId="{DE1E2237-4A81-5844-BBE7-992B57A68C5D}"/>
          </ac:picMkLst>
        </pc:picChg>
      </pc:sldChg>
      <pc:sldChg chg="addSp delSp modSp mod">
        <pc:chgData name="Susan O'Callaghan" userId="a6687169-374d-47cc-939c-07803bf55ff9" providerId="ADAL" clId="{14147B6A-9ACA-409E-AF78-6D98B137E36B}" dt="2023-08-29T04:38:04.144" v="49" actId="1076"/>
        <pc:sldMkLst>
          <pc:docMk/>
          <pc:sldMk cId="2553372954" sldId="508"/>
        </pc:sldMkLst>
        <pc:picChg chg="add mod">
          <ac:chgData name="Susan O'Callaghan" userId="a6687169-374d-47cc-939c-07803bf55ff9" providerId="ADAL" clId="{14147B6A-9ACA-409E-AF78-6D98B137E36B}" dt="2023-08-11T18:11:46.433" v="7"/>
          <ac:picMkLst>
            <pc:docMk/>
            <pc:sldMk cId="2553372954" sldId="508"/>
            <ac:picMk id="6" creationId="{034C6A81-FA27-C25B-AC07-7A280FB59706}"/>
          </ac:picMkLst>
        </pc:picChg>
        <pc:picChg chg="del">
          <ac:chgData name="Susan O'Callaghan" userId="a6687169-374d-47cc-939c-07803bf55ff9" providerId="ADAL" clId="{14147B6A-9ACA-409E-AF78-6D98B137E36B}" dt="2023-08-11T18:11:51.820" v="8" actId="21"/>
          <ac:picMkLst>
            <pc:docMk/>
            <pc:sldMk cId="2553372954" sldId="508"/>
            <ac:picMk id="8" creationId="{DD594B64-4B4C-A236-BF16-359E488A5AD3}"/>
          </ac:picMkLst>
        </pc:picChg>
        <pc:picChg chg="mod">
          <ac:chgData name="Susan O'Callaghan" userId="a6687169-374d-47cc-939c-07803bf55ff9" providerId="ADAL" clId="{14147B6A-9ACA-409E-AF78-6D98B137E36B}" dt="2023-08-29T04:38:04.144" v="49" actId="1076"/>
          <ac:picMkLst>
            <pc:docMk/>
            <pc:sldMk cId="2553372954" sldId="508"/>
            <ac:picMk id="9" creationId="{762BA82A-9328-240E-FFE3-3E58DB49A687}"/>
          </ac:picMkLst>
        </pc:picChg>
      </pc:sldChg>
      <pc:sldChg chg="addSp modSp mod ord">
        <pc:chgData name="Susan O'Callaghan" userId="a6687169-374d-47cc-939c-07803bf55ff9" providerId="ADAL" clId="{14147B6A-9ACA-409E-AF78-6D98B137E36B}" dt="2023-08-29T04:33:07.144" v="48"/>
        <pc:sldMkLst>
          <pc:docMk/>
          <pc:sldMk cId="3758719452" sldId="509"/>
        </pc:sldMkLst>
        <pc:spChg chg="mod">
          <ac:chgData name="Susan O'Callaghan" userId="a6687169-374d-47cc-939c-07803bf55ff9" providerId="ADAL" clId="{14147B6A-9ACA-409E-AF78-6D98B137E36B}" dt="2023-08-11T18:13:01.591" v="18" actId="1076"/>
          <ac:spMkLst>
            <pc:docMk/>
            <pc:sldMk cId="3758719452" sldId="509"/>
            <ac:spMk id="7" creationId="{C83F0568-58E6-834C-C6B2-55643F3BCB5C}"/>
          </ac:spMkLst>
        </pc:spChg>
        <pc:picChg chg="add mod">
          <ac:chgData name="Susan O'Callaghan" userId="a6687169-374d-47cc-939c-07803bf55ff9" providerId="ADAL" clId="{14147B6A-9ACA-409E-AF78-6D98B137E36B}" dt="2023-08-11T18:13:07.682" v="20" actId="1076"/>
          <ac:picMkLst>
            <pc:docMk/>
            <pc:sldMk cId="3758719452" sldId="509"/>
            <ac:picMk id="6" creationId="{61C511C1-5890-4938-CADF-D5C0C49DCF47}"/>
          </ac:picMkLst>
        </pc:picChg>
      </pc:sldChg>
      <pc:sldChg chg="addSp delSp modSp mod">
        <pc:chgData name="Susan O'Callaghan" userId="a6687169-374d-47cc-939c-07803bf55ff9" providerId="ADAL" clId="{14147B6A-9ACA-409E-AF78-6D98B137E36B}" dt="2023-08-11T18:14:45.445" v="41" actId="21"/>
        <pc:sldMkLst>
          <pc:docMk/>
          <pc:sldMk cId="1202486019" sldId="512"/>
        </pc:sldMkLst>
        <pc:picChg chg="add mod">
          <ac:chgData name="Susan O'Callaghan" userId="a6687169-374d-47cc-939c-07803bf55ff9" providerId="ADAL" clId="{14147B6A-9ACA-409E-AF78-6D98B137E36B}" dt="2023-08-11T18:13:25.942" v="26"/>
          <ac:picMkLst>
            <pc:docMk/>
            <pc:sldMk cId="1202486019" sldId="512"/>
            <ac:picMk id="6" creationId="{9E45D0C9-E477-25FF-15E0-C5E704BD7F38}"/>
          </ac:picMkLst>
        </pc:picChg>
        <pc:picChg chg="del mod">
          <ac:chgData name="Susan O'Callaghan" userId="a6687169-374d-47cc-939c-07803bf55ff9" providerId="ADAL" clId="{14147B6A-9ACA-409E-AF78-6D98B137E36B}" dt="2023-08-11T18:14:45.445" v="41" actId="21"/>
          <ac:picMkLst>
            <pc:docMk/>
            <pc:sldMk cId="1202486019" sldId="512"/>
            <ac:picMk id="8" creationId="{DD594B64-4B4C-A236-BF16-359E488A5AD3}"/>
          </ac:picMkLst>
        </pc:picChg>
      </pc:sldChg>
      <pc:sldChg chg="addSp modSp mod">
        <pc:chgData name="Susan O'Callaghan" userId="a6687169-374d-47cc-939c-07803bf55ff9" providerId="ADAL" clId="{14147B6A-9ACA-409E-AF78-6D98B137E36B}" dt="2023-08-29T04:53:59.745" v="51" actId="20577"/>
        <pc:sldMkLst>
          <pc:docMk/>
          <pc:sldMk cId="4139535781" sldId="513"/>
        </pc:sldMkLst>
        <pc:spChg chg="mod">
          <ac:chgData name="Susan O'Callaghan" userId="a6687169-374d-47cc-939c-07803bf55ff9" providerId="ADAL" clId="{14147B6A-9ACA-409E-AF78-6D98B137E36B}" dt="2023-08-29T04:53:59.745" v="51" actId="20577"/>
          <ac:spMkLst>
            <pc:docMk/>
            <pc:sldMk cId="4139535781" sldId="513"/>
            <ac:spMk id="7" creationId="{6F972C7A-7815-F303-AD96-37524C1C8C28}"/>
          </ac:spMkLst>
        </pc:spChg>
        <pc:picChg chg="add mod">
          <ac:chgData name="Susan O'Callaghan" userId="a6687169-374d-47cc-939c-07803bf55ff9" providerId="ADAL" clId="{14147B6A-9ACA-409E-AF78-6D98B137E36B}" dt="2023-08-11T18:13:31.527" v="27"/>
          <ac:picMkLst>
            <pc:docMk/>
            <pc:sldMk cId="4139535781" sldId="513"/>
            <ac:picMk id="6" creationId="{CD0F5DA6-1CDA-4EA9-3B43-3A5EEF80A12D}"/>
          </ac:picMkLst>
        </pc:picChg>
      </pc:sldChg>
      <pc:sldChg chg="addSp modSp mod">
        <pc:chgData name="Susan O'Callaghan" userId="a6687169-374d-47cc-939c-07803bf55ff9" providerId="ADAL" clId="{14147B6A-9ACA-409E-AF78-6D98B137E36B}" dt="2023-08-11T18:12:44.347" v="16"/>
        <pc:sldMkLst>
          <pc:docMk/>
          <pc:sldMk cId="2510539046" sldId="515"/>
        </pc:sldMkLst>
        <pc:picChg chg="add mod">
          <ac:chgData name="Susan O'Callaghan" userId="a6687169-374d-47cc-939c-07803bf55ff9" providerId="ADAL" clId="{14147B6A-9ACA-409E-AF78-6D98B137E36B}" dt="2023-08-11T18:12:44.347" v="16"/>
          <ac:picMkLst>
            <pc:docMk/>
            <pc:sldMk cId="2510539046" sldId="515"/>
            <ac:picMk id="6" creationId="{63D5F895-4EE1-5F20-5CBE-E2B93128BAE4}"/>
          </ac:picMkLst>
        </pc:picChg>
        <pc:picChg chg="mod">
          <ac:chgData name="Susan O'Callaghan" userId="a6687169-374d-47cc-939c-07803bf55ff9" providerId="ADAL" clId="{14147B6A-9ACA-409E-AF78-6D98B137E36B}" dt="2023-08-11T18:12:42.967" v="15" actId="1076"/>
          <ac:picMkLst>
            <pc:docMk/>
            <pc:sldMk cId="2510539046" sldId="515"/>
            <ac:picMk id="8" creationId="{DD594B64-4B4C-A236-BF16-359E488A5AD3}"/>
          </ac:picMkLst>
        </pc:picChg>
      </pc:sldChg>
      <pc:sldChg chg="addSp modSp mod">
        <pc:chgData name="Susan O'Callaghan" userId="a6687169-374d-47cc-939c-07803bf55ff9" providerId="ADAL" clId="{14147B6A-9ACA-409E-AF78-6D98B137E36B}" dt="2023-08-11T18:12:25.485" v="14"/>
        <pc:sldMkLst>
          <pc:docMk/>
          <pc:sldMk cId="560199975" sldId="516"/>
        </pc:sldMkLst>
        <pc:picChg chg="add mod">
          <ac:chgData name="Susan O'Callaghan" userId="a6687169-374d-47cc-939c-07803bf55ff9" providerId="ADAL" clId="{14147B6A-9ACA-409E-AF78-6D98B137E36B}" dt="2023-08-11T18:12:25.485" v="14"/>
          <ac:picMkLst>
            <pc:docMk/>
            <pc:sldMk cId="560199975" sldId="516"/>
            <ac:picMk id="6" creationId="{B31EF5DA-1E04-62FD-6E78-23E280A4BC84}"/>
          </ac:picMkLst>
        </pc:picChg>
        <pc:picChg chg="mod">
          <ac:chgData name="Susan O'Callaghan" userId="a6687169-374d-47cc-939c-07803bf55ff9" providerId="ADAL" clId="{14147B6A-9ACA-409E-AF78-6D98B137E36B}" dt="2023-08-11T18:12:23.734" v="13" actId="1076"/>
          <ac:picMkLst>
            <pc:docMk/>
            <pc:sldMk cId="560199975" sldId="516"/>
            <ac:picMk id="8" creationId="{DD594B64-4B4C-A236-BF16-359E488A5AD3}"/>
          </ac:picMkLst>
        </pc:picChg>
      </pc:sldChg>
      <pc:sldChg chg="addSp delSp modSp mod">
        <pc:chgData name="Susan O'Callaghan" userId="a6687169-374d-47cc-939c-07803bf55ff9" providerId="ADAL" clId="{14147B6A-9ACA-409E-AF78-6D98B137E36B}" dt="2023-08-11T18:12:19.831" v="12"/>
        <pc:sldMkLst>
          <pc:docMk/>
          <pc:sldMk cId="1086363988" sldId="517"/>
        </pc:sldMkLst>
        <pc:picChg chg="add del mod">
          <ac:chgData name="Susan O'Callaghan" userId="a6687169-374d-47cc-939c-07803bf55ff9" providerId="ADAL" clId="{14147B6A-9ACA-409E-AF78-6D98B137E36B}" dt="2023-08-11T18:12:02.533" v="10" actId="21"/>
          <ac:picMkLst>
            <pc:docMk/>
            <pc:sldMk cId="1086363988" sldId="517"/>
            <ac:picMk id="6" creationId="{AE782081-0888-CDFD-C003-E949E8F1188E}"/>
          </ac:picMkLst>
        </pc:picChg>
        <pc:picChg chg="add mod">
          <ac:chgData name="Susan O'Callaghan" userId="a6687169-374d-47cc-939c-07803bf55ff9" providerId="ADAL" clId="{14147B6A-9ACA-409E-AF78-6D98B137E36B}" dt="2023-08-11T18:12:19.831" v="12"/>
          <ac:picMkLst>
            <pc:docMk/>
            <pc:sldMk cId="1086363988" sldId="517"/>
            <ac:picMk id="7" creationId="{15D5B06D-B1DD-CA29-C1BB-7BD2B3D05249}"/>
          </ac:picMkLst>
        </pc:picChg>
        <pc:picChg chg="mod">
          <ac:chgData name="Susan O'Callaghan" userId="a6687169-374d-47cc-939c-07803bf55ff9" providerId="ADAL" clId="{14147B6A-9ACA-409E-AF78-6D98B137E36B}" dt="2023-08-11T18:12:18.061" v="11" actId="1076"/>
          <ac:picMkLst>
            <pc:docMk/>
            <pc:sldMk cId="1086363988" sldId="517"/>
            <ac:picMk id="8" creationId="{DD594B64-4B4C-A236-BF16-359E488A5AD3}"/>
          </ac:picMkLst>
        </pc:picChg>
      </pc:sldChg>
      <pc:sldChg chg="addSp delSp modSp mod">
        <pc:chgData name="Susan O'Callaghan" userId="a6687169-374d-47cc-939c-07803bf55ff9" providerId="ADAL" clId="{14147B6A-9ACA-409E-AF78-6D98B137E36B}" dt="2023-08-11T18:14:59.364" v="44" actId="21"/>
        <pc:sldMkLst>
          <pc:docMk/>
          <pc:sldMk cId="1328221586" sldId="518"/>
        </pc:sldMkLst>
        <pc:picChg chg="del mod">
          <ac:chgData name="Susan O'Callaghan" userId="a6687169-374d-47cc-939c-07803bf55ff9" providerId="ADAL" clId="{14147B6A-9ACA-409E-AF78-6D98B137E36B}" dt="2023-08-11T18:14:59.364" v="44" actId="21"/>
          <ac:picMkLst>
            <pc:docMk/>
            <pc:sldMk cId="1328221586" sldId="518"/>
            <ac:picMk id="8" creationId="{3A664528-1DC5-96BE-194D-C9113C64A74D}"/>
          </ac:picMkLst>
        </pc:picChg>
        <pc:picChg chg="add mod">
          <ac:chgData name="Susan O'Callaghan" userId="a6687169-374d-47cc-939c-07803bf55ff9" providerId="ADAL" clId="{14147B6A-9ACA-409E-AF78-6D98B137E36B}" dt="2023-08-11T18:14:03.497" v="34"/>
          <ac:picMkLst>
            <pc:docMk/>
            <pc:sldMk cId="1328221586" sldId="518"/>
            <ac:picMk id="9" creationId="{D0755FDA-D52C-BDC9-979D-90A55A8E74DD}"/>
          </ac:picMkLst>
        </pc:picChg>
      </pc:sldChg>
      <pc:sldChg chg="addSp delSp modSp mod">
        <pc:chgData name="Susan O'Callaghan" userId="a6687169-374d-47cc-939c-07803bf55ff9" providerId="ADAL" clId="{14147B6A-9ACA-409E-AF78-6D98B137E36B}" dt="2023-08-11T18:15:02.460" v="45" actId="21"/>
        <pc:sldMkLst>
          <pc:docMk/>
          <pc:sldMk cId="2173331308" sldId="519"/>
        </pc:sldMkLst>
        <pc:picChg chg="add mod">
          <ac:chgData name="Susan O'Callaghan" userId="a6687169-374d-47cc-939c-07803bf55ff9" providerId="ADAL" clId="{14147B6A-9ACA-409E-AF78-6D98B137E36B}" dt="2023-08-11T18:14:08.583" v="36"/>
          <ac:picMkLst>
            <pc:docMk/>
            <pc:sldMk cId="2173331308" sldId="519"/>
            <ac:picMk id="7" creationId="{7E15E2C1-5EEA-D2D4-E5BE-90C24FD3EB18}"/>
          </ac:picMkLst>
        </pc:picChg>
        <pc:picChg chg="del mod">
          <ac:chgData name="Susan O'Callaghan" userId="a6687169-374d-47cc-939c-07803bf55ff9" providerId="ADAL" clId="{14147B6A-9ACA-409E-AF78-6D98B137E36B}" dt="2023-08-11T18:15:02.460" v="45" actId="21"/>
          <ac:picMkLst>
            <pc:docMk/>
            <pc:sldMk cId="2173331308" sldId="519"/>
            <ac:picMk id="8" creationId="{3A664528-1DC5-96BE-194D-C9113C64A74D}"/>
          </ac:picMkLst>
        </pc:picChg>
      </pc:sldChg>
    </pc:docChg>
  </pc:docChgLst>
  <pc:docChgLst>
    <pc:chgData name="Samantha Poster" userId="4acaae68-0de5-48fa-ae95-95efebc6372b" providerId="ADAL" clId="{B05DDCF6-2BF7-4332-BDCB-28A5DB596484}"/>
    <pc:docChg chg="undo custSel addSld delSld modSld">
      <pc:chgData name="Samantha Poster" userId="4acaae68-0de5-48fa-ae95-95efebc6372b" providerId="ADAL" clId="{B05DDCF6-2BF7-4332-BDCB-28A5DB596484}" dt="2023-10-24T20:25:17.172" v="1147" actId="20577"/>
      <pc:docMkLst>
        <pc:docMk/>
      </pc:docMkLst>
      <pc:sldChg chg="addSp delSp modSp mod">
        <pc:chgData name="Samantha Poster" userId="4acaae68-0de5-48fa-ae95-95efebc6372b" providerId="ADAL" clId="{B05DDCF6-2BF7-4332-BDCB-28A5DB596484}" dt="2023-10-23T21:18:10.260" v="1132" actId="478"/>
        <pc:sldMkLst>
          <pc:docMk/>
          <pc:sldMk cId="103487746" sldId="503"/>
        </pc:sldMkLst>
        <pc:spChg chg="mod">
          <ac:chgData name="Samantha Poster" userId="4acaae68-0de5-48fa-ae95-95efebc6372b" providerId="ADAL" clId="{B05DDCF6-2BF7-4332-BDCB-28A5DB596484}" dt="2023-10-19T17:23:28.669" v="369" actId="1076"/>
          <ac:spMkLst>
            <pc:docMk/>
            <pc:sldMk cId="103487746" sldId="503"/>
            <ac:spMk id="5" creationId="{0ADF6118-169D-2EFC-97C1-F541522C1179}"/>
          </ac:spMkLst>
        </pc:spChg>
        <pc:cxnChg chg="add del mod">
          <ac:chgData name="Samantha Poster" userId="4acaae68-0de5-48fa-ae95-95efebc6372b" providerId="ADAL" clId="{B05DDCF6-2BF7-4332-BDCB-28A5DB596484}" dt="2023-10-23T21:18:10.260" v="1132" actId="478"/>
          <ac:cxnSpMkLst>
            <pc:docMk/>
            <pc:sldMk cId="103487746" sldId="503"/>
            <ac:cxnSpMk id="8" creationId="{92C532F1-CAC5-7A7B-7D2A-7A412F119153}"/>
          </ac:cxnSpMkLst>
        </pc:cxnChg>
      </pc:sldChg>
      <pc:sldChg chg="delSp modSp del mod">
        <pc:chgData name="Samantha Poster" userId="4acaae68-0de5-48fa-ae95-95efebc6372b" providerId="ADAL" clId="{B05DDCF6-2BF7-4332-BDCB-28A5DB596484}" dt="2023-10-19T17:24:42.967" v="413" actId="47"/>
        <pc:sldMkLst>
          <pc:docMk/>
          <pc:sldMk cId="2165402470" sldId="534"/>
        </pc:sldMkLst>
        <pc:spChg chg="mod">
          <ac:chgData name="Samantha Poster" userId="4acaae68-0de5-48fa-ae95-95efebc6372b" providerId="ADAL" clId="{B05DDCF6-2BF7-4332-BDCB-28A5DB596484}" dt="2023-10-19T17:23:49.361" v="408" actId="20577"/>
          <ac:spMkLst>
            <pc:docMk/>
            <pc:sldMk cId="2165402470" sldId="534"/>
            <ac:spMk id="2" creationId="{89DCF034-CC0A-6306-3594-C60A652F84F9}"/>
          </ac:spMkLst>
        </pc:spChg>
        <pc:spChg chg="del">
          <ac:chgData name="Samantha Poster" userId="4acaae68-0de5-48fa-ae95-95efebc6372b" providerId="ADAL" clId="{B05DDCF6-2BF7-4332-BDCB-28A5DB596484}" dt="2023-10-19T17:23:55.593" v="411" actId="478"/>
          <ac:spMkLst>
            <pc:docMk/>
            <pc:sldMk cId="2165402470" sldId="534"/>
            <ac:spMk id="3" creationId="{3B7734B9-9D53-E3B1-53D7-5EDFEEE079DA}"/>
          </ac:spMkLst>
        </pc:spChg>
        <pc:spChg chg="del mod">
          <ac:chgData name="Samantha Poster" userId="4acaae68-0de5-48fa-ae95-95efebc6372b" providerId="ADAL" clId="{B05DDCF6-2BF7-4332-BDCB-28A5DB596484}" dt="2023-10-19T17:23:53.034" v="410" actId="478"/>
          <ac:spMkLst>
            <pc:docMk/>
            <pc:sldMk cId="2165402470" sldId="534"/>
            <ac:spMk id="6" creationId="{6BACDBE5-01A8-B83D-D5E7-43D37FE195C3}"/>
          </ac:spMkLst>
        </pc:spChg>
      </pc:sldChg>
      <pc:sldChg chg="modSp mod">
        <pc:chgData name="Samantha Poster" userId="4acaae68-0de5-48fa-ae95-95efebc6372b" providerId="ADAL" clId="{B05DDCF6-2BF7-4332-BDCB-28A5DB596484}" dt="2023-10-24T20:25:17.172" v="1147" actId="20577"/>
        <pc:sldMkLst>
          <pc:docMk/>
          <pc:sldMk cId="2603113763" sldId="539"/>
        </pc:sldMkLst>
        <pc:graphicFrameChg chg="modGraphic">
          <ac:chgData name="Samantha Poster" userId="4acaae68-0de5-48fa-ae95-95efebc6372b" providerId="ADAL" clId="{B05DDCF6-2BF7-4332-BDCB-28A5DB596484}" dt="2023-10-24T20:25:17.172" v="1147" actId="20577"/>
          <ac:graphicFrameMkLst>
            <pc:docMk/>
            <pc:sldMk cId="2603113763" sldId="539"/>
            <ac:graphicFrameMk id="5" creationId="{809FDCD8-140E-EBFC-CCDB-73AFDAEE3F9C}"/>
          </ac:graphicFrameMkLst>
        </pc:graphicFrameChg>
        <pc:graphicFrameChg chg="mod modGraphic">
          <ac:chgData name="Samantha Poster" userId="4acaae68-0de5-48fa-ae95-95efebc6372b" providerId="ADAL" clId="{B05DDCF6-2BF7-4332-BDCB-28A5DB596484}" dt="2023-10-24T20:24:58.443" v="1141" actId="1076"/>
          <ac:graphicFrameMkLst>
            <pc:docMk/>
            <pc:sldMk cId="2603113763" sldId="539"/>
            <ac:graphicFrameMk id="8" creationId="{F8EDD5DA-654D-1789-C85D-78A2382487AB}"/>
          </ac:graphicFrameMkLst>
        </pc:graphicFrameChg>
      </pc:sldChg>
      <pc:sldChg chg="modSp mod">
        <pc:chgData name="Samantha Poster" userId="4acaae68-0de5-48fa-ae95-95efebc6372b" providerId="ADAL" clId="{B05DDCF6-2BF7-4332-BDCB-28A5DB596484}" dt="2023-10-18T18:14:12.882" v="310" actId="20577"/>
        <pc:sldMkLst>
          <pc:docMk/>
          <pc:sldMk cId="2181946129" sldId="540"/>
        </pc:sldMkLst>
        <pc:spChg chg="mod">
          <ac:chgData name="Samantha Poster" userId="4acaae68-0de5-48fa-ae95-95efebc6372b" providerId="ADAL" clId="{B05DDCF6-2BF7-4332-BDCB-28A5DB596484}" dt="2023-10-18T18:14:12.882" v="310" actId="20577"/>
          <ac:spMkLst>
            <pc:docMk/>
            <pc:sldMk cId="2181946129" sldId="540"/>
            <ac:spMk id="2" creationId="{89DCF034-CC0A-6306-3594-C60A652F84F9}"/>
          </ac:spMkLst>
        </pc:spChg>
      </pc:sldChg>
      <pc:sldChg chg="addSp delSp modSp mod">
        <pc:chgData name="Samantha Poster" userId="4acaae68-0de5-48fa-ae95-95efebc6372b" providerId="ADAL" clId="{B05DDCF6-2BF7-4332-BDCB-28A5DB596484}" dt="2023-10-17T19:13:20.189" v="9" actId="1582"/>
        <pc:sldMkLst>
          <pc:docMk/>
          <pc:sldMk cId="668098977" sldId="544"/>
        </pc:sldMkLst>
        <pc:picChg chg="add mod">
          <ac:chgData name="Samantha Poster" userId="4acaae68-0de5-48fa-ae95-95efebc6372b" providerId="ADAL" clId="{B05DDCF6-2BF7-4332-BDCB-28A5DB596484}" dt="2023-10-17T19:13:20.189" v="9" actId="1582"/>
          <ac:picMkLst>
            <pc:docMk/>
            <pc:sldMk cId="668098977" sldId="544"/>
            <ac:picMk id="6" creationId="{52B73824-0864-2EA9-6A76-6A42C8103A0C}"/>
          </ac:picMkLst>
        </pc:picChg>
        <pc:picChg chg="del">
          <ac:chgData name="Samantha Poster" userId="4acaae68-0de5-48fa-ae95-95efebc6372b" providerId="ADAL" clId="{B05DDCF6-2BF7-4332-BDCB-28A5DB596484}" dt="2023-10-17T19:12:36.168" v="1" actId="478"/>
          <ac:picMkLst>
            <pc:docMk/>
            <pc:sldMk cId="668098977" sldId="544"/>
            <ac:picMk id="7" creationId="{726E310E-8949-5F54-9D03-1728BEC2DEB9}"/>
          </ac:picMkLst>
        </pc:picChg>
      </pc:sldChg>
      <pc:sldChg chg="modSp mod">
        <pc:chgData name="Samantha Poster" userId="4acaae68-0de5-48fa-ae95-95efebc6372b" providerId="ADAL" clId="{B05DDCF6-2BF7-4332-BDCB-28A5DB596484}" dt="2023-10-18T17:56:17.306" v="113" actId="20577"/>
        <pc:sldMkLst>
          <pc:docMk/>
          <pc:sldMk cId="3538928189" sldId="548"/>
        </pc:sldMkLst>
        <pc:spChg chg="mod">
          <ac:chgData name="Samantha Poster" userId="4acaae68-0de5-48fa-ae95-95efebc6372b" providerId="ADAL" clId="{B05DDCF6-2BF7-4332-BDCB-28A5DB596484}" dt="2023-10-18T17:56:17.306" v="113" actId="20577"/>
          <ac:spMkLst>
            <pc:docMk/>
            <pc:sldMk cId="3538928189" sldId="548"/>
            <ac:spMk id="4" creationId="{18A786A9-71DC-144A-4FCA-CE69BD89403C}"/>
          </ac:spMkLst>
        </pc:spChg>
      </pc:sldChg>
      <pc:sldChg chg="addSp delSp modSp add mod">
        <pc:chgData name="Samantha Poster" userId="4acaae68-0de5-48fa-ae95-95efebc6372b" providerId="ADAL" clId="{B05DDCF6-2BF7-4332-BDCB-28A5DB596484}" dt="2023-10-18T18:15:01.500" v="335" actId="20577"/>
        <pc:sldMkLst>
          <pc:docMk/>
          <pc:sldMk cId="3941161396" sldId="552"/>
        </pc:sldMkLst>
        <pc:spChg chg="mod">
          <ac:chgData name="Samantha Poster" userId="4acaae68-0de5-48fa-ae95-95efebc6372b" providerId="ADAL" clId="{B05DDCF6-2BF7-4332-BDCB-28A5DB596484}" dt="2023-10-18T18:14:18.408" v="312" actId="20577"/>
          <ac:spMkLst>
            <pc:docMk/>
            <pc:sldMk cId="3941161396" sldId="552"/>
            <ac:spMk id="2" creationId="{89DCF034-CC0A-6306-3594-C60A652F84F9}"/>
          </ac:spMkLst>
        </pc:spChg>
        <pc:spChg chg="add mod">
          <ac:chgData name="Samantha Poster" userId="4acaae68-0de5-48fa-ae95-95efebc6372b" providerId="ADAL" clId="{B05DDCF6-2BF7-4332-BDCB-28A5DB596484}" dt="2023-10-18T18:15:01.500" v="335" actId="20577"/>
          <ac:spMkLst>
            <pc:docMk/>
            <pc:sldMk cId="3941161396" sldId="552"/>
            <ac:spMk id="6" creationId="{98915A42-22E2-3AD9-D448-7E74B321EE8F}"/>
          </ac:spMkLst>
        </pc:spChg>
        <pc:picChg chg="add mod">
          <ac:chgData name="Samantha Poster" userId="4acaae68-0de5-48fa-ae95-95efebc6372b" providerId="ADAL" clId="{B05DDCF6-2BF7-4332-BDCB-28A5DB596484}" dt="2023-10-18T18:13:47.496" v="307" actId="14100"/>
          <ac:picMkLst>
            <pc:docMk/>
            <pc:sldMk cId="3941161396" sldId="552"/>
            <ac:picMk id="4" creationId="{11DAD7DF-D5F7-5D54-7C40-88FAB904AEDA}"/>
          </ac:picMkLst>
        </pc:picChg>
        <pc:picChg chg="del">
          <ac:chgData name="Samantha Poster" userId="4acaae68-0de5-48fa-ae95-95efebc6372b" providerId="ADAL" clId="{B05DDCF6-2BF7-4332-BDCB-28A5DB596484}" dt="2023-10-18T18:08:12.636" v="115" actId="478"/>
          <ac:picMkLst>
            <pc:docMk/>
            <pc:sldMk cId="3941161396" sldId="552"/>
            <ac:picMk id="10" creationId="{2108D499-E981-EA9D-EF6C-4A0C83D9F3D1}"/>
          </ac:picMkLst>
        </pc:picChg>
      </pc:sldChg>
      <pc:sldChg chg="add">
        <pc:chgData name="Samantha Poster" userId="4acaae68-0de5-48fa-ae95-95efebc6372b" providerId="ADAL" clId="{B05DDCF6-2BF7-4332-BDCB-28A5DB596484}" dt="2023-10-19T17:23:37.270" v="370"/>
        <pc:sldMkLst>
          <pc:docMk/>
          <pc:sldMk cId="2002479498" sldId="553"/>
        </pc:sldMkLst>
      </pc:sldChg>
      <pc:sldChg chg="addSp delSp modSp add mod">
        <pc:chgData name="Samantha Poster" userId="4acaae68-0de5-48fa-ae95-95efebc6372b" providerId="ADAL" clId="{B05DDCF6-2BF7-4332-BDCB-28A5DB596484}" dt="2023-10-19T17:54:52.917" v="1128" actId="14100"/>
        <pc:sldMkLst>
          <pc:docMk/>
          <pc:sldMk cId="341333150" sldId="554"/>
        </pc:sldMkLst>
        <pc:spChg chg="mod">
          <ac:chgData name="Samantha Poster" userId="4acaae68-0de5-48fa-ae95-95efebc6372b" providerId="ADAL" clId="{B05DDCF6-2BF7-4332-BDCB-28A5DB596484}" dt="2023-10-19T17:24:51.881" v="444" actId="20577"/>
          <ac:spMkLst>
            <pc:docMk/>
            <pc:sldMk cId="341333150" sldId="554"/>
            <ac:spMk id="2" creationId="{6811D9F2-6BBB-FD14-5A40-9F470B23A1A7}"/>
          </ac:spMkLst>
        </pc:spChg>
        <pc:spChg chg="del">
          <ac:chgData name="Samantha Poster" userId="4acaae68-0de5-48fa-ae95-95efebc6372b" providerId="ADAL" clId="{B05DDCF6-2BF7-4332-BDCB-28A5DB596484}" dt="2023-10-19T17:33:18.806" v="740" actId="478"/>
          <ac:spMkLst>
            <pc:docMk/>
            <pc:sldMk cId="341333150" sldId="554"/>
            <ac:spMk id="3" creationId="{EA36E9DF-43E2-AB8A-23C9-E19B9C79940F}"/>
          </ac:spMkLst>
        </pc:spChg>
        <pc:spChg chg="add del mod">
          <ac:chgData name="Samantha Poster" userId="4acaae68-0de5-48fa-ae95-95efebc6372b" providerId="ADAL" clId="{B05DDCF6-2BF7-4332-BDCB-28A5DB596484}" dt="2023-10-19T17:30:28.290" v="559" actId="478"/>
          <ac:spMkLst>
            <pc:docMk/>
            <pc:sldMk cId="341333150" sldId="554"/>
            <ac:spMk id="7" creationId="{433E29C3-ABC4-06EA-1580-7B5BD88FF2B4}"/>
          </ac:spMkLst>
        </pc:spChg>
        <pc:spChg chg="add del mod">
          <ac:chgData name="Samantha Poster" userId="4acaae68-0de5-48fa-ae95-95efebc6372b" providerId="ADAL" clId="{B05DDCF6-2BF7-4332-BDCB-28A5DB596484}" dt="2023-10-19T17:33:21.643" v="741" actId="478"/>
          <ac:spMkLst>
            <pc:docMk/>
            <pc:sldMk cId="341333150" sldId="554"/>
            <ac:spMk id="9" creationId="{2CFD77BD-F2C5-6979-0F3E-F39CC7318AE4}"/>
          </ac:spMkLst>
        </pc:spChg>
        <pc:spChg chg="add del mod">
          <ac:chgData name="Samantha Poster" userId="4acaae68-0de5-48fa-ae95-95efebc6372b" providerId="ADAL" clId="{B05DDCF6-2BF7-4332-BDCB-28A5DB596484}" dt="2023-10-19T17:54:38.091" v="1125" actId="478"/>
          <ac:spMkLst>
            <pc:docMk/>
            <pc:sldMk cId="341333150" sldId="554"/>
            <ac:spMk id="11" creationId="{D335FFA0-51D0-3937-3273-C889372CDF34}"/>
          </ac:spMkLst>
        </pc:spChg>
        <pc:spChg chg="add del mod">
          <ac:chgData name="Samantha Poster" userId="4acaae68-0de5-48fa-ae95-95efebc6372b" providerId="ADAL" clId="{B05DDCF6-2BF7-4332-BDCB-28A5DB596484}" dt="2023-10-19T17:42:28.024" v="891" actId="478"/>
          <ac:spMkLst>
            <pc:docMk/>
            <pc:sldMk cId="341333150" sldId="554"/>
            <ac:spMk id="15" creationId="{FDD66491-7017-7DB4-EEEA-59C5CCBC4ECD}"/>
          </ac:spMkLst>
        </pc:spChg>
        <pc:spChg chg="add mod">
          <ac:chgData name="Samantha Poster" userId="4acaae68-0de5-48fa-ae95-95efebc6372b" providerId="ADAL" clId="{B05DDCF6-2BF7-4332-BDCB-28A5DB596484}" dt="2023-10-19T17:51:36.932" v="1041" actId="207"/>
          <ac:spMkLst>
            <pc:docMk/>
            <pc:sldMk cId="341333150" sldId="554"/>
            <ac:spMk id="19" creationId="{161BB292-9EDF-FDC6-5046-52154255FC8C}"/>
          </ac:spMkLst>
        </pc:spChg>
        <pc:spChg chg="mod">
          <ac:chgData name="Samantha Poster" userId="4acaae68-0de5-48fa-ae95-95efebc6372b" providerId="ADAL" clId="{B05DDCF6-2BF7-4332-BDCB-28A5DB596484}" dt="2023-10-19T17:45:05.935" v="968" actId="1076"/>
          <ac:spMkLst>
            <pc:docMk/>
            <pc:sldMk cId="341333150" sldId="554"/>
            <ac:spMk id="36" creationId="{187DE340-30D7-6625-A389-68F034191DE9}"/>
          </ac:spMkLst>
        </pc:spChg>
        <pc:spChg chg="del mod">
          <ac:chgData name="Samantha Poster" userId="4acaae68-0de5-48fa-ae95-95efebc6372b" providerId="ADAL" clId="{B05DDCF6-2BF7-4332-BDCB-28A5DB596484}" dt="2023-10-19T17:30:37.677" v="564" actId="478"/>
          <ac:spMkLst>
            <pc:docMk/>
            <pc:sldMk cId="341333150" sldId="554"/>
            <ac:spMk id="38" creationId="{949AE3A0-2B68-FB3F-5935-A1E84430495D}"/>
          </ac:spMkLst>
        </pc:spChg>
        <pc:spChg chg="del">
          <ac:chgData name="Samantha Poster" userId="4acaae68-0de5-48fa-ae95-95efebc6372b" providerId="ADAL" clId="{B05DDCF6-2BF7-4332-BDCB-28A5DB596484}" dt="2023-10-19T17:25:03.714" v="447" actId="478"/>
          <ac:spMkLst>
            <pc:docMk/>
            <pc:sldMk cId="341333150" sldId="554"/>
            <ac:spMk id="40" creationId="{C16FF880-54BD-394D-7DD1-8977A695692D}"/>
          </ac:spMkLst>
        </pc:spChg>
        <pc:graphicFrameChg chg="add del mod ord">
          <ac:chgData name="Samantha Poster" userId="4acaae68-0de5-48fa-ae95-95efebc6372b" providerId="ADAL" clId="{B05DDCF6-2BF7-4332-BDCB-28A5DB596484}" dt="2023-10-19T17:54:02.583" v="1118" actId="478"/>
          <ac:graphicFrameMkLst>
            <pc:docMk/>
            <pc:sldMk cId="341333150" sldId="554"/>
            <ac:graphicFrameMk id="12" creationId="{31CE9928-BA88-117F-BC95-198A661D3920}"/>
          </ac:graphicFrameMkLst>
        </pc:graphicFrameChg>
        <pc:picChg chg="add del mod">
          <ac:chgData name="Samantha Poster" userId="4acaae68-0de5-48fa-ae95-95efebc6372b" providerId="ADAL" clId="{B05DDCF6-2BF7-4332-BDCB-28A5DB596484}" dt="2023-10-19T17:31:24.947" v="650" actId="478"/>
          <ac:picMkLst>
            <pc:docMk/>
            <pc:sldMk cId="341333150" sldId="554"/>
            <ac:picMk id="4" creationId="{CBF7D687-641D-DC15-DA12-BE7A1D1237DF}"/>
          </ac:picMkLst>
        </pc:picChg>
        <pc:picChg chg="del mod">
          <ac:chgData name="Samantha Poster" userId="4acaae68-0de5-48fa-ae95-95efebc6372b" providerId="ADAL" clId="{B05DDCF6-2BF7-4332-BDCB-28A5DB596484}" dt="2023-10-19T17:31:26.297" v="652" actId="478"/>
          <ac:picMkLst>
            <pc:docMk/>
            <pc:sldMk cId="341333150" sldId="554"/>
            <ac:picMk id="6" creationId="{1044E14A-55E7-14CD-B561-FCD8138ED28A}"/>
          </ac:picMkLst>
        </pc:picChg>
        <pc:picChg chg="add del mod">
          <ac:chgData name="Samantha Poster" userId="4acaae68-0de5-48fa-ae95-95efebc6372b" providerId="ADAL" clId="{B05DDCF6-2BF7-4332-BDCB-28A5DB596484}" dt="2023-10-19T17:36:03.003" v="849" actId="478"/>
          <ac:picMkLst>
            <pc:docMk/>
            <pc:sldMk cId="341333150" sldId="554"/>
            <ac:picMk id="10" creationId="{09F8EEB6-BAFD-5A9C-108B-6DED2DC3B39A}"/>
          </ac:picMkLst>
        </pc:picChg>
        <pc:picChg chg="add mod ord">
          <ac:chgData name="Samantha Poster" userId="4acaae68-0de5-48fa-ae95-95efebc6372b" providerId="ADAL" clId="{B05DDCF6-2BF7-4332-BDCB-28A5DB596484}" dt="2023-10-19T17:54:47.738" v="1127" actId="1076"/>
          <ac:picMkLst>
            <pc:docMk/>
            <pc:sldMk cId="341333150" sldId="554"/>
            <ac:picMk id="14" creationId="{BD9EC8F8-77BC-B97A-C0B3-5AEBACD3C2F6}"/>
          </ac:picMkLst>
        </pc:picChg>
        <pc:picChg chg="del">
          <ac:chgData name="Samantha Poster" userId="4acaae68-0de5-48fa-ae95-95efebc6372b" providerId="ADAL" clId="{B05DDCF6-2BF7-4332-BDCB-28A5DB596484}" dt="2023-10-19T17:25:11.562" v="454" actId="478"/>
          <ac:picMkLst>
            <pc:docMk/>
            <pc:sldMk cId="341333150" sldId="554"/>
            <ac:picMk id="16" creationId="{F0279D48-4563-16EA-3CA2-1C3ECD5B5AC5}"/>
          </ac:picMkLst>
        </pc:picChg>
        <pc:picChg chg="del">
          <ac:chgData name="Samantha Poster" userId="4acaae68-0de5-48fa-ae95-95efebc6372b" providerId="ADAL" clId="{B05DDCF6-2BF7-4332-BDCB-28A5DB596484}" dt="2023-10-19T17:25:04.405" v="448" actId="478"/>
          <ac:picMkLst>
            <pc:docMk/>
            <pc:sldMk cId="341333150" sldId="554"/>
            <ac:picMk id="18" creationId="{E33F3F58-C73B-2D54-7533-E1BECD300CD4}"/>
          </ac:picMkLst>
        </pc:picChg>
        <pc:picChg chg="del">
          <ac:chgData name="Samantha Poster" userId="4acaae68-0de5-48fa-ae95-95efebc6372b" providerId="ADAL" clId="{B05DDCF6-2BF7-4332-BDCB-28A5DB596484}" dt="2023-10-19T17:25:06.994" v="453" actId="478"/>
          <ac:picMkLst>
            <pc:docMk/>
            <pc:sldMk cId="341333150" sldId="554"/>
            <ac:picMk id="20" creationId="{410A34BA-F802-E258-CB54-394D3029EE90}"/>
          </ac:picMkLst>
        </pc:picChg>
        <pc:picChg chg="del">
          <ac:chgData name="Samantha Poster" userId="4acaae68-0de5-48fa-ae95-95efebc6372b" providerId="ADAL" clId="{B05DDCF6-2BF7-4332-BDCB-28A5DB596484}" dt="2023-10-19T17:25:04.986" v="449" actId="478"/>
          <ac:picMkLst>
            <pc:docMk/>
            <pc:sldMk cId="341333150" sldId="554"/>
            <ac:picMk id="22" creationId="{C9D69CF6-17F8-E910-B78E-D6EEDD455244}"/>
          </ac:picMkLst>
        </pc:picChg>
        <pc:picChg chg="del">
          <ac:chgData name="Samantha Poster" userId="4acaae68-0de5-48fa-ae95-95efebc6372b" providerId="ADAL" clId="{B05DDCF6-2BF7-4332-BDCB-28A5DB596484}" dt="2023-10-19T17:25:06.523" v="452" actId="478"/>
          <ac:picMkLst>
            <pc:docMk/>
            <pc:sldMk cId="341333150" sldId="554"/>
            <ac:picMk id="24" creationId="{0F8A46DC-27F3-4AFE-8405-C6BCD35AEDCB}"/>
          </ac:picMkLst>
        </pc:picChg>
        <pc:picChg chg="del">
          <ac:chgData name="Samantha Poster" userId="4acaae68-0de5-48fa-ae95-95efebc6372b" providerId="ADAL" clId="{B05DDCF6-2BF7-4332-BDCB-28A5DB596484}" dt="2023-10-19T17:25:05.896" v="451" actId="478"/>
          <ac:picMkLst>
            <pc:docMk/>
            <pc:sldMk cId="341333150" sldId="554"/>
            <ac:picMk id="26" creationId="{72A08D12-4277-0974-C51F-71BF72A4BBA7}"/>
          </ac:picMkLst>
        </pc:picChg>
        <pc:picChg chg="del">
          <ac:chgData name="Samantha Poster" userId="4acaae68-0de5-48fa-ae95-95efebc6372b" providerId="ADAL" clId="{B05DDCF6-2BF7-4332-BDCB-28A5DB596484}" dt="2023-10-19T17:25:05.457" v="450" actId="478"/>
          <ac:picMkLst>
            <pc:docMk/>
            <pc:sldMk cId="341333150" sldId="554"/>
            <ac:picMk id="28" creationId="{C94F9E52-4358-68F7-BE40-8D74541D20CD}"/>
          </ac:picMkLst>
        </pc:picChg>
        <pc:picChg chg="add del mod">
          <ac:chgData name="Samantha Poster" userId="4acaae68-0de5-48fa-ae95-95efebc6372b" providerId="ADAL" clId="{B05DDCF6-2BF7-4332-BDCB-28A5DB596484}" dt="2023-10-19T17:31:25.842" v="651" actId="478"/>
          <ac:picMkLst>
            <pc:docMk/>
            <pc:sldMk cId="341333150" sldId="554"/>
            <ac:picMk id="30" creationId="{745F76FD-7A14-04BB-B19E-98C7F487A634}"/>
          </ac:picMkLst>
        </pc:picChg>
        <pc:picChg chg="del mod">
          <ac:chgData name="Samantha Poster" userId="4acaae68-0de5-48fa-ae95-95efebc6372b" providerId="ADAL" clId="{B05DDCF6-2BF7-4332-BDCB-28A5DB596484}" dt="2023-10-19T17:31:24.197" v="649" actId="478"/>
          <ac:picMkLst>
            <pc:docMk/>
            <pc:sldMk cId="341333150" sldId="554"/>
            <ac:picMk id="32" creationId="{0DF97ECB-1986-1D17-0458-98421EC04BC5}"/>
          </ac:picMkLst>
        </pc:picChg>
        <pc:picChg chg="add del mod">
          <ac:chgData name="Samantha Poster" userId="4acaae68-0de5-48fa-ae95-95efebc6372b" providerId="ADAL" clId="{B05DDCF6-2BF7-4332-BDCB-28A5DB596484}" dt="2023-10-19T17:45:31.045" v="971" actId="478"/>
          <ac:picMkLst>
            <pc:docMk/>
            <pc:sldMk cId="341333150" sldId="554"/>
            <ac:picMk id="1028" creationId="{D1CF0B9B-7AA7-93AA-76FC-9D927065F0D6}"/>
          </ac:picMkLst>
        </pc:picChg>
        <pc:picChg chg="add del mod">
          <ac:chgData name="Samantha Poster" userId="4acaae68-0de5-48fa-ae95-95efebc6372b" providerId="ADAL" clId="{B05DDCF6-2BF7-4332-BDCB-28A5DB596484}" dt="2023-10-19T17:45:31.696" v="972" actId="478"/>
          <ac:picMkLst>
            <pc:docMk/>
            <pc:sldMk cId="341333150" sldId="554"/>
            <ac:picMk id="1029" creationId="{79134A90-02FF-7C0D-DCB0-F7AA634A8CBD}"/>
          </ac:picMkLst>
        </pc:picChg>
        <pc:picChg chg="add del mod">
          <ac:chgData name="Samantha Poster" userId="4acaae68-0de5-48fa-ae95-95efebc6372b" providerId="ADAL" clId="{B05DDCF6-2BF7-4332-BDCB-28A5DB596484}" dt="2023-10-19T17:45:32.510" v="973" actId="478"/>
          <ac:picMkLst>
            <pc:docMk/>
            <pc:sldMk cId="341333150" sldId="554"/>
            <ac:picMk id="1030" creationId="{27BE461E-3336-7E93-462A-84F795F2A6E4}"/>
          </ac:picMkLst>
        </pc:picChg>
        <pc:picChg chg="add del mod">
          <ac:chgData name="Samantha Poster" userId="4acaae68-0de5-48fa-ae95-95efebc6372b" providerId="ADAL" clId="{B05DDCF6-2BF7-4332-BDCB-28A5DB596484}" dt="2023-10-19T17:45:32.965" v="974" actId="478"/>
          <ac:picMkLst>
            <pc:docMk/>
            <pc:sldMk cId="341333150" sldId="554"/>
            <ac:picMk id="1031" creationId="{BA600597-7147-060A-83D2-38375A32FF2E}"/>
          </ac:picMkLst>
        </pc:picChg>
        <pc:picChg chg="add del mod">
          <ac:chgData name="Samantha Poster" userId="4acaae68-0de5-48fa-ae95-95efebc6372b" providerId="ADAL" clId="{B05DDCF6-2BF7-4332-BDCB-28A5DB596484}" dt="2023-10-19T17:44:41.938" v="965"/>
          <ac:picMkLst>
            <pc:docMk/>
            <pc:sldMk cId="341333150" sldId="554"/>
            <ac:picMk id="1033" creationId="{C2FF5ED2-9A30-8F23-27D5-3AF4C8CF447B}"/>
          </ac:picMkLst>
        </pc:picChg>
        <pc:picChg chg="add del mod">
          <ac:chgData name="Samantha Poster" userId="4acaae68-0de5-48fa-ae95-95efebc6372b" providerId="ADAL" clId="{B05DDCF6-2BF7-4332-BDCB-28A5DB596484}" dt="2023-10-19T17:44:41.938" v="965"/>
          <ac:picMkLst>
            <pc:docMk/>
            <pc:sldMk cId="341333150" sldId="554"/>
            <ac:picMk id="1034" creationId="{21EDDBA0-9601-B318-246A-51F1FCF806D3}"/>
          </ac:picMkLst>
        </pc:picChg>
        <pc:picChg chg="add del mod">
          <ac:chgData name="Samantha Poster" userId="4acaae68-0de5-48fa-ae95-95efebc6372b" providerId="ADAL" clId="{B05DDCF6-2BF7-4332-BDCB-28A5DB596484}" dt="2023-10-19T17:44:41.938" v="965"/>
          <ac:picMkLst>
            <pc:docMk/>
            <pc:sldMk cId="341333150" sldId="554"/>
            <ac:picMk id="1035" creationId="{879626EF-36E4-943D-C4D7-357B87D3D064}"/>
          </ac:picMkLst>
        </pc:picChg>
        <pc:picChg chg="add del mod">
          <ac:chgData name="Samantha Poster" userId="4acaae68-0de5-48fa-ae95-95efebc6372b" providerId="ADAL" clId="{B05DDCF6-2BF7-4332-BDCB-28A5DB596484}" dt="2023-10-19T17:44:41.938" v="965"/>
          <ac:picMkLst>
            <pc:docMk/>
            <pc:sldMk cId="341333150" sldId="554"/>
            <ac:picMk id="1036" creationId="{7B611627-799D-667A-7DE3-46004F64ADA3}"/>
          </ac:picMkLst>
        </pc:picChg>
        <pc:picChg chg="add del">
          <ac:chgData name="Samantha Poster" userId="4acaae68-0de5-48fa-ae95-95efebc6372b" providerId="ADAL" clId="{B05DDCF6-2BF7-4332-BDCB-28A5DB596484}" dt="2023-10-19T17:45:39.534" v="976"/>
          <ac:picMkLst>
            <pc:docMk/>
            <pc:sldMk cId="341333150" sldId="554"/>
            <ac:picMk id="1038" creationId="{17D1D454-8032-EE07-C6CE-992D4097D89D}"/>
          </ac:picMkLst>
        </pc:picChg>
        <pc:picChg chg="add del">
          <ac:chgData name="Samantha Poster" userId="4acaae68-0de5-48fa-ae95-95efebc6372b" providerId="ADAL" clId="{B05DDCF6-2BF7-4332-BDCB-28A5DB596484}" dt="2023-10-19T17:45:39.534" v="976"/>
          <ac:picMkLst>
            <pc:docMk/>
            <pc:sldMk cId="341333150" sldId="554"/>
            <ac:picMk id="1039" creationId="{A3548279-C130-74B8-7976-8BC6707213A2}"/>
          </ac:picMkLst>
        </pc:picChg>
        <pc:picChg chg="add del">
          <ac:chgData name="Samantha Poster" userId="4acaae68-0de5-48fa-ae95-95efebc6372b" providerId="ADAL" clId="{B05DDCF6-2BF7-4332-BDCB-28A5DB596484}" dt="2023-10-19T17:45:39.534" v="976"/>
          <ac:picMkLst>
            <pc:docMk/>
            <pc:sldMk cId="341333150" sldId="554"/>
            <ac:picMk id="1040" creationId="{8FA374D7-6D74-4BB2-FD81-55CB5FA29B19}"/>
          </ac:picMkLst>
        </pc:picChg>
        <pc:picChg chg="add del">
          <ac:chgData name="Samantha Poster" userId="4acaae68-0de5-48fa-ae95-95efebc6372b" providerId="ADAL" clId="{B05DDCF6-2BF7-4332-BDCB-28A5DB596484}" dt="2023-10-19T17:45:39.534" v="976"/>
          <ac:picMkLst>
            <pc:docMk/>
            <pc:sldMk cId="341333150" sldId="554"/>
            <ac:picMk id="1041" creationId="{A99BE7C7-4482-B7C7-33A3-B2F0B16FE19D}"/>
          </ac:picMkLst>
        </pc:picChg>
        <pc:picChg chg="add del">
          <ac:chgData name="Samantha Poster" userId="4acaae68-0de5-48fa-ae95-95efebc6372b" providerId="ADAL" clId="{B05DDCF6-2BF7-4332-BDCB-28A5DB596484}" dt="2023-10-19T17:45:44.385" v="978"/>
          <ac:picMkLst>
            <pc:docMk/>
            <pc:sldMk cId="341333150" sldId="554"/>
            <ac:picMk id="1043" creationId="{CE40D769-8EBE-4F4B-10D3-A3A490E8F10A}"/>
          </ac:picMkLst>
        </pc:picChg>
        <pc:picChg chg="add del">
          <ac:chgData name="Samantha Poster" userId="4acaae68-0de5-48fa-ae95-95efebc6372b" providerId="ADAL" clId="{B05DDCF6-2BF7-4332-BDCB-28A5DB596484}" dt="2023-10-19T17:45:44.385" v="978"/>
          <ac:picMkLst>
            <pc:docMk/>
            <pc:sldMk cId="341333150" sldId="554"/>
            <ac:picMk id="1044" creationId="{16EA61A4-4A24-27CD-E888-6C6315FCE286}"/>
          </ac:picMkLst>
        </pc:picChg>
        <pc:picChg chg="add del">
          <ac:chgData name="Samantha Poster" userId="4acaae68-0de5-48fa-ae95-95efebc6372b" providerId="ADAL" clId="{B05DDCF6-2BF7-4332-BDCB-28A5DB596484}" dt="2023-10-19T17:45:44.385" v="978"/>
          <ac:picMkLst>
            <pc:docMk/>
            <pc:sldMk cId="341333150" sldId="554"/>
            <ac:picMk id="1045" creationId="{3471D1A8-21B3-228C-87DA-5B875A07ADEF}"/>
          </ac:picMkLst>
        </pc:picChg>
        <pc:picChg chg="add del">
          <ac:chgData name="Samantha Poster" userId="4acaae68-0de5-48fa-ae95-95efebc6372b" providerId="ADAL" clId="{B05DDCF6-2BF7-4332-BDCB-28A5DB596484}" dt="2023-10-19T17:45:44.385" v="978"/>
          <ac:picMkLst>
            <pc:docMk/>
            <pc:sldMk cId="341333150" sldId="554"/>
            <ac:picMk id="1046" creationId="{F448D19C-61BF-48CD-5EED-2F694BD14522}"/>
          </ac:picMkLst>
        </pc:picChg>
        <pc:picChg chg="add del">
          <ac:chgData name="Samantha Poster" userId="4acaae68-0de5-48fa-ae95-95efebc6372b" providerId="ADAL" clId="{B05DDCF6-2BF7-4332-BDCB-28A5DB596484}" dt="2023-10-19T17:45:57.439" v="980"/>
          <ac:picMkLst>
            <pc:docMk/>
            <pc:sldMk cId="341333150" sldId="554"/>
            <ac:picMk id="1048" creationId="{01EB4A01-A899-34E9-F528-B68614F14962}"/>
          </ac:picMkLst>
        </pc:picChg>
        <pc:picChg chg="add del">
          <ac:chgData name="Samantha Poster" userId="4acaae68-0de5-48fa-ae95-95efebc6372b" providerId="ADAL" clId="{B05DDCF6-2BF7-4332-BDCB-28A5DB596484}" dt="2023-10-19T17:45:57.439" v="980"/>
          <ac:picMkLst>
            <pc:docMk/>
            <pc:sldMk cId="341333150" sldId="554"/>
            <ac:picMk id="1049" creationId="{31D37945-C80C-86F1-CCD1-730474C33231}"/>
          </ac:picMkLst>
        </pc:picChg>
        <pc:picChg chg="add del">
          <ac:chgData name="Samantha Poster" userId="4acaae68-0de5-48fa-ae95-95efebc6372b" providerId="ADAL" clId="{B05DDCF6-2BF7-4332-BDCB-28A5DB596484}" dt="2023-10-19T17:45:57.439" v="980"/>
          <ac:picMkLst>
            <pc:docMk/>
            <pc:sldMk cId="341333150" sldId="554"/>
            <ac:picMk id="1050" creationId="{1403DBED-F8D7-CA97-6FFB-450306FCDAD4}"/>
          </ac:picMkLst>
        </pc:picChg>
        <pc:picChg chg="add del">
          <ac:chgData name="Samantha Poster" userId="4acaae68-0de5-48fa-ae95-95efebc6372b" providerId="ADAL" clId="{B05DDCF6-2BF7-4332-BDCB-28A5DB596484}" dt="2023-10-19T17:45:57.439" v="980"/>
          <ac:picMkLst>
            <pc:docMk/>
            <pc:sldMk cId="341333150" sldId="554"/>
            <ac:picMk id="1051" creationId="{4D8C9B7C-24A0-0AF5-8B8B-6D2E13F44B53}"/>
          </ac:picMkLst>
        </pc:picChg>
        <pc:picChg chg="add mod">
          <ac:chgData name="Samantha Poster" userId="4acaae68-0de5-48fa-ae95-95efebc6372b" providerId="ADAL" clId="{B05DDCF6-2BF7-4332-BDCB-28A5DB596484}" dt="2023-10-19T17:53:00.576" v="1117" actId="14100"/>
          <ac:picMkLst>
            <pc:docMk/>
            <pc:sldMk cId="341333150" sldId="554"/>
            <ac:picMk id="1053" creationId="{FEB02DC8-DBE2-8981-FF16-8BCBA9AB107F}"/>
          </ac:picMkLst>
        </pc:picChg>
        <pc:picChg chg="add mod">
          <ac:chgData name="Samantha Poster" userId="4acaae68-0de5-48fa-ae95-95efebc6372b" providerId="ADAL" clId="{B05DDCF6-2BF7-4332-BDCB-28A5DB596484}" dt="2023-10-19T17:53:00.576" v="1117" actId="14100"/>
          <ac:picMkLst>
            <pc:docMk/>
            <pc:sldMk cId="341333150" sldId="554"/>
            <ac:picMk id="1054" creationId="{0626C15B-672A-EA12-86D9-2A9BA960490A}"/>
          </ac:picMkLst>
        </pc:picChg>
        <pc:picChg chg="add mod">
          <ac:chgData name="Samantha Poster" userId="4acaae68-0de5-48fa-ae95-95efebc6372b" providerId="ADAL" clId="{B05DDCF6-2BF7-4332-BDCB-28A5DB596484}" dt="2023-10-19T17:53:00.576" v="1117" actId="14100"/>
          <ac:picMkLst>
            <pc:docMk/>
            <pc:sldMk cId="341333150" sldId="554"/>
            <ac:picMk id="1055" creationId="{8DE3A12D-FE4F-DB3C-9F63-BE1655B907BE}"/>
          </ac:picMkLst>
        </pc:picChg>
        <pc:picChg chg="add mod">
          <ac:chgData name="Samantha Poster" userId="4acaae68-0de5-48fa-ae95-95efebc6372b" providerId="ADAL" clId="{B05DDCF6-2BF7-4332-BDCB-28A5DB596484}" dt="2023-10-19T17:53:00.576" v="1117" actId="14100"/>
          <ac:picMkLst>
            <pc:docMk/>
            <pc:sldMk cId="341333150" sldId="554"/>
            <ac:picMk id="1056" creationId="{47C3853E-DD3C-A5C7-0E6A-F32B612482FE}"/>
          </ac:picMkLst>
        </pc:picChg>
        <pc:cxnChg chg="mod">
          <ac:chgData name="Samantha Poster" userId="4acaae68-0de5-48fa-ae95-95efebc6372b" providerId="ADAL" clId="{B05DDCF6-2BF7-4332-BDCB-28A5DB596484}" dt="2023-10-19T17:54:52.917" v="1128" actId="14100"/>
          <ac:cxnSpMkLst>
            <pc:docMk/>
            <pc:sldMk cId="341333150" sldId="554"/>
            <ac:cxnSpMk id="5" creationId="{1A22F665-2F61-D1BF-7F19-27D82413029C}"/>
          </ac:cxnSpMkLst>
        </pc:cxnChg>
      </pc:sldChg>
    </pc:docChg>
  </pc:docChgLst>
  <pc:docChgLst>
    <pc:chgData name="Samantha Poster" userId="4acaae68-0de5-48fa-ae95-95efebc6372b" providerId="ADAL" clId="{DDD88447-E93A-44AC-AD8C-6AB00E9F36FB}"/>
    <pc:docChg chg="custSel addSld modSld">
      <pc:chgData name="Samantha Poster" userId="4acaae68-0de5-48fa-ae95-95efebc6372b" providerId="ADAL" clId="{DDD88447-E93A-44AC-AD8C-6AB00E9F36FB}" dt="2023-06-06T19:40:47.130" v="406" actId="20577"/>
      <pc:docMkLst>
        <pc:docMk/>
      </pc:docMkLst>
      <pc:sldChg chg="modNotesTx">
        <pc:chgData name="Samantha Poster" userId="4acaae68-0de5-48fa-ae95-95efebc6372b" providerId="ADAL" clId="{DDD88447-E93A-44AC-AD8C-6AB00E9F36FB}" dt="2023-06-06T19:09:07.075" v="55" actId="20577"/>
        <pc:sldMkLst>
          <pc:docMk/>
          <pc:sldMk cId="3688210181" sldId="483"/>
        </pc:sldMkLst>
      </pc:sldChg>
      <pc:sldChg chg="modNotesTx">
        <pc:chgData name="Samantha Poster" userId="4acaae68-0de5-48fa-ae95-95efebc6372b" providerId="ADAL" clId="{DDD88447-E93A-44AC-AD8C-6AB00E9F36FB}" dt="2023-06-06T19:09:17.204" v="106" actId="20577"/>
        <pc:sldMkLst>
          <pc:docMk/>
          <pc:sldMk cId="3968970074" sldId="485"/>
        </pc:sldMkLst>
      </pc:sldChg>
      <pc:sldChg chg="modNotesTx">
        <pc:chgData name="Samantha Poster" userId="4acaae68-0de5-48fa-ae95-95efebc6372b" providerId="ADAL" clId="{DDD88447-E93A-44AC-AD8C-6AB00E9F36FB}" dt="2023-06-06T19:09:26.068" v="115" actId="20577"/>
        <pc:sldMkLst>
          <pc:docMk/>
          <pc:sldMk cId="2401573325" sldId="486"/>
        </pc:sldMkLst>
      </pc:sldChg>
      <pc:sldChg chg="modNotesTx">
        <pc:chgData name="Samantha Poster" userId="4acaae68-0de5-48fa-ae95-95efebc6372b" providerId="ADAL" clId="{DDD88447-E93A-44AC-AD8C-6AB00E9F36FB}" dt="2023-06-06T19:09:31.043" v="140" actId="20577"/>
        <pc:sldMkLst>
          <pc:docMk/>
          <pc:sldMk cId="1916090185" sldId="487"/>
        </pc:sldMkLst>
      </pc:sldChg>
      <pc:sldChg chg="modNotesTx">
        <pc:chgData name="Samantha Poster" userId="4acaae68-0de5-48fa-ae95-95efebc6372b" providerId="ADAL" clId="{DDD88447-E93A-44AC-AD8C-6AB00E9F36FB}" dt="2023-06-06T19:09:37.684" v="149" actId="20577"/>
        <pc:sldMkLst>
          <pc:docMk/>
          <pc:sldMk cId="525222861" sldId="488"/>
        </pc:sldMkLst>
      </pc:sldChg>
      <pc:sldChg chg="modNotesTx">
        <pc:chgData name="Samantha Poster" userId="4acaae68-0de5-48fa-ae95-95efebc6372b" providerId="ADAL" clId="{DDD88447-E93A-44AC-AD8C-6AB00E9F36FB}" dt="2023-06-06T19:10:01.206" v="208" actId="20577"/>
        <pc:sldMkLst>
          <pc:docMk/>
          <pc:sldMk cId="1907426500" sldId="489"/>
        </pc:sldMkLst>
      </pc:sldChg>
      <pc:sldChg chg="modSp add mod">
        <pc:chgData name="Samantha Poster" userId="4acaae68-0de5-48fa-ae95-95efebc6372b" providerId="ADAL" clId="{DDD88447-E93A-44AC-AD8C-6AB00E9F36FB}" dt="2023-06-06T19:40:47.130" v="406" actId="20577"/>
        <pc:sldMkLst>
          <pc:docMk/>
          <pc:sldMk cId="1900111837" sldId="491"/>
        </pc:sldMkLst>
        <pc:spChg chg="mod">
          <ac:chgData name="Samantha Poster" userId="4acaae68-0de5-48fa-ae95-95efebc6372b" providerId="ADAL" clId="{DDD88447-E93A-44AC-AD8C-6AB00E9F36FB}" dt="2023-06-06T19:40:47.130" v="406" actId="20577"/>
          <ac:spMkLst>
            <pc:docMk/>
            <pc:sldMk cId="1900111837" sldId="491"/>
            <ac:spMk id="10" creationId="{240C88AB-359E-A44F-515E-8977378568F7}"/>
          </ac:spMkLst>
        </pc:spChg>
      </pc:sldChg>
    </pc:docChg>
  </pc:docChgLst>
  <pc:docChgLst>
    <pc:chgData name="Samantha Poster" userId="S::sposter@seattlejobsinit.com::4acaae68-0de5-48fa-ae95-95efebc6372b" providerId="AD" clId="Web-{66370B11-203A-88C5-CA02-86147AE394A6}"/>
    <pc:docChg chg="modSld sldOrd">
      <pc:chgData name="Samantha Poster" userId="S::sposter@seattlejobsinit.com::4acaae68-0de5-48fa-ae95-95efebc6372b" providerId="AD" clId="Web-{66370B11-203A-88C5-CA02-86147AE394A6}" dt="2023-07-24T23:36:53.942" v="3" actId="20577"/>
      <pc:docMkLst>
        <pc:docMk/>
      </pc:docMkLst>
      <pc:sldChg chg="ord">
        <pc:chgData name="Samantha Poster" userId="S::sposter@seattlejobsinit.com::4acaae68-0de5-48fa-ae95-95efebc6372b" providerId="AD" clId="Web-{66370B11-203A-88C5-CA02-86147AE394A6}" dt="2023-07-24T23:36:45.254" v="0"/>
        <pc:sldMkLst>
          <pc:docMk/>
          <pc:sldMk cId="1916090185" sldId="487"/>
        </pc:sldMkLst>
      </pc:sldChg>
      <pc:sldChg chg="modSp">
        <pc:chgData name="Samantha Poster" userId="S::sposter@seattlejobsinit.com::4acaae68-0de5-48fa-ae95-95efebc6372b" providerId="AD" clId="Web-{66370B11-203A-88C5-CA02-86147AE394A6}" dt="2023-07-24T23:36:53.942" v="3" actId="20577"/>
        <pc:sldMkLst>
          <pc:docMk/>
          <pc:sldMk cId="525222861" sldId="488"/>
        </pc:sldMkLst>
        <pc:spChg chg="mod">
          <ac:chgData name="Samantha Poster" userId="S::sposter@seattlejobsinit.com::4acaae68-0de5-48fa-ae95-95efebc6372b" providerId="AD" clId="Web-{66370B11-203A-88C5-CA02-86147AE394A6}" dt="2023-07-24T23:36:53.942" v="3" actId="20577"/>
          <ac:spMkLst>
            <pc:docMk/>
            <pc:sldMk cId="525222861" sldId="488"/>
            <ac:spMk id="10" creationId="{240C88AB-359E-A44F-515E-8977378568F7}"/>
          </ac:spMkLst>
        </pc:spChg>
      </pc:sldChg>
    </pc:docChg>
  </pc:docChgLst>
  <pc:docChgLst>
    <pc:chgData name="Samantha Poster" userId="S::sposter@seattlejobsinit.com::4acaae68-0de5-48fa-ae95-95efebc6372b" providerId="AD" clId="Web-{4EE959F6-805E-0B5F-3D31-FA17156098FF}"/>
    <pc:docChg chg="modSld">
      <pc:chgData name="Samantha Poster" userId="S::sposter@seattlejobsinit.com::4acaae68-0de5-48fa-ae95-95efebc6372b" providerId="AD" clId="Web-{4EE959F6-805E-0B5F-3D31-FA17156098FF}" dt="2023-07-27T22:57:10.287" v="2" actId="20577"/>
      <pc:docMkLst>
        <pc:docMk/>
      </pc:docMkLst>
      <pc:sldChg chg="modSp">
        <pc:chgData name="Samantha Poster" userId="S::sposter@seattlejobsinit.com::4acaae68-0de5-48fa-ae95-95efebc6372b" providerId="AD" clId="Web-{4EE959F6-805E-0B5F-3D31-FA17156098FF}" dt="2023-07-27T22:57:10.287" v="2" actId="20577"/>
        <pc:sldMkLst>
          <pc:docMk/>
          <pc:sldMk cId="2942636324" sldId="521"/>
        </pc:sldMkLst>
        <pc:spChg chg="mod">
          <ac:chgData name="Samantha Poster" userId="S::sposter@seattlejobsinit.com::4acaae68-0de5-48fa-ae95-95efebc6372b" providerId="AD" clId="Web-{4EE959F6-805E-0B5F-3D31-FA17156098FF}" dt="2023-07-27T22:57:10.287" v="2" actId="20577"/>
          <ac:spMkLst>
            <pc:docMk/>
            <pc:sldMk cId="2942636324" sldId="521"/>
            <ac:spMk id="7" creationId="{268831B4-08C4-7629-A7BA-9BAA259E20BF}"/>
          </ac:spMkLst>
        </pc:spChg>
      </pc:sldChg>
    </pc:docChg>
  </pc:docChgLst>
  <pc:docChgLst>
    <pc:chgData name="Samantha Poster" userId="S::sposter@seattlejobsinit.com::4acaae68-0de5-48fa-ae95-95efebc6372b" providerId="AD" clId="Web-{3F227982-1090-1FDA-A428-49265CE4BE7A}"/>
    <pc:docChg chg="addSld delSld modSld sldOrd addMainMaster modMainMaster">
      <pc:chgData name="Samantha Poster" userId="S::sposter@seattlejobsinit.com::4acaae68-0de5-48fa-ae95-95efebc6372b" providerId="AD" clId="Web-{3F227982-1090-1FDA-A428-49265CE4BE7A}" dt="2023-07-07T18:08:36.921" v="768" actId="1076"/>
      <pc:docMkLst>
        <pc:docMk/>
      </pc:docMkLst>
      <pc:sldChg chg="del">
        <pc:chgData name="Samantha Poster" userId="S::sposter@seattlejobsinit.com::4acaae68-0de5-48fa-ae95-95efebc6372b" providerId="AD" clId="Web-{3F227982-1090-1FDA-A428-49265CE4BE7A}" dt="2023-07-07T01:26:50.339" v="168"/>
        <pc:sldMkLst>
          <pc:docMk/>
          <pc:sldMk cId="2975694675" sldId="256"/>
        </pc:sldMkLst>
      </pc:sldChg>
      <pc:sldChg chg="modSp del">
        <pc:chgData name="Samantha Poster" userId="S::sposter@seattlejobsinit.com::4acaae68-0de5-48fa-ae95-95efebc6372b" providerId="AD" clId="Web-{3F227982-1090-1FDA-A428-49265CE4BE7A}" dt="2023-07-07T01:30:54.769" v="298"/>
        <pc:sldMkLst>
          <pc:docMk/>
          <pc:sldMk cId="273106239" sldId="482"/>
        </pc:sldMkLst>
        <pc:spChg chg="mod">
          <ac:chgData name="Samantha Poster" userId="S::sposter@seattlejobsinit.com::4acaae68-0de5-48fa-ae95-95efebc6372b" providerId="AD" clId="Web-{3F227982-1090-1FDA-A428-49265CE4BE7A}" dt="2023-07-07T01:24:10.944" v="102" actId="20577"/>
          <ac:spMkLst>
            <pc:docMk/>
            <pc:sldMk cId="273106239" sldId="482"/>
            <ac:spMk id="11" creationId="{2E8081A1-1D24-412F-01CF-874D784C0F4B}"/>
          </ac:spMkLst>
        </pc:spChg>
      </pc:sldChg>
      <pc:sldChg chg="del">
        <pc:chgData name="Samantha Poster" userId="S::sposter@seattlejobsinit.com::4acaae68-0de5-48fa-ae95-95efebc6372b" providerId="AD" clId="Web-{3F227982-1090-1FDA-A428-49265CE4BE7A}" dt="2023-07-07T01:34:08.978" v="351"/>
        <pc:sldMkLst>
          <pc:docMk/>
          <pc:sldMk cId="3688210181" sldId="483"/>
        </pc:sldMkLst>
      </pc:sldChg>
      <pc:sldChg chg="del">
        <pc:chgData name="Samantha Poster" userId="S::sposter@seattlejobsinit.com::4acaae68-0de5-48fa-ae95-95efebc6372b" providerId="AD" clId="Web-{3F227982-1090-1FDA-A428-49265CE4BE7A}" dt="2023-07-07T01:32:05.506" v="312"/>
        <pc:sldMkLst>
          <pc:docMk/>
          <pc:sldMk cId="3879423493" sldId="484"/>
        </pc:sldMkLst>
      </pc:sldChg>
      <pc:sldChg chg="del">
        <pc:chgData name="Samantha Poster" userId="S::sposter@seattlejobsinit.com::4acaae68-0de5-48fa-ae95-95efebc6372b" providerId="AD" clId="Web-{3F227982-1090-1FDA-A428-49265CE4BE7A}" dt="2023-07-07T01:34:13.338" v="353"/>
        <pc:sldMkLst>
          <pc:docMk/>
          <pc:sldMk cId="3968970074" sldId="485"/>
        </pc:sldMkLst>
      </pc:sldChg>
      <pc:sldChg chg="addSp modSp add del replId">
        <pc:chgData name="Samantha Poster" userId="S::sposter@seattlejobsinit.com::4acaae68-0de5-48fa-ae95-95efebc6372b" providerId="AD" clId="Web-{3F227982-1090-1FDA-A428-49265CE4BE7A}" dt="2023-07-07T17:47:19.857" v="695"/>
        <pc:sldMkLst>
          <pc:docMk/>
          <pc:sldMk cId="480134827" sldId="492"/>
        </pc:sldMkLst>
        <pc:spChg chg="add mod">
          <ac:chgData name="Samantha Poster" userId="S::sposter@seattlejobsinit.com::4acaae68-0de5-48fa-ae95-95efebc6372b" providerId="AD" clId="Web-{3F227982-1090-1FDA-A428-49265CE4BE7A}" dt="2023-07-06T21:58:03.206" v="44" actId="14100"/>
          <ac:spMkLst>
            <pc:docMk/>
            <pc:sldMk cId="480134827" sldId="492"/>
            <ac:spMk id="4" creationId="{E4D778B8-E271-E1AA-40F0-FDD9381C5DE7}"/>
          </ac:spMkLst>
        </pc:spChg>
        <pc:spChg chg="mod">
          <ac:chgData name="Samantha Poster" userId="S::sposter@seattlejobsinit.com::4acaae68-0de5-48fa-ae95-95efebc6372b" providerId="AD" clId="Web-{3F227982-1090-1FDA-A428-49265CE4BE7A}" dt="2023-07-06T21:55:02.402" v="8" actId="20577"/>
          <ac:spMkLst>
            <pc:docMk/>
            <pc:sldMk cId="480134827" sldId="492"/>
            <ac:spMk id="10" creationId="{240C88AB-359E-A44F-515E-8977378568F7}"/>
          </ac:spMkLst>
        </pc:spChg>
      </pc:sldChg>
      <pc:sldChg chg="modSp add del replId">
        <pc:chgData name="Samantha Poster" userId="S::sposter@seattlejobsinit.com::4acaae68-0de5-48fa-ae95-95efebc6372b" providerId="AD" clId="Web-{3F227982-1090-1FDA-A428-49265CE4BE7A}" dt="2023-07-06T21:58:40.301" v="49"/>
        <pc:sldMkLst>
          <pc:docMk/>
          <pc:sldMk cId="2466482663" sldId="493"/>
        </pc:sldMkLst>
        <pc:spChg chg="mod">
          <ac:chgData name="Samantha Poster" userId="S::sposter@seattlejobsinit.com::4acaae68-0de5-48fa-ae95-95efebc6372b" providerId="AD" clId="Web-{3F227982-1090-1FDA-A428-49265CE4BE7A}" dt="2023-07-06T21:58:28.957" v="46" actId="20577"/>
          <ac:spMkLst>
            <pc:docMk/>
            <pc:sldMk cId="2466482663" sldId="493"/>
            <ac:spMk id="10" creationId="{240C88AB-359E-A44F-515E-8977378568F7}"/>
          </ac:spMkLst>
        </pc:spChg>
      </pc:sldChg>
      <pc:sldChg chg="modSp add del replId">
        <pc:chgData name="Samantha Poster" userId="S::sposter@seattlejobsinit.com::4acaae68-0de5-48fa-ae95-95efebc6372b" providerId="AD" clId="Web-{3F227982-1090-1FDA-A428-49265CE4BE7A}" dt="2023-07-07T17:48:13.048" v="713"/>
        <pc:sldMkLst>
          <pc:docMk/>
          <pc:sldMk cId="1376079470" sldId="494"/>
        </pc:sldMkLst>
        <pc:spChg chg="mod">
          <ac:chgData name="Samantha Poster" userId="S::sposter@seattlejobsinit.com::4acaae68-0de5-48fa-ae95-95efebc6372b" providerId="AD" clId="Web-{3F227982-1090-1FDA-A428-49265CE4BE7A}" dt="2023-07-06T21:59:42.381" v="67" actId="20577"/>
          <ac:spMkLst>
            <pc:docMk/>
            <pc:sldMk cId="1376079470" sldId="494"/>
            <ac:spMk id="4" creationId="{E4D778B8-E271-E1AA-40F0-FDD9381C5DE7}"/>
          </ac:spMkLst>
        </pc:spChg>
      </pc:sldChg>
      <pc:sldChg chg="add del replId">
        <pc:chgData name="Samantha Poster" userId="S::sposter@seattlejobsinit.com::4acaae68-0de5-48fa-ae95-95efebc6372b" providerId="AD" clId="Web-{3F227982-1090-1FDA-A428-49265CE4BE7A}" dt="2023-07-06T21:58:31.738" v="47"/>
        <pc:sldMkLst>
          <pc:docMk/>
          <pc:sldMk cId="2221855496" sldId="494"/>
        </pc:sldMkLst>
      </pc:sldChg>
      <pc:sldChg chg="modSp add del replId">
        <pc:chgData name="Samantha Poster" userId="S::sposter@seattlejobsinit.com::4acaae68-0de5-48fa-ae95-95efebc6372b" providerId="AD" clId="Web-{3F227982-1090-1FDA-A428-49265CE4BE7A}" dt="2023-07-07T17:49:49.507" v="735"/>
        <pc:sldMkLst>
          <pc:docMk/>
          <pc:sldMk cId="2822965781" sldId="495"/>
        </pc:sldMkLst>
        <pc:spChg chg="mod">
          <ac:chgData name="Samantha Poster" userId="S::sposter@seattlejobsinit.com::4acaae68-0de5-48fa-ae95-95efebc6372b" providerId="AD" clId="Web-{3F227982-1090-1FDA-A428-49265CE4BE7A}" dt="2023-07-06T22:00:18.570" v="79" actId="14100"/>
          <ac:spMkLst>
            <pc:docMk/>
            <pc:sldMk cId="2822965781" sldId="495"/>
            <ac:spMk id="4" creationId="{E4D778B8-E271-E1AA-40F0-FDD9381C5DE7}"/>
          </ac:spMkLst>
        </pc:spChg>
      </pc:sldChg>
      <pc:sldChg chg="modSp add del replId">
        <pc:chgData name="Samantha Poster" userId="S::sposter@seattlejobsinit.com::4acaae68-0de5-48fa-ae95-95efebc6372b" providerId="AD" clId="Web-{3F227982-1090-1FDA-A428-49265CE4BE7A}" dt="2023-07-07T17:50:48.011" v="748"/>
        <pc:sldMkLst>
          <pc:docMk/>
          <pc:sldMk cId="3726631169" sldId="496"/>
        </pc:sldMkLst>
        <pc:spChg chg="mod">
          <ac:chgData name="Samantha Poster" userId="S::sposter@seattlejobsinit.com::4acaae68-0de5-48fa-ae95-95efebc6372b" providerId="AD" clId="Web-{3F227982-1090-1FDA-A428-49265CE4BE7A}" dt="2023-07-06T22:00:38.852" v="91" actId="14100"/>
          <ac:spMkLst>
            <pc:docMk/>
            <pc:sldMk cId="3726631169" sldId="496"/>
            <ac:spMk id="4" creationId="{E4D778B8-E271-E1AA-40F0-FDD9381C5DE7}"/>
          </ac:spMkLst>
        </pc:spChg>
      </pc:sldChg>
      <pc:sldChg chg="addSp delSp modSp add ord modNotes">
        <pc:chgData name="Samantha Poster" userId="S::sposter@seattlejobsinit.com::4acaae68-0de5-48fa-ae95-95efebc6372b" providerId="AD" clId="Web-{3F227982-1090-1FDA-A428-49265CE4BE7A}" dt="2023-07-07T17:16:56.419" v="668"/>
        <pc:sldMkLst>
          <pc:docMk/>
          <pc:sldMk cId="3136901584" sldId="497"/>
        </pc:sldMkLst>
        <pc:spChg chg="mod">
          <ac:chgData name="Samantha Poster" userId="S::sposter@seattlejobsinit.com::4acaae68-0de5-48fa-ae95-95efebc6372b" providerId="AD" clId="Web-{3F227982-1090-1FDA-A428-49265CE4BE7A}" dt="2023-07-07T17:16:49.402" v="667" actId="20577"/>
          <ac:spMkLst>
            <pc:docMk/>
            <pc:sldMk cId="3136901584" sldId="497"/>
            <ac:spMk id="14" creationId="{83296264-B35F-44BE-917D-657345AD0DC3}"/>
          </ac:spMkLst>
        </pc:spChg>
        <pc:spChg chg="mod">
          <ac:chgData name="Samantha Poster" userId="S::sposter@seattlejobsinit.com::4acaae68-0de5-48fa-ae95-95efebc6372b" providerId="AD" clId="Web-{3F227982-1090-1FDA-A428-49265CE4BE7A}" dt="2023-07-07T02:01:50.281" v="583" actId="20577"/>
          <ac:spMkLst>
            <pc:docMk/>
            <pc:sldMk cId="3136901584" sldId="497"/>
            <ac:spMk id="15" creationId="{08098A9A-77AF-46B2-AD87-B8916717C8BD}"/>
          </ac:spMkLst>
        </pc:spChg>
        <pc:grpChg chg="del">
          <ac:chgData name="Samantha Poster" userId="S::sposter@seattlejobsinit.com::4acaae68-0de5-48fa-ae95-95efebc6372b" providerId="AD" clId="Web-{3F227982-1090-1FDA-A428-49265CE4BE7A}" dt="2023-07-07T01:26:41.308" v="165"/>
          <ac:grpSpMkLst>
            <pc:docMk/>
            <pc:sldMk cId="3136901584" sldId="497"/>
            <ac:grpSpMk id="2" creationId="{BD452782-A40C-F8F5-C365-1B9B30BE92D6}"/>
          </ac:grpSpMkLst>
        </pc:grpChg>
        <pc:picChg chg="add mod">
          <ac:chgData name="Samantha Poster" userId="S::sposter@seattlejobsinit.com::4acaae68-0de5-48fa-ae95-95efebc6372b" providerId="AD" clId="Web-{3F227982-1090-1FDA-A428-49265CE4BE7A}" dt="2023-07-07T01:26:48.730" v="167" actId="1076"/>
          <ac:picMkLst>
            <pc:docMk/>
            <pc:sldMk cId="3136901584" sldId="497"/>
            <ac:picMk id="10" creationId="{9B9BDF5A-9FC0-E7FE-404D-99AB0AA09E40}"/>
          </ac:picMkLst>
        </pc:picChg>
        <pc:picChg chg="add mod">
          <ac:chgData name="Samantha Poster" userId="S::sposter@seattlejobsinit.com::4acaae68-0de5-48fa-ae95-95efebc6372b" providerId="AD" clId="Web-{3F227982-1090-1FDA-A428-49265CE4BE7A}" dt="2023-07-07T02:01:34.812" v="579" actId="1076"/>
          <ac:picMkLst>
            <pc:docMk/>
            <pc:sldMk cId="3136901584" sldId="497"/>
            <ac:picMk id="12" creationId="{79C45C8A-93DC-9AC2-DE4D-2E0856617A84}"/>
          </ac:picMkLst>
        </pc:picChg>
      </pc:sldChg>
      <pc:sldChg chg="addSp delSp modSp add ord modNotes">
        <pc:chgData name="Samantha Poster" userId="S::sposter@seattlejobsinit.com::4acaae68-0de5-48fa-ae95-95efebc6372b" providerId="AD" clId="Web-{3F227982-1090-1FDA-A428-49265CE4BE7A}" dt="2023-07-07T17:16:58.669" v="669"/>
        <pc:sldMkLst>
          <pc:docMk/>
          <pc:sldMk cId="2965459484" sldId="498"/>
        </pc:sldMkLst>
        <pc:spChg chg="mod">
          <ac:chgData name="Samantha Poster" userId="S::sposter@seattlejobsinit.com::4acaae68-0de5-48fa-ae95-95efebc6372b" providerId="AD" clId="Web-{3F227982-1090-1FDA-A428-49265CE4BE7A}" dt="2023-07-07T02:03:11.706" v="591" actId="20577"/>
          <ac:spMkLst>
            <pc:docMk/>
            <pc:sldMk cId="2965459484" sldId="498"/>
            <ac:spMk id="2" creationId="{40003090-D577-6FEB-F0B6-FC86BD9C8C22}"/>
          </ac:spMkLst>
        </pc:spChg>
        <pc:spChg chg="mod">
          <ac:chgData name="Samantha Poster" userId="S::sposter@seattlejobsinit.com::4acaae68-0de5-48fa-ae95-95efebc6372b" providerId="AD" clId="Web-{3F227982-1090-1FDA-A428-49265CE4BE7A}" dt="2023-07-07T02:02:59.111" v="589" actId="14100"/>
          <ac:spMkLst>
            <pc:docMk/>
            <pc:sldMk cId="2965459484" sldId="498"/>
            <ac:spMk id="3" creationId="{ED7CD558-035C-0011-C1E0-83D2CC460C45}"/>
          </ac:spMkLst>
        </pc:spChg>
        <pc:spChg chg="mod">
          <ac:chgData name="Samantha Poster" userId="S::sposter@seattlejobsinit.com::4acaae68-0de5-48fa-ae95-95efebc6372b" providerId="AD" clId="Web-{3F227982-1090-1FDA-A428-49265CE4BE7A}" dt="2023-07-07T01:30:04.720" v="296" actId="1076"/>
          <ac:spMkLst>
            <pc:docMk/>
            <pc:sldMk cId="2965459484" sldId="498"/>
            <ac:spMk id="4" creationId="{18258AB1-AB99-3623-6A2E-5815962DD64D}"/>
          </ac:spMkLst>
        </pc:spChg>
        <pc:spChg chg="del mod">
          <ac:chgData name="Samantha Poster" userId="S::sposter@seattlejobsinit.com::4acaae68-0de5-48fa-ae95-95efebc6372b" providerId="AD" clId="Web-{3F227982-1090-1FDA-A428-49265CE4BE7A}" dt="2023-07-07T01:27:15.934" v="173"/>
          <ac:spMkLst>
            <pc:docMk/>
            <pc:sldMk cId="2965459484" sldId="498"/>
            <ac:spMk id="5" creationId="{075258B5-BAA9-F449-0767-856FC067A1FF}"/>
          </ac:spMkLst>
        </pc:spChg>
        <pc:spChg chg="add del mod">
          <ac:chgData name="Samantha Poster" userId="S::sposter@seattlejobsinit.com::4acaae68-0de5-48fa-ae95-95efebc6372b" providerId="AD" clId="Web-{3F227982-1090-1FDA-A428-49265CE4BE7A}" dt="2023-07-07T01:27:22.747" v="178"/>
          <ac:spMkLst>
            <pc:docMk/>
            <pc:sldMk cId="2965459484" sldId="498"/>
            <ac:spMk id="7" creationId="{D8C495E0-8736-EAE6-BC30-F4ABB37563CE}"/>
          </ac:spMkLst>
        </pc:spChg>
        <pc:spChg chg="del mod">
          <ac:chgData name="Samantha Poster" userId="S::sposter@seattlejobsinit.com::4acaae68-0de5-48fa-ae95-95efebc6372b" providerId="AD" clId="Web-{3F227982-1090-1FDA-A428-49265CE4BE7A}" dt="2023-07-07T01:27:17.059" v="174"/>
          <ac:spMkLst>
            <pc:docMk/>
            <pc:sldMk cId="2965459484" sldId="498"/>
            <ac:spMk id="16" creationId="{1BBF9C0F-0A32-FDA8-7BF8-CB7315B07612}"/>
          </ac:spMkLst>
        </pc:spChg>
        <pc:picChg chg="mod">
          <ac:chgData name="Samantha Poster" userId="S::sposter@seattlejobsinit.com::4acaae68-0de5-48fa-ae95-95efebc6372b" providerId="AD" clId="Web-{3F227982-1090-1FDA-A428-49265CE4BE7A}" dt="2023-07-07T01:29:35.860" v="286" actId="1076"/>
          <ac:picMkLst>
            <pc:docMk/>
            <pc:sldMk cId="2965459484" sldId="498"/>
            <ac:picMk id="9" creationId="{C2AA5F03-F9C8-FE94-0F25-E558225F9F5A}"/>
          </ac:picMkLst>
        </pc:picChg>
        <pc:picChg chg="mod">
          <ac:chgData name="Samantha Poster" userId="S::sposter@seattlejobsinit.com::4acaae68-0de5-48fa-ae95-95efebc6372b" providerId="AD" clId="Web-{3F227982-1090-1FDA-A428-49265CE4BE7A}" dt="2023-07-07T01:29:35.876" v="287" actId="1076"/>
          <ac:picMkLst>
            <pc:docMk/>
            <pc:sldMk cId="2965459484" sldId="498"/>
            <ac:picMk id="10" creationId="{10F3C8B6-710E-362B-7583-D7C259131F94}"/>
          </ac:picMkLst>
        </pc:picChg>
        <pc:picChg chg="mod">
          <ac:chgData name="Samantha Poster" userId="S::sposter@seattlejobsinit.com::4acaae68-0de5-48fa-ae95-95efebc6372b" providerId="AD" clId="Web-{3F227982-1090-1FDA-A428-49265CE4BE7A}" dt="2023-07-07T01:29:35.891" v="288" actId="1076"/>
          <ac:picMkLst>
            <pc:docMk/>
            <pc:sldMk cId="2965459484" sldId="498"/>
            <ac:picMk id="11" creationId="{8F67C8FA-C783-7431-8F5E-542A46043A77}"/>
          </ac:picMkLst>
        </pc:picChg>
        <pc:picChg chg="mod">
          <ac:chgData name="Samantha Poster" userId="S::sposter@seattlejobsinit.com::4acaae68-0de5-48fa-ae95-95efebc6372b" providerId="AD" clId="Web-{3F227982-1090-1FDA-A428-49265CE4BE7A}" dt="2023-07-07T01:29:35.907" v="289" actId="1076"/>
          <ac:picMkLst>
            <pc:docMk/>
            <pc:sldMk cId="2965459484" sldId="498"/>
            <ac:picMk id="12" creationId="{5F1AD3B9-6873-D7F3-FEA8-2220A56F1730}"/>
          </ac:picMkLst>
        </pc:picChg>
        <pc:cxnChg chg="mod">
          <ac:chgData name="Samantha Poster" userId="S::sposter@seattlejobsinit.com::4acaae68-0de5-48fa-ae95-95efebc6372b" providerId="AD" clId="Web-{3F227982-1090-1FDA-A428-49265CE4BE7A}" dt="2023-07-07T01:29:35.907" v="290" actId="1076"/>
          <ac:cxnSpMkLst>
            <pc:docMk/>
            <pc:sldMk cId="2965459484" sldId="498"/>
            <ac:cxnSpMk id="13" creationId="{CE203D64-D53E-275F-1793-6313DCE88ACD}"/>
          </ac:cxnSpMkLst>
        </pc:cxnChg>
        <pc:cxnChg chg="mod">
          <ac:chgData name="Samantha Poster" userId="S::sposter@seattlejobsinit.com::4acaae68-0de5-48fa-ae95-95efebc6372b" providerId="AD" clId="Web-{3F227982-1090-1FDA-A428-49265CE4BE7A}" dt="2023-07-07T01:29:46.767" v="293" actId="1076"/>
          <ac:cxnSpMkLst>
            <pc:docMk/>
            <pc:sldMk cId="2965459484" sldId="498"/>
            <ac:cxnSpMk id="14" creationId="{1408BBB9-50B4-B003-AF37-E4506E45717A}"/>
          </ac:cxnSpMkLst>
        </pc:cxnChg>
        <pc:cxnChg chg="mod">
          <ac:chgData name="Samantha Poster" userId="S::sposter@seattlejobsinit.com::4acaae68-0de5-48fa-ae95-95efebc6372b" providerId="AD" clId="Web-{3F227982-1090-1FDA-A428-49265CE4BE7A}" dt="2023-07-07T01:29:35.907" v="291" actId="1076"/>
          <ac:cxnSpMkLst>
            <pc:docMk/>
            <pc:sldMk cId="2965459484" sldId="498"/>
            <ac:cxnSpMk id="15" creationId="{59E96C0F-F6BE-9C2C-F632-0382987D4B1E}"/>
          </ac:cxnSpMkLst>
        </pc:cxnChg>
      </pc:sldChg>
      <pc:sldChg chg="addSp modSp add del ord">
        <pc:chgData name="Samantha Poster" userId="S::sposter@seattlejobsinit.com::4acaae68-0de5-48fa-ae95-95efebc6372b" providerId="AD" clId="Web-{3F227982-1090-1FDA-A428-49265CE4BE7A}" dt="2023-07-07T01:37:09.140" v="363"/>
        <pc:sldMkLst>
          <pc:docMk/>
          <pc:sldMk cId="3947401708" sldId="499"/>
        </pc:sldMkLst>
        <pc:spChg chg="mod">
          <ac:chgData name="Samantha Poster" userId="S::sposter@seattlejobsinit.com::4acaae68-0de5-48fa-ae95-95efebc6372b" providerId="AD" clId="Web-{3F227982-1090-1FDA-A428-49265CE4BE7A}" dt="2023-07-07T01:31:36.536" v="308" actId="20577"/>
          <ac:spMkLst>
            <pc:docMk/>
            <pc:sldMk cId="3947401708" sldId="499"/>
            <ac:spMk id="2" creationId="{40003090-D577-6FEB-F0B6-FC86BD9C8C22}"/>
          </ac:spMkLst>
        </pc:spChg>
        <pc:spChg chg="mod">
          <ac:chgData name="Samantha Poster" userId="S::sposter@seattlejobsinit.com::4acaae68-0de5-48fa-ae95-95efebc6372b" providerId="AD" clId="Web-{3F227982-1090-1FDA-A428-49265CE4BE7A}" dt="2023-07-07T01:32:01.818" v="311" actId="14100"/>
          <ac:spMkLst>
            <pc:docMk/>
            <pc:sldMk cId="3947401708" sldId="499"/>
            <ac:spMk id="3" creationId="{ED7CD558-035C-0011-C1E0-83D2CC460C45}"/>
          </ac:spMkLst>
        </pc:spChg>
        <pc:picChg chg="add">
          <ac:chgData name="Samantha Poster" userId="S::sposter@seattlejobsinit.com::4acaae68-0de5-48fa-ae95-95efebc6372b" providerId="AD" clId="Web-{3F227982-1090-1FDA-A428-49265CE4BE7A}" dt="2023-07-07T01:31:47.817" v="309"/>
          <ac:picMkLst>
            <pc:docMk/>
            <pc:sldMk cId="3947401708" sldId="499"/>
            <ac:picMk id="8" creationId="{22346259-FFCC-2DE3-E461-719E5688D161}"/>
          </ac:picMkLst>
        </pc:picChg>
      </pc:sldChg>
      <pc:sldChg chg="addSp delSp modSp add del">
        <pc:chgData name="Samantha Poster" userId="S::sposter@seattlejobsinit.com::4acaae68-0de5-48fa-ae95-95efebc6372b" providerId="AD" clId="Web-{3F227982-1090-1FDA-A428-49265CE4BE7A}" dt="2023-07-07T01:58:57.760" v="561"/>
        <pc:sldMkLst>
          <pc:docMk/>
          <pc:sldMk cId="3569455993" sldId="500"/>
        </pc:sldMkLst>
        <pc:spChg chg="mod">
          <ac:chgData name="Samantha Poster" userId="S::sposter@seattlejobsinit.com::4acaae68-0de5-48fa-ae95-95efebc6372b" providerId="AD" clId="Web-{3F227982-1090-1FDA-A428-49265CE4BE7A}" dt="2023-07-07T01:33:51.134" v="349" actId="20577"/>
          <ac:spMkLst>
            <pc:docMk/>
            <pc:sldMk cId="3569455993" sldId="500"/>
            <ac:spMk id="2" creationId="{6811D9F2-6BBB-FD14-5A40-9F470B23A1A7}"/>
          </ac:spMkLst>
        </pc:spChg>
        <pc:spChg chg="mod">
          <ac:chgData name="Samantha Poster" userId="S::sposter@seattlejobsinit.com::4acaae68-0de5-48fa-ae95-95efebc6372b" providerId="AD" clId="Web-{3F227982-1090-1FDA-A428-49265CE4BE7A}" dt="2023-07-07T01:33:18.727" v="339" actId="20577"/>
          <ac:spMkLst>
            <pc:docMk/>
            <pc:sldMk cId="3569455993" sldId="500"/>
            <ac:spMk id="3" creationId="{EA36E9DF-43E2-AB8A-23C9-E19B9C79940F}"/>
          </ac:spMkLst>
        </pc:spChg>
        <pc:spChg chg="del mod">
          <ac:chgData name="Samantha Poster" userId="S::sposter@seattlejobsinit.com::4acaae68-0de5-48fa-ae95-95efebc6372b" providerId="AD" clId="Web-{3F227982-1090-1FDA-A428-49265CE4BE7A}" dt="2023-07-07T01:33:29.789" v="342"/>
          <ac:spMkLst>
            <pc:docMk/>
            <pc:sldMk cId="3569455993" sldId="500"/>
            <ac:spMk id="10" creationId="{A125E927-6B12-6A43-2E2D-EF3F5DB20161}"/>
          </ac:spMkLst>
        </pc:spChg>
        <pc:picChg chg="add">
          <ac:chgData name="Samantha Poster" userId="S::sposter@seattlejobsinit.com::4acaae68-0de5-48fa-ae95-95efebc6372b" providerId="AD" clId="Web-{3F227982-1090-1FDA-A428-49265CE4BE7A}" dt="2023-07-07T01:34:05.666" v="350"/>
          <ac:picMkLst>
            <pc:docMk/>
            <pc:sldMk cId="3569455993" sldId="500"/>
            <ac:picMk id="7" creationId="{2A385AC3-BF9A-B9A9-6C87-E6A5B8D58959}"/>
          </ac:picMkLst>
        </pc:picChg>
      </pc:sldChg>
      <pc:sldChg chg="addSp delSp modSp add replId">
        <pc:chgData name="Samantha Poster" userId="S::sposter@seattlejobsinit.com::4acaae68-0de5-48fa-ae95-95efebc6372b" providerId="AD" clId="Web-{3F227982-1090-1FDA-A428-49265CE4BE7A}" dt="2023-07-07T17:31:06.908" v="672" actId="1076"/>
        <pc:sldMkLst>
          <pc:docMk/>
          <pc:sldMk cId="1831228049" sldId="501"/>
        </pc:sldMkLst>
        <pc:spChg chg="mod">
          <ac:chgData name="Samantha Poster" userId="S::sposter@seattlejobsinit.com::4acaae68-0de5-48fa-ae95-95efebc6372b" providerId="AD" clId="Web-{3F227982-1090-1FDA-A428-49265CE4BE7A}" dt="2023-07-07T01:59:22.089" v="562" actId="20577"/>
          <ac:spMkLst>
            <pc:docMk/>
            <pc:sldMk cId="1831228049" sldId="501"/>
            <ac:spMk id="2" creationId="{6811D9F2-6BBB-FD14-5A40-9F470B23A1A7}"/>
          </ac:spMkLst>
        </pc:spChg>
        <pc:spChg chg="del">
          <ac:chgData name="Samantha Poster" userId="S::sposter@seattlejobsinit.com::4acaae68-0de5-48fa-ae95-95efebc6372b" providerId="AD" clId="Web-{3F227982-1090-1FDA-A428-49265CE4BE7A}" dt="2023-07-07T17:11:59.416" v="625"/>
          <ac:spMkLst>
            <pc:docMk/>
            <pc:sldMk cId="1831228049" sldId="501"/>
            <ac:spMk id="5" creationId="{BCD235FA-69EE-2AAC-7120-904CD33489B0}"/>
          </ac:spMkLst>
        </pc:spChg>
        <pc:spChg chg="del">
          <ac:chgData name="Samantha Poster" userId="S::sposter@seattlejobsinit.com::4acaae68-0de5-48fa-ae95-95efebc6372b" providerId="AD" clId="Web-{3F227982-1090-1FDA-A428-49265CE4BE7A}" dt="2023-07-07T17:12:01.463" v="626"/>
          <ac:spMkLst>
            <pc:docMk/>
            <pc:sldMk cId="1831228049" sldId="501"/>
            <ac:spMk id="6" creationId="{9016094D-FE7A-3041-1542-9C2C95397BA1}"/>
          </ac:spMkLst>
        </pc:spChg>
        <pc:spChg chg="add del">
          <ac:chgData name="Samantha Poster" userId="S::sposter@seattlejobsinit.com::4acaae68-0de5-48fa-ae95-95efebc6372b" providerId="AD" clId="Web-{3F227982-1090-1FDA-A428-49265CE4BE7A}" dt="2023-07-07T17:12:23.980" v="631"/>
          <ac:spMkLst>
            <pc:docMk/>
            <pc:sldMk cId="1831228049" sldId="501"/>
            <ac:spMk id="8" creationId="{5354ABEE-F8D6-ACC7-16A9-06EB5B72080E}"/>
          </ac:spMkLst>
        </pc:spChg>
        <pc:spChg chg="add mod">
          <ac:chgData name="Samantha Poster" userId="S::sposter@seattlejobsinit.com::4acaae68-0de5-48fa-ae95-95efebc6372b" providerId="AD" clId="Web-{3F227982-1090-1FDA-A428-49265CE4BE7A}" dt="2023-07-07T17:12:30.824" v="634" actId="1076"/>
          <ac:spMkLst>
            <pc:docMk/>
            <pc:sldMk cId="1831228049" sldId="501"/>
            <ac:spMk id="36" creationId="{187DE340-30D7-6625-A389-68F034191DE9}"/>
          </ac:spMkLst>
        </pc:spChg>
        <pc:spChg chg="add mod">
          <ac:chgData name="Samantha Poster" userId="S::sposter@seattlejobsinit.com::4acaae68-0de5-48fa-ae95-95efebc6372b" providerId="AD" clId="Web-{3F227982-1090-1FDA-A428-49265CE4BE7A}" dt="2023-07-07T17:13:12.483" v="650" actId="1076"/>
          <ac:spMkLst>
            <pc:docMk/>
            <pc:sldMk cId="1831228049" sldId="501"/>
            <ac:spMk id="38" creationId="{949AE3A0-2B68-FB3F-5935-A1E84430495D}"/>
          </ac:spMkLst>
        </pc:spChg>
        <pc:spChg chg="add mod">
          <ac:chgData name="Samantha Poster" userId="S::sposter@seattlejobsinit.com::4acaae68-0de5-48fa-ae95-95efebc6372b" providerId="AD" clId="Web-{3F227982-1090-1FDA-A428-49265CE4BE7A}" dt="2023-07-07T17:13:08.577" v="649" actId="1076"/>
          <ac:spMkLst>
            <pc:docMk/>
            <pc:sldMk cId="1831228049" sldId="501"/>
            <ac:spMk id="40" creationId="{C16FF880-54BD-394D-7DD1-8977A695692D}"/>
          </ac:spMkLst>
        </pc:spChg>
        <pc:picChg chg="add del mod">
          <ac:chgData name="Samantha Poster" userId="S::sposter@seattlejobsinit.com::4acaae68-0de5-48fa-ae95-95efebc6372b" providerId="AD" clId="Web-{3F227982-1090-1FDA-A428-49265CE4BE7A}" dt="2023-07-07T17:12:15.245" v="629"/>
          <ac:picMkLst>
            <pc:docMk/>
            <pc:sldMk cId="1831228049" sldId="501"/>
            <ac:picMk id="4" creationId="{0E2C4C11-E157-38D8-BDC9-3E91E54C9798}"/>
          </ac:picMkLst>
        </pc:picChg>
        <pc:picChg chg="del mod">
          <ac:chgData name="Samantha Poster" userId="S::sposter@seattlejobsinit.com::4acaae68-0de5-48fa-ae95-95efebc6372b" providerId="AD" clId="Web-{3F227982-1090-1FDA-A428-49265CE4BE7A}" dt="2023-07-07T17:12:16.339" v="630"/>
          <ac:picMkLst>
            <pc:docMk/>
            <pc:sldMk cId="1831228049" sldId="501"/>
            <ac:picMk id="7" creationId="{2A385AC3-BF9A-B9A9-6C87-E6A5B8D58959}"/>
          </ac:picMkLst>
        </pc:picChg>
        <pc:picChg chg="add del mod">
          <ac:chgData name="Samantha Poster" userId="S::sposter@seattlejobsinit.com::4acaae68-0de5-48fa-ae95-95efebc6372b" providerId="AD" clId="Web-{3F227982-1090-1FDA-A428-49265CE4BE7A}" dt="2023-07-07T02:14:42.868" v="595"/>
          <ac:picMkLst>
            <pc:docMk/>
            <pc:sldMk cId="1831228049" sldId="501"/>
            <ac:picMk id="9" creationId="{C545FB87-CB7C-4AF8-321A-8C14AD92C241}"/>
          </ac:picMkLst>
        </pc:picChg>
        <pc:picChg chg="add del">
          <ac:chgData name="Samantha Poster" userId="S::sposter@seattlejobsinit.com::4acaae68-0de5-48fa-ae95-95efebc6372b" providerId="AD" clId="Web-{3F227982-1090-1FDA-A428-49265CE4BE7A}" dt="2023-07-07T17:13:26.046" v="654"/>
          <ac:picMkLst>
            <pc:docMk/>
            <pc:sldMk cId="1831228049" sldId="501"/>
            <ac:picMk id="10" creationId="{D1A20DA4-50B5-DF71-CC3F-A87F5C9EA656}"/>
          </ac:picMkLst>
        </pc:picChg>
        <pc:picChg chg="del">
          <ac:chgData name="Samantha Poster" userId="S::sposter@seattlejobsinit.com::4acaae68-0de5-48fa-ae95-95efebc6372b" providerId="AD" clId="Web-{3F227982-1090-1FDA-A428-49265CE4BE7A}" dt="2023-07-07T17:12:02.229" v="627"/>
          <ac:picMkLst>
            <pc:docMk/>
            <pc:sldMk cId="1831228049" sldId="501"/>
            <ac:picMk id="12" creationId="{0F6744F3-0BDE-1D1E-8D0E-16FFA6358726}"/>
          </ac:picMkLst>
        </pc:picChg>
        <pc:picChg chg="add del">
          <ac:chgData name="Samantha Poster" userId="S::sposter@seattlejobsinit.com::4acaae68-0de5-48fa-ae95-95efebc6372b" providerId="AD" clId="Web-{3F227982-1090-1FDA-A428-49265CE4BE7A}" dt="2023-07-07T17:13:26.671" v="655"/>
          <ac:picMkLst>
            <pc:docMk/>
            <pc:sldMk cId="1831228049" sldId="501"/>
            <ac:picMk id="14" creationId="{81133BA1-F628-6B5C-48DD-FB0951D0A97F}"/>
          </ac:picMkLst>
        </pc:picChg>
        <pc:picChg chg="add mod">
          <ac:chgData name="Samantha Poster" userId="S::sposter@seattlejobsinit.com::4acaae68-0de5-48fa-ae95-95efebc6372b" providerId="AD" clId="Web-{3F227982-1090-1FDA-A428-49265CE4BE7A}" dt="2023-07-07T17:15:56.946" v="664" actId="1076"/>
          <ac:picMkLst>
            <pc:docMk/>
            <pc:sldMk cId="1831228049" sldId="501"/>
            <ac:picMk id="16" creationId="{F0279D48-4563-16EA-3CA2-1C3ECD5B5AC5}"/>
          </ac:picMkLst>
        </pc:picChg>
        <pc:picChg chg="add mod">
          <ac:chgData name="Samantha Poster" userId="S::sposter@seattlejobsinit.com::4acaae68-0de5-48fa-ae95-95efebc6372b" providerId="AD" clId="Web-{3F227982-1090-1FDA-A428-49265CE4BE7A}" dt="2023-07-07T17:13:52.298" v="660" actId="1076"/>
          <ac:picMkLst>
            <pc:docMk/>
            <pc:sldMk cId="1831228049" sldId="501"/>
            <ac:picMk id="18" creationId="{E33F3F58-C73B-2D54-7533-E1BECD300CD4}"/>
          </ac:picMkLst>
        </pc:picChg>
        <pc:picChg chg="add mod">
          <ac:chgData name="Samantha Poster" userId="S::sposter@seattlejobsinit.com::4acaae68-0de5-48fa-ae95-95efebc6372b" providerId="AD" clId="Web-{3F227982-1090-1FDA-A428-49265CE4BE7A}" dt="2023-07-07T17:31:06.908" v="672" actId="1076"/>
          <ac:picMkLst>
            <pc:docMk/>
            <pc:sldMk cId="1831228049" sldId="501"/>
            <ac:picMk id="20" creationId="{410A34BA-F802-E258-CB54-394D3029EE90}"/>
          </ac:picMkLst>
        </pc:picChg>
        <pc:picChg chg="add">
          <ac:chgData name="Samantha Poster" userId="S::sposter@seattlejobsinit.com::4acaae68-0de5-48fa-ae95-95efebc6372b" providerId="AD" clId="Web-{3F227982-1090-1FDA-A428-49265CE4BE7A}" dt="2023-07-07T17:11:50.744" v="618"/>
          <ac:picMkLst>
            <pc:docMk/>
            <pc:sldMk cId="1831228049" sldId="501"/>
            <ac:picMk id="22" creationId="{C9D69CF6-17F8-E910-B78E-D6EEDD455244}"/>
          </ac:picMkLst>
        </pc:picChg>
        <pc:picChg chg="add mod">
          <ac:chgData name="Samantha Poster" userId="S::sposter@seattlejobsinit.com::4acaae68-0de5-48fa-ae95-95efebc6372b" providerId="AD" clId="Web-{3F227982-1090-1FDA-A428-49265CE4BE7A}" dt="2023-07-07T17:31:05.126" v="671" actId="1076"/>
          <ac:picMkLst>
            <pc:docMk/>
            <pc:sldMk cId="1831228049" sldId="501"/>
            <ac:picMk id="24" creationId="{0F8A46DC-27F3-4AFE-8405-C6BCD35AEDCB}"/>
          </ac:picMkLst>
        </pc:picChg>
        <pc:picChg chg="add mod">
          <ac:chgData name="Samantha Poster" userId="S::sposter@seattlejobsinit.com::4acaae68-0de5-48fa-ae95-95efebc6372b" providerId="AD" clId="Web-{3F227982-1090-1FDA-A428-49265CE4BE7A}" dt="2023-07-07T17:31:03.126" v="670" actId="1076"/>
          <ac:picMkLst>
            <pc:docMk/>
            <pc:sldMk cId="1831228049" sldId="501"/>
            <ac:picMk id="26" creationId="{72A08D12-4277-0974-C51F-71BF72A4BBA7}"/>
          </ac:picMkLst>
        </pc:picChg>
        <pc:picChg chg="add mod">
          <ac:chgData name="Samantha Poster" userId="S::sposter@seattlejobsinit.com::4acaae68-0de5-48fa-ae95-95efebc6372b" providerId="AD" clId="Web-{3F227982-1090-1FDA-A428-49265CE4BE7A}" dt="2023-07-07T17:16:06.822" v="666" actId="1076"/>
          <ac:picMkLst>
            <pc:docMk/>
            <pc:sldMk cId="1831228049" sldId="501"/>
            <ac:picMk id="28" creationId="{C94F9E52-4358-68F7-BE40-8D74541D20CD}"/>
          </ac:picMkLst>
        </pc:picChg>
        <pc:picChg chg="add">
          <ac:chgData name="Samantha Poster" userId="S::sposter@seattlejobsinit.com::4acaae68-0de5-48fa-ae95-95efebc6372b" providerId="AD" clId="Web-{3F227982-1090-1FDA-A428-49265CE4BE7A}" dt="2023-07-07T17:11:50.791" v="622"/>
          <ac:picMkLst>
            <pc:docMk/>
            <pc:sldMk cId="1831228049" sldId="501"/>
            <ac:picMk id="30" creationId="{745F76FD-7A14-04BB-B19E-98C7F487A634}"/>
          </ac:picMkLst>
        </pc:picChg>
        <pc:picChg chg="add">
          <ac:chgData name="Samantha Poster" userId="S::sposter@seattlejobsinit.com::4acaae68-0de5-48fa-ae95-95efebc6372b" providerId="AD" clId="Web-{3F227982-1090-1FDA-A428-49265CE4BE7A}" dt="2023-07-07T17:11:50.822" v="623"/>
          <ac:picMkLst>
            <pc:docMk/>
            <pc:sldMk cId="1831228049" sldId="501"/>
            <ac:picMk id="32" creationId="{0DF97ECB-1986-1D17-0458-98421EC04BC5}"/>
          </ac:picMkLst>
        </pc:picChg>
        <pc:picChg chg="add mod">
          <ac:chgData name="Samantha Poster" userId="S::sposter@seattlejobsinit.com::4acaae68-0de5-48fa-ae95-95efebc6372b" providerId="AD" clId="Web-{3F227982-1090-1FDA-A428-49265CE4BE7A}" dt="2023-07-07T17:15:59.915" v="665" actId="14100"/>
          <ac:picMkLst>
            <pc:docMk/>
            <pc:sldMk cId="1831228049" sldId="501"/>
            <ac:picMk id="34" creationId="{3CDF57DA-5404-A221-3D0A-72041B0AEBDB}"/>
          </ac:picMkLst>
        </pc:picChg>
      </pc:sldChg>
      <pc:sldChg chg="addSp modSp add">
        <pc:chgData name="Samantha Poster" userId="S::sposter@seattlejobsinit.com::4acaae68-0de5-48fa-ae95-95efebc6372b" providerId="AD" clId="Web-{3F227982-1090-1FDA-A428-49265CE4BE7A}" dt="2023-07-07T02:05:20.757" v="592" actId="1076"/>
        <pc:sldMkLst>
          <pc:docMk/>
          <pc:sldMk cId="2323225469" sldId="502"/>
        </pc:sldMkLst>
        <pc:spChg chg="mod">
          <ac:chgData name="Samantha Poster" userId="S::sposter@seattlejobsinit.com::4acaae68-0de5-48fa-ae95-95efebc6372b" providerId="AD" clId="Web-{3F227982-1090-1FDA-A428-49265CE4BE7A}" dt="2023-07-07T01:36:30.842" v="357" actId="20577"/>
          <ac:spMkLst>
            <pc:docMk/>
            <pc:sldMk cId="2323225469" sldId="502"/>
            <ac:spMk id="2" creationId="{89DCF034-CC0A-6306-3594-C60A652F84F9}"/>
          </ac:spMkLst>
        </pc:spChg>
        <pc:spChg chg="mod">
          <ac:chgData name="Samantha Poster" userId="S::sposter@seattlejobsinit.com::4acaae68-0de5-48fa-ae95-95efebc6372b" providerId="AD" clId="Web-{3F227982-1090-1FDA-A428-49265CE4BE7A}" dt="2023-07-07T02:05:20.757" v="592" actId="1076"/>
          <ac:spMkLst>
            <pc:docMk/>
            <pc:sldMk cId="2323225469" sldId="502"/>
            <ac:spMk id="3" creationId="{07F563E4-4E5F-59FE-F1BB-D20A7154F338}"/>
          </ac:spMkLst>
        </pc:spChg>
        <pc:picChg chg="add">
          <ac:chgData name="Samantha Poster" userId="S::sposter@seattlejobsinit.com::4acaae68-0de5-48fa-ae95-95efebc6372b" providerId="AD" clId="Web-{3F227982-1090-1FDA-A428-49265CE4BE7A}" dt="2023-07-07T01:37:29.469" v="364"/>
          <ac:picMkLst>
            <pc:docMk/>
            <pc:sldMk cId="2323225469" sldId="502"/>
            <ac:picMk id="8" creationId="{8E74448E-CF01-3676-9E4C-A97320860D82}"/>
          </ac:picMkLst>
        </pc:picChg>
      </pc:sldChg>
      <pc:sldChg chg="addSp delSp modSp add modNotes">
        <pc:chgData name="Samantha Poster" userId="S::sposter@seattlejobsinit.com::4acaae68-0de5-48fa-ae95-95efebc6372b" providerId="AD" clId="Web-{3F227982-1090-1FDA-A428-49265CE4BE7A}" dt="2023-07-07T02:00:28.091" v="570" actId="1076"/>
        <pc:sldMkLst>
          <pc:docMk/>
          <pc:sldMk cId="103487746" sldId="503"/>
        </pc:sldMkLst>
        <pc:spChg chg="mod">
          <ac:chgData name="Samantha Poster" userId="S::sposter@seattlejobsinit.com::4acaae68-0de5-48fa-ae95-95efebc6372b" providerId="AD" clId="Web-{3F227982-1090-1FDA-A428-49265CE4BE7A}" dt="2023-07-07T01:38:06.423" v="385" actId="20577"/>
          <ac:spMkLst>
            <pc:docMk/>
            <pc:sldMk cId="103487746" sldId="503"/>
            <ac:spMk id="2" creationId="{89DCF034-CC0A-6306-3594-C60A652F84F9}"/>
          </ac:spMkLst>
        </pc:spChg>
        <pc:spChg chg="mod">
          <ac:chgData name="Samantha Poster" userId="S::sposter@seattlejobsinit.com::4acaae68-0de5-48fa-ae95-95efebc6372b" providerId="AD" clId="Web-{3F227982-1090-1FDA-A428-49265CE4BE7A}" dt="2023-07-07T02:00:08.168" v="566" actId="14100"/>
          <ac:spMkLst>
            <pc:docMk/>
            <pc:sldMk cId="103487746" sldId="503"/>
            <ac:spMk id="3" creationId="{07F563E4-4E5F-59FE-F1BB-D20A7154F338}"/>
          </ac:spMkLst>
        </pc:spChg>
        <pc:picChg chg="add del mod">
          <ac:chgData name="Samantha Poster" userId="S::sposter@seattlejobsinit.com::4acaae68-0de5-48fa-ae95-95efebc6372b" providerId="AD" clId="Web-{3F227982-1090-1FDA-A428-49265CE4BE7A}" dt="2023-07-07T01:59:50.605" v="565"/>
          <ac:picMkLst>
            <pc:docMk/>
            <pc:sldMk cId="103487746" sldId="503"/>
            <ac:picMk id="5" creationId="{6FDED7F1-3FA2-4E4F-76EB-D4807C4342B8}"/>
          </ac:picMkLst>
        </pc:picChg>
        <pc:picChg chg="add mod">
          <ac:chgData name="Samantha Poster" userId="S::sposter@seattlejobsinit.com::4acaae68-0de5-48fa-ae95-95efebc6372b" providerId="AD" clId="Web-{3F227982-1090-1FDA-A428-49265CE4BE7A}" dt="2023-07-07T02:00:13.169" v="568" actId="1076"/>
          <ac:picMkLst>
            <pc:docMk/>
            <pc:sldMk cId="103487746" sldId="503"/>
            <ac:picMk id="6" creationId="{39ABB0A7-E6B8-34C2-A276-4E240A4BACEC}"/>
          </ac:picMkLst>
        </pc:picChg>
        <pc:picChg chg="add mod">
          <ac:chgData name="Samantha Poster" userId="S::sposter@seattlejobsinit.com::4acaae68-0de5-48fa-ae95-95efebc6372b" providerId="AD" clId="Web-{3F227982-1090-1FDA-A428-49265CE4BE7A}" dt="2023-07-07T02:00:28.091" v="570" actId="1076"/>
          <ac:picMkLst>
            <pc:docMk/>
            <pc:sldMk cId="103487746" sldId="503"/>
            <ac:picMk id="8" creationId="{DD594B64-4B4C-A236-BF16-359E488A5AD3}"/>
          </ac:picMkLst>
        </pc:picChg>
      </pc:sldChg>
      <pc:sldChg chg="delSp modSp add del ord">
        <pc:chgData name="Samantha Poster" userId="S::sposter@seattlejobsinit.com::4acaae68-0de5-48fa-ae95-95efebc6372b" providerId="AD" clId="Web-{3F227982-1090-1FDA-A428-49265CE4BE7A}" dt="2023-07-07T17:15:49.618" v="662"/>
        <pc:sldMkLst>
          <pc:docMk/>
          <pc:sldMk cId="1083190772" sldId="504"/>
        </pc:sldMkLst>
        <pc:spChg chg="del">
          <ac:chgData name="Samantha Poster" userId="S::sposter@seattlejobsinit.com::4acaae68-0de5-48fa-ae95-95efebc6372b" providerId="AD" clId="Web-{3F227982-1090-1FDA-A428-49265CE4BE7A}" dt="2023-07-07T17:11:15.726" v="600"/>
          <ac:spMkLst>
            <pc:docMk/>
            <pc:sldMk cId="1083190772" sldId="504"/>
            <ac:spMk id="19" creationId="{59DCE0A0-0CEF-26B6-BD99-7526F07D46D0}"/>
          </ac:spMkLst>
        </pc:spChg>
        <pc:spChg chg="del">
          <ac:chgData name="Samantha Poster" userId="S::sposter@seattlejobsinit.com::4acaae68-0de5-48fa-ae95-95efebc6372b" providerId="AD" clId="Web-{3F227982-1090-1FDA-A428-49265CE4BE7A}" dt="2023-07-07T17:11:10.194" v="598"/>
          <ac:spMkLst>
            <pc:docMk/>
            <pc:sldMk cId="1083190772" sldId="504"/>
            <ac:spMk id="25" creationId="{5D57D373-4A96-394E-B6EA-7B7EDBB45281}"/>
          </ac:spMkLst>
        </pc:spChg>
        <pc:picChg chg="mod">
          <ac:chgData name="Samantha Poster" userId="S::sposter@seattlejobsinit.com::4acaae68-0de5-48fa-ae95-95efebc6372b" providerId="AD" clId="Web-{3F227982-1090-1FDA-A428-49265CE4BE7A}" dt="2023-07-07T17:11:47.603" v="603" actId="1076"/>
          <ac:picMkLst>
            <pc:docMk/>
            <pc:sldMk cId="1083190772" sldId="504"/>
            <ac:picMk id="5" creationId="{62014C59-2CE7-AF93-E5B0-850DE9555681}"/>
          </ac:picMkLst>
        </pc:picChg>
        <pc:picChg chg="mod">
          <ac:chgData name="Samantha Poster" userId="S::sposter@seattlejobsinit.com::4acaae68-0de5-48fa-ae95-95efebc6372b" providerId="AD" clId="Web-{3F227982-1090-1FDA-A428-49265CE4BE7A}" dt="2023-07-07T17:11:47.650" v="610" actId="1076"/>
          <ac:picMkLst>
            <pc:docMk/>
            <pc:sldMk cId="1083190772" sldId="504"/>
            <ac:picMk id="7" creationId="{F4B21D36-8497-0E6F-831D-D3FBCCD3B2C0}"/>
          </ac:picMkLst>
        </pc:picChg>
        <pc:picChg chg="mod">
          <ac:chgData name="Samantha Poster" userId="S::sposter@seattlejobsinit.com::4acaae68-0de5-48fa-ae95-95efebc6372b" providerId="AD" clId="Web-{3F227982-1090-1FDA-A428-49265CE4BE7A}" dt="2023-07-07T17:11:47.603" v="601" actId="1076"/>
          <ac:picMkLst>
            <pc:docMk/>
            <pc:sldMk cId="1083190772" sldId="504"/>
            <ac:picMk id="8" creationId="{0762C49B-B2D8-ACD7-8C51-483B78A118EF}"/>
          </ac:picMkLst>
        </pc:picChg>
        <pc:picChg chg="mod">
          <ac:chgData name="Samantha Poster" userId="S::sposter@seattlejobsinit.com::4acaae68-0de5-48fa-ae95-95efebc6372b" providerId="AD" clId="Web-{3F227982-1090-1FDA-A428-49265CE4BE7A}" dt="2023-07-07T17:11:47.603" v="602" actId="1076"/>
          <ac:picMkLst>
            <pc:docMk/>
            <pc:sldMk cId="1083190772" sldId="504"/>
            <ac:picMk id="9" creationId="{0ADCABCF-9CE0-C9E4-28BC-502EA55947F8}"/>
          </ac:picMkLst>
        </pc:picChg>
        <pc:picChg chg="mod">
          <ac:chgData name="Samantha Poster" userId="S::sposter@seattlejobsinit.com::4acaae68-0de5-48fa-ae95-95efebc6372b" providerId="AD" clId="Web-{3F227982-1090-1FDA-A428-49265CE4BE7A}" dt="2023-07-07T17:11:47.619" v="604" actId="1076"/>
          <ac:picMkLst>
            <pc:docMk/>
            <pc:sldMk cId="1083190772" sldId="504"/>
            <ac:picMk id="11" creationId="{0EB81838-C95D-732D-708C-06701C23E6CA}"/>
          </ac:picMkLst>
        </pc:picChg>
        <pc:picChg chg="mod">
          <ac:chgData name="Samantha Poster" userId="S::sposter@seattlejobsinit.com::4acaae68-0de5-48fa-ae95-95efebc6372b" providerId="AD" clId="Web-{3F227982-1090-1FDA-A428-49265CE4BE7A}" dt="2023-07-07T17:11:47.619" v="605" actId="1076"/>
          <ac:picMkLst>
            <pc:docMk/>
            <pc:sldMk cId="1083190772" sldId="504"/>
            <ac:picMk id="12" creationId="{93919CD2-2EE2-E6D5-32D4-E4E78B57677E}"/>
          </ac:picMkLst>
        </pc:picChg>
        <pc:picChg chg="mod">
          <ac:chgData name="Samantha Poster" userId="S::sposter@seattlejobsinit.com::4acaae68-0de5-48fa-ae95-95efebc6372b" providerId="AD" clId="Web-{3F227982-1090-1FDA-A428-49265CE4BE7A}" dt="2023-07-07T17:11:47.619" v="606" actId="1076"/>
          <ac:picMkLst>
            <pc:docMk/>
            <pc:sldMk cId="1083190772" sldId="504"/>
            <ac:picMk id="14" creationId="{15F5FD90-96A8-6328-7BE2-73D4F424E33A}"/>
          </ac:picMkLst>
        </pc:picChg>
        <pc:picChg chg="mod">
          <ac:chgData name="Samantha Poster" userId="S::sposter@seattlejobsinit.com::4acaae68-0de5-48fa-ae95-95efebc6372b" providerId="AD" clId="Web-{3F227982-1090-1FDA-A428-49265CE4BE7A}" dt="2023-07-07T17:11:47.634" v="607" actId="1076"/>
          <ac:picMkLst>
            <pc:docMk/>
            <pc:sldMk cId="1083190772" sldId="504"/>
            <ac:picMk id="16" creationId="{0FC754BB-2E71-A16D-8F4F-357326D492F3}"/>
          </ac:picMkLst>
        </pc:picChg>
        <pc:picChg chg="mod">
          <ac:chgData name="Samantha Poster" userId="S::sposter@seattlejobsinit.com::4acaae68-0de5-48fa-ae95-95efebc6372b" providerId="AD" clId="Web-{3F227982-1090-1FDA-A428-49265CE4BE7A}" dt="2023-07-07T17:11:47.650" v="611" actId="1076"/>
          <ac:picMkLst>
            <pc:docMk/>
            <pc:sldMk cId="1083190772" sldId="504"/>
            <ac:picMk id="17" creationId="{CA0EFBB1-627A-9645-EF78-8D95F92B758F}"/>
          </ac:picMkLst>
        </pc:picChg>
        <pc:picChg chg="mod">
          <ac:chgData name="Samantha Poster" userId="S::sposter@seattlejobsinit.com::4acaae68-0de5-48fa-ae95-95efebc6372b" providerId="AD" clId="Web-{3F227982-1090-1FDA-A428-49265CE4BE7A}" dt="2023-07-07T17:11:47.634" v="608" actId="1076"/>
          <ac:picMkLst>
            <pc:docMk/>
            <pc:sldMk cId="1083190772" sldId="504"/>
            <ac:picMk id="18" creationId="{06F2ACD2-8E61-F366-232B-66E855041705}"/>
          </ac:picMkLst>
        </pc:picChg>
        <pc:picChg chg="mod">
          <ac:chgData name="Samantha Poster" userId="S::sposter@seattlejobsinit.com::4acaae68-0de5-48fa-ae95-95efebc6372b" providerId="AD" clId="Web-{3F227982-1090-1FDA-A428-49265CE4BE7A}" dt="2023-07-07T17:11:47.634" v="609" actId="1076"/>
          <ac:picMkLst>
            <pc:docMk/>
            <pc:sldMk cId="1083190772" sldId="504"/>
            <ac:picMk id="20" creationId="{66872EA4-D266-AB06-DD10-1106133FE65B}"/>
          </ac:picMkLst>
        </pc:picChg>
        <pc:picChg chg="mod">
          <ac:chgData name="Samantha Poster" userId="S::sposter@seattlejobsinit.com::4acaae68-0de5-48fa-ae95-95efebc6372b" providerId="AD" clId="Web-{3F227982-1090-1FDA-A428-49265CE4BE7A}" dt="2023-07-07T17:11:47.650" v="612" actId="1076"/>
          <ac:picMkLst>
            <pc:docMk/>
            <pc:sldMk cId="1083190772" sldId="504"/>
            <ac:picMk id="2054" creationId="{7E030661-E727-E5A9-625D-C8658C0281FC}"/>
          </ac:picMkLst>
        </pc:picChg>
        <pc:cxnChg chg="del">
          <ac:chgData name="Samantha Poster" userId="S::sposter@seattlejobsinit.com::4acaae68-0de5-48fa-ae95-95efebc6372b" providerId="AD" clId="Web-{3F227982-1090-1FDA-A428-49265CE4BE7A}" dt="2023-07-07T17:11:12.960" v="599"/>
          <ac:cxnSpMkLst>
            <pc:docMk/>
            <pc:sldMk cId="1083190772" sldId="504"/>
            <ac:cxnSpMk id="6" creationId="{5CB98B0F-9EEA-2B37-CFCB-3BCD96BCE2A8}"/>
          </ac:cxnSpMkLst>
        </pc:cxnChg>
      </pc:sldChg>
      <pc:sldChg chg="addSp modSp add">
        <pc:chgData name="Samantha Poster" userId="S::sposter@seattlejobsinit.com::4acaae68-0de5-48fa-ae95-95efebc6372b" providerId="AD" clId="Web-{3F227982-1090-1FDA-A428-49265CE4BE7A}" dt="2023-07-07T18:08:29.592" v="767" actId="1076"/>
        <pc:sldMkLst>
          <pc:docMk/>
          <pc:sldMk cId="3740401265" sldId="504"/>
        </pc:sldMkLst>
        <pc:spChg chg="mod">
          <ac:chgData name="Samantha Poster" userId="S::sposter@seattlejobsinit.com::4acaae68-0de5-48fa-ae95-95efebc6372b" providerId="AD" clId="Web-{3F227982-1090-1FDA-A428-49265CE4BE7A}" dt="2023-07-07T17:48:22.611" v="714" actId="20577"/>
          <ac:spMkLst>
            <pc:docMk/>
            <pc:sldMk cId="3740401265" sldId="504"/>
            <ac:spMk id="2" creationId="{ACE8B7E3-015E-56C2-5AED-7F4481C6C719}"/>
          </ac:spMkLst>
        </pc:spChg>
        <pc:spChg chg="mod">
          <ac:chgData name="Samantha Poster" userId="S::sposter@seattlejobsinit.com::4acaae68-0de5-48fa-ae95-95efebc6372b" providerId="AD" clId="Web-{3F227982-1090-1FDA-A428-49265CE4BE7A}" dt="2023-07-07T17:47:12.466" v="694" actId="20577"/>
          <ac:spMkLst>
            <pc:docMk/>
            <pc:sldMk cId="3740401265" sldId="504"/>
            <ac:spMk id="3" creationId="{8ADFF5CE-B43E-F0FB-141B-8725C7A505EB}"/>
          </ac:spMkLst>
        </pc:spChg>
        <pc:picChg chg="add">
          <ac:chgData name="Samantha Poster" userId="S::sposter@seattlejobsinit.com::4acaae68-0de5-48fa-ae95-95efebc6372b" providerId="AD" clId="Web-{3F227982-1090-1FDA-A428-49265CE4BE7A}" dt="2023-07-07T17:47:23.983" v="696"/>
          <ac:picMkLst>
            <pc:docMk/>
            <pc:sldMk cId="3740401265" sldId="504"/>
            <ac:picMk id="7" creationId="{800E5F4E-8A3F-3A29-82C3-27A0413B9F58}"/>
          </ac:picMkLst>
        </pc:picChg>
        <pc:cxnChg chg="mod">
          <ac:chgData name="Samantha Poster" userId="S::sposter@seattlejobsinit.com::4acaae68-0de5-48fa-ae95-95efebc6372b" providerId="AD" clId="Web-{3F227982-1090-1FDA-A428-49265CE4BE7A}" dt="2023-07-07T18:08:29.592" v="767" actId="1076"/>
          <ac:cxnSpMkLst>
            <pc:docMk/>
            <pc:sldMk cId="3740401265" sldId="504"/>
            <ac:cxnSpMk id="10" creationId="{175853CC-C13C-7F62-BCC2-BFF974E1D1ED}"/>
          </ac:cxnSpMkLst>
        </pc:cxnChg>
      </pc:sldChg>
      <pc:sldChg chg="addSp modSp add">
        <pc:chgData name="Samantha Poster" userId="S::sposter@seattlejobsinit.com::4acaae68-0de5-48fa-ae95-95efebc6372b" providerId="AD" clId="Web-{3F227982-1090-1FDA-A428-49265CE4BE7A}" dt="2023-07-07T18:08:36.921" v="768" actId="1076"/>
        <pc:sldMkLst>
          <pc:docMk/>
          <pc:sldMk cId="3698051212" sldId="505"/>
        </pc:sldMkLst>
        <pc:spChg chg="mod">
          <ac:chgData name="Samantha Poster" userId="S::sposter@seattlejobsinit.com::4acaae68-0de5-48fa-ae95-95efebc6372b" providerId="AD" clId="Web-{3F227982-1090-1FDA-A428-49265CE4BE7A}" dt="2023-07-07T17:51:39.858" v="751" actId="20577"/>
          <ac:spMkLst>
            <pc:docMk/>
            <pc:sldMk cId="3698051212" sldId="505"/>
            <ac:spMk id="2" creationId="{ACE8B7E3-015E-56C2-5AED-7F4481C6C719}"/>
          </ac:spMkLst>
        </pc:spChg>
        <pc:spChg chg="mod">
          <ac:chgData name="Samantha Poster" userId="S::sposter@seattlejobsinit.com::4acaae68-0de5-48fa-ae95-95efebc6372b" providerId="AD" clId="Web-{3F227982-1090-1FDA-A428-49265CE4BE7A}" dt="2023-07-07T17:49:43.444" v="734" actId="20577"/>
          <ac:spMkLst>
            <pc:docMk/>
            <pc:sldMk cId="3698051212" sldId="505"/>
            <ac:spMk id="11" creationId="{2833CCF8-5E9E-D5E1-5708-4A3896510DBE}"/>
          </ac:spMkLst>
        </pc:spChg>
        <pc:picChg chg="add mod">
          <ac:chgData name="Samantha Poster" userId="S::sposter@seattlejobsinit.com::4acaae68-0de5-48fa-ae95-95efebc6372b" providerId="AD" clId="Web-{3F227982-1090-1FDA-A428-49265CE4BE7A}" dt="2023-07-07T17:57:39.178" v="761" actId="1076"/>
          <ac:picMkLst>
            <pc:docMk/>
            <pc:sldMk cId="3698051212" sldId="505"/>
            <ac:picMk id="6" creationId="{EEDD8681-C7C1-5C14-557E-2E056D03D085}"/>
          </ac:picMkLst>
        </pc:picChg>
        <pc:cxnChg chg="mod">
          <ac:chgData name="Samantha Poster" userId="S::sposter@seattlejobsinit.com::4acaae68-0de5-48fa-ae95-95efebc6372b" providerId="AD" clId="Web-{3F227982-1090-1FDA-A428-49265CE4BE7A}" dt="2023-07-07T18:08:36.921" v="768" actId="1076"/>
          <ac:cxnSpMkLst>
            <pc:docMk/>
            <pc:sldMk cId="3698051212" sldId="505"/>
            <ac:cxnSpMk id="36" creationId="{8CA64AB2-09B7-E7D2-FEA2-E1303155CC59}"/>
          </ac:cxnSpMkLst>
        </pc:cxnChg>
      </pc:sldChg>
      <pc:sldChg chg="addSp modSp add">
        <pc:chgData name="Samantha Poster" userId="S::sposter@seattlejobsinit.com::4acaae68-0de5-48fa-ae95-95efebc6372b" providerId="AD" clId="Web-{3F227982-1090-1FDA-A428-49265CE4BE7A}" dt="2023-07-07T17:57:43.475" v="763" actId="1076"/>
        <pc:sldMkLst>
          <pc:docMk/>
          <pc:sldMk cId="1109354844" sldId="506"/>
        </pc:sldMkLst>
        <pc:spChg chg="mod">
          <ac:chgData name="Samantha Poster" userId="S::sposter@seattlejobsinit.com::4acaae68-0de5-48fa-ae95-95efebc6372b" providerId="AD" clId="Web-{3F227982-1090-1FDA-A428-49265CE4BE7A}" dt="2023-07-07T17:54:42.355" v="757" actId="1076"/>
          <ac:spMkLst>
            <pc:docMk/>
            <pc:sldMk cId="1109354844" sldId="506"/>
            <ac:spMk id="2" creationId="{ACE8B7E3-015E-56C2-5AED-7F4481C6C719}"/>
          </ac:spMkLst>
        </pc:spChg>
        <pc:spChg chg="mod">
          <ac:chgData name="Samantha Poster" userId="S::sposter@seattlejobsinit.com::4acaae68-0de5-48fa-ae95-95efebc6372b" providerId="AD" clId="Web-{3F227982-1090-1FDA-A428-49265CE4BE7A}" dt="2023-07-07T17:52:04.361" v="754" actId="20577"/>
          <ac:spMkLst>
            <pc:docMk/>
            <pc:sldMk cId="1109354844" sldId="506"/>
            <ac:spMk id="3" creationId="{8ADFF5CE-B43E-F0FB-141B-8725C7A505EB}"/>
          </ac:spMkLst>
        </pc:spChg>
        <pc:picChg chg="add mod">
          <ac:chgData name="Samantha Poster" userId="S::sposter@seattlejobsinit.com::4acaae68-0de5-48fa-ae95-95efebc6372b" providerId="AD" clId="Web-{3F227982-1090-1FDA-A428-49265CE4BE7A}" dt="2023-07-07T17:57:43.475" v="763" actId="1076"/>
          <ac:picMkLst>
            <pc:docMk/>
            <pc:sldMk cId="1109354844" sldId="506"/>
            <ac:picMk id="8" creationId="{3A664528-1DC5-96BE-194D-C9113C64A74D}"/>
          </ac:picMkLst>
        </pc:picChg>
        <pc:cxnChg chg="mod">
          <ac:chgData name="Samantha Poster" userId="S::sposter@seattlejobsinit.com::4acaae68-0de5-48fa-ae95-95efebc6372b" providerId="AD" clId="Web-{3F227982-1090-1FDA-A428-49265CE4BE7A}" dt="2023-07-07T17:54:45.386" v="758" actId="1076"/>
          <ac:cxnSpMkLst>
            <pc:docMk/>
            <pc:sldMk cId="1109354844" sldId="506"/>
            <ac:cxnSpMk id="7" creationId="{D470A763-0D5B-2909-2F2D-CE3CF7697A8F}"/>
          </ac:cxnSpMkLst>
        </pc:cxnChg>
      </pc:sldChg>
      <pc:sldChg chg="addSp modSp add">
        <pc:chgData name="Samantha Poster" userId="S::sposter@seattlejobsinit.com::4acaae68-0de5-48fa-ae95-95efebc6372b" providerId="AD" clId="Web-{3F227982-1090-1FDA-A428-49265CE4BE7A}" dt="2023-07-07T17:57:58.351" v="766" actId="20577"/>
        <pc:sldMkLst>
          <pc:docMk/>
          <pc:sldMk cId="418488351" sldId="507"/>
        </pc:sldMkLst>
        <pc:spChg chg="mod">
          <ac:chgData name="Samantha Poster" userId="S::sposter@seattlejobsinit.com::4acaae68-0de5-48fa-ae95-95efebc6372b" providerId="AD" clId="Web-{3F227982-1090-1FDA-A428-49265CE4BE7A}" dt="2023-07-07T17:51:09.418" v="750" actId="20577"/>
          <ac:spMkLst>
            <pc:docMk/>
            <pc:sldMk cId="418488351" sldId="507"/>
            <ac:spMk id="2" creationId="{B033BAE2-B92A-1B6E-D290-D9E4FE715F2E}"/>
          </ac:spMkLst>
        </pc:spChg>
        <pc:spChg chg="mod">
          <ac:chgData name="Samantha Poster" userId="S::sposter@seattlejobsinit.com::4acaae68-0de5-48fa-ae95-95efebc6372b" providerId="AD" clId="Web-{3F227982-1090-1FDA-A428-49265CE4BE7A}" dt="2023-07-07T17:57:58.351" v="766" actId="20577"/>
          <ac:spMkLst>
            <pc:docMk/>
            <pc:sldMk cId="418488351" sldId="507"/>
            <ac:spMk id="3" creationId="{E78F0786-E1D0-B320-E82E-6A7D8F5266FC}"/>
          </ac:spMkLst>
        </pc:spChg>
        <pc:picChg chg="add mod">
          <ac:chgData name="Samantha Poster" userId="S::sposter@seattlejobsinit.com::4acaae68-0de5-48fa-ae95-95efebc6372b" providerId="AD" clId="Web-{3F227982-1090-1FDA-A428-49265CE4BE7A}" dt="2023-07-07T17:57:47.335" v="765" actId="1076"/>
          <ac:picMkLst>
            <pc:docMk/>
            <pc:sldMk cId="418488351" sldId="507"/>
            <ac:picMk id="10" creationId="{DE1E2237-4A81-5844-BBE7-992B57A68C5D}"/>
          </ac:picMkLst>
        </pc:picChg>
      </pc:sldChg>
      <pc:sldMasterChg chg="add addSldLayout">
        <pc:chgData name="Samantha Poster" userId="S::sposter@seattlejobsinit.com::4acaae68-0de5-48fa-ae95-95efebc6372b" providerId="AD" clId="Web-{3F227982-1090-1FDA-A428-49265CE4BE7A}" dt="2023-07-07T17:10:06.097" v="596"/>
        <pc:sldMasterMkLst>
          <pc:docMk/>
          <pc:sldMasterMk cId="225053417" sldId="2147483648"/>
        </pc:sldMasterMkLst>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3967210304" sldId="2147483649"/>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1069548391" sldId="2147483650"/>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4130249000" sldId="2147483651"/>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684335129" sldId="2147483652"/>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1775175432" sldId="2147483653"/>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3115186605" sldId="2147483654"/>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1511002946" sldId="2147483655"/>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3168555800" sldId="2147483656"/>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1015670454" sldId="2147483657"/>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1727718353" sldId="2147483658"/>
          </pc:sldLayoutMkLst>
        </pc:sldLayoutChg>
        <pc:sldLayoutChg chg="add">
          <pc:chgData name="Samantha Poster" userId="S::sposter@seattlejobsinit.com::4acaae68-0de5-48fa-ae95-95efebc6372b" providerId="AD" clId="Web-{3F227982-1090-1FDA-A428-49265CE4BE7A}" dt="2023-07-07T17:10:06.097" v="596"/>
          <pc:sldLayoutMkLst>
            <pc:docMk/>
            <pc:sldMasterMk cId="225053417" sldId="2147483648"/>
            <pc:sldLayoutMk cId="228916111" sldId="2147483659"/>
          </pc:sldLayoutMkLst>
        </pc:sldLayoutChg>
      </pc:sldMasterChg>
      <pc:sldMasterChg chg="add addSldLayout">
        <pc:chgData name="Samantha Poster" userId="S::sposter@seattlejobsinit.com::4acaae68-0de5-48fa-ae95-95efebc6372b" providerId="AD" clId="Web-{3F227982-1090-1FDA-A428-49265CE4BE7A}" dt="2023-07-07T01:36:14.513" v="354"/>
        <pc:sldMasterMkLst>
          <pc:docMk/>
          <pc:sldMasterMk cId="2913527051" sldId="2147483850"/>
        </pc:sldMasterMkLst>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3699948739" sldId="2147483718"/>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1361261389" sldId="2147483851"/>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3219156115" sldId="2147483852"/>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694858064" sldId="2147483853"/>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2300116888" sldId="2147483854"/>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1640244940" sldId="2147483855"/>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3019416388" sldId="2147483856"/>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2972172074" sldId="2147483857"/>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2569729169" sldId="2147483858"/>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3278390671" sldId="2147483859"/>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1319672745" sldId="2147483860"/>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2634613831" sldId="2147483861"/>
          </pc:sldLayoutMkLst>
        </pc:sldLayoutChg>
        <pc:sldLayoutChg chg="add">
          <pc:chgData name="Samantha Poster" userId="S::sposter@seattlejobsinit.com::4acaae68-0de5-48fa-ae95-95efebc6372b" providerId="AD" clId="Web-{3F227982-1090-1FDA-A428-49265CE4BE7A}" dt="2023-07-07T01:36:14.513" v="354"/>
          <pc:sldLayoutMkLst>
            <pc:docMk/>
            <pc:sldMasterMk cId="2913527051" sldId="2147483850"/>
            <pc:sldLayoutMk cId="2596063844" sldId="2147483862"/>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1032424858" sldId="2147483876"/>
          </pc:sldLayoutMkLst>
        </pc:sldLayoutChg>
        <pc:sldLayoutChg chg="add">
          <pc:chgData name="Samantha Poster" userId="S::sposter@seattlejobsinit.com::4acaae68-0de5-48fa-ae95-95efebc6372b" providerId="AD" clId="Web-{3F227982-1090-1FDA-A428-49265CE4BE7A}" dt="2023-07-07T01:36:14.513" v="354"/>
          <pc:sldLayoutMkLst>
            <pc:docMk/>
            <pc:sldMasterMk cId="2913527051" sldId="2147483850"/>
            <pc:sldLayoutMk cId="3219156115" sldId="2147483877"/>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1990734812" sldId="2147483890"/>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2413632115" sldId="2147483891"/>
          </pc:sldLayoutMkLst>
        </pc:sldLayoutChg>
        <pc:sldLayoutChg chg="add">
          <pc:chgData name="Samantha Poster" userId="S::sposter@seattlejobsinit.com::4acaae68-0de5-48fa-ae95-95efebc6372b" providerId="AD" clId="Web-{3F227982-1090-1FDA-A428-49265CE4BE7A}" dt="2023-07-07T01:25:15.696" v="103"/>
          <pc:sldLayoutMkLst>
            <pc:docMk/>
            <pc:sldMasterMk cId="2913527051" sldId="2147483850"/>
            <pc:sldLayoutMk cId="3737696671" sldId="2147483892"/>
          </pc:sldLayoutMkLst>
        </pc:sldLayoutChg>
      </pc:sldMasterChg>
      <pc:sldMasterChg chg="replId modSldLayout">
        <pc:chgData name="Samantha Poster" userId="S::sposter@seattlejobsinit.com::4acaae68-0de5-48fa-ae95-95efebc6372b" providerId="AD" clId="Web-{3F227982-1090-1FDA-A428-49265CE4BE7A}" dt="2023-07-07T17:10:06.097" v="596"/>
        <pc:sldMasterMkLst>
          <pc:docMk/>
          <pc:sldMasterMk cId="617912348" sldId="2147483878"/>
        </pc:sldMasterMkLst>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3224593616" sldId="2147483879"/>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1506443289" sldId="2147483880"/>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749698993" sldId="2147483881"/>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316829090" sldId="2147483882"/>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967514036" sldId="2147483883"/>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3306777039" sldId="2147483884"/>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2681209278" sldId="2147483885"/>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696061976" sldId="2147483886"/>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2456027880" sldId="2147483887"/>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1881228489" sldId="2147483888"/>
          </pc:sldLayoutMkLst>
        </pc:sldLayoutChg>
        <pc:sldLayoutChg chg="replId">
          <pc:chgData name="Samantha Poster" userId="S::sposter@seattlejobsinit.com::4acaae68-0de5-48fa-ae95-95efebc6372b" providerId="AD" clId="Web-{3F227982-1090-1FDA-A428-49265CE4BE7A}" dt="2023-07-07T17:10:06.097" v="596"/>
          <pc:sldLayoutMkLst>
            <pc:docMk/>
            <pc:sldMasterMk cId="617912348" sldId="2147483878"/>
            <pc:sldLayoutMk cId="3267855300" sldId="2147483889"/>
          </pc:sldLayoutMkLst>
        </pc:sldLayoutChg>
      </pc:sldMasterChg>
    </pc:docChg>
  </pc:docChgLst>
  <pc:docChgLst>
    <pc:chgData name="Samantha Poster" userId="S::sposter@seattlejobsinit.com::4acaae68-0de5-48fa-ae95-95efebc6372b" providerId="AD" clId="Web-{6BE978FD-3DC8-0E6F-BA9C-4ADAE2B5054B}"/>
    <pc:docChg chg="addSld delSld modSld addMainMaster modMainMaster">
      <pc:chgData name="Samantha Poster" userId="S::sposter@seattlejobsinit.com::4acaae68-0de5-48fa-ae95-95efebc6372b" providerId="AD" clId="Web-{6BE978FD-3DC8-0E6F-BA9C-4ADAE2B5054B}" dt="2023-07-27T20:57:32.889" v="612"/>
      <pc:docMkLst>
        <pc:docMk/>
      </pc:docMkLst>
      <pc:sldChg chg="addSp del">
        <pc:chgData name="Samantha Poster" userId="S::sposter@seattlejobsinit.com::4acaae68-0de5-48fa-ae95-95efebc6372b" providerId="AD" clId="Web-{6BE978FD-3DC8-0E6F-BA9C-4ADAE2B5054B}" dt="2023-07-26T21:30:11.054" v="263"/>
        <pc:sldMkLst>
          <pc:docMk/>
          <pc:sldMk cId="2401573325" sldId="486"/>
        </pc:sldMkLst>
        <pc:picChg chg="add">
          <ac:chgData name="Samantha Poster" userId="S::sposter@seattlejobsinit.com::4acaae68-0de5-48fa-ae95-95efebc6372b" providerId="AD" clId="Web-{6BE978FD-3DC8-0E6F-BA9C-4ADAE2B5054B}" dt="2023-07-26T21:17:21.327" v="81"/>
          <ac:picMkLst>
            <pc:docMk/>
            <pc:sldMk cId="2401573325" sldId="486"/>
            <ac:picMk id="5" creationId="{5F5402AF-3054-9A59-BEB3-938AFD615170}"/>
          </ac:picMkLst>
        </pc:picChg>
      </pc:sldChg>
      <pc:sldChg chg="del">
        <pc:chgData name="Samantha Poster" userId="S::sposter@seattlejobsinit.com::4acaae68-0de5-48fa-ae95-95efebc6372b" providerId="AD" clId="Web-{6BE978FD-3DC8-0E6F-BA9C-4ADAE2B5054B}" dt="2023-07-27T20:48:29.463" v="514"/>
        <pc:sldMkLst>
          <pc:docMk/>
          <pc:sldMk cId="1916090185" sldId="487"/>
        </pc:sldMkLst>
      </pc:sldChg>
      <pc:sldChg chg="del">
        <pc:chgData name="Samantha Poster" userId="S::sposter@seattlejobsinit.com::4acaae68-0de5-48fa-ae95-95efebc6372b" providerId="AD" clId="Web-{6BE978FD-3DC8-0E6F-BA9C-4ADAE2B5054B}" dt="2023-07-27T20:52:34.847" v="517"/>
        <pc:sldMkLst>
          <pc:docMk/>
          <pc:sldMk cId="525222861" sldId="488"/>
        </pc:sldMkLst>
      </pc:sldChg>
      <pc:sldChg chg="addSp modSp">
        <pc:chgData name="Samantha Poster" userId="S::sposter@seattlejobsinit.com::4acaae68-0de5-48fa-ae95-95efebc6372b" providerId="AD" clId="Web-{6BE978FD-3DC8-0E6F-BA9C-4ADAE2B5054B}" dt="2023-07-26T23:19:26.058" v="452" actId="20577"/>
        <pc:sldMkLst>
          <pc:docMk/>
          <pc:sldMk cId="2173331308" sldId="519"/>
        </pc:sldMkLst>
        <pc:spChg chg="add mod">
          <ac:chgData name="Samantha Poster" userId="S::sposter@seattlejobsinit.com::4acaae68-0de5-48fa-ae95-95efebc6372b" providerId="AD" clId="Web-{6BE978FD-3DC8-0E6F-BA9C-4ADAE2B5054B}" dt="2023-07-26T23:18:58.165" v="422" actId="1076"/>
          <ac:spMkLst>
            <pc:docMk/>
            <pc:sldMk cId="2173331308" sldId="519"/>
            <ac:spMk id="2" creationId="{2BA6C24B-90DF-AD76-F201-01F1E183FBA4}"/>
          </ac:spMkLst>
        </pc:spChg>
        <pc:spChg chg="mod">
          <ac:chgData name="Samantha Poster" userId="S::sposter@seattlejobsinit.com::4acaae68-0de5-48fa-ae95-95efebc6372b" providerId="AD" clId="Web-{6BE978FD-3DC8-0E6F-BA9C-4ADAE2B5054B}" dt="2023-07-26T23:14:12.993" v="282" actId="14100"/>
          <ac:spMkLst>
            <pc:docMk/>
            <pc:sldMk cId="2173331308" sldId="519"/>
            <ac:spMk id="3" creationId="{8ADFF5CE-B43E-F0FB-141B-8725C7A505EB}"/>
          </ac:spMkLst>
        </pc:spChg>
        <pc:spChg chg="add mod">
          <ac:chgData name="Samantha Poster" userId="S::sposter@seattlejobsinit.com::4acaae68-0de5-48fa-ae95-95efebc6372b" providerId="AD" clId="Web-{6BE978FD-3DC8-0E6F-BA9C-4ADAE2B5054B}" dt="2023-07-26T23:19:26.058" v="452" actId="20577"/>
          <ac:spMkLst>
            <pc:docMk/>
            <pc:sldMk cId="2173331308" sldId="519"/>
            <ac:spMk id="4" creationId="{D8BDB29C-2669-2DE9-62E9-6B2E6B88E457}"/>
          </ac:spMkLst>
        </pc:spChg>
      </pc:sldChg>
      <pc:sldChg chg="addSp delSp modSp mod setBg">
        <pc:chgData name="Samantha Poster" userId="S::sposter@seattlejobsinit.com::4acaae68-0de5-48fa-ae95-95efebc6372b" providerId="AD" clId="Web-{6BE978FD-3DC8-0E6F-BA9C-4ADAE2B5054B}" dt="2023-07-26T21:27:24.533" v="220" actId="1076"/>
        <pc:sldMkLst>
          <pc:docMk/>
          <pc:sldMk cId="1575942583" sldId="522"/>
        </pc:sldMkLst>
        <pc:spChg chg="del mod">
          <ac:chgData name="Samantha Poster" userId="S::sposter@seattlejobsinit.com::4acaae68-0de5-48fa-ae95-95efebc6372b" providerId="AD" clId="Web-{6BE978FD-3DC8-0E6F-BA9C-4ADAE2B5054B}" dt="2023-07-26T21:16:20.138" v="66"/>
          <ac:spMkLst>
            <pc:docMk/>
            <pc:sldMk cId="1575942583" sldId="522"/>
            <ac:spMk id="2" creationId="{89DCF034-CC0A-6306-3594-C60A652F84F9}"/>
          </ac:spMkLst>
        </pc:spChg>
        <pc:spChg chg="del">
          <ac:chgData name="Samantha Poster" userId="S::sposter@seattlejobsinit.com::4acaae68-0de5-48fa-ae95-95efebc6372b" providerId="AD" clId="Web-{6BE978FD-3DC8-0E6F-BA9C-4ADAE2B5054B}" dt="2023-07-26T21:12:41.142" v="0"/>
          <ac:spMkLst>
            <pc:docMk/>
            <pc:sldMk cId="1575942583" sldId="522"/>
            <ac:spMk id="3" creationId="{07F563E4-4E5F-59FE-F1BB-D20A7154F338}"/>
          </ac:spMkLst>
        </pc:spChg>
        <pc:spChg chg="add mod">
          <ac:chgData name="Samantha Poster" userId="S::sposter@seattlejobsinit.com::4acaae68-0de5-48fa-ae95-95efebc6372b" providerId="AD" clId="Web-{6BE978FD-3DC8-0E6F-BA9C-4ADAE2B5054B}" dt="2023-07-26T21:27:24.533" v="220" actId="1076"/>
          <ac:spMkLst>
            <pc:docMk/>
            <pc:sldMk cId="1575942583" sldId="522"/>
            <ac:spMk id="5" creationId="{E0DED632-2A25-B71F-BA80-8B8AE7C516A1}"/>
          </ac:spMkLst>
        </pc:spChg>
        <pc:spChg chg="add del mod">
          <ac:chgData name="Samantha Poster" userId="S::sposter@seattlejobsinit.com::4acaae68-0de5-48fa-ae95-95efebc6372b" providerId="AD" clId="Web-{6BE978FD-3DC8-0E6F-BA9C-4ADAE2B5054B}" dt="2023-07-26T21:18:33.126" v="90"/>
          <ac:spMkLst>
            <pc:docMk/>
            <pc:sldMk cId="1575942583" sldId="522"/>
            <ac:spMk id="6" creationId="{9196E5C0-FCB0-F655-545A-AFBDBB63C973}"/>
          </ac:spMkLst>
        </pc:spChg>
        <pc:spChg chg="del mod">
          <ac:chgData name="Samantha Poster" userId="S::sposter@seattlejobsinit.com::4acaae68-0de5-48fa-ae95-95efebc6372b" providerId="AD" clId="Web-{6BE978FD-3DC8-0E6F-BA9C-4ADAE2B5054B}" dt="2023-07-26T21:19:22.206" v="92"/>
          <ac:spMkLst>
            <pc:docMk/>
            <pc:sldMk cId="1575942583" sldId="522"/>
            <ac:spMk id="11" creationId="{01D9CA55-6031-71FF-84E8-033D9A352781}"/>
          </ac:spMkLst>
        </pc:spChg>
        <pc:spChg chg="add">
          <ac:chgData name="Samantha Poster" userId="S::sposter@seattlejobsinit.com::4acaae68-0de5-48fa-ae95-95efebc6372b" providerId="AD" clId="Web-{6BE978FD-3DC8-0E6F-BA9C-4ADAE2B5054B}" dt="2023-07-26T21:25:35.295" v="195"/>
          <ac:spMkLst>
            <pc:docMk/>
            <pc:sldMk cId="1575942583" sldId="522"/>
            <ac:spMk id="15" creationId="{86FF76B9-219D-4469-AF87-0236D29032F1}"/>
          </ac:spMkLst>
        </pc:spChg>
        <pc:spChg chg="add">
          <ac:chgData name="Samantha Poster" userId="S::sposter@seattlejobsinit.com::4acaae68-0de5-48fa-ae95-95efebc6372b" providerId="AD" clId="Web-{6BE978FD-3DC8-0E6F-BA9C-4ADAE2B5054B}" dt="2023-07-26T21:25:35.295" v="195"/>
          <ac:spMkLst>
            <pc:docMk/>
            <pc:sldMk cId="1575942583" sldId="522"/>
            <ac:spMk id="21" creationId="{2E80C965-DB6D-4F81-9E9E-B027384D0BD6}"/>
          </ac:spMkLst>
        </pc:spChg>
        <pc:spChg chg="add">
          <ac:chgData name="Samantha Poster" userId="S::sposter@seattlejobsinit.com::4acaae68-0de5-48fa-ae95-95efebc6372b" providerId="AD" clId="Web-{6BE978FD-3DC8-0E6F-BA9C-4ADAE2B5054B}" dt="2023-07-26T21:25:35.295" v="195"/>
          <ac:spMkLst>
            <pc:docMk/>
            <pc:sldMk cId="1575942583" sldId="522"/>
            <ac:spMk id="23" creationId="{633C5E46-DAC5-4661-9C87-22B08E2A512F}"/>
          </ac:spMkLst>
        </pc:spChg>
        <pc:grpChg chg="add">
          <ac:chgData name="Samantha Poster" userId="S::sposter@seattlejobsinit.com::4acaae68-0de5-48fa-ae95-95efebc6372b" providerId="AD" clId="Web-{6BE978FD-3DC8-0E6F-BA9C-4ADAE2B5054B}" dt="2023-07-26T21:25:35.295" v="195"/>
          <ac:grpSpMkLst>
            <pc:docMk/>
            <pc:sldMk cId="1575942583" sldId="522"/>
            <ac:grpSpMk id="17" creationId="{DB88BD78-87E1-424D-B479-C37D8E41B12E}"/>
          </ac:grpSpMkLst>
        </pc:grpChg>
        <pc:picChg chg="del">
          <ac:chgData name="Samantha Poster" userId="S::sposter@seattlejobsinit.com::4acaae68-0de5-48fa-ae95-95efebc6372b" providerId="AD" clId="Web-{6BE978FD-3DC8-0E6F-BA9C-4ADAE2B5054B}" dt="2023-07-26T21:16:50.404" v="72"/>
          <ac:picMkLst>
            <pc:docMk/>
            <pc:sldMk cId="1575942583" sldId="522"/>
            <ac:picMk id="8" creationId="{8E74448E-CF01-3676-9E4C-A97320860D82}"/>
          </ac:picMkLst>
        </pc:picChg>
        <pc:picChg chg="mod">
          <ac:chgData name="Samantha Poster" userId="S::sposter@seattlejobsinit.com::4acaae68-0de5-48fa-ae95-95efebc6372b" providerId="AD" clId="Web-{6BE978FD-3DC8-0E6F-BA9C-4ADAE2B5054B}" dt="2023-07-26T21:27:12.939" v="217" actId="1076"/>
          <ac:picMkLst>
            <pc:docMk/>
            <pc:sldMk cId="1575942583" sldId="522"/>
            <ac:picMk id="10" creationId="{D3E3406E-B8F8-A05B-8EEB-58E00EBDE3C3}"/>
          </ac:picMkLst>
        </pc:picChg>
        <pc:picChg chg="add del mod">
          <ac:chgData name="Samantha Poster" userId="S::sposter@seattlejobsinit.com::4acaae68-0de5-48fa-ae95-95efebc6372b" providerId="AD" clId="Web-{6BE978FD-3DC8-0E6F-BA9C-4ADAE2B5054B}" dt="2023-07-26T21:17:25.515" v="82"/>
          <ac:picMkLst>
            <pc:docMk/>
            <pc:sldMk cId="1575942583" sldId="522"/>
            <ac:picMk id="12" creationId="{B2B6F448-1DCE-219F-46CB-A9C7FC98A76E}"/>
          </ac:picMkLst>
        </pc:picChg>
        <pc:cxnChg chg="mod">
          <ac:chgData name="Samantha Poster" userId="S::sposter@seattlejobsinit.com::4acaae68-0de5-48fa-ae95-95efebc6372b" providerId="AD" clId="Web-{6BE978FD-3DC8-0E6F-BA9C-4ADAE2B5054B}" dt="2023-07-26T21:27:21.251" v="219" actId="1076"/>
          <ac:cxnSpMkLst>
            <pc:docMk/>
            <pc:sldMk cId="1575942583" sldId="522"/>
            <ac:cxnSpMk id="4" creationId="{9F7DE0FC-9088-0AE2-71F1-987EA8F6D3D3}"/>
          </ac:cxnSpMkLst>
        </pc:cxnChg>
      </pc:sldChg>
      <pc:sldChg chg="modSp add del replId">
        <pc:chgData name="Samantha Poster" userId="S::sposter@seattlejobsinit.com::4acaae68-0de5-48fa-ae95-95efebc6372b" providerId="AD" clId="Web-{6BE978FD-3DC8-0E6F-BA9C-4ADAE2B5054B}" dt="2023-07-26T21:30:09.366" v="262"/>
        <pc:sldMkLst>
          <pc:docMk/>
          <pc:sldMk cId="3855154677" sldId="523"/>
        </pc:sldMkLst>
        <pc:spChg chg="mod">
          <ac:chgData name="Samantha Poster" userId="S::sposter@seattlejobsinit.com::4acaae68-0de5-48fa-ae95-95efebc6372b" providerId="AD" clId="Web-{6BE978FD-3DC8-0E6F-BA9C-4ADAE2B5054B}" dt="2023-07-26T21:20:03.707" v="102" actId="14100"/>
          <ac:spMkLst>
            <pc:docMk/>
            <pc:sldMk cId="3855154677" sldId="523"/>
            <ac:spMk id="5" creationId="{E0DED632-2A25-B71F-BA80-8B8AE7C516A1}"/>
          </ac:spMkLst>
        </pc:spChg>
        <pc:cxnChg chg="mod">
          <ac:chgData name="Samantha Poster" userId="S::sposter@seattlejobsinit.com::4acaae68-0de5-48fa-ae95-95efebc6372b" providerId="AD" clId="Web-{6BE978FD-3DC8-0E6F-BA9C-4ADAE2B5054B}" dt="2023-07-26T21:20:06.863" v="103" actId="14100"/>
          <ac:cxnSpMkLst>
            <pc:docMk/>
            <pc:sldMk cId="3855154677" sldId="523"/>
            <ac:cxnSpMk id="4" creationId="{9F7DE0FC-9088-0AE2-71F1-987EA8F6D3D3}"/>
          </ac:cxnSpMkLst>
        </pc:cxnChg>
      </pc:sldChg>
      <pc:sldChg chg="addSp delSp modSp add del mod replId setBg">
        <pc:chgData name="Samantha Poster" userId="S::sposter@seattlejobsinit.com::4acaae68-0de5-48fa-ae95-95efebc6372b" providerId="AD" clId="Web-{6BE978FD-3DC8-0E6F-BA9C-4ADAE2B5054B}" dt="2023-07-26T23:13:23.959" v="274"/>
        <pc:sldMkLst>
          <pc:docMk/>
          <pc:sldMk cId="2759454827" sldId="524"/>
        </pc:sldMkLst>
        <pc:spChg chg="del mod">
          <ac:chgData name="Samantha Poster" userId="S::sposter@seattlejobsinit.com::4acaae68-0de5-48fa-ae95-95efebc6372b" providerId="AD" clId="Web-{6BE978FD-3DC8-0E6F-BA9C-4ADAE2B5054B}" dt="2023-07-26T21:20:23.661" v="107"/>
          <ac:spMkLst>
            <pc:docMk/>
            <pc:sldMk cId="2759454827" sldId="524"/>
            <ac:spMk id="2" creationId="{89DCF034-CC0A-6306-3594-C60A652F84F9}"/>
          </ac:spMkLst>
        </pc:spChg>
        <pc:spChg chg="add del mod">
          <ac:chgData name="Samantha Poster" userId="S::sposter@seattlejobsinit.com::4acaae68-0de5-48fa-ae95-95efebc6372b" providerId="AD" clId="Web-{6BE978FD-3DC8-0E6F-BA9C-4ADAE2B5054B}" dt="2023-07-26T23:13:23.959" v="274"/>
          <ac:spMkLst>
            <pc:docMk/>
            <pc:sldMk cId="2759454827" sldId="524"/>
            <ac:spMk id="2" creationId="{DBBAF78F-C875-0036-3C7A-11D4E8E1359E}"/>
          </ac:spMkLst>
        </pc:spChg>
        <pc:spChg chg="del mod">
          <ac:chgData name="Samantha Poster" userId="S::sposter@seattlejobsinit.com::4acaae68-0de5-48fa-ae95-95efebc6372b" providerId="AD" clId="Web-{6BE978FD-3DC8-0E6F-BA9C-4ADAE2B5054B}" dt="2023-07-26T21:20:54.052" v="121"/>
          <ac:spMkLst>
            <pc:docMk/>
            <pc:sldMk cId="2759454827" sldId="524"/>
            <ac:spMk id="3" creationId="{07F563E4-4E5F-59FE-F1BB-D20A7154F338}"/>
          </ac:spMkLst>
        </pc:spChg>
        <pc:spChg chg="add del mod">
          <ac:chgData name="Samantha Poster" userId="S::sposter@seattlejobsinit.com::4acaae68-0de5-48fa-ae95-95efebc6372b" providerId="AD" clId="Web-{6BE978FD-3DC8-0E6F-BA9C-4ADAE2B5054B}" dt="2023-07-26T23:12:52.035" v="264"/>
          <ac:spMkLst>
            <pc:docMk/>
            <pc:sldMk cId="2759454827" sldId="524"/>
            <ac:spMk id="11" creationId="{01D9CA55-6031-71FF-84E8-033D9A352781}"/>
          </ac:spMkLst>
        </pc:spChg>
        <pc:spChg chg="add mod">
          <ac:chgData name="Samantha Poster" userId="S::sposter@seattlejobsinit.com::4acaae68-0de5-48fa-ae95-95efebc6372b" providerId="AD" clId="Web-{6BE978FD-3DC8-0E6F-BA9C-4ADAE2B5054B}" dt="2023-07-26T21:29:45.740" v="260" actId="20577"/>
          <ac:spMkLst>
            <pc:docMk/>
            <pc:sldMk cId="2759454827" sldId="524"/>
            <ac:spMk id="16" creationId="{D7360923-0C5A-1A17-7BB7-F5AE77B1CC43}"/>
          </ac:spMkLst>
        </pc:spChg>
        <pc:spChg chg="add del">
          <ac:chgData name="Samantha Poster" userId="S::sposter@seattlejobsinit.com::4acaae68-0de5-48fa-ae95-95efebc6372b" providerId="AD" clId="Web-{6BE978FD-3DC8-0E6F-BA9C-4ADAE2B5054B}" dt="2023-07-26T21:28:27.410" v="227"/>
          <ac:spMkLst>
            <pc:docMk/>
            <pc:sldMk cId="2759454827" sldId="524"/>
            <ac:spMk id="18" creationId="{86FF76B9-219D-4469-AF87-0236D29032F1}"/>
          </ac:spMkLst>
        </pc:spChg>
        <pc:spChg chg="add del">
          <ac:chgData name="Samantha Poster" userId="S::sposter@seattlejobsinit.com::4acaae68-0de5-48fa-ae95-95efebc6372b" providerId="AD" clId="Web-{6BE978FD-3DC8-0E6F-BA9C-4ADAE2B5054B}" dt="2023-07-26T21:28:27.410" v="227"/>
          <ac:spMkLst>
            <pc:docMk/>
            <pc:sldMk cId="2759454827" sldId="524"/>
            <ac:spMk id="20" creationId="{2E80C965-DB6D-4F81-9E9E-B027384D0BD6}"/>
          </ac:spMkLst>
        </pc:spChg>
        <pc:spChg chg="add del">
          <ac:chgData name="Samantha Poster" userId="S::sposter@seattlejobsinit.com::4acaae68-0de5-48fa-ae95-95efebc6372b" providerId="AD" clId="Web-{6BE978FD-3DC8-0E6F-BA9C-4ADAE2B5054B}" dt="2023-07-26T21:27:51.049" v="222"/>
          <ac:spMkLst>
            <pc:docMk/>
            <pc:sldMk cId="2759454827" sldId="524"/>
            <ac:spMk id="21" creationId="{86FF76B9-219D-4469-AF87-0236D29032F1}"/>
          </ac:spMkLst>
        </pc:spChg>
        <pc:spChg chg="add del">
          <ac:chgData name="Samantha Poster" userId="S::sposter@seattlejobsinit.com::4acaae68-0de5-48fa-ae95-95efebc6372b" providerId="AD" clId="Web-{6BE978FD-3DC8-0E6F-BA9C-4ADAE2B5054B}" dt="2023-07-26T21:28:27.410" v="227"/>
          <ac:spMkLst>
            <pc:docMk/>
            <pc:sldMk cId="2759454827" sldId="524"/>
            <ac:spMk id="22" creationId="{633C5E46-DAC5-4661-9C87-22B08E2A512F}"/>
          </ac:spMkLst>
        </pc:spChg>
        <pc:spChg chg="add del">
          <ac:chgData name="Samantha Poster" userId="S::sposter@seattlejobsinit.com::4acaae68-0de5-48fa-ae95-95efebc6372b" providerId="AD" clId="Web-{6BE978FD-3DC8-0E6F-BA9C-4ADAE2B5054B}" dt="2023-07-26T21:27:51.049" v="222"/>
          <ac:spMkLst>
            <pc:docMk/>
            <pc:sldMk cId="2759454827" sldId="524"/>
            <ac:spMk id="27" creationId="{2E80C965-DB6D-4F81-9E9E-B027384D0BD6}"/>
          </ac:spMkLst>
        </pc:spChg>
        <pc:spChg chg="add del">
          <ac:chgData name="Samantha Poster" userId="S::sposter@seattlejobsinit.com::4acaae68-0de5-48fa-ae95-95efebc6372b" providerId="AD" clId="Web-{6BE978FD-3DC8-0E6F-BA9C-4ADAE2B5054B}" dt="2023-07-26T21:27:51.049" v="222"/>
          <ac:spMkLst>
            <pc:docMk/>
            <pc:sldMk cId="2759454827" sldId="524"/>
            <ac:spMk id="29" creationId="{633C5E46-DAC5-4661-9C87-22B08E2A512F}"/>
          </ac:spMkLst>
        </pc:spChg>
        <pc:grpChg chg="add del">
          <ac:chgData name="Samantha Poster" userId="S::sposter@seattlejobsinit.com::4acaae68-0de5-48fa-ae95-95efebc6372b" providerId="AD" clId="Web-{6BE978FD-3DC8-0E6F-BA9C-4ADAE2B5054B}" dt="2023-07-26T21:28:27.410" v="227"/>
          <ac:grpSpMkLst>
            <pc:docMk/>
            <pc:sldMk cId="2759454827" sldId="524"/>
            <ac:grpSpMk id="19" creationId="{DB88BD78-87E1-424D-B479-C37D8E41B12E}"/>
          </ac:grpSpMkLst>
        </pc:grpChg>
        <pc:grpChg chg="add del">
          <ac:chgData name="Samantha Poster" userId="S::sposter@seattlejobsinit.com::4acaae68-0de5-48fa-ae95-95efebc6372b" providerId="AD" clId="Web-{6BE978FD-3DC8-0E6F-BA9C-4ADAE2B5054B}" dt="2023-07-26T21:27:51.049" v="222"/>
          <ac:grpSpMkLst>
            <pc:docMk/>
            <pc:sldMk cId="2759454827" sldId="524"/>
            <ac:grpSpMk id="23" creationId="{DB88BD78-87E1-424D-B479-C37D8E41B12E}"/>
          </ac:grpSpMkLst>
        </pc:grpChg>
        <pc:picChg chg="del">
          <ac:chgData name="Samantha Poster" userId="S::sposter@seattlejobsinit.com::4acaae68-0de5-48fa-ae95-95efebc6372b" providerId="AD" clId="Web-{6BE978FD-3DC8-0E6F-BA9C-4ADAE2B5054B}" dt="2023-07-26T21:20:26.317" v="109"/>
          <ac:picMkLst>
            <pc:docMk/>
            <pc:sldMk cId="2759454827" sldId="524"/>
            <ac:picMk id="6" creationId="{F004B977-B039-3618-EA09-319CBF6059EE}"/>
          </ac:picMkLst>
        </pc:picChg>
        <pc:picChg chg="del">
          <ac:chgData name="Samantha Poster" userId="S::sposter@seattlejobsinit.com::4acaae68-0de5-48fa-ae95-95efebc6372b" providerId="AD" clId="Web-{6BE978FD-3DC8-0E6F-BA9C-4ADAE2B5054B}" dt="2023-07-26T21:20:26.973" v="110"/>
          <ac:picMkLst>
            <pc:docMk/>
            <pc:sldMk cId="2759454827" sldId="524"/>
            <ac:picMk id="7" creationId="{FBC4CC09-D82D-DE7D-F469-B45C5B33CEC7}"/>
          </ac:picMkLst>
        </pc:picChg>
        <pc:picChg chg="del">
          <ac:chgData name="Samantha Poster" userId="S::sposter@seattlejobsinit.com::4acaae68-0de5-48fa-ae95-95efebc6372b" providerId="AD" clId="Web-{6BE978FD-3DC8-0E6F-BA9C-4ADAE2B5054B}" dt="2023-07-26T21:20:37.145" v="115"/>
          <ac:picMkLst>
            <pc:docMk/>
            <pc:sldMk cId="2759454827" sldId="524"/>
            <ac:picMk id="8" creationId="{8E74448E-CF01-3676-9E4C-A97320860D82}"/>
          </ac:picMkLst>
        </pc:picChg>
        <pc:picChg chg="del">
          <ac:chgData name="Samantha Poster" userId="S::sposter@seattlejobsinit.com::4acaae68-0de5-48fa-ae95-95efebc6372b" providerId="AD" clId="Web-{6BE978FD-3DC8-0E6F-BA9C-4ADAE2B5054B}" dt="2023-07-26T21:20:27.973" v="111"/>
          <ac:picMkLst>
            <pc:docMk/>
            <pc:sldMk cId="2759454827" sldId="524"/>
            <ac:picMk id="9" creationId="{E0A6B765-0B82-E2D5-811E-596772DF95CC}"/>
          </ac:picMkLst>
        </pc:picChg>
        <pc:picChg chg="add mod">
          <ac:chgData name="Samantha Poster" userId="S::sposter@seattlejobsinit.com::4acaae68-0de5-48fa-ae95-95efebc6372b" providerId="AD" clId="Web-{6BE978FD-3DC8-0E6F-BA9C-4ADAE2B5054B}" dt="2023-07-26T21:29:57.162" v="261" actId="1076"/>
          <ac:picMkLst>
            <pc:docMk/>
            <pc:sldMk cId="2759454827" sldId="524"/>
            <ac:picMk id="10" creationId="{571DB11A-4F30-70C1-DA78-8590E6F5B169}"/>
          </ac:picMkLst>
        </pc:picChg>
        <pc:picChg chg="add mod">
          <ac:chgData name="Samantha Poster" userId="S::sposter@seattlejobsinit.com::4acaae68-0de5-48fa-ae95-95efebc6372b" providerId="AD" clId="Web-{6BE978FD-3DC8-0E6F-BA9C-4ADAE2B5054B}" dt="2023-07-26T21:28:27.410" v="227"/>
          <ac:picMkLst>
            <pc:docMk/>
            <pc:sldMk cId="2759454827" sldId="524"/>
            <ac:picMk id="13" creationId="{0CE6A43B-5BCF-F3A5-6EDC-8F97FDCF7952}"/>
          </ac:picMkLst>
        </pc:picChg>
        <pc:picChg chg="add mod modCrop">
          <ac:chgData name="Samantha Poster" userId="S::sposter@seattlejobsinit.com::4acaae68-0de5-48fa-ae95-95efebc6372b" providerId="AD" clId="Web-{6BE978FD-3DC8-0E6F-BA9C-4ADAE2B5054B}" dt="2023-07-26T21:28:27.410" v="227"/>
          <ac:picMkLst>
            <pc:docMk/>
            <pc:sldMk cId="2759454827" sldId="524"/>
            <ac:picMk id="15" creationId="{F91BD7A5-BB02-AAE9-DA42-0C76074B629A}"/>
          </ac:picMkLst>
        </pc:picChg>
        <pc:cxnChg chg="mod">
          <ac:chgData name="Samantha Poster" userId="S::sposter@seattlejobsinit.com::4acaae68-0de5-48fa-ae95-95efebc6372b" providerId="AD" clId="Web-{6BE978FD-3DC8-0E6F-BA9C-4ADAE2B5054B}" dt="2023-07-26T21:28:27.410" v="227"/>
          <ac:cxnSpMkLst>
            <pc:docMk/>
            <pc:sldMk cId="2759454827" sldId="524"/>
            <ac:cxnSpMk id="4" creationId="{9F7DE0FC-9088-0AE2-71F1-987EA8F6D3D3}"/>
          </ac:cxnSpMkLst>
        </pc:cxnChg>
      </pc:sldChg>
      <pc:sldChg chg="modSp add">
        <pc:chgData name="Samantha Poster" userId="S::sposter@seattlejobsinit.com::4acaae68-0de5-48fa-ae95-95efebc6372b" providerId="AD" clId="Web-{6BE978FD-3DC8-0E6F-BA9C-4ADAE2B5054B}" dt="2023-07-27T20:48:18.963" v="513" actId="1076"/>
        <pc:sldMkLst>
          <pc:docMk/>
          <pc:sldMk cId="2575487694" sldId="525"/>
        </pc:sldMkLst>
        <pc:spChg chg="mod">
          <ac:chgData name="Samantha Poster" userId="S::sposter@seattlejobsinit.com::4acaae68-0de5-48fa-ae95-95efebc6372b" providerId="AD" clId="Web-{6BE978FD-3DC8-0E6F-BA9C-4ADAE2B5054B}" dt="2023-07-27T20:47:57.228" v="509" actId="20577"/>
          <ac:spMkLst>
            <pc:docMk/>
            <pc:sldMk cId="2575487694" sldId="525"/>
            <ac:spMk id="8" creationId="{7BF38977-EE04-4A79-6F27-9C87EC017CD5}"/>
          </ac:spMkLst>
        </pc:spChg>
        <pc:spChg chg="mod">
          <ac:chgData name="Samantha Poster" userId="S::sposter@seattlejobsinit.com::4acaae68-0de5-48fa-ae95-95efebc6372b" providerId="AD" clId="Web-{6BE978FD-3DC8-0E6F-BA9C-4ADAE2B5054B}" dt="2023-07-27T20:48:06.088" v="511" actId="20577"/>
          <ac:spMkLst>
            <pc:docMk/>
            <pc:sldMk cId="2575487694" sldId="525"/>
            <ac:spMk id="9" creationId="{71D796C3-34CE-8708-02D8-A3C925D0B01A}"/>
          </ac:spMkLst>
        </pc:spChg>
        <pc:spChg chg="mod">
          <ac:chgData name="Samantha Poster" userId="S::sposter@seattlejobsinit.com::4acaae68-0de5-48fa-ae95-95efebc6372b" providerId="AD" clId="Web-{6BE978FD-3DC8-0E6F-BA9C-4ADAE2B5054B}" dt="2023-07-27T20:48:18.963" v="513" actId="1076"/>
          <ac:spMkLst>
            <pc:docMk/>
            <pc:sldMk cId="2575487694" sldId="525"/>
            <ac:spMk id="18" creationId="{4C0BFDD8-617A-5354-44FC-52F6DE740B6B}"/>
          </ac:spMkLst>
        </pc:spChg>
        <pc:picChg chg="mod">
          <ac:chgData name="Samantha Poster" userId="S::sposter@seattlejobsinit.com::4acaae68-0de5-48fa-ae95-95efebc6372b" providerId="AD" clId="Web-{6BE978FD-3DC8-0E6F-BA9C-4ADAE2B5054B}" dt="2023-07-27T20:48:13.260" v="512" actId="1076"/>
          <ac:picMkLst>
            <pc:docMk/>
            <pc:sldMk cId="2575487694" sldId="525"/>
            <ac:picMk id="7" creationId="{F896B01D-C7FB-FFD9-0A59-F34FA0C4D632}"/>
          </ac:picMkLst>
        </pc:picChg>
      </pc:sldChg>
      <pc:sldChg chg="modSp add">
        <pc:chgData name="Samantha Poster" userId="S::sposter@seattlejobsinit.com::4acaae68-0de5-48fa-ae95-95efebc6372b" providerId="AD" clId="Web-{6BE978FD-3DC8-0E6F-BA9C-4ADAE2B5054B}" dt="2023-07-27T20:46:57.835" v="500" actId="1076"/>
        <pc:sldMkLst>
          <pc:docMk/>
          <pc:sldMk cId="417114775" sldId="526"/>
        </pc:sldMkLst>
        <pc:spChg chg="mod">
          <ac:chgData name="Samantha Poster" userId="S::sposter@seattlejobsinit.com::4acaae68-0de5-48fa-ae95-95efebc6372b" providerId="AD" clId="Web-{6BE978FD-3DC8-0E6F-BA9C-4ADAE2B5054B}" dt="2023-07-27T20:46:57.835" v="500" actId="1076"/>
          <ac:spMkLst>
            <pc:docMk/>
            <pc:sldMk cId="417114775" sldId="526"/>
            <ac:spMk id="8" creationId="{7BF38977-EE04-4A79-6F27-9C87EC017CD5}"/>
          </ac:spMkLst>
        </pc:spChg>
        <pc:spChg chg="mod">
          <ac:chgData name="Samantha Poster" userId="S::sposter@seattlejobsinit.com::4acaae68-0de5-48fa-ae95-95efebc6372b" providerId="AD" clId="Web-{6BE978FD-3DC8-0E6F-BA9C-4ADAE2B5054B}" dt="2023-07-27T20:46:47.616" v="498" actId="1076"/>
          <ac:spMkLst>
            <pc:docMk/>
            <pc:sldMk cId="417114775" sldId="526"/>
            <ac:spMk id="9" creationId="{71D796C3-34CE-8708-02D8-A3C925D0B01A}"/>
          </ac:spMkLst>
        </pc:spChg>
      </pc:sldChg>
      <pc:sldChg chg="modSp add">
        <pc:chgData name="Samantha Poster" userId="S::sposter@seattlejobsinit.com::4acaae68-0de5-48fa-ae95-95efebc6372b" providerId="AD" clId="Web-{6BE978FD-3DC8-0E6F-BA9C-4ADAE2B5054B}" dt="2023-07-27T20:45:49.942" v="483" actId="14100"/>
        <pc:sldMkLst>
          <pc:docMk/>
          <pc:sldMk cId="3378789044" sldId="527"/>
        </pc:sldMkLst>
        <pc:spChg chg="mod">
          <ac:chgData name="Samantha Poster" userId="S::sposter@seattlejobsinit.com::4acaae68-0de5-48fa-ae95-95efebc6372b" providerId="AD" clId="Web-{6BE978FD-3DC8-0E6F-BA9C-4ADAE2B5054B}" dt="2023-07-27T20:45:14.519" v="476" actId="14100"/>
          <ac:spMkLst>
            <pc:docMk/>
            <pc:sldMk cId="3378789044" sldId="527"/>
            <ac:spMk id="7" creationId="{7F1BFF10-5FB4-7937-AC91-F6B2120C1EA6}"/>
          </ac:spMkLst>
        </pc:spChg>
        <pc:spChg chg="mod">
          <ac:chgData name="Samantha Poster" userId="S::sposter@seattlejobsinit.com::4acaae68-0de5-48fa-ae95-95efebc6372b" providerId="AD" clId="Web-{6BE978FD-3DC8-0E6F-BA9C-4ADAE2B5054B}" dt="2023-07-27T20:45:27.410" v="479" actId="14100"/>
          <ac:spMkLst>
            <pc:docMk/>
            <pc:sldMk cId="3378789044" sldId="527"/>
            <ac:spMk id="8" creationId="{7BF38977-EE04-4A79-6F27-9C87EC017CD5}"/>
          </ac:spMkLst>
        </pc:spChg>
        <pc:spChg chg="mod">
          <ac:chgData name="Samantha Poster" userId="S::sposter@seattlejobsinit.com::4acaae68-0de5-48fa-ae95-95efebc6372b" providerId="AD" clId="Web-{6BE978FD-3DC8-0E6F-BA9C-4ADAE2B5054B}" dt="2023-07-27T20:45:49.942" v="483" actId="14100"/>
          <ac:spMkLst>
            <pc:docMk/>
            <pc:sldMk cId="3378789044" sldId="527"/>
            <ac:spMk id="9" creationId="{71D796C3-34CE-8708-02D8-A3C925D0B01A}"/>
          </ac:spMkLst>
        </pc:spChg>
      </pc:sldChg>
      <pc:sldChg chg="modSp add del">
        <pc:chgData name="Samantha Poster" userId="S::sposter@seattlejobsinit.com::4acaae68-0de5-48fa-ae95-95efebc6372b" providerId="AD" clId="Web-{6BE978FD-3DC8-0E6F-BA9C-4ADAE2B5054B}" dt="2023-07-27T20:57:32.889" v="612"/>
        <pc:sldMkLst>
          <pc:docMk/>
          <pc:sldMk cId="3089971817" sldId="528"/>
        </pc:sldMkLst>
        <pc:spChg chg="mod">
          <ac:chgData name="Samantha Poster" userId="S::sposter@seattlejobsinit.com::4acaae68-0de5-48fa-ae95-95efebc6372b" providerId="AD" clId="Web-{6BE978FD-3DC8-0E6F-BA9C-4ADAE2B5054B}" dt="2023-07-27T20:56:17.277" v="594" actId="20577"/>
          <ac:spMkLst>
            <pc:docMk/>
            <pc:sldMk cId="3089971817" sldId="528"/>
            <ac:spMk id="2" creationId="{A83688DC-8B13-256C-211F-CBA08B0F7398}"/>
          </ac:spMkLst>
        </pc:spChg>
        <pc:spChg chg="mod">
          <ac:chgData name="Samantha Poster" userId="S::sposter@seattlejobsinit.com::4acaae68-0de5-48fa-ae95-95efebc6372b" providerId="AD" clId="Web-{6BE978FD-3DC8-0E6F-BA9C-4ADAE2B5054B}" dt="2023-07-27T20:56:35.450" v="599" actId="1076"/>
          <ac:spMkLst>
            <pc:docMk/>
            <pc:sldMk cId="3089971817" sldId="528"/>
            <ac:spMk id="4" creationId="{0D4803B1-2E2C-B18F-0D42-F8C27F8D0886}"/>
          </ac:spMkLst>
        </pc:spChg>
        <pc:spChg chg="mod">
          <ac:chgData name="Samantha Poster" userId="S::sposter@seattlejobsinit.com::4acaae68-0de5-48fa-ae95-95efebc6372b" providerId="AD" clId="Web-{6BE978FD-3DC8-0E6F-BA9C-4ADAE2B5054B}" dt="2023-07-27T20:56:21.027" v="596" actId="20577"/>
          <ac:spMkLst>
            <pc:docMk/>
            <pc:sldMk cId="3089971817" sldId="528"/>
            <ac:spMk id="5" creationId="{E02ECDA9-CBAD-B3FF-DA16-B458FD10B1F6}"/>
          </ac:spMkLst>
        </pc:spChg>
        <pc:spChg chg="mod">
          <ac:chgData name="Samantha Poster" userId="S::sposter@seattlejobsinit.com::4acaae68-0de5-48fa-ae95-95efebc6372b" providerId="AD" clId="Web-{6BE978FD-3DC8-0E6F-BA9C-4ADAE2B5054B}" dt="2023-07-27T20:57:01.310" v="604" actId="1076"/>
          <ac:spMkLst>
            <pc:docMk/>
            <pc:sldMk cId="3089971817" sldId="528"/>
            <ac:spMk id="11" creationId="{97962E66-31EC-E1EB-942E-FE13D6E7EF49}"/>
          </ac:spMkLst>
        </pc:spChg>
        <pc:picChg chg="mod">
          <ac:chgData name="Samantha Poster" userId="S::sposter@seattlejobsinit.com::4acaae68-0de5-48fa-ae95-95efebc6372b" providerId="AD" clId="Web-{6BE978FD-3DC8-0E6F-BA9C-4ADAE2B5054B}" dt="2023-07-27T20:57:04.951" v="606" actId="14100"/>
          <ac:picMkLst>
            <pc:docMk/>
            <pc:sldMk cId="3089971817" sldId="528"/>
            <ac:picMk id="17" creationId="{04E7CFF8-F436-66C4-5E7A-6A76FEC38B23}"/>
          </ac:picMkLst>
        </pc:picChg>
      </pc:sldChg>
      <pc:sldChg chg="addSp delSp modSp add">
        <pc:chgData name="Samantha Poster" userId="S::sposter@seattlejobsinit.com::4acaae68-0de5-48fa-ae95-95efebc6372b" providerId="AD" clId="Web-{6BE978FD-3DC8-0E6F-BA9C-4ADAE2B5054B}" dt="2023-07-27T20:57:25.748" v="611" actId="1076"/>
        <pc:sldMkLst>
          <pc:docMk/>
          <pc:sldMk cId="3938367381" sldId="529"/>
        </pc:sldMkLst>
        <pc:spChg chg="mod">
          <ac:chgData name="Samantha Poster" userId="S::sposter@seattlejobsinit.com::4acaae68-0de5-48fa-ae95-95efebc6372b" providerId="AD" clId="Web-{6BE978FD-3DC8-0E6F-BA9C-4ADAE2B5054B}" dt="2023-07-27T20:55:50.229" v="584" actId="1076"/>
          <ac:spMkLst>
            <pc:docMk/>
            <pc:sldMk cId="3938367381" sldId="529"/>
            <ac:spMk id="6" creationId="{108A47D0-25F7-A7D1-DA8B-7D4D90CE1599}"/>
          </ac:spMkLst>
        </pc:spChg>
        <pc:spChg chg="mod">
          <ac:chgData name="Samantha Poster" userId="S::sposter@seattlejobsinit.com::4acaae68-0de5-48fa-ae95-95efebc6372b" providerId="AD" clId="Web-{6BE978FD-3DC8-0E6F-BA9C-4ADAE2B5054B}" dt="2023-07-27T20:55:52.854" v="585" actId="1076"/>
          <ac:spMkLst>
            <pc:docMk/>
            <pc:sldMk cId="3938367381" sldId="529"/>
            <ac:spMk id="9" creationId="{55BCE959-43A4-7DC0-8A14-3D90CE0FD02E}"/>
          </ac:spMkLst>
        </pc:spChg>
        <pc:spChg chg="mod">
          <ac:chgData name="Samantha Poster" userId="S::sposter@seattlejobsinit.com::4acaae68-0de5-48fa-ae95-95efebc6372b" providerId="AD" clId="Web-{6BE978FD-3DC8-0E6F-BA9C-4ADAE2B5054B}" dt="2023-07-27T20:55:33.182" v="580" actId="1076"/>
          <ac:spMkLst>
            <pc:docMk/>
            <pc:sldMk cId="3938367381" sldId="529"/>
            <ac:spMk id="10" creationId="{DD6458C3-BBF8-EAB3-3C8C-723C79C0EF58}"/>
          </ac:spMkLst>
        </pc:spChg>
        <pc:spChg chg="mod">
          <ac:chgData name="Samantha Poster" userId="S::sposter@seattlejobsinit.com::4acaae68-0de5-48fa-ae95-95efebc6372b" providerId="AD" clId="Web-{6BE978FD-3DC8-0E6F-BA9C-4ADAE2B5054B}" dt="2023-07-27T20:55:44.416" v="583" actId="20577"/>
          <ac:spMkLst>
            <pc:docMk/>
            <pc:sldMk cId="3938367381" sldId="529"/>
            <ac:spMk id="11" creationId="{97962E66-31EC-E1EB-942E-FE13D6E7EF49}"/>
          </ac:spMkLst>
        </pc:spChg>
        <pc:picChg chg="add mod">
          <ac:chgData name="Samantha Poster" userId="S::sposter@seattlejobsinit.com::4acaae68-0de5-48fa-ae95-95efebc6372b" providerId="AD" clId="Web-{6BE978FD-3DC8-0E6F-BA9C-4ADAE2B5054B}" dt="2023-07-27T20:57:25.748" v="611" actId="1076"/>
          <ac:picMkLst>
            <pc:docMk/>
            <pc:sldMk cId="3938367381" sldId="529"/>
            <ac:picMk id="3" creationId="{9F3E8D4F-9FA9-9826-3D46-EC9D310E7411}"/>
          </ac:picMkLst>
        </pc:picChg>
        <pc:picChg chg="del">
          <ac:chgData name="Samantha Poster" userId="S::sposter@seattlejobsinit.com::4acaae68-0de5-48fa-ae95-95efebc6372b" providerId="AD" clId="Web-{6BE978FD-3DC8-0E6F-BA9C-4ADAE2B5054B}" dt="2023-07-27T20:57:12.904" v="607"/>
          <ac:picMkLst>
            <pc:docMk/>
            <pc:sldMk cId="3938367381" sldId="529"/>
            <ac:picMk id="17" creationId="{04E7CFF8-F436-66C4-5E7A-6A76FEC38B23}"/>
          </ac:picMkLst>
        </pc:picChg>
      </pc:sldChg>
      <pc:sldMasterChg chg="add addSldLayout">
        <pc:chgData name="Samantha Poster" userId="S::sposter@seattlejobsinit.com::4acaae68-0de5-48fa-ae95-95efebc6372b" providerId="AD" clId="Web-{6BE978FD-3DC8-0E6F-BA9C-4ADAE2B5054B}" dt="2023-07-27T20:52:30.910" v="515"/>
        <pc:sldMasterMkLst>
          <pc:docMk/>
          <pc:sldMasterMk cId="1788353970" sldId="2147483648"/>
        </pc:sldMasterMkLst>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916498579" sldId="2147483649"/>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782271272" sldId="2147483650"/>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802635032" sldId="2147483651"/>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1476947594" sldId="2147483654"/>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3154419118" sldId="2147483658"/>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986529405" sldId="2147483659"/>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369781860" sldId="2147483660"/>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3190945164" sldId="2147483661"/>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005721973" sldId="2147483662"/>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569275536" sldId="2147483663"/>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131912741" sldId="2147483664"/>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756976449" sldId="2147483665"/>
          </pc:sldLayoutMkLst>
        </pc:sldLayoutChg>
        <pc:sldLayoutChg chg="add">
          <pc:chgData name="Samantha Poster" userId="S::sposter@seattlejobsinit.com::4acaae68-0de5-48fa-ae95-95efebc6372b" providerId="AD" clId="Web-{6BE978FD-3DC8-0E6F-BA9C-4ADAE2B5054B}" dt="2023-07-27T20:52:30.910" v="515"/>
          <pc:sldLayoutMkLst>
            <pc:docMk/>
            <pc:sldMasterMk cId="1788353970" sldId="2147483648"/>
            <pc:sldLayoutMk cId="2544706900" sldId="2147483666"/>
          </pc:sldLayoutMkLst>
        </pc:sldLayoutChg>
      </pc:sldMasterChg>
      <pc:sldMasterChg chg="replId modSldLayout">
        <pc:chgData name="Samantha Poster" userId="S::sposter@seattlejobsinit.com::4acaae68-0de5-48fa-ae95-95efebc6372b" providerId="AD" clId="Web-{6BE978FD-3DC8-0E6F-BA9C-4ADAE2B5054B}" dt="2023-07-27T20:42:53.623" v="453"/>
        <pc:sldMasterMkLst>
          <pc:docMk/>
          <pc:sldMasterMk cId="3443002536" sldId="2147483893"/>
        </pc:sldMasterMkLst>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2900875070" sldId="2147483894"/>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1523542732" sldId="2147483895"/>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1110810962" sldId="2147483896"/>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2370952787" sldId="2147483897"/>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3222430331" sldId="2147483898"/>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1097850010" sldId="2147483899"/>
          </pc:sldLayoutMkLst>
        </pc:sldLayoutChg>
        <pc:sldLayoutChg chg="replId">
          <pc:chgData name="Samantha Poster" userId="S::sposter@seattlejobsinit.com::4acaae68-0de5-48fa-ae95-95efebc6372b" providerId="AD" clId="Web-{6BE978FD-3DC8-0E6F-BA9C-4ADAE2B5054B}" dt="2023-07-27T20:42:53.623" v="453"/>
          <pc:sldLayoutMkLst>
            <pc:docMk/>
            <pc:sldMasterMk cId="3443002536" sldId="2147483893"/>
            <pc:sldLayoutMk cId="765628338" sldId="2147483900"/>
          </pc:sldLayoutMkLst>
        </pc:sldLayoutChg>
      </pc:sldMasterChg>
      <pc:sldMasterChg chg="add replId addSldLayout modSldLayout">
        <pc:chgData name="Samantha Poster" userId="S::sposter@seattlejobsinit.com::4acaae68-0de5-48fa-ae95-95efebc6372b" providerId="AD" clId="Web-{6BE978FD-3DC8-0E6F-BA9C-4ADAE2B5054B}" dt="2023-07-27T20:52:30.910" v="515"/>
        <pc:sldMasterMkLst>
          <pc:docMk/>
          <pc:sldMasterMk cId="2215301046" sldId="2147483901"/>
        </pc:sldMasterMkLst>
        <pc:sldLayoutChg chg="add">
          <pc:chgData name="Samantha Poster" userId="S::sposter@seattlejobsinit.com::4acaae68-0de5-48fa-ae95-95efebc6372b" providerId="AD" clId="Web-{6BE978FD-3DC8-0E6F-BA9C-4ADAE2B5054B}" dt="2023-07-27T20:42:53.623" v="453"/>
          <pc:sldLayoutMkLst>
            <pc:docMk/>
            <pc:sldMasterMk cId="2215301046" sldId="2147483901"/>
            <pc:sldLayoutMk cId="4098981328" sldId="2147483667"/>
          </pc:sldLayoutMkLst>
        </pc:sldLayoutChg>
        <pc:sldLayoutChg chg="add">
          <pc:chgData name="Samantha Poster" userId="S::sposter@seattlejobsinit.com::4acaae68-0de5-48fa-ae95-95efebc6372b" providerId="AD" clId="Web-{6BE978FD-3DC8-0E6F-BA9C-4ADAE2B5054B}" dt="2023-07-27T20:42:53.623" v="453"/>
          <pc:sldLayoutMkLst>
            <pc:docMk/>
            <pc:sldMasterMk cId="2215301046" sldId="2147483901"/>
            <pc:sldLayoutMk cId="2724875641" sldId="2147483668"/>
          </pc:sldLayoutMkLst>
        </pc:sldLayoutChg>
        <pc:sldLayoutChg chg="add">
          <pc:chgData name="Samantha Poster" userId="S::sposter@seattlejobsinit.com::4acaae68-0de5-48fa-ae95-95efebc6372b" providerId="AD" clId="Web-{6BE978FD-3DC8-0E6F-BA9C-4ADAE2B5054B}" dt="2023-07-27T20:42:53.623" v="453"/>
          <pc:sldLayoutMkLst>
            <pc:docMk/>
            <pc:sldMasterMk cId="2215301046" sldId="2147483901"/>
            <pc:sldLayoutMk cId="974704166" sldId="2147483669"/>
          </pc:sldLayoutMkLst>
        </pc:sldLayoutChg>
        <pc:sldLayoutChg chg="add">
          <pc:chgData name="Samantha Poster" userId="S::sposter@seattlejobsinit.com::4acaae68-0de5-48fa-ae95-95efebc6372b" providerId="AD" clId="Web-{6BE978FD-3DC8-0E6F-BA9C-4ADAE2B5054B}" dt="2023-07-27T20:42:53.623" v="453"/>
          <pc:sldLayoutMkLst>
            <pc:docMk/>
            <pc:sldMasterMk cId="2215301046" sldId="2147483901"/>
            <pc:sldLayoutMk cId="2696299228" sldId="2147483670"/>
          </pc:sldLayoutMkLst>
        </pc:sldLayoutChg>
        <pc:sldLayoutChg chg="add">
          <pc:chgData name="Samantha Poster" userId="S::sposter@seattlejobsinit.com::4acaae68-0de5-48fa-ae95-95efebc6372b" providerId="AD" clId="Web-{6BE978FD-3DC8-0E6F-BA9C-4ADAE2B5054B}" dt="2023-07-27T20:42:53.623" v="453"/>
          <pc:sldLayoutMkLst>
            <pc:docMk/>
            <pc:sldMasterMk cId="2215301046" sldId="2147483901"/>
            <pc:sldLayoutMk cId="478666389" sldId="2147483671"/>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2495333116" sldId="2147483902"/>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2211720979" sldId="2147483903"/>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3046569387" sldId="2147483904"/>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375436477" sldId="2147483905"/>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3608666830" sldId="2147483906"/>
          </pc:sldLayoutMkLst>
        </pc:sldLayoutChg>
        <pc:sldLayoutChg chg="add replId">
          <pc:chgData name="Samantha Poster" userId="S::sposter@seattlejobsinit.com::4acaae68-0de5-48fa-ae95-95efebc6372b" providerId="AD" clId="Web-{6BE978FD-3DC8-0E6F-BA9C-4ADAE2B5054B}" dt="2023-07-27T20:52:30.910" v="515"/>
          <pc:sldLayoutMkLst>
            <pc:docMk/>
            <pc:sldMasterMk cId="2215301046" sldId="2147483901"/>
            <pc:sldLayoutMk cId="372204656" sldId="2147483907"/>
          </pc:sldLayoutMkLst>
        </pc:sldLayoutChg>
      </pc:sldMasterChg>
    </pc:docChg>
  </pc:docChgLst>
  <pc:docChgLst>
    <pc:chgData name="Samantha Poster" userId="S::sposter@seattlejobsinit.com::4acaae68-0de5-48fa-ae95-95efebc6372b" providerId="AD" clId="Web-{9495958E-5892-9511-1925-2CF9ECBD526A}"/>
    <pc:docChg chg="modSld">
      <pc:chgData name="Samantha Poster" userId="S::sposter@seattlejobsinit.com::4acaae68-0de5-48fa-ae95-95efebc6372b" providerId="AD" clId="Web-{9495958E-5892-9511-1925-2CF9ECBD526A}" dt="2023-10-17T03:52:48.630" v="91" actId="20577"/>
      <pc:docMkLst>
        <pc:docMk/>
      </pc:docMkLst>
      <pc:sldChg chg="delSp modSp">
        <pc:chgData name="Samantha Poster" userId="S::sposter@seattlejobsinit.com::4acaae68-0de5-48fa-ae95-95efebc6372b" providerId="AD" clId="Web-{9495958E-5892-9511-1925-2CF9ECBD526A}" dt="2023-10-17T03:52:48.630" v="91" actId="20577"/>
        <pc:sldMkLst>
          <pc:docMk/>
          <pc:sldMk cId="2603113763" sldId="539"/>
        </pc:sldMkLst>
        <pc:spChg chg="mod">
          <ac:chgData name="Samantha Poster" userId="S::sposter@seattlejobsinit.com::4acaae68-0de5-48fa-ae95-95efebc6372b" providerId="AD" clId="Web-{9495958E-5892-9511-1925-2CF9ECBD526A}" dt="2023-10-17T03:52:48.630" v="91" actId="20577"/>
          <ac:spMkLst>
            <pc:docMk/>
            <pc:sldMk cId="2603113763" sldId="539"/>
            <ac:spMk id="7" creationId="{9FDC89B0-922D-40A9-F0FE-D440CB2EC8AE}"/>
          </ac:spMkLst>
        </pc:spChg>
        <pc:graphicFrameChg chg="mod modGraphic">
          <ac:chgData name="Samantha Poster" userId="S::sposter@seattlejobsinit.com::4acaae68-0de5-48fa-ae95-95efebc6372b" providerId="AD" clId="Web-{9495958E-5892-9511-1925-2CF9ECBD526A}" dt="2023-10-17T03:51:52.769" v="69"/>
          <ac:graphicFrameMkLst>
            <pc:docMk/>
            <pc:sldMk cId="2603113763" sldId="539"/>
            <ac:graphicFrameMk id="5" creationId="{809FDCD8-140E-EBFC-CCDB-73AFDAEE3F9C}"/>
          </ac:graphicFrameMkLst>
        </pc:graphicFrameChg>
        <pc:graphicFrameChg chg="mod modGraphic">
          <ac:chgData name="Samantha Poster" userId="S::sposter@seattlejobsinit.com::4acaae68-0de5-48fa-ae95-95efebc6372b" providerId="AD" clId="Web-{9495958E-5892-9511-1925-2CF9ECBD526A}" dt="2023-10-17T03:52:39.598" v="87" actId="1076"/>
          <ac:graphicFrameMkLst>
            <pc:docMk/>
            <pc:sldMk cId="2603113763" sldId="539"/>
            <ac:graphicFrameMk id="8" creationId="{F8EDD5DA-654D-1789-C85D-78A2382487AB}"/>
          </ac:graphicFrameMkLst>
        </pc:graphicFrameChg>
        <pc:picChg chg="del">
          <ac:chgData name="Samantha Poster" userId="S::sposter@seattlejobsinit.com::4acaae68-0de5-48fa-ae95-95efebc6372b" providerId="AD" clId="Web-{9495958E-5892-9511-1925-2CF9ECBD526A}" dt="2023-10-17T03:50:01.655" v="35"/>
          <ac:picMkLst>
            <pc:docMk/>
            <pc:sldMk cId="2603113763" sldId="539"/>
            <ac:picMk id="9" creationId="{8D352FA2-3F7B-6AA7-2CB0-5DDF23921766}"/>
          </ac:picMkLst>
        </pc:picChg>
      </pc:sldChg>
    </pc:docChg>
  </pc:docChgLst>
  <pc:docChgLst>
    <pc:chgData name="Samantha Poster" userId="S::sposter@seattlejobsinit.com::4acaae68-0de5-48fa-ae95-95efebc6372b" providerId="AD" clId="Web-{C33758DB-B267-6144-E72D-57D13B27A6A3}"/>
    <pc:docChg chg="mod addSld delSld modSld addMainMaster modMainMaster">
      <pc:chgData name="Samantha Poster" userId="S::sposter@seattlejobsinit.com::4acaae68-0de5-48fa-ae95-95efebc6372b" providerId="AD" clId="Web-{C33758DB-B267-6144-E72D-57D13B27A6A3}" dt="2023-07-20T19:38:36.822" v="509" actId="20577"/>
      <pc:docMkLst>
        <pc:docMk/>
      </pc:docMkLst>
      <pc:sldChg chg="del">
        <pc:chgData name="Samantha Poster" userId="S::sposter@seattlejobsinit.com::4acaae68-0de5-48fa-ae95-95efebc6372b" providerId="AD" clId="Web-{C33758DB-B267-6144-E72D-57D13B27A6A3}" dt="2023-07-20T19:25:21.095" v="494"/>
        <pc:sldMkLst>
          <pc:docMk/>
          <pc:sldMk cId="3136901584" sldId="497"/>
        </pc:sldMkLst>
      </pc:sldChg>
      <pc:sldChg chg="modSp">
        <pc:chgData name="Samantha Poster" userId="S::sposter@seattlejobsinit.com::4acaae68-0de5-48fa-ae95-95efebc6372b" providerId="AD" clId="Web-{C33758DB-B267-6144-E72D-57D13B27A6A3}" dt="2023-07-20T19:38:36.822" v="509" actId="20577"/>
        <pc:sldMkLst>
          <pc:docMk/>
          <pc:sldMk cId="3740401265" sldId="504"/>
        </pc:sldMkLst>
        <pc:spChg chg="mod">
          <ac:chgData name="Samantha Poster" userId="S::sposter@seattlejobsinit.com::4acaae68-0de5-48fa-ae95-95efebc6372b" providerId="AD" clId="Web-{C33758DB-B267-6144-E72D-57D13B27A6A3}" dt="2023-07-20T19:38:36.822" v="509" actId="20577"/>
          <ac:spMkLst>
            <pc:docMk/>
            <pc:sldMk cId="3740401265" sldId="504"/>
            <ac:spMk id="3" creationId="{8ADFF5CE-B43E-F0FB-141B-8725C7A505EB}"/>
          </ac:spMkLst>
        </pc:spChg>
      </pc:sldChg>
      <pc:sldChg chg="addCm">
        <pc:chgData name="Samantha Poster" userId="S::sposter@seattlejobsinit.com::4acaae68-0de5-48fa-ae95-95efebc6372b" providerId="AD" clId="Web-{C33758DB-B267-6144-E72D-57D13B27A6A3}" dt="2023-07-20T17:34:01.991" v="199"/>
        <pc:sldMkLst>
          <pc:docMk/>
          <pc:sldMk cId="3698051212" sldId="505"/>
        </pc:sldMkLst>
        <pc:extLst>
          <p:ext xmlns:p="http://schemas.openxmlformats.org/presentationml/2006/main" uri="{D6D511B9-2390-475A-947B-AFAB55BFBCF1}">
            <pc226:cmChg xmlns:pc226="http://schemas.microsoft.com/office/powerpoint/2022/06/main/command" chg="add">
              <pc226:chgData name="Samantha Poster" userId="S::sposter@seattlejobsinit.com::4acaae68-0de5-48fa-ae95-95efebc6372b" providerId="AD" clId="Web-{C33758DB-B267-6144-E72D-57D13B27A6A3}" dt="2023-07-20T17:34:01.991" v="199"/>
              <pc2:cmMkLst xmlns:pc2="http://schemas.microsoft.com/office/powerpoint/2019/9/main/command">
                <pc:docMk/>
                <pc:sldMk cId="3698051212" sldId="505"/>
                <pc2:cmMk id="{6AACED11-12AD-47D4-8BA8-3A903819FC70}"/>
              </pc2:cmMkLst>
            </pc226:cmChg>
          </p:ext>
        </pc:extLst>
      </pc:sldChg>
      <pc:sldChg chg="modSp">
        <pc:chgData name="Samantha Poster" userId="S::sposter@seattlejobsinit.com::4acaae68-0de5-48fa-ae95-95efebc6372b" providerId="AD" clId="Web-{C33758DB-B267-6144-E72D-57D13B27A6A3}" dt="2023-07-20T17:40:35.302" v="203" actId="20577"/>
        <pc:sldMkLst>
          <pc:docMk/>
          <pc:sldMk cId="418488351" sldId="507"/>
        </pc:sldMkLst>
        <pc:spChg chg="mod">
          <ac:chgData name="Samantha Poster" userId="S::sposter@seattlejobsinit.com::4acaae68-0de5-48fa-ae95-95efebc6372b" providerId="AD" clId="Web-{C33758DB-B267-6144-E72D-57D13B27A6A3}" dt="2023-07-20T17:40:35.302" v="203" actId="20577"/>
          <ac:spMkLst>
            <pc:docMk/>
            <pc:sldMk cId="418488351" sldId="507"/>
            <ac:spMk id="3" creationId="{E78F0786-E1D0-B320-E82E-6A7D8F5266FC}"/>
          </ac:spMkLst>
        </pc:spChg>
      </pc:sldChg>
      <pc:sldChg chg="delSp modSp addCm delCm">
        <pc:chgData name="Samantha Poster" userId="S::sposter@seattlejobsinit.com::4acaae68-0de5-48fa-ae95-95efebc6372b" providerId="AD" clId="Web-{C33758DB-B267-6144-E72D-57D13B27A6A3}" dt="2023-07-20T19:21:05.588" v="449"/>
        <pc:sldMkLst>
          <pc:docMk/>
          <pc:sldMk cId="3758719452" sldId="509"/>
        </pc:sldMkLst>
        <pc:spChg chg="mod">
          <ac:chgData name="Samantha Poster" userId="S::sposter@seattlejobsinit.com::4acaae68-0de5-48fa-ae95-95efebc6372b" providerId="AD" clId="Web-{C33758DB-B267-6144-E72D-57D13B27A6A3}" dt="2023-07-20T19:20:59.228" v="447" actId="14100"/>
          <ac:spMkLst>
            <pc:docMk/>
            <pc:sldMk cId="3758719452" sldId="509"/>
            <ac:spMk id="7" creationId="{C83F0568-58E6-834C-C6B2-55643F3BCB5C}"/>
          </ac:spMkLst>
        </pc:spChg>
        <pc:spChg chg="del">
          <ac:chgData name="Samantha Poster" userId="S::sposter@seattlejobsinit.com::4acaae68-0de5-48fa-ae95-95efebc6372b" providerId="AD" clId="Web-{C33758DB-B267-6144-E72D-57D13B27A6A3}" dt="2023-07-20T19:21:04.572" v="448"/>
          <ac:spMkLst>
            <pc:docMk/>
            <pc:sldMk cId="3758719452" sldId="509"/>
            <ac:spMk id="10" creationId="{B8958C28-6B3F-4376-CA9E-61D0A28EE72C}"/>
          </ac:spMkLst>
        </pc:spChg>
        <pc:grpChg chg="del mod">
          <ac:chgData name="Samantha Poster" userId="S::sposter@seattlejobsinit.com::4acaae68-0de5-48fa-ae95-95efebc6372b" providerId="AD" clId="Web-{C33758DB-B267-6144-E72D-57D13B27A6A3}" dt="2023-07-20T19:21:05.588" v="449"/>
          <ac:grpSpMkLst>
            <pc:docMk/>
            <pc:sldMk cId="3758719452" sldId="509"/>
            <ac:grpSpMk id="14" creationId="{04E40D23-0C8F-8B51-368D-3E4865414D4F}"/>
          </ac:grpSpMkLst>
        </pc:grpChg>
        <pc:picChg chg="del">
          <ac:chgData name="Samantha Poster" userId="S::sposter@seattlejobsinit.com::4acaae68-0de5-48fa-ae95-95efebc6372b" providerId="AD" clId="Web-{C33758DB-B267-6144-E72D-57D13B27A6A3}" dt="2023-07-20T17:43:30.002" v="306"/>
          <ac:picMkLst>
            <pc:docMk/>
            <pc:sldMk cId="3758719452" sldId="509"/>
            <ac:picMk id="8" creationId="{DD594B64-4B4C-A236-BF16-359E488A5AD3}"/>
          </ac:picMkLst>
        </pc:picChg>
        <pc:extLst>
          <p:ext xmlns:p="http://schemas.openxmlformats.org/presentationml/2006/main" uri="{D6D511B9-2390-475A-947B-AFAB55BFBCF1}">
            <pc226:cmChg xmlns:pc226="http://schemas.microsoft.com/office/powerpoint/2022/06/main/command" chg="add del">
              <pc226:chgData name="Samantha Poster" userId="S::sposter@seattlejobsinit.com::4acaae68-0de5-48fa-ae95-95efebc6372b" providerId="AD" clId="Web-{C33758DB-B267-6144-E72D-57D13B27A6A3}" dt="2023-07-20T17:43:37.456" v="308"/>
              <pc2:cmMkLst xmlns:pc2="http://schemas.microsoft.com/office/powerpoint/2019/9/main/command">
                <pc:docMk/>
                <pc:sldMk cId="3758719452" sldId="509"/>
                <pc2:cmMk id="{C5354064-55A4-498F-8C12-1CD714DEC7D2}"/>
              </pc2:cmMkLst>
            </pc226:cmChg>
            <pc226:cmChg xmlns:pc226="http://schemas.microsoft.com/office/powerpoint/2022/06/main/command" chg="add del">
              <pc226:chgData name="Samantha Poster" userId="S::sposter@seattlejobsinit.com::4acaae68-0de5-48fa-ae95-95efebc6372b" providerId="AD" clId="Web-{C33758DB-B267-6144-E72D-57D13B27A6A3}" dt="2023-07-20T19:18:38.677" v="388"/>
              <pc2:cmMkLst xmlns:pc2="http://schemas.microsoft.com/office/powerpoint/2019/9/main/command">
                <pc:docMk/>
                <pc:sldMk cId="3758719452" sldId="509"/>
                <pc2:cmMk id="{37BBA978-CA6D-4BA9-BBE1-867EBB8B548E}"/>
              </pc2:cmMkLst>
            </pc226:cmChg>
          </p:ext>
        </pc:extLst>
      </pc:sldChg>
      <pc:sldChg chg="delSp modSp addCm modCm">
        <pc:chgData name="Samantha Poster" userId="S::sposter@seattlejobsinit.com::4acaae68-0de5-48fa-ae95-95efebc6372b" providerId="AD" clId="Web-{C33758DB-B267-6144-E72D-57D13B27A6A3}" dt="2023-07-20T19:37:42.368" v="508" actId="14100"/>
        <pc:sldMkLst>
          <pc:docMk/>
          <pc:sldMk cId="4139535781" sldId="513"/>
        </pc:sldMkLst>
        <pc:spChg chg="mod">
          <ac:chgData name="Samantha Poster" userId="S::sposter@seattlejobsinit.com::4acaae68-0de5-48fa-ae95-95efebc6372b" providerId="AD" clId="Web-{C33758DB-B267-6144-E72D-57D13B27A6A3}" dt="2023-07-20T19:37:42.368" v="508" actId="14100"/>
          <ac:spMkLst>
            <pc:docMk/>
            <pc:sldMk cId="4139535781" sldId="513"/>
            <ac:spMk id="7" creationId="{6F972C7A-7815-F303-AD96-37524C1C8C28}"/>
          </ac:spMkLst>
        </pc:spChg>
        <pc:picChg chg="del">
          <ac:chgData name="Samantha Poster" userId="S::sposter@seattlejobsinit.com::4acaae68-0de5-48fa-ae95-95efebc6372b" providerId="AD" clId="Web-{C33758DB-B267-6144-E72D-57D13B27A6A3}" dt="2023-07-20T19:37:17.179" v="505"/>
          <ac:picMkLst>
            <pc:docMk/>
            <pc:sldMk cId="4139535781" sldId="513"/>
            <ac:picMk id="8" creationId="{DD594B64-4B4C-A236-BF16-359E488A5AD3}"/>
          </ac:picMkLst>
        </pc:picChg>
        <pc:extLst>
          <p:ext xmlns:p="http://schemas.openxmlformats.org/presentationml/2006/main" uri="{D6D511B9-2390-475A-947B-AFAB55BFBCF1}">
            <pc226:cmChg xmlns:pc226="http://schemas.microsoft.com/office/powerpoint/2022/06/main/command" chg="add">
              <pc226:chgData name="Samantha Poster" userId="S::sposter@seattlejobsinit.com::4acaae68-0de5-48fa-ae95-95efebc6372b" providerId="AD" clId="Web-{C33758DB-B267-6144-E72D-57D13B27A6A3}" dt="2023-07-20T17:35:55.953" v="200"/>
              <pc2:cmMkLst xmlns:pc2="http://schemas.microsoft.com/office/powerpoint/2019/9/main/command">
                <pc:docMk/>
                <pc:sldMk cId="4139535781" sldId="513"/>
                <pc2:cmMk id="{EC189194-BF27-4660-BF02-EBC6BB268B6C}"/>
              </pc2:cmMkLst>
            </pc226:cmChg>
            <pc226:cmChg xmlns:pc226="http://schemas.microsoft.com/office/powerpoint/2022/06/main/command" chg="add">
              <pc226:chgData name="Samantha Poster" userId="S::sposter@seattlejobsinit.com::4acaae68-0de5-48fa-ae95-95efebc6372b" providerId="AD" clId="Web-{C33758DB-B267-6144-E72D-57D13B27A6A3}" dt="2023-07-20T19:37:40.133" v="507"/>
              <pc2:cmMkLst xmlns:pc2="http://schemas.microsoft.com/office/powerpoint/2019/9/main/command">
                <pc:docMk/>
                <pc:sldMk cId="4139535781" sldId="513"/>
                <pc2:cmMk id="{498635C8-69AD-44A4-A27E-6D4CA9A3AC98}"/>
              </pc2:cmMkLst>
              <pc226:cmRplyChg chg="add">
                <pc226:chgData name="Samantha Poster" userId="S::sposter@seattlejobsinit.com::4acaae68-0de5-48fa-ae95-95efebc6372b" providerId="AD" clId="Web-{C33758DB-B267-6144-E72D-57D13B27A6A3}" dt="2023-07-20T19:37:40.133" v="507"/>
                <pc2:cmRplyMkLst xmlns:pc2="http://schemas.microsoft.com/office/powerpoint/2019/9/main/command">
                  <pc:docMk/>
                  <pc:sldMk cId="4139535781" sldId="513"/>
                  <pc2:cmMk id="{498635C8-69AD-44A4-A27E-6D4CA9A3AC98}"/>
                  <pc2:cmRplyMk id="{D96BE92C-E4FC-4460-8A91-8E68466DE0DB}"/>
                </pc2:cmRplyMkLst>
              </pc226:cmRplyChg>
            </pc226:cmChg>
          </p:ext>
        </pc:extLst>
      </pc:sldChg>
      <pc:sldChg chg="modSp">
        <pc:chgData name="Samantha Poster" userId="S::sposter@seattlejobsinit.com::4acaae68-0de5-48fa-ae95-95efebc6372b" providerId="AD" clId="Web-{C33758DB-B267-6144-E72D-57D13B27A6A3}" dt="2023-07-20T17:29:29.174" v="27" actId="1076"/>
        <pc:sldMkLst>
          <pc:docMk/>
          <pc:sldMk cId="560199975" sldId="516"/>
        </pc:sldMkLst>
        <pc:spChg chg="mod">
          <ac:chgData name="Samantha Poster" userId="S::sposter@seattlejobsinit.com::4acaae68-0de5-48fa-ae95-95efebc6372b" providerId="AD" clId="Web-{C33758DB-B267-6144-E72D-57D13B27A6A3}" dt="2023-07-20T17:29:13.048" v="22" actId="20577"/>
          <ac:spMkLst>
            <pc:docMk/>
            <pc:sldMk cId="560199975" sldId="516"/>
            <ac:spMk id="2" creationId="{89DCF034-CC0A-6306-3594-C60A652F84F9}"/>
          </ac:spMkLst>
        </pc:spChg>
        <pc:spChg chg="mod">
          <ac:chgData name="Samantha Poster" userId="S::sposter@seattlejobsinit.com::4acaae68-0de5-48fa-ae95-95efebc6372b" providerId="AD" clId="Web-{C33758DB-B267-6144-E72D-57D13B27A6A3}" dt="2023-07-20T17:29:29.174" v="27" actId="1076"/>
          <ac:spMkLst>
            <pc:docMk/>
            <pc:sldMk cId="560199975" sldId="516"/>
            <ac:spMk id="5" creationId="{8A98C49B-EFB7-427A-03C2-DC6B510B5A9F}"/>
          </ac:spMkLst>
        </pc:spChg>
        <pc:spChg chg="mod">
          <ac:chgData name="Samantha Poster" userId="S::sposter@seattlejobsinit.com::4acaae68-0de5-48fa-ae95-95efebc6372b" providerId="AD" clId="Web-{C33758DB-B267-6144-E72D-57D13B27A6A3}" dt="2023-07-20T17:29:16.720" v="23" actId="1076"/>
          <ac:spMkLst>
            <pc:docMk/>
            <pc:sldMk cId="560199975" sldId="516"/>
            <ac:spMk id="7" creationId="{C83F0568-58E6-834C-C6B2-55643F3BCB5C}"/>
          </ac:spMkLst>
        </pc:spChg>
        <pc:cxnChg chg="mod">
          <ac:chgData name="Samantha Poster" userId="S::sposter@seattlejobsinit.com::4acaae68-0de5-48fa-ae95-95efebc6372b" providerId="AD" clId="Web-{C33758DB-B267-6144-E72D-57D13B27A6A3}" dt="2023-07-20T17:29:26.439" v="26" actId="1076"/>
          <ac:cxnSpMkLst>
            <pc:docMk/>
            <pc:sldMk cId="560199975" sldId="516"/>
            <ac:cxnSpMk id="4" creationId="{9F7DE0FC-9088-0AE2-71F1-987EA8F6D3D3}"/>
          </ac:cxnSpMkLst>
        </pc:cxnChg>
      </pc:sldChg>
      <pc:sldChg chg="modSp modNotes">
        <pc:chgData name="Samantha Poster" userId="S::sposter@seattlejobsinit.com::4acaae68-0de5-48fa-ae95-95efebc6372b" providerId="AD" clId="Web-{C33758DB-B267-6144-E72D-57D13B27A6A3}" dt="2023-07-20T17:31:21.979" v="196" actId="14100"/>
        <pc:sldMkLst>
          <pc:docMk/>
          <pc:sldMk cId="1086363988" sldId="517"/>
        </pc:sldMkLst>
        <pc:spChg chg="mod">
          <ac:chgData name="Samantha Poster" userId="S::sposter@seattlejobsinit.com::4acaae68-0de5-48fa-ae95-95efebc6372b" providerId="AD" clId="Web-{C33758DB-B267-6144-E72D-57D13B27A6A3}" dt="2023-07-20T17:31:21.979" v="196" actId="14100"/>
          <ac:spMkLst>
            <pc:docMk/>
            <pc:sldMk cId="1086363988" sldId="517"/>
            <ac:spMk id="23" creationId="{D34FBFFC-CB5A-E7E2-6668-0A225A39B5E0}"/>
          </ac:spMkLst>
        </pc:spChg>
      </pc:sldChg>
      <pc:sldChg chg="addSp delSp modSp add replId">
        <pc:chgData name="Samantha Poster" userId="S::sposter@seattlejobsinit.com::4acaae68-0de5-48fa-ae95-95efebc6372b" providerId="AD" clId="Web-{C33758DB-B267-6144-E72D-57D13B27A6A3}" dt="2023-07-20T19:25:51.706" v="496" actId="20577"/>
        <pc:sldMkLst>
          <pc:docMk/>
          <pc:sldMk cId="2173331308" sldId="519"/>
        </pc:sldMkLst>
        <pc:spChg chg="del mod">
          <ac:chgData name="Samantha Poster" userId="S::sposter@seattlejobsinit.com::4acaae68-0de5-48fa-ae95-95efebc6372b" providerId="AD" clId="Web-{C33758DB-B267-6144-E72D-57D13B27A6A3}" dt="2023-07-20T17:45:57.669" v="319"/>
          <ac:spMkLst>
            <pc:docMk/>
            <pc:sldMk cId="2173331308" sldId="519"/>
            <ac:spMk id="2" creationId="{ACE8B7E3-015E-56C2-5AED-7F4481C6C719}"/>
          </ac:spMkLst>
        </pc:spChg>
        <pc:spChg chg="mod">
          <ac:chgData name="Samantha Poster" userId="S::sposter@seattlejobsinit.com::4acaae68-0de5-48fa-ae95-95efebc6372b" providerId="AD" clId="Web-{C33758DB-B267-6144-E72D-57D13B27A6A3}" dt="2023-07-20T19:25:51.706" v="496" actId="20577"/>
          <ac:spMkLst>
            <pc:docMk/>
            <pc:sldMk cId="2173331308" sldId="519"/>
            <ac:spMk id="3" creationId="{8ADFF5CE-B43E-F0FB-141B-8725C7A505EB}"/>
          </ac:spMkLst>
        </pc:spChg>
        <pc:picChg chg="del">
          <ac:chgData name="Samantha Poster" userId="S::sposter@seattlejobsinit.com::4acaae68-0de5-48fa-ae95-95efebc6372b" providerId="AD" clId="Web-{C33758DB-B267-6144-E72D-57D13B27A6A3}" dt="2023-07-20T17:45:55.700" v="318"/>
          <ac:picMkLst>
            <pc:docMk/>
            <pc:sldMk cId="2173331308" sldId="519"/>
            <ac:picMk id="4" creationId="{0F768844-FF8C-6BD7-AF23-A21C0AFCBC61}"/>
          </ac:picMkLst>
        </pc:picChg>
        <pc:picChg chg="add mod">
          <ac:chgData name="Samantha Poster" userId="S::sposter@seattlejobsinit.com::4acaae68-0de5-48fa-ae95-95efebc6372b" providerId="AD" clId="Web-{C33758DB-B267-6144-E72D-57D13B27A6A3}" dt="2023-07-20T19:17:51.254" v="369"/>
          <ac:picMkLst>
            <pc:docMk/>
            <pc:sldMk cId="2173331308" sldId="519"/>
            <ac:picMk id="9" creationId="{62B0968E-5C6E-52E2-56C7-2331DFA5ED9F}"/>
          </ac:picMkLst>
        </pc:picChg>
        <pc:picChg chg="add mod">
          <ac:chgData name="Samantha Poster" userId="S::sposter@seattlejobsinit.com::4acaae68-0de5-48fa-ae95-95efebc6372b" providerId="AD" clId="Web-{C33758DB-B267-6144-E72D-57D13B27A6A3}" dt="2023-07-20T19:17:51.269" v="370"/>
          <ac:picMkLst>
            <pc:docMk/>
            <pc:sldMk cId="2173331308" sldId="519"/>
            <ac:picMk id="10" creationId="{4762D820-3CD5-2E54-FEC2-1D8F98E6F2C2}"/>
          </ac:picMkLst>
        </pc:picChg>
        <pc:picChg chg="add mod">
          <ac:chgData name="Samantha Poster" userId="S::sposter@seattlejobsinit.com::4acaae68-0de5-48fa-ae95-95efebc6372b" providerId="AD" clId="Web-{C33758DB-B267-6144-E72D-57D13B27A6A3}" dt="2023-07-20T19:17:51.269" v="371"/>
          <ac:picMkLst>
            <pc:docMk/>
            <pc:sldMk cId="2173331308" sldId="519"/>
            <ac:picMk id="11" creationId="{5FF7B664-9458-D09D-8BA0-3A885A733723}"/>
          </ac:picMkLst>
        </pc:picChg>
        <pc:cxnChg chg="del">
          <ac:chgData name="Samantha Poster" userId="S::sposter@seattlejobsinit.com::4acaae68-0de5-48fa-ae95-95efebc6372b" providerId="AD" clId="Web-{C33758DB-B267-6144-E72D-57D13B27A6A3}" dt="2023-07-20T17:46:15.030" v="334"/>
          <ac:cxnSpMkLst>
            <pc:docMk/>
            <pc:sldMk cId="2173331308" sldId="519"/>
            <ac:cxnSpMk id="7" creationId="{D470A763-0D5B-2909-2F2D-CE3CF7697A8F}"/>
          </ac:cxnSpMkLst>
        </pc:cxnChg>
      </pc:sldChg>
      <pc:sldChg chg="add">
        <pc:chgData name="Samantha Poster" userId="S::sposter@seattlejobsinit.com::4acaae68-0de5-48fa-ae95-95efebc6372b" providerId="AD" clId="Web-{C33758DB-B267-6144-E72D-57D13B27A6A3}" dt="2023-07-20T19:23:16.076" v="450"/>
        <pc:sldMkLst>
          <pc:docMk/>
          <pc:sldMk cId="2682105366" sldId="520"/>
        </pc:sldMkLst>
      </pc:sldChg>
      <pc:sldChg chg="delSp modSp add">
        <pc:chgData name="Samantha Poster" userId="S::sposter@seattlejobsinit.com::4acaae68-0de5-48fa-ae95-95efebc6372b" providerId="AD" clId="Web-{C33758DB-B267-6144-E72D-57D13B27A6A3}" dt="2023-07-20T19:25:03.470" v="493" actId="20577"/>
        <pc:sldMkLst>
          <pc:docMk/>
          <pc:sldMk cId="2942636324" sldId="521"/>
        </pc:sldMkLst>
        <pc:spChg chg="mod">
          <ac:chgData name="Samantha Poster" userId="S::sposter@seattlejobsinit.com::4acaae68-0de5-48fa-ae95-95efebc6372b" providerId="AD" clId="Web-{C33758DB-B267-6144-E72D-57D13B27A6A3}" dt="2023-07-20T19:24:58.188" v="492" actId="20577"/>
          <ac:spMkLst>
            <pc:docMk/>
            <pc:sldMk cId="2942636324" sldId="521"/>
            <ac:spMk id="5" creationId="{2FBA9A30-738E-3FD4-5989-24D93A865BC7}"/>
          </ac:spMkLst>
        </pc:spChg>
        <pc:spChg chg="del">
          <ac:chgData name="Samantha Poster" userId="S::sposter@seattlejobsinit.com::4acaae68-0de5-48fa-ae95-95efebc6372b" providerId="AD" clId="Web-{C33758DB-B267-6144-E72D-57D13B27A6A3}" dt="2023-07-20T19:24:28.703" v="480"/>
          <ac:spMkLst>
            <pc:docMk/>
            <pc:sldMk cId="2942636324" sldId="521"/>
            <ac:spMk id="6" creationId="{AC450765-15A3-8DCD-81B4-834437F6E283}"/>
          </ac:spMkLst>
        </pc:spChg>
        <pc:spChg chg="mod">
          <ac:chgData name="Samantha Poster" userId="S::sposter@seattlejobsinit.com::4acaae68-0de5-48fa-ae95-95efebc6372b" providerId="AD" clId="Web-{C33758DB-B267-6144-E72D-57D13B27A6A3}" dt="2023-07-20T19:25:03.470" v="493" actId="20577"/>
          <ac:spMkLst>
            <pc:docMk/>
            <pc:sldMk cId="2942636324" sldId="521"/>
            <ac:spMk id="7" creationId="{268831B4-08C4-7629-A7BA-9BAA259E20BF}"/>
          </ac:spMkLst>
        </pc:spChg>
      </pc:sldChg>
      <pc:sldMasterChg chg="modSldLayout">
        <pc:chgData name="Samantha Poster" userId="S::sposter@seattlejobsinit.com::4acaae68-0de5-48fa-ae95-95efebc6372b" providerId="AD" clId="Web-{C33758DB-B267-6144-E72D-57D13B27A6A3}" dt="2023-07-20T19:23:16.076" v="450"/>
        <pc:sldMasterMkLst>
          <pc:docMk/>
          <pc:sldMasterMk cId="2913527051" sldId="2147483850"/>
        </pc:sldMasterMkLst>
        <pc:sldLayoutChg chg="replId">
          <pc:chgData name="Samantha Poster" userId="S::sposter@seattlejobsinit.com::4acaae68-0de5-48fa-ae95-95efebc6372b" providerId="AD" clId="Web-{C33758DB-B267-6144-E72D-57D13B27A6A3}" dt="2023-07-20T19:23:16.076" v="450"/>
          <pc:sldLayoutMkLst>
            <pc:docMk/>
            <pc:sldMasterMk cId="2913527051" sldId="2147483850"/>
            <pc:sldLayoutMk cId="1990734812" sldId="2147483890"/>
          </pc:sldLayoutMkLst>
        </pc:sldLayoutChg>
        <pc:sldLayoutChg chg="replId">
          <pc:chgData name="Samantha Poster" userId="S::sposter@seattlejobsinit.com::4acaae68-0de5-48fa-ae95-95efebc6372b" providerId="AD" clId="Web-{C33758DB-B267-6144-E72D-57D13B27A6A3}" dt="2023-07-20T19:23:16.076" v="450"/>
          <pc:sldLayoutMkLst>
            <pc:docMk/>
            <pc:sldMasterMk cId="2913527051" sldId="2147483850"/>
            <pc:sldLayoutMk cId="2413632115" sldId="2147483891"/>
          </pc:sldLayoutMkLst>
        </pc:sldLayoutChg>
        <pc:sldLayoutChg chg="replId">
          <pc:chgData name="Samantha Poster" userId="S::sposter@seattlejobsinit.com::4acaae68-0de5-48fa-ae95-95efebc6372b" providerId="AD" clId="Web-{C33758DB-B267-6144-E72D-57D13B27A6A3}" dt="2023-07-20T19:23:16.076" v="450"/>
          <pc:sldLayoutMkLst>
            <pc:docMk/>
            <pc:sldMasterMk cId="2913527051" sldId="2147483850"/>
            <pc:sldLayoutMk cId="3737696671" sldId="2147483892"/>
          </pc:sldLayoutMkLst>
        </pc:sldLayoutChg>
      </pc:sldMasterChg>
      <pc:sldMasterChg chg="add addSldLayout">
        <pc:chgData name="Samantha Poster" userId="S::sposter@seattlejobsinit.com::4acaae68-0de5-48fa-ae95-95efebc6372b" providerId="AD" clId="Web-{C33758DB-B267-6144-E72D-57D13B27A6A3}" dt="2023-07-20T19:23:16.076" v="450"/>
        <pc:sldMasterMkLst>
          <pc:docMk/>
          <pc:sldMasterMk cId="3443002536" sldId="2147483893"/>
        </pc:sldMasterMkLst>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655233309" sldId="2147483675"/>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3064451224" sldId="2147483678"/>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365553815" sldId="2147483680"/>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738548182" sldId="2147483683"/>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816532089" sldId="2147483684"/>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2130654189" sldId="2147483686"/>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2210455443" sldId="2147483692"/>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4230890193" sldId="2147483693"/>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662280068" sldId="2147483696"/>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727565414" sldId="2147483697"/>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488503495" sldId="2147483699"/>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3197413126" sldId="2147483705"/>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2342043701" sldId="2147483706"/>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937121541" sldId="2147483712"/>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823220140" sldId="2147483713"/>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4038328545" sldId="2147483714"/>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2900875070" sldId="2147483894"/>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523542732" sldId="2147483895"/>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110810962" sldId="2147483896"/>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2370952787" sldId="2147483897"/>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3222430331" sldId="2147483898"/>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1097850010" sldId="2147483899"/>
          </pc:sldLayoutMkLst>
        </pc:sldLayoutChg>
        <pc:sldLayoutChg chg="add">
          <pc:chgData name="Samantha Poster" userId="S::sposter@seattlejobsinit.com::4acaae68-0de5-48fa-ae95-95efebc6372b" providerId="AD" clId="Web-{C33758DB-B267-6144-E72D-57D13B27A6A3}" dt="2023-07-20T19:23:16.076" v="450"/>
          <pc:sldLayoutMkLst>
            <pc:docMk/>
            <pc:sldMasterMk cId="3443002536" sldId="2147483893"/>
            <pc:sldLayoutMk cId="765628338" sldId="2147483900"/>
          </pc:sldLayoutMkLst>
        </pc:sldLayoutChg>
      </pc:sldMasterChg>
    </pc:docChg>
  </pc:docChgLst>
  <pc:docChgLst>
    <pc:chgData name="Samantha Poster" userId="S::sposter@seattlejobsinit.com::4acaae68-0de5-48fa-ae95-95efebc6372b" providerId="AD" clId="Web-{BDF39123-B148-8547-41DD-B6DC20EC3831}"/>
    <pc:docChg chg="addSld modSld sldOrd">
      <pc:chgData name="Samantha Poster" userId="S::sposter@seattlejobsinit.com::4acaae68-0de5-48fa-ae95-95efebc6372b" providerId="AD" clId="Web-{BDF39123-B148-8547-41DD-B6DC20EC3831}" dt="2023-07-26T17:04:23.208" v="42" actId="20577"/>
      <pc:docMkLst>
        <pc:docMk/>
      </pc:docMkLst>
      <pc:sldChg chg="addSp">
        <pc:chgData name="Samantha Poster" userId="S::sposter@seattlejobsinit.com::4acaae68-0de5-48fa-ae95-95efebc6372b" providerId="AD" clId="Web-{BDF39123-B148-8547-41DD-B6DC20EC3831}" dt="2023-07-26T16:33:10.265" v="30"/>
        <pc:sldMkLst>
          <pc:docMk/>
          <pc:sldMk cId="2401573325" sldId="486"/>
        </pc:sldMkLst>
        <pc:picChg chg="add">
          <ac:chgData name="Samantha Poster" userId="S::sposter@seattlejobsinit.com::4acaae68-0de5-48fa-ae95-95efebc6372b" providerId="AD" clId="Web-{BDF39123-B148-8547-41DD-B6DC20EC3831}" dt="2023-07-26T16:33:10.265" v="30"/>
          <ac:picMkLst>
            <pc:docMk/>
            <pc:sldMk cId="2401573325" sldId="486"/>
            <ac:picMk id="4" creationId="{2F4A7637-D707-E09D-8820-A4941677AAC5}"/>
          </ac:picMkLst>
        </pc:picChg>
      </pc:sldChg>
      <pc:sldChg chg="modSp">
        <pc:chgData name="Samantha Poster" userId="S::sposter@seattlejobsinit.com::4acaae68-0de5-48fa-ae95-95efebc6372b" providerId="AD" clId="Web-{BDF39123-B148-8547-41DD-B6DC20EC3831}" dt="2023-07-26T16:31:02.162" v="14" actId="20577"/>
        <pc:sldMkLst>
          <pc:docMk/>
          <pc:sldMk cId="2942636324" sldId="521"/>
        </pc:sldMkLst>
        <pc:spChg chg="mod">
          <ac:chgData name="Samantha Poster" userId="S::sposter@seattlejobsinit.com::4acaae68-0de5-48fa-ae95-95efebc6372b" providerId="AD" clId="Web-{BDF39123-B148-8547-41DD-B6DC20EC3831}" dt="2023-07-26T16:31:02.162" v="14" actId="20577"/>
          <ac:spMkLst>
            <pc:docMk/>
            <pc:sldMk cId="2942636324" sldId="521"/>
            <ac:spMk id="7" creationId="{268831B4-08C4-7629-A7BA-9BAA259E20BF}"/>
          </ac:spMkLst>
        </pc:spChg>
      </pc:sldChg>
      <pc:sldChg chg="addSp delSp modSp add ord replId">
        <pc:chgData name="Samantha Poster" userId="S::sposter@seattlejobsinit.com::4acaae68-0de5-48fa-ae95-95efebc6372b" providerId="AD" clId="Web-{BDF39123-B148-8547-41DD-B6DC20EC3831}" dt="2023-07-26T17:04:23.208" v="42" actId="20577"/>
        <pc:sldMkLst>
          <pc:docMk/>
          <pc:sldMk cId="1575942583" sldId="522"/>
        </pc:sldMkLst>
        <pc:spChg chg="mod">
          <ac:chgData name="Samantha Poster" userId="S::sposter@seattlejobsinit.com::4acaae68-0de5-48fa-ae95-95efebc6372b" providerId="AD" clId="Web-{BDF39123-B148-8547-41DD-B6DC20EC3831}" dt="2023-07-26T16:32:28.700" v="26" actId="20577"/>
          <ac:spMkLst>
            <pc:docMk/>
            <pc:sldMk cId="1575942583" sldId="522"/>
            <ac:spMk id="2" creationId="{89DCF034-CC0A-6306-3594-C60A652F84F9}"/>
          </ac:spMkLst>
        </pc:spChg>
        <pc:spChg chg="mod">
          <ac:chgData name="Samantha Poster" userId="S::sposter@seattlejobsinit.com::4acaae68-0de5-48fa-ae95-95efebc6372b" providerId="AD" clId="Web-{BDF39123-B148-8547-41DD-B6DC20EC3831}" dt="2023-07-26T17:04:23.208" v="42" actId="20577"/>
          <ac:spMkLst>
            <pc:docMk/>
            <pc:sldMk cId="1575942583" sldId="522"/>
            <ac:spMk id="3" creationId="{07F563E4-4E5F-59FE-F1BB-D20A7154F338}"/>
          </ac:spMkLst>
        </pc:spChg>
        <pc:picChg chg="add del mod">
          <ac:chgData name="Samantha Poster" userId="S::sposter@seattlejobsinit.com::4acaae68-0de5-48fa-ae95-95efebc6372b" providerId="AD" clId="Web-{BDF39123-B148-8547-41DD-B6DC20EC3831}" dt="2023-07-26T16:33:14.984" v="31"/>
          <ac:picMkLst>
            <pc:docMk/>
            <pc:sldMk cId="1575942583" sldId="522"/>
            <ac:picMk id="5" creationId="{3C00D7FF-6567-9EDD-99C2-6A2DB4BA6B1D}"/>
          </ac:picMkLst>
        </pc:picChg>
        <pc:picChg chg="del">
          <ac:chgData name="Samantha Poster" userId="S::sposter@seattlejobsinit.com::4acaae68-0de5-48fa-ae95-95efebc6372b" providerId="AD" clId="Web-{BDF39123-B148-8547-41DD-B6DC20EC3831}" dt="2023-07-26T16:32:30.668" v="27"/>
          <ac:picMkLst>
            <pc:docMk/>
            <pc:sldMk cId="1575942583" sldId="522"/>
            <ac:picMk id="6" creationId="{F004B977-B039-3618-EA09-319CBF6059EE}"/>
          </ac:picMkLst>
        </pc:picChg>
        <pc:picChg chg="del">
          <ac:chgData name="Samantha Poster" userId="S::sposter@seattlejobsinit.com::4acaae68-0de5-48fa-ae95-95efebc6372b" providerId="AD" clId="Web-{BDF39123-B148-8547-41DD-B6DC20EC3831}" dt="2023-07-26T16:34:30.599" v="34"/>
          <ac:picMkLst>
            <pc:docMk/>
            <pc:sldMk cId="1575942583" sldId="522"/>
            <ac:picMk id="7" creationId="{FBC4CC09-D82D-DE7D-F469-B45C5B33CEC7}"/>
          </ac:picMkLst>
        </pc:picChg>
        <pc:picChg chg="del">
          <ac:chgData name="Samantha Poster" userId="S::sposter@seattlejobsinit.com::4acaae68-0de5-48fa-ae95-95efebc6372b" providerId="AD" clId="Web-{BDF39123-B148-8547-41DD-B6DC20EC3831}" dt="2023-07-26T16:34:31.567" v="35"/>
          <ac:picMkLst>
            <pc:docMk/>
            <pc:sldMk cId="1575942583" sldId="522"/>
            <ac:picMk id="9" creationId="{E0A6B765-0B82-E2D5-811E-596772DF95CC}"/>
          </ac:picMkLst>
        </pc:picChg>
        <pc:picChg chg="add mod">
          <ac:chgData name="Samantha Poster" userId="S::sposter@seattlejobsinit.com::4acaae68-0de5-48fa-ae95-95efebc6372b" providerId="AD" clId="Web-{BDF39123-B148-8547-41DD-B6DC20EC3831}" dt="2023-07-26T16:35:25.618" v="40" actId="1076"/>
          <ac:picMkLst>
            <pc:docMk/>
            <pc:sldMk cId="1575942583" sldId="522"/>
            <ac:picMk id="10" creationId="{D3E3406E-B8F8-A05B-8EEB-58E00EBDE3C3}"/>
          </ac:picMkLst>
        </pc:picChg>
        <pc:picChg chg="add mod">
          <ac:chgData name="Samantha Poster" userId="S::sposter@seattlejobsinit.com::4acaae68-0de5-48fa-ae95-95efebc6372b" providerId="AD" clId="Web-{BDF39123-B148-8547-41DD-B6DC20EC3831}" dt="2023-07-26T16:35:23.462" v="39" actId="1076"/>
          <ac:picMkLst>
            <pc:docMk/>
            <pc:sldMk cId="1575942583" sldId="522"/>
            <ac:picMk id="12" creationId="{B2B6F448-1DCE-219F-46CB-A9C7FC98A76E}"/>
          </ac:picMkLst>
        </pc:picChg>
      </pc:sldChg>
    </pc:docChg>
  </pc:docChgLst>
  <pc:docChgLst>
    <pc:chgData name="Samantha Poster" userId="S::sposter@seattlejobsinit.com::4acaae68-0de5-48fa-ae95-95efebc6372b" providerId="AD" clId="Web-{7DAE473B-3C77-2176-7F2F-F71713E16FC5}"/>
    <pc:docChg chg="modSld">
      <pc:chgData name="Samantha Poster" userId="S::sposter@seattlejobsinit.com::4acaae68-0de5-48fa-ae95-95efebc6372b" providerId="AD" clId="Web-{7DAE473B-3C77-2176-7F2F-F71713E16FC5}" dt="2023-08-01T19:03:49.670" v="35" actId="14100"/>
      <pc:docMkLst>
        <pc:docMk/>
      </pc:docMkLst>
      <pc:sldChg chg="modSp">
        <pc:chgData name="Samantha Poster" userId="S::sposter@seattlejobsinit.com::4acaae68-0de5-48fa-ae95-95efebc6372b" providerId="AD" clId="Web-{7DAE473B-3C77-2176-7F2F-F71713E16FC5}" dt="2023-08-01T19:03:49.670" v="35" actId="14100"/>
        <pc:sldMkLst>
          <pc:docMk/>
          <pc:sldMk cId="1900111837" sldId="491"/>
        </pc:sldMkLst>
        <pc:spChg chg="mod">
          <ac:chgData name="Samantha Poster" userId="S::sposter@seattlejobsinit.com::4acaae68-0de5-48fa-ae95-95efebc6372b" providerId="AD" clId="Web-{7DAE473B-3C77-2176-7F2F-F71713E16FC5}" dt="2023-08-01T19:03:49.670" v="35" actId="14100"/>
          <ac:spMkLst>
            <pc:docMk/>
            <pc:sldMk cId="1900111837" sldId="491"/>
            <ac:spMk id="10" creationId="{240C88AB-359E-A44F-515E-8977378568F7}"/>
          </ac:spMkLst>
        </pc:spChg>
      </pc:sldChg>
    </pc:docChg>
  </pc:docChgLst>
  <pc:docChgLst>
    <pc:chgData name="Susan O'Callaghan" userId="S::socallaghan@seattlejobsinit.com::a6687169-374d-47cc-939c-07803bf55ff9" providerId="AD" clId="Web-{A2D4BA55-D5DD-55E7-986E-A6007F81C145}"/>
    <pc:docChg chg="mod">
      <pc:chgData name="Susan O'Callaghan" userId="S::socallaghan@seattlejobsinit.com::a6687169-374d-47cc-939c-07803bf55ff9" providerId="AD" clId="Web-{A2D4BA55-D5DD-55E7-986E-A6007F81C145}" dt="2023-07-20T17:26:18.204" v="1"/>
      <pc:docMkLst>
        <pc:docMk/>
      </pc:docMkLst>
      <pc:sldChg chg="addCm">
        <pc:chgData name="Susan O'Callaghan" userId="S::socallaghan@seattlejobsinit.com::a6687169-374d-47cc-939c-07803bf55ff9" providerId="AD" clId="Web-{A2D4BA55-D5DD-55E7-986E-A6007F81C145}" dt="2023-07-20T17:26:18.204" v="1"/>
        <pc:sldMkLst>
          <pc:docMk/>
          <pc:sldMk cId="2553372954" sldId="508"/>
        </pc:sldMkLst>
        <pc:extLst>
          <p:ext xmlns:p="http://schemas.openxmlformats.org/presentationml/2006/main" uri="{D6D511B9-2390-475A-947B-AFAB55BFBCF1}">
            <pc226:cmChg xmlns:pc226="http://schemas.microsoft.com/office/powerpoint/2022/06/main/command" chg="add">
              <pc226:chgData name="Susan O'Callaghan" userId="S::socallaghan@seattlejobsinit.com::a6687169-374d-47cc-939c-07803bf55ff9" providerId="AD" clId="Web-{A2D4BA55-D5DD-55E7-986E-A6007F81C145}" dt="2023-07-20T17:26:18.204" v="1"/>
              <pc2:cmMkLst xmlns:pc2="http://schemas.microsoft.com/office/powerpoint/2019/9/main/command">
                <pc:docMk/>
                <pc:sldMk cId="2553372954" sldId="508"/>
                <pc2:cmMk id="{DBB46E43-8669-45FD-B801-EA174571D0B8}"/>
              </pc2:cmMkLst>
            </pc226:cmChg>
          </p:ext>
        </pc:extLst>
      </pc:sldChg>
    </pc:docChg>
  </pc:docChgLst>
  <pc:docChgLst>
    <pc:chgData name="Samantha Poster" userId="S::sposter@seattlejobsinit.com::4acaae68-0de5-48fa-ae95-95efebc6372b" providerId="AD" clId="Web-{34F962FB-23C3-567A-4EE6-820F5192D549}"/>
    <pc:docChg chg="modSld">
      <pc:chgData name="Samantha Poster" userId="S::sposter@seattlejobsinit.com::4acaae68-0de5-48fa-ae95-95efebc6372b" providerId="AD" clId="Web-{34F962FB-23C3-567A-4EE6-820F5192D549}" dt="2023-07-11T16:08:34.389" v="7" actId="1076"/>
      <pc:docMkLst>
        <pc:docMk/>
      </pc:docMkLst>
      <pc:sldChg chg="addSp modSp">
        <pc:chgData name="Samantha Poster" userId="S::sposter@seattlejobsinit.com::4acaae68-0de5-48fa-ae95-95efebc6372b" providerId="AD" clId="Web-{34F962FB-23C3-567A-4EE6-820F5192D549}" dt="2023-07-11T16:08:34.389" v="7" actId="1076"/>
        <pc:sldMkLst>
          <pc:docMk/>
          <pc:sldMk cId="1831228049" sldId="501"/>
        </pc:sldMkLst>
        <pc:picChg chg="add mod">
          <ac:chgData name="Samantha Poster" userId="S::sposter@seattlejobsinit.com::4acaae68-0de5-48fa-ae95-95efebc6372b" providerId="AD" clId="Web-{34F962FB-23C3-567A-4EE6-820F5192D549}" dt="2023-07-11T16:08:34.389" v="7" actId="1076"/>
          <ac:picMkLst>
            <pc:docMk/>
            <pc:sldMk cId="1831228049" sldId="501"/>
            <ac:picMk id="4" creationId="{5AA78004-E253-10D1-29BD-BA3C49630213}"/>
          </ac:picMkLst>
        </pc:picChg>
        <pc:picChg chg="mod">
          <ac:chgData name="Samantha Poster" userId="S::sposter@seattlejobsinit.com::4acaae68-0de5-48fa-ae95-95efebc6372b" providerId="AD" clId="Web-{34F962FB-23C3-567A-4EE6-820F5192D549}" dt="2023-07-11T16:08:31.248" v="6" actId="1076"/>
          <ac:picMkLst>
            <pc:docMk/>
            <pc:sldMk cId="1831228049" sldId="501"/>
            <ac:picMk id="34" creationId="{3CDF57DA-5404-A221-3D0A-72041B0AEBDB}"/>
          </ac:picMkLst>
        </pc:picChg>
      </pc:sldChg>
    </pc:docChg>
  </pc:docChgLst>
  <pc:docChgLst>
    <pc:chgData name="Samantha Poster" userId="S::sposter@seattlejobsinit.com::4acaae68-0de5-48fa-ae95-95efebc6372b" providerId="AD" clId="Web-{C5B2817F-FD6A-F681-D84E-5E81DC55D1FC}"/>
    <pc:docChg chg="addSld delSld modSld sldOrd">
      <pc:chgData name="Samantha Poster" userId="S::sposter@seattlejobsinit.com::4acaae68-0de5-48fa-ae95-95efebc6372b" providerId="AD" clId="Web-{C5B2817F-FD6A-F681-D84E-5E81DC55D1FC}" dt="2023-07-10T23:29:55.155" v="568" actId="1076"/>
      <pc:docMkLst>
        <pc:docMk/>
      </pc:docMkLst>
      <pc:sldChg chg="modNotes">
        <pc:chgData name="Samantha Poster" userId="S::sposter@seattlejobsinit.com::4acaae68-0de5-48fa-ae95-95efebc6372b" providerId="AD" clId="Web-{C5B2817F-FD6A-F681-D84E-5E81DC55D1FC}" dt="2023-07-10T23:05:56.121" v="498"/>
        <pc:sldMkLst>
          <pc:docMk/>
          <pc:sldMk cId="1916090185" sldId="487"/>
        </pc:sldMkLst>
      </pc:sldChg>
      <pc:sldChg chg="ord modNotes">
        <pc:chgData name="Samantha Poster" userId="S::sposter@seattlejobsinit.com::4acaae68-0de5-48fa-ae95-95efebc6372b" providerId="AD" clId="Web-{C5B2817F-FD6A-F681-D84E-5E81DC55D1FC}" dt="2023-07-10T23:06:34.560" v="510"/>
        <pc:sldMkLst>
          <pc:docMk/>
          <pc:sldMk cId="3698051212" sldId="505"/>
        </pc:sldMkLst>
      </pc:sldChg>
      <pc:sldChg chg="ord modNotes">
        <pc:chgData name="Samantha Poster" userId="S::sposter@seattlejobsinit.com::4acaae68-0de5-48fa-ae95-95efebc6372b" providerId="AD" clId="Web-{C5B2817F-FD6A-F681-D84E-5E81DC55D1FC}" dt="2023-07-10T23:18:28.084" v="545"/>
        <pc:sldMkLst>
          <pc:docMk/>
          <pc:sldMk cId="1109354844" sldId="506"/>
        </pc:sldMkLst>
      </pc:sldChg>
      <pc:sldChg chg="modSp modNotes">
        <pc:chgData name="Samantha Poster" userId="S::sposter@seattlejobsinit.com::4acaae68-0de5-48fa-ae95-95efebc6372b" providerId="AD" clId="Web-{C5B2817F-FD6A-F681-D84E-5E81DC55D1FC}" dt="2023-07-10T23:19:15.039" v="555" actId="20577"/>
        <pc:sldMkLst>
          <pc:docMk/>
          <pc:sldMk cId="418488351" sldId="507"/>
        </pc:sldMkLst>
        <pc:spChg chg="mod">
          <ac:chgData name="Samantha Poster" userId="S::sposter@seattlejobsinit.com::4acaae68-0de5-48fa-ae95-95efebc6372b" providerId="AD" clId="Web-{C5B2817F-FD6A-F681-D84E-5E81DC55D1FC}" dt="2023-07-10T23:19:15.039" v="555" actId="20577"/>
          <ac:spMkLst>
            <pc:docMk/>
            <pc:sldMk cId="418488351" sldId="507"/>
            <ac:spMk id="3" creationId="{E78F0786-E1D0-B320-E82E-6A7D8F5266FC}"/>
          </ac:spMkLst>
        </pc:spChg>
      </pc:sldChg>
      <pc:sldChg chg="addSp delSp modSp modNotes">
        <pc:chgData name="Samantha Poster" userId="S::sposter@seattlejobsinit.com::4acaae68-0de5-48fa-ae95-95efebc6372b" providerId="AD" clId="Web-{C5B2817F-FD6A-F681-D84E-5E81DC55D1FC}" dt="2023-07-10T23:06:06.574" v="501"/>
        <pc:sldMkLst>
          <pc:docMk/>
          <pc:sldMk cId="2553372954" sldId="508"/>
        </pc:sldMkLst>
        <pc:spChg chg="mod">
          <ac:chgData name="Samantha Poster" userId="S::sposter@seattlejobsinit.com::4acaae68-0de5-48fa-ae95-95efebc6372b" providerId="AD" clId="Web-{C5B2817F-FD6A-F681-D84E-5E81DC55D1FC}" dt="2023-07-10T22:24:08.440" v="126" actId="20577"/>
          <ac:spMkLst>
            <pc:docMk/>
            <pc:sldMk cId="2553372954" sldId="508"/>
            <ac:spMk id="2" creationId="{89DCF034-CC0A-6306-3594-C60A652F84F9}"/>
          </ac:spMkLst>
        </pc:spChg>
        <pc:spChg chg="add mod">
          <ac:chgData name="Samantha Poster" userId="S::sposter@seattlejobsinit.com::4acaae68-0de5-48fa-ae95-95efebc6372b" providerId="AD" clId="Web-{C5B2817F-FD6A-F681-D84E-5E81DC55D1FC}" dt="2023-07-10T22:28:54.044" v="141" actId="20577"/>
          <ac:spMkLst>
            <pc:docMk/>
            <pc:sldMk cId="2553372954" sldId="508"/>
            <ac:spMk id="5" creationId="{9DE5F37E-CF01-69CE-0CF2-085DCDB34D7B}"/>
          </ac:spMkLst>
        </pc:spChg>
        <pc:picChg chg="add del mod">
          <ac:chgData name="Samantha Poster" userId="S::sposter@seattlejobsinit.com::4acaae68-0de5-48fa-ae95-95efebc6372b" providerId="AD" clId="Web-{C5B2817F-FD6A-F681-D84E-5E81DC55D1FC}" dt="2023-07-10T22:32:26.629" v="154"/>
          <ac:picMkLst>
            <pc:docMk/>
            <pc:sldMk cId="2553372954" sldId="508"/>
            <ac:picMk id="6" creationId="{E3A0DB26-D1AC-CDFE-027B-6095782EBA26}"/>
          </ac:picMkLst>
        </pc:picChg>
        <pc:picChg chg="add del mod">
          <ac:chgData name="Samantha Poster" userId="S::sposter@seattlejobsinit.com::4acaae68-0de5-48fa-ae95-95efebc6372b" providerId="AD" clId="Web-{C5B2817F-FD6A-F681-D84E-5E81DC55D1FC}" dt="2023-07-10T22:31:50.659" v="153"/>
          <ac:picMkLst>
            <pc:docMk/>
            <pc:sldMk cId="2553372954" sldId="508"/>
            <ac:picMk id="7" creationId="{313F5B53-4B54-5B07-8B76-96BD41E98334}"/>
          </ac:picMkLst>
        </pc:picChg>
        <pc:picChg chg="add mod">
          <ac:chgData name="Samantha Poster" userId="S::sposter@seattlejobsinit.com::4acaae68-0de5-48fa-ae95-95efebc6372b" providerId="AD" clId="Web-{C5B2817F-FD6A-F681-D84E-5E81DC55D1FC}" dt="2023-07-10T22:32:38.395" v="161" actId="1076"/>
          <ac:picMkLst>
            <pc:docMk/>
            <pc:sldMk cId="2553372954" sldId="508"/>
            <ac:picMk id="9" creationId="{762BA82A-9328-240E-FFE3-3E58DB49A687}"/>
          </ac:picMkLst>
        </pc:picChg>
      </pc:sldChg>
      <pc:sldChg chg="modSp modNotes">
        <pc:chgData name="Samantha Poster" userId="S::sposter@seattlejobsinit.com::4acaae68-0de5-48fa-ae95-95efebc6372b" providerId="AD" clId="Web-{C5B2817F-FD6A-F681-D84E-5E81DC55D1FC}" dt="2023-07-10T23:05:10.463" v="495"/>
        <pc:sldMkLst>
          <pc:docMk/>
          <pc:sldMk cId="3758719452" sldId="509"/>
        </pc:sldMkLst>
        <pc:spChg chg="mod">
          <ac:chgData name="Samantha Poster" userId="S::sposter@seattlejobsinit.com::4acaae68-0de5-48fa-ae95-95efebc6372b" providerId="AD" clId="Web-{C5B2817F-FD6A-F681-D84E-5E81DC55D1FC}" dt="2023-07-10T22:13:51.168" v="58" actId="20577"/>
          <ac:spMkLst>
            <pc:docMk/>
            <pc:sldMk cId="3758719452" sldId="509"/>
            <ac:spMk id="2" creationId="{89DCF034-CC0A-6306-3594-C60A652F84F9}"/>
          </ac:spMkLst>
        </pc:spChg>
        <pc:spChg chg="mod">
          <ac:chgData name="Samantha Poster" userId="S::sposter@seattlejobsinit.com::4acaae68-0de5-48fa-ae95-95efebc6372b" providerId="AD" clId="Web-{C5B2817F-FD6A-F681-D84E-5E81DC55D1FC}" dt="2023-07-10T22:11:04.006" v="6" actId="1076"/>
          <ac:spMkLst>
            <pc:docMk/>
            <pc:sldMk cId="3758719452" sldId="509"/>
            <ac:spMk id="5" creationId="{8A98C49B-EFB7-427A-03C2-DC6B510B5A9F}"/>
          </ac:spMkLst>
        </pc:spChg>
        <pc:spChg chg="mod">
          <ac:chgData name="Samantha Poster" userId="S::sposter@seattlejobsinit.com::4acaae68-0de5-48fa-ae95-95efebc6372b" providerId="AD" clId="Web-{C5B2817F-FD6A-F681-D84E-5E81DC55D1FC}" dt="2023-07-10T22:11:01.788" v="5" actId="1076"/>
          <ac:spMkLst>
            <pc:docMk/>
            <pc:sldMk cId="3758719452" sldId="509"/>
            <ac:spMk id="7" creationId="{C83F0568-58E6-834C-C6B2-55643F3BCB5C}"/>
          </ac:spMkLst>
        </pc:spChg>
      </pc:sldChg>
      <pc:sldChg chg="modSp del">
        <pc:chgData name="Samantha Poster" userId="S::sposter@seattlejobsinit.com::4acaae68-0de5-48fa-ae95-95efebc6372b" providerId="AD" clId="Web-{C5B2817F-FD6A-F681-D84E-5E81DC55D1FC}" dt="2023-07-10T22:33:52.038" v="178"/>
        <pc:sldMkLst>
          <pc:docMk/>
          <pc:sldMk cId="3723316264" sldId="510"/>
        </pc:sldMkLst>
        <pc:spChg chg="mod">
          <ac:chgData name="Samantha Poster" userId="S::sposter@seattlejobsinit.com::4acaae68-0de5-48fa-ae95-95efebc6372b" providerId="AD" clId="Web-{C5B2817F-FD6A-F681-D84E-5E81DC55D1FC}" dt="2023-07-10T22:33:31.584" v="171" actId="20577"/>
          <ac:spMkLst>
            <pc:docMk/>
            <pc:sldMk cId="3723316264" sldId="510"/>
            <ac:spMk id="2" creationId="{89DCF034-CC0A-6306-3594-C60A652F84F9}"/>
          </ac:spMkLst>
        </pc:spChg>
      </pc:sldChg>
      <pc:sldChg chg="addSp modSp modNotes">
        <pc:chgData name="Samantha Poster" userId="S::sposter@seattlejobsinit.com::4acaae68-0de5-48fa-ae95-95efebc6372b" providerId="AD" clId="Web-{C5B2817F-FD6A-F681-D84E-5E81DC55D1FC}" dt="2023-07-10T23:05:46.870" v="497"/>
        <pc:sldMkLst>
          <pc:docMk/>
          <pc:sldMk cId="1202486019" sldId="512"/>
        </pc:sldMkLst>
        <pc:spChg chg="mod">
          <ac:chgData name="Samantha Poster" userId="S::sposter@seattlejobsinit.com::4acaae68-0de5-48fa-ae95-95efebc6372b" providerId="AD" clId="Web-{C5B2817F-FD6A-F681-D84E-5E81DC55D1FC}" dt="2023-07-10T22:13:11.042" v="52" actId="20577"/>
          <ac:spMkLst>
            <pc:docMk/>
            <pc:sldMk cId="1202486019" sldId="512"/>
            <ac:spMk id="2" creationId="{89DCF034-CC0A-6306-3594-C60A652F84F9}"/>
          </ac:spMkLst>
        </pc:spChg>
        <pc:spChg chg="add mod">
          <ac:chgData name="Samantha Poster" userId="S::sposter@seattlejobsinit.com::4acaae68-0de5-48fa-ae95-95efebc6372b" providerId="AD" clId="Web-{C5B2817F-FD6A-F681-D84E-5E81DC55D1FC}" dt="2023-07-10T22:15:46.751" v="68" actId="20577"/>
          <ac:spMkLst>
            <pc:docMk/>
            <pc:sldMk cId="1202486019" sldId="512"/>
            <ac:spMk id="5" creationId="{C024FD99-9658-9B3A-3B1F-B4B033BADF7D}"/>
          </ac:spMkLst>
        </pc:spChg>
        <pc:spChg chg="add mod">
          <ac:chgData name="Samantha Poster" userId="S::sposter@seattlejobsinit.com::4acaae68-0de5-48fa-ae95-95efebc6372b" providerId="AD" clId="Web-{C5B2817F-FD6A-F681-D84E-5E81DC55D1FC}" dt="2023-07-10T22:42:50.338" v="306" actId="1076"/>
          <ac:spMkLst>
            <pc:docMk/>
            <pc:sldMk cId="1202486019" sldId="512"/>
            <ac:spMk id="7" creationId="{57CCA9FA-39C8-FB83-43C8-45C123EF74E5}"/>
          </ac:spMkLst>
        </pc:spChg>
        <pc:picChg chg="mod">
          <ac:chgData name="Samantha Poster" userId="S::sposter@seattlejobsinit.com::4acaae68-0de5-48fa-ae95-95efebc6372b" providerId="AD" clId="Web-{C5B2817F-FD6A-F681-D84E-5E81DC55D1FC}" dt="2023-07-10T22:16:11.142" v="72" actId="1076"/>
          <ac:picMkLst>
            <pc:docMk/>
            <pc:sldMk cId="1202486019" sldId="512"/>
            <ac:picMk id="8" creationId="{DD594B64-4B4C-A236-BF16-359E488A5AD3}"/>
          </ac:picMkLst>
        </pc:picChg>
      </pc:sldChg>
      <pc:sldChg chg="addSp modSp modNotes">
        <pc:chgData name="Samantha Poster" userId="S::sposter@seattlejobsinit.com::4acaae68-0de5-48fa-ae95-95efebc6372b" providerId="AD" clId="Web-{C5B2817F-FD6A-F681-D84E-5E81DC55D1FC}" dt="2023-07-10T23:06:40.747" v="512"/>
        <pc:sldMkLst>
          <pc:docMk/>
          <pc:sldMk cId="4139535781" sldId="513"/>
        </pc:sldMkLst>
        <pc:spChg chg="mod">
          <ac:chgData name="Samantha Poster" userId="S::sposter@seattlejobsinit.com::4acaae68-0de5-48fa-ae95-95efebc6372b" providerId="AD" clId="Web-{C5B2817F-FD6A-F681-D84E-5E81DC55D1FC}" dt="2023-07-10T22:21:41.841" v="101" actId="20577"/>
          <ac:spMkLst>
            <pc:docMk/>
            <pc:sldMk cId="4139535781" sldId="513"/>
            <ac:spMk id="2" creationId="{89DCF034-CC0A-6306-3594-C60A652F84F9}"/>
          </ac:spMkLst>
        </pc:spChg>
        <pc:spChg chg="add mod">
          <ac:chgData name="Samantha Poster" userId="S::sposter@seattlejobsinit.com::4acaae68-0de5-48fa-ae95-95efebc6372b" providerId="AD" clId="Web-{C5B2817F-FD6A-F681-D84E-5E81DC55D1FC}" dt="2023-07-10T22:42:24.806" v="304" actId="20577"/>
          <ac:spMkLst>
            <pc:docMk/>
            <pc:sldMk cId="4139535781" sldId="513"/>
            <ac:spMk id="5" creationId="{ABEC16FF-6935-08C9-E26C-F6B3826B99F0}"/>
          </ac:spMkLst>
        </pc:spChg>
        <pc:spChg chg="add mod">
          <ac:chgData name="Samantha Poster" userId="S::sposter@seattlejobsinit.com::4acaae68-0de5-48fa-ae95-95efebc6372b" providerId="AD" clId="Web-{C5B2817F-FD6A-F681-D84E-5E81DC55D1FC}" dt="2023-07-10T22:21:45.654" v="102" actId="14100"/>
          <ac:spMkLst>
            <pc:docMk/>
            <pc:sldMk cId="4139535781" sldId="513"/>
            <ac:spMk id="7" creationId="{6F972C7A-7815-F303-AD96-37524C1C8C28}"/>
          </ac:spMkLst>
        </pc:spChg>
      </pc:sldChg>
      <pc:sldChg chg="del">
        <pc:chgData name="Samantha Poster" userId="S::sposter@seattlejobsinit.com::4acaae68-0de5-48fa-ae95-95efebc6372b" providerId="AD" clId="Web-{C5B2817F-FD6A-F681-D84E-5E81DC55D1FC}" dt="2023-07-10T22:58:24.839" v="463"/>
        <pc:sldMkLst>
          <pc:docMk/>
          <pc:sldMk cId="2054032307" sldId="514"/>
        </pc:sldMkLst>
      </pc:sldChg>
      <pc:sldChg chg="del">
        <pc:chgData name="Samantha Poster" userId="S::sposter@seattlejobsinit.com::4acaae68-0de5-48fa-ae95-95efebc6372b" providerId="AD" clId="Web-{C5B2817F-FD6A-F681-D84E-5E81DC55D1FC}" dt="2023-07-10T22:20:28.917" v="82"/>
        <pc:sldMkLst>
          <pc:docMk/>
          <pc:sldMk cId="2461189595" sldId="515"/>
        </pc:sldMkLst>
      </pc:sldChg>
      <pc:sldChg chg="modSp add ord replId modNotes">
        <pc:chgData name="Samantha Poster" userId="S::sposter@seattlejobsinit.com::4acaae68-0de5-48fa-ae95-95efebc6372b" providerId="AD" clId="Web-{C5B2817F-FD6A-F681-D84E-5E81DC55D1FC}" dt="2023-07-10T23:06:29.794" v="509"/>
        <pc:sldMkLst>
          <pc:docMk/>
          <pc:sldMk cId="2510539046" sldId="515"/>
        </pc:sldMkLst>
        <pc:spChg chg="mod">
          <ac:chgData name="Samantha Poster" userId="S::sposter@seattlejobsinit.com::4acaae68-0de5-48fa-ae95-95efebc6372b" providerId="AD" clId="Web-{C5B2817F-FD6A-F681-D84E-5E81DC55D1FC}" dt="2023-07-10T22:33:49.273" v="177" actId="20577"/>
          <ac:spMkLst>
            <pc:docMk/>
            <pc:sldMk cId="2510539046" sldId="515"/>
            <ac:spMk id="2" creationId="{89DCF034-CC0A-6306-3594-C60A652F84F9}"/>
          </ac:spMkLst>
        </pc:spChg>
        <pc:spChg chg="mod">
          <ac:chgData name="Samantha Poster" userId="S::sposter@seattlejobsinit.com::4acaae68-0de5-48fa-ae95-95efebc6372b" providerId="AD" clId="Web-{C5B2817F-FD6A-F681-D84E-5E81DC55D1FC}" dt="2023-07-10T22:34:04.804" v="181" actId="20577"/>
          <ac:spMkLst>
            <pc:docMk/>
            <pc:sldMk cId="2510539046" sldId="515"/>
            <ac:spMk id="5" creationId="{8A98C49B-EFB7-427A-03C2-DC6B510B5A9F}"/>
          </ac:spMkLst>
        </pc:spChg>
        <pc:spChg chg="mod">
          <ac:chgData name="Samantha Poster" userId="S::sposter@seattlejobsinit.com::4acaae68-0de5-48fa-ae95-95efebc6372b" providerId="AD" clId="Web-{C5B2817F-FD6A-F681-D84E-5E81DC55D1FC}" dt="2023-07-10T22:41:27.820" v="287" actId="1076"/>
          <ac:spMkLst>
            <pc:docMk/>
            <pc:sldMk cId="2510539046" sldId="515"/>
            <ac:spMk id="7" creationId="{C83F0568-58E6-834C-C6B2-55643F3BCB5C}"/>
          </ac:spMkLst>
        </pc:spChg>
      </pc:sldChg>
      <pc:sldChg chg="modSp add ord replId modNotes">
        <pc:chgData name="Samantha Poster" userId="S::sposter@seattlejobsinit.com::4acaae68-0de5-48fa-ae95-95efebc6372b" providerId="AD" clId="Web-{C5B2817F-FD6A-F681-D84E-5E81DC55D1FC}" dt="2023-07-10T23:06:23.528" v="507"/>
        <pc:sldMkLst>
          <pc:docMk/>
          <pc:sldMk cId="560199975" sldId="516"/>
        </pc:sldMkLst>
        <pc:spChg chg="mod">
          <ac:chgData name="Samantha Poster" userId="S::sposter@seattlejobsinit.com::4acaae68-0de5-48fa-ae95-95efebc6372b" providerId="AD" clId="Web-{C5B2817F-FD6A-F681-D84E-5E81DC55D1FC}" dt="2023-07-10T22:43:34.621" v="309" actId="20577"/>
          <ac:spMkLst>
            <pc:docMk/>
            <pc:sldMk cId="560199975" sldId="516"/>
            <ac:spMk id="2" creationId="{89DCF034-CC0A-6306-3594-C60A652F84F9}"/>
          </ac:spMkLst>
        </pc:spChg>
        <pc:spChg chg="mod">
          <ac:chgData name="Samantha Poster" userId="S::sposter@seattlejobsinit.com::4acaae68-0de5-48fa-ae95-95efebc6372b" providerId="AD" clId="Web-{C5B2817F-FD6A-F681-D84E-5E81DC55D1FC}" dt="2023-07-10T22:43:40.027" v="311" actId="20577"/>
          <ac:spMkLst>
            <pc:docMk/>
            <pc:sldMk cId="560199975" sldId="516"/>
            <ac:spMk id="5" creationId="{8A98C49B-EFB7-427A-03C2-DC6B510B5A9F}"/>
          </ac:spMkLst>
        </pc:spChg>
        <pc:spChg chg="mod">
          <ac:chgData name="Samantha Poster" userId="S::sposter@seattlejobsinit.com::4acaae68-0de5-48fa-ae95-95efebc6372b" providerId="AD" clId="Web-{C5B2817F-FD6A-F681-D84E-5E81DC55D1FC}" dt="2023-07-10T22:45:26.328" v="336" actId="20577"/>
          <ac:spMkLst>
            <pc:docMk/>
            <pc:sldMk cId="560199975" sldId="516"/>
            <ac:spMk id="7" creationId="{C83F0568-58E6-834C-C6B2-55643F3BCB5C}"/>
          </ac:spMkLst>
        </pc:spChg>
      </pc:sldChg>
      <pc:sldChg chg="del">
        <pc:chgData name="Samantha Poster" userId="S::sposter@seattlejobsinit.com::4acaae68-0de5-48fa-ae95-95efebc6372b" providerId="AD" clId="Web-{C5B2817F-FD6A-F681-D84E-5E81DC55D1FC}" dt="2023-07-10T22:11:09.678" v="7"/>
        <pc:sldMkLst>
          <pc:docMk/>
          <pc:sldMk cId="3836490362" sldId="516"/>
        </pc:sldMkLst>
      </pc:sldChg>
      <pc:sldChg chg="addSp delSp modSp add ord replId modNotes">
        <pc:chgData name="Samantha Poster" userId="S::sposter@seattlejobsinit.com::4acaae68-0de5-48fa-ae95-95efebc6372b" providerId="AD" clId="Web-{C5B2817F-FD6A-F681-D84E-5E81DC55D1FC}" dt="2023-07-10T23:06:17.637" v="505"/>
        <pc:sldMkLst>
          <pc:docMk/>
          <pc:sldMk cId="1086363988" sldId="517"/>
        </pc:sldMkLst>
        <pc:spChg chg="mod">
          <ac:chgData name="Samantha Poster" userId="S::sposter@seattlejobsinit.com::4acaae68-0de5-48fa-ae95-95efebc6372b" providerId="AD" clId="Web-{C5B2817F-FD6A-F681-D84E-5E81DC55D1FC}" dt="2023-07-10T22:52:26.061" v="418" actId="20577"/>
          <ac:spMkLst>
            <pc:docMk/>
            <pc:sldMk cId="1086363988" sldId="517"/>
            <ac:spMk id="2" creationId="{89DCF034-CC0A-6306-3594-C60A652F84F9}"/>
          </ac:spMkLst>
        </pc:spChg>
        <pc:spChg chg="mod">
          <ac:chgData name="Samantha Poster" userId="S::sposter@seattlejobsinit.com::4acaae68-0de5-48fa-ae95-95efebc6372b" providerId="AD" clId="Web-{C5B2817F-FD6A-F681-D84E-5E81DC55D1FC}" dt="2023-07-10T23:00:56.610" v="470" actId="20577"/>
          <ac:spMkLst>
            <pc:docMk/>
            <pc:sldMk cId="1086363988" sldId="517"/>
            <ac:spMk id="5" creationId="{8A98C49B-EFB7-427A-03C2-DC6B510B5A9F}"/>
          </ac:spMkLst>
        </pc:spChg>
        <pc:spChg chg="del mod">
          <ac:chgData name="Samantha Poster" userId="S::sposter@seattlejobsinit.com::4acaae68-0de5-48fa-ae95-95efebc6372b" providerId="AD" clId="Web-{C5B2817F-FD6A-F681-D84E-5E81DC55D1FC}" dt="2023-07-10T23:00:52.016" v="466"/>
          <ac:spMkLst>
            <pc:docMk/>
            <pc:sldMk cId="1086363988" sldId="517"/>
            <ac:spMk id="7" creationId="{C83F0568-58E6-834C-C6B2-55643F3BCB5C}"/>
          </ac:spMkLst>
        </pc:spChg>
        <pc:spChg chg="add del mod">
          <ac:chgData name="Samantha Poster" userId="S::sposter@seattlejobsinit.com::4acaae68-0de5-48fa-ae95-95efebc6372b" providerId="AD" clId="Web-{C5B2817F-FD6A-F681-D84E-5E81DC55D1FC}" dt="2023-07-10T23:02:30.817" v="473" actId="1076"/>
          <ac:spMkLst>
            <pc:docMk/>
            <pc:sldMk cId="1086363988" sldId="517"/>
            <ac:spMk id="23" creationId="{D34FBFFC-CB5A-E7E2-6668-0A225A39B5E0}"/>
          </ac:spMkLst>
        </pc:spChg>
        <pc:grpChg chg="del">
          <ac:chgData name="Samantha Poster" userId="S::sposter@seattlejobsinit.com::4acaae68-0de5-48fa-ae95-95efebc6372b" providerId="AD" clId="Web-{C5B2817F-FD6A-F681-D84E-5E81DC55D1FC}" dt="2023-07-10T22:50:34.136" v="407"/>
          <ac:grpSpMkLst>
            <pc:docMk/>
            <pc:sldMk cId="1086363988" sldId="517"/>
            <ac:grpSpMk id="14" creationId="{04E40D23-0C8F-8B51-368D-3E4865414D4F}"/>
          </ac:grpSpMkLst>
        </pc:grpChg>
      </pc:sldChg>
      <pc:sldChg chg="del">
        <pc:chgData name="Samantha Poster" userId="S::sposter@seattlejobsinit.com::4acaae68-0de5-48fa-ae95-95efebc6372b" providerId="AD" clId="Web-{C5B2817F-FD6A-F681-D84E-5E81DC55D1FC}" dt="2023-07-10T22:21:52.029" v="103"/>
        <pc:sldMkLst>
          <pc:docMk/>
          <pc:sldMk cId="1808257682" sldId="517"/>
        </pc:sldMkLst>
      </pc:sldChg>
      <pc:sldChg chg="addSp delSp modSp add del ord replId">
        <pc:chgData name="Samantha Poster" userId="S::sposter@seattlejobsinit.com::4acaae68-0de5-48fa-ae95-95efebc6372b" providerId="AD" clId="Web-{C5B2817F-FD6A-F681-D84E-5E81DC55D1FC}" dt="2023-07-10T23:29:55.155" v="568" actId="1076"/>
        <pc:sldMkLst>
          <pc:docMk/>
          <pc:sldMk cId="1328221586" sldId="518"/>
        </pc:sldMkLst>
        <pc:spChg chg="mod">
          <ac:chgData name="Samantha Poster" userId="S::sposter@seattlejobsinit.com::4acaae68-0de5-48fa-ae95-95efebc6372b" providerId="AD" clId="Web-{C5B2817F-FD6A-F681-D84E-5E81DC55D1FC}" dt="2023-07-10T23:29:55.155" v="568" actId="1076"/>
          <ac:spMkLst>
            <pc:docMk/>
            <pc:sldMk cId="1328221586" sldId="518"/>
            <ac:spMk id="3" creationId="{8ADFF5CE-B43E-F0FB-141B-8725C7A505EB}"/>
          </ac:spMkLst>
        </pc:spChg>
        <pc:picChg chg="add mod">
          <ac:chgData name="Samantha Poster" userId="S::sposter@seattlejobsinit.com::4acaae68-0de5-48fa-ae95-95efebc6372b" providerId="AD" clId="Web-{C5B2817F-FD6A-F681-D84E-5E81DC55D1FC}" dt="2023-07-10T23:19:37.837" v="559" actId="1076"/>
          <ac:picMkLst>
            <pc:docMk/>
            <pc:sldMk cId="1328221586" sldId="518"/>
            <ac:picMk id="4" creationId="{0F768844-FF8C-6BD7-AF23-A21C0AFCBC61}"/>
          </ac:picMkLst>
        </pc:picChg>
        <pc:picChg chg="del">
          <ac:chgData name="Samantha Poster" userId="S::sposter@seattlejobsinit.com::4acaae68-0de5-48fa-ae95-95efebc6372b" providerId="AD" clId="Web-{C5B2817F-FD6A-F681-D84E-5E81DC55D1FC}" dt="2023-07-10T23:17:56.536" v="543"/>
          <ac:picMkLst>
            <pc:docMk/>
            <pc:sldMk cId="1328221586" sldId="518"/>
            <ac:picMk id="9" creationId="{3C83F53C-D67C-CCE7-5B82-B47EE9BC902B}"/>
          </ac:picMkLst>
        </pc:picChg>
      </pc:sldChg>
    </pc:docChg>
  </pc:docChgLst>
  <pc:docChgLst>
    <pc:chgData name="Samantha Poster" userId="S::sposter@seattlejobsinit.com::4acaae68-0de5-48fa-ae95-95efebc6372b" providerId="AD" clId="Web-{C1710516-962A-5B63-7296-23BABA99B033}"/>
    <pc:docChg chg="modSld">
      <pc:chgData name="Samantha Poster" userId="S::sposter@seattlejobsinit.com::4acaae68-0de5-48fa-ae95-95efebc6372b" providerId="AD" clId="Web-{C1710516-962A-5B63-7296-23BABA99B033}" dt="2023-08-14T18:00:56.325" v="2" actId="20577"/>
      <pc:docMkLst>
        <pc:docMk/>
      </pc:docMkLst>
      <pc:sldChg chg="modSp">
        <pc:chgData name="Samantha Poster" userId="S::sposter@seattlejobsinit.com::4acaae68-0de5-48fa-ae95-95efebc6372b" providerId="AD" clId="Web-{C1710516-962A-5B63-7296-23BABA99B033}" dt="2023-08-14T18:00:56.325" v="2" actId="20577"/>
        <pc:sldMkLst>
          <pc:docMk/>
          <pc:sldMk cId="3378789044" sldId="527"/>
        </pc:sldMkLst>
        <pc:spChg chg="mod">
          <ac:chgData name="Samantha Poster" userId="S::sposter@seattlejobsinit.com::4acaae68-0de5-48fa-ae95-95efebc6372b" providerId="AD" clId="Web-{C1710516-962A-5B63-7296-23BABA99B033}" dt="2023-08-14T18:00:56.325" v="2" actId="20577"/>
          <ac:spMkLst>
            <pc:docMk/>
            <pc:sldMk cId="3378789044" sldId="527"/>
            <ac:spMk id="9" creationId="{71D796C3-34CE-8708-02D8-A3C925D0B01A}"/>
          </ac:spMkLst>
        </pc:spChg>
      </pc:sldChg>
    </pc:docChg>
  </pc:docChgLst>
  <pc:docChgLst>
    <pc:chgData name="Samantha Poster" userId="e194935b-ba91-4ede-83aa-09b0cf23043c" providerId="ADAL" clId="{F70FE527-0705-4C8F-AC06-0605339A412E}"/>
    <pc:docChg chg="undo custSel addSld delSld modSld">
      <pc:chgData name="Samantha Poster" userId="e194935b-ba91-4ede-83aa-09b0cf23043c" providerId="ADAL" clId="{F70FE527-0705-4C8F-AC06-0605339A412E}" dt="2023-12-04T23:53:28.032" v="247" actId="20577"/>
      <pc:docMkLst>
        <pc:docMk/>
      </pc:docMkLst>
      <pc:sldChg chg="del">
        <pc:chgData name="Samantha Poster" userId="e194935b-ba91-4ede-83aa-09b0cf23043c" providerId="ADAL" clId="{F70FE527-0705-4C8F-AC06-0605339A412E}" dt="2023-12-04T23:17:49.251" v="3" actId="47"/>
        <pc:sldMkLst>
          <pc:docMk/>
          <pc:sldMk cId="1609738063" sldId="256"/>
        </pc:sldMkLst>
      </pc:sldChg>
      <pc:sldChg chg="modSp add del mod setBg">
        <pc:chgData name="Samantha Poster" userId="e194935b-ba91-4ede-83aa-09b0cf23043c" providerId="ADAL" clId="{F70FE527-0705-4C8F-AC06-0605339A412E}" dt="2023-12-04T23:18:13.339" v="48" actId="20577"/>
        <pc:sldMkLst>
          <pc:docMk/>
          <pc:sldMk cId="0" sldId="268"/>
        </pc:sldMkLst>
        <pc:spChg chg="mod">
          <ac:chgData name="Samantha Poster" userId="e194935b-ba91-4ede-83aa-09b0cf23043c" providerId="ADAL" clId="{F70FE527-0705-4C8F-AC06-0605339A412E}" dt="2023-12-04T23:18:13.339" v="48" actId="20577"/>
          <ac:spMkLst>
            <pc:docMk/>
            <pc:sldMk cId="0" sldId="268"/>
            <ac:spMk id="3" creationId="{8D53A2A0-0E77-6D12-D42E-B50548C047CD}"/>
          </ac:spMkLst>
        </pc:spChg>
      </pc:sldChg>
      <pc:sldChg chg="modSp mod">
        <pc:chgData name="Samantha Poster" userId="e194935b-ba91-4ede-83aa-09b0cf23043c" providerId="ADAL" clId="{F70FE527-0705-4C8F-AC06-0605339A412E}" dt="2023-12-04T23:19:50.897" v="67" actId="2711"/>
        <pc:sldMkLst>
          <pc:docMk/>
          <pc:sldMk cId="1831228049" sldId="501"/>
        </pc:sldMkLst>
        <pc:spChg chg="mod">
          <ac:chgData name="Samantha Poster" userId="e194935b-ba91-4ede-83aa-09b0cf23043c" providerId="ADAL" clId="{F70FE527-0705-4C8F-AC06-0605339A412E}" dt="2023-12-04T23:19:50.897" v="67" actId="2711"/>
          <ac:spMkLst>
            <pc:docMk/>
            <pc:sldMk cId="1831228049" sldId="501"/>
            <ac:spMk id="2" creationId="{6811D9F2-6BBB-FD14-5A40-9F470B23A1A7}"/>
          </ac:spMkLst>
        </pc:spChg>
      </pc:sldChg>
      <pc:sldChg chg="delSp modSp mod">
        <pc:chgData name="Samantha Poster" userId="e194935b-ba91-4ede-83aa-09b0cf23043c" providerId="ADAL" clId="{F70FE527-0705-4C8F-AC06-0605339A412E}" dt="2023-12-04T23:18:51.501" v="55" actId="478"/>
        <pc:sldMkLst>
          <pc:docMk/>
          <pc:sldMk cId="103487746" sldId="503"/>
        </pc:sldMkLst>
        <pc:spChg chg="mod">
          <ac:chgData name="Samantha Poster" userId="e194935b-ba91-4ede-83aa-09b0cf23043c" providerId="ADAL" clId="{F70FE527-0705-4C8F-AC06-0605339A412E}" dt="2023-12-04T23:18:34.197" v="49" actId="2711"/>
          <ac:spMkLst>
            <pc:docMk/>
            <pc:sldMk cId="103487746" sldId="503"/>
            <ac:spMk id="2" creationId="{89DCF034-CC0A-6306-3594-C60A652F84F9}"/>
          </ac:spMkLst>
        </pc:spChg>
        <pc:spChg chg="mod">
          <ac:chgData name="Samantha Poster" userId="e194935b-ba91-4ede-83aa-09b0cf23043c" providerId="ADAL" clId="{F70FE527-0705-4C8F-AC06-0605339A412E}" dt="2023-12-04T23:18:43.543" v="50" actId="2711"/>
          <ac:spMkLst>
            <pc:docMk/>
            <pc:sldMk cId="103487746" sldId="503"/>
            <ac:spMk id="5" creationId="{0ADF6118-169D-2EFC-97C1-F541522C1179}"/>
          </ac:spMkLst>
        </pc:spChg>
        <pc:picChg chg="del">
          <ac:chgData name="Samantha Poster" userId="e194935b-ba91-4ede-83aa-09b0cf23043c" providerId="ADAL" clId="{F70FE527-0705-4C8F-AC06-0605339A412E}" dt="2023-12-04T23:18:50.640" v="54" actId="478"/>
          <ac:picMkLst>
            <pc:docMk/>
            <pc:sldMk cId="103487746" sldId="503"/>
            <ac:picMk id="4" creationId="{4A9CDBDB-6B3B-6198-46B4-8085DB0D7EF0}"/>
          </ac:picMkLst>
        </pc:picChg>
        <pc:picChg chg="mod">
          <ac:chgData name="Samantha Poster" userId="e194935b-ba91-4ede-83aa-09b0cf23043c" providerId="ADAL" clId="{F70FE527-0705-4C8F-AC06-0605339A412E}" dt="2023-12-04T23:18:48.884" v="53" actId="1076"/>
          <ac:picMkLst>
            <pc:docMk/>
            <pc:sldMk cId="103487746" sldId="503"/>
            <ac:picMk id="7" creationId="{E0167B96-BD8B-A49A-9D3C-CD91030D8EE5}"/>
          </ac:picMkLst>
        </pc:picChg>
        <pc:picChg chg="del">
          <ac:chgData name="Samantha Poster" userId="e194935b-ba91-4ede-83aa-09b0cf23043c" providerId="ADAL" clId="{F70FE527-0705-4C8F-AC06-0605339A412E}" dt="2023-12-04T23:18:51.501" v="55" actId="478"/>
          <ac:picMkLst>
            <pc:docMk/>
            <pc:sldMk cId="103487746" sldId="503"/>
            <ac:picMk id="10" creationId="{F4BE9DBB-02FF-2FD5-DC9B-33D43B3E9E1F}"/>
          </ac:picMkLst>
        </pc:picChg>
      </pc:sldChg>
      <pc:sldChg chg="delSp modSp mod">
        <pc:chgData name="Samantha Poster" userId="e194935b-ba91-4ede-83aa-09b0cf23043c" providerId="ADAL" clId="{F70FE527-0705-4C8F-AC06-0605339A412E}" dt="2023-12-04T23:19:45.225" v="66" actId="478"/>
        <pc:sldMkLst>
          <pc:docMk/>
          <pc:sldMk cId="933866329" sldId="531"/>
        </pc:sldMkLst>
        <pc:spChg chg="mod">
          <ac:chgData name="Samantha Poster" userId="e194935b-ba91-4ede-83aa-09b0cf23043c" providerId="ADAL" clId="{F70FE527-0705-4C8F-AC06-0605339A412E}" dt="2023-12-04T23:19:32.625" v="63" actId="2711"/>
          <ac:spMkLst>
            <pc:docMk/>
            <pc:sldMk cId="933866329" sldId="531"/>
            <ac:spMk id="2" creationId="{89DCF034-CC0A-6306-3594-C60A652F84F9}"/>
          </ac:spMkLst>
        </pc:spChg>
        <pc:spChg chg="mod">
          <ac:chgData name="Samantha Poster" userId="e194935b-ba91-4ede-83aa-09b0cf23043c" providerId="ADAL" clId="{F70FE527-0705-4C8F-AC06-0605339A412E}" dt="2023-12-04T23:19:37.915" v="64" actId="2711"/>
          <ac:spMkLst>
            <pc:docMk/>
            <pc:sldMk cId="933866329" sldId="531"/>
            <ac:spMk id="3" creationId="{07F563E4-4E5F-59FE-F1BB-D20A7154F338}"/>
          </ac:spMkLst>
        </pc:spChg>
        <pc:picChg chg="del">
          <ac:chgData name="Samantha Poster" userId="e194935b-ba91-4ede-83aa-09b0cf23043c" providerId="ADAL" clId="{F70FE527-0705-4C8F-AC06-0605339A412E}" dt="2023-12-04T23:19:44.266" v="65" actId="478"/>
          <ac:picMkLst>
            <pc:docMk/>
            <pc:sldMk cId="933866329" sldId="531"/>
            <ac:picMk id="4" creationId="{D7CF9C9C-AB22-9E06-A909-CA9C7D579D80}"/>
          </ac:picMkLst>
        </pc:picChg>
        <pc:picChg chg="del">
          <ac:chgData name="Samantha Poster" userId="e194935b-ba91-4ede-83aa-09b0cf23043c" providerId="ADAL" clId="{F70FE527-0705-4C8F-AC06-0605339A412E}" dt="2023-12-04T23:19:45.225" v="66" actId="478"/>
          <ac:picMkLst>
            <pc:docMk/>
            <pc:sldMk cId="933866329" sldId="531"/>
            <ac:picMk id="9" creationId="{8D352FA2-3F7B-6AA7-2CB0-5DDF23921766}"/>
          </ac:picMkLst>
        </pc:picChg>
      </pc:sldChg>
      <pc:sldChg chg="delSp modSp mod">
        <pc:chgData name="Samantha Poster" userId="e194935b-ba91-4ede-83aa-09b0cf23043c" providerId="ADAL" clId="{F70FE527-0705-4C8F-AC06-0605339A412E}" dt="2023-12-04T23:25:19.167" v="110" actId="20577"/>
        <pc:sldMkLst>
          <pc:docMk/>
          <pc:sldMk cId="10657469" sldId="533"/>
        </pc:sldMkLst>
        <pc:spChg chg="mod">
          <ac:chgData name="Samantha Poster" userId="e194935b-ba91-4ede-83aa-09b0cf23043c" providerId="ADAL" clId="{F70FE527-0705-4C8F-AC06-0605339A412E}" dt="2023-12-04T23:20:01.006" v="68" actId="2711"/>
          <ac:spMkLst>
            <pc:docMk/>
            <pc:sldMk cId="10657469" sldId="533"/>
            <ac:spMk id="2" creationId="{89DCF034-CC0A-6306-3594-C60A652F84F9}"/>
          </ac:spMkLst>
        </pc:spChg>
        <pc:spChg chg="mod">
          <ac:chgData name="Samantha Poster" userId="e194935b-ba91-4ede-83aa-09b0cf23043c" providerId="ADAL" clId="{F70FE527-0705-4C8F-AC06-0605339A412E}" dt="2023-12-04T23:23:27.905" v="83" actId="404"/>
          <ac:spMkLst>
            <pc:docMk/>
            <pc:sldMk cId="10657469" sldId="533"/>
            <ac:spMk id="5" creationId="{0EB09C8C-D54A-8AFA-1B40-B13F67847028}"/>
          </ac:spMkLst>
        </pc:spChg>
        <pc:spChg chg="mod">
          <ac:chgData name="Samantha Poster" userId="e194935b-ba91-4ede-83aa-09b0cf23043c" providerId="ADAL" clId="{F70FE527-0705-4C8F-AC06-0605339A412E}" dt="2023-12-04T23:25:19.167" v="110" actId="20577"/>
          <ac:spMkLst>
            <pc:docMk/>
            <pc:sldMk cId="10657469" sldId="533"/>
            <ac:spMk id="8" creationId="{240FC3B8-519D-645B-B1A0-CD868FEB9C88}"/>
          </ac:spMkLst>
        </pc:spChg>
        <pc:picChg chg="del">
          <ac:chgData name="Samantha Poster" userId="e194935b-ba91-4ede-83aa-09b0cf23043c" providerId="ADAL" clId="{F70FE527-0705-4C8F-AC06-0605339A412E}" dt="2023-12-04T23:20:11.466" v="71" actId="478"/>
          <ac:picMkLst>
            <pc:docMk/>
            <pc:sldMk cId="10657469" sldId="533"/>
            <ac:picMk id="9" creationId="{8D352FA2-3F7B-6AA7-2CB0-5DDF23921766}"/>
          </ac:picMkLst>
        </pc:picChg>
      </pc:sldChg>
      <pc:sldChg chg="add">
        <pc:chgData name="Samantha Poster" userId="e194935b-ba91-4ede-83aa-09b0cf23043c" providerId="ADAL" clId="{F70FE527-0705-4C8F-AC06-0605339A412E}" dt="2023-12-04T23:19:06.158" v="59"/>
        <pc:sldMkLst>
          <pc:docMk/>
          <pc:sldMk cId="2165402470" sldId="534"/>
        </pc:sldMkLst>
      </pc:sldChg>
      <pc:sldChg chg="delSp modSp mod">
        <pc:chgData name="Samantha Poster" userId="e194935b-ba91-4ede-83aa-09b0cf23043c" providerId="ADAL" clId="{F70FE527-0705-4C8F-AC06-0605339A412E}" dt="2023-12-04T23:22:38.777" v="77" actId="478"/>
        <pc:sldMkLst>
          <pc:docMk/>
          <pc:sldMk cId="1261851120" sldId="535"/>
        </pc:sldMkLst>
        <pc:spChg chg="mod">
          <ac:chgData name="Samantha Poster" userId="e194935b-ba91-4ede-83aa-09b0cf23043c" providerId="ADAL" clId="{F70FE527-0705-4C8F-AC06-0605339A412E}" dt="2023-12-04T23:22:10.421" v="72" actId="2711"/>
          <ac:spMkLst>
            <pc:docMk/>
            <pc:sldMk cId="1261851120" sldId="535"/>
            <ac:spMk id="2" creationId="{89DCF034-CC0A-6306-3594-C60A652F84F9}"/>
          </ac:spMkLst>
        </pc:spChg>
        <pc:spChg chg="mod">
          <ac:chgData name="Samantha Poster" userId="e194935b-ba91-4ede-83aa-09b0cf23043c" providerId="ADAL" clId="{F70FE527-0705-4C8F-AC06-0605339A412E}" dt="2023-12-04T23:22:36.748" v="76" actId="14100"/>
          <ac:spMkLst>
            <pc:docMk/>
            <pc:sldMk cId="1261851120" sldId="535"/>
            <ac:spMk id="6" creationId="{6BACDBE5-01A8-B83D-D5E7-43D37FE195C3}"/>
          </ac:spMkLst>
        </pc:spChg>
        <pc:picChg chg="del">
          <ac:chgData name="Samantha Poster" userId="e194935b-ba91-4ede-83aa-09b0cf23043c" providerId="ADAL" clId="{F70FE527-0705-4C8F-AC06-0605339A412E}" dt="2023-12-04T23:22:38.777" v="77" actId="478"/>
          <ac:picMkLst>
            <pc:docMk/>
            <pc:sldMk cId="1261851120" sldId="535"/>
            <ac:picMk id="9" creationId="{8D352FA2-3F7B-6AA7-2CB0-5DDF23921766}"/>
          </ac:picMkLst>
        </pc:picChg>
      </pc:sldChg>
      <pc:sldChg chg="delSp modSp mod">
        <pc:chgData name="Samantha Poster" userId="e194935b-ba91-4ede-83aa-09b0cf23043c" providerId="ADAL" clId="{F70FE527-0705-4C8F-AC06-0605339A412E}" dt="2023-12-04T23:40:10.429" v="114" actId="478"/>
        <pc:sldMkLst>
          <pc:docMk/>
          <pc:sldMk cId="3611726635" sldId="536"/>
        </pc:sldMkLst>
        <pc:spChg chg="mod">
          <ac:chgData name="Samantha Poster" userId="e194935b-ba91-4ede-83aa-09b0cf23043c" providerId="ADAL" clId="{F70FE527-0705-4C8F-AC06-0605339A412E}" dt="2023-12-04T23:39:58.834" v="111" actId="2711"/>
          <ac:spMkLst>
            <pc:docMk/>
            <pc:sldMk cId="3611726635" sldId="536"/>
            <ac:spMk id="2" creationId="{89DCF034-CC0A-6306-3594-C60A652F84F9}"/>
          </ac:spMkLst>
        </pc:spChg>
        <pc:spChg chg="mod">
          <ac:chgData name="Samantha Poster" userId="e194935b-ba91-4ede-83aa-09b0cf23043c" providerId="ADAL" clId="{F70FE527-0705-4C8F-AC06-0605339A412E}" dt="2023-12-04T23:40:04.575" v="112" actId="2711"/>
          <ac:spMkLst>
            <pc:docMk/>
            <pc:sldMk cId="3611726635" sldId="536"/>
            <ac:spMk id="3" creationId="{05981657-A5BC-59CE-143C-D9C86F5524B1}"/>
          </ac:spMkLst>
        </pc:spChg>
        <pc:graphicFrameChg chg="mod">
          <ac:chgData name="Samantha Poster" userId="e194935b-ba91-4ede-83aa-09b0cf23043c" providerId="ADAL" clId="{F70FE527-0705-4C8F-AC06-0605339A412E}" dt="2023-12-04T23:40:08.847" v="113" actId="1076"/>
          <ac:graphicFrameMkLst>
            <pc:docMk/>
            <pc:sldMk cId="3611726635" sldId="536"/>
            <ac:graphicFrameMk id="4" creationId="{850DE741-2572-9C24-DDFE-6B941583ED3E}"/>
          </ac:graphicFrameMkLst>
        </pc:graphicFrameChg>
        <pc:picChg chg="del">
          <ac:chgData name="Samantha Poster" userId="e194935b-ba91-4ede-83aa-09b0cf23043c" providerId="ADAL" clId="{F70FE527-0705-4C8F-AC06-0605339A412E}" dt="2023-12-04T23:40:10.429" v="114" actId="478"/>
          <ac:picMkLst>
            <pc:docMk/>
            <pc:sldMk cId="3611726635" sldId="536"/>
            <ac:picMk id="9" creationId="{8D352FA2-3F7B-6AA7-2CB0-5DDF23921766}"/>
          </ac:picMkLst>
        </pc:picChg>
      </pc:sldChg>
      <pc:sldChg chg="addSp delSp modSp mod">
        <pc:chgData name="Samantha Poster" userId="e194935b-ba91-4ede-83aa-09b0cf23043c" providerId="ADAL" clId="{F70FE527-0705-4C8F-AC06-0605339A412E}" dt="2023-12-04T23:53:28.032" v="247" actId="20577"/>
        <pc:sldMkLst>
          <pc:docMk/>
          <pc:sldMk cId="1791763081" sldId="537"/>
        </pc:sldMkLst>
        <pc:spChg chg="mod">
          <ac:chgData name="Samantha Poster" userId="e194935b-ba91-4ede-83aa-09b0cf23043c" providerId="ADAL" clId="{F70FE527-0705-4C8F-AC06-0605339A412E}" dt="2023-12-04T23:40:51.659" v="120" actId="2711"/>
          <ac:spMkLst>
            <pc:docMk/>
            <pc:sldMk cId="1791763081" sldId="537"/>
            <ac:spMk id="2" creationId="{89DCF034-CC0A-6306-3594-C60A652F84F9}"/>
          </ac:spMkLst>
        </pc:spChg>
        <pc:spChg chg="mod">
          <ac:chgData name="Samantha Poster" userId="e194935b-ba91-4ede-83aa-09b0cf23043c" providerId="ADAL" clId="{F70FE527-0705-4C8F-AC06-0605339A412E}" dt="2023-12-04T23:53:28.032" v="247" actId="20577"/>
          <ac:spMkLst>
            <pc:docMk/>
            <pc:sldMk cId="1791763081" sldId="537"/>
            <ac:spMk id="3" creationId="{05981657-A5BC-59CE-143C-D9C86F5524B1}"/>
          </ac:spMkLst>
        </pc:spChg>
        <pc:spChg chg="mod">
          <ac:chgData name="Samantha Poster" userId="e194935b-ba91-4ede-83aa-09b0cf23043c" providerId="ADAL" clId="{F70FE527-0705-4C8F-AC06-0605339A412E}" dt="2023-12-04T23:41:22.539" v="126" actId="14100"/>
          <ac:spMkLst>
            <pc:docMk/>
            <pc:sldMk cId="1791763081" sldId="537"/>
            <ac:spMk id="10" creationId="{3F898E5D-E570-167A-E83E-8FE0573582E8}"/>
          </ac:spMkLst>
        </pc:spChg>
        <pc:spChg chg="mod">
          <ac:chgData name="Samantha Poster" userId="e194935b-ba91-4ede-83aa-09b0cf23043c" providerId="ADAL" clId="{F70FE527-0705-4C8F-AC06-0605339A412E}" dt="2023-12-04T23:41:13.205" v="124" actId="2711"/>
          <ac:spMkLst>
            <pc:docMk/>
            <pc:sldMk cId="1791763081" sldId="537"/>
            <ac:spMk id="11" creationId="{99C80AD0-08CA-76C0-833E-696D9674509F}"/>
          </ac:spMkLst>
        </pc:spChg>
        <pc:spChg chg="mod">
          <ac:chgData name="Samantha Poster" userId="e194935b-ba91-4ede-83aa-09b0cf23043c" providerId="ADAL" clId="{F70FE527-0705-4C8F-AC06-0605339A412E}" dt="2023-12-04T23:41:16.865" v="125" actId="2711"/>
          <ac:spMkLst>
            <pc:docMk/>
            <pc:sldMk cId="1791763081" sldId="537"/>
            <ac:spMk id="12" creationId="{8093BC15-138A-7005-3216-79FE43D5EDC9}"/>
          </ac:spMkLst>
        </pc:spChg>
        <pc:picChg chg="add mod">
          <ac:chgData name="Samantha Poster" userId="e194935b-ba91-4ede-83aa-09b0cf23043c" providerId="ADAL" clId="{F70FE527-0705-4C8F-AC06-0605339A412E}" dt="2023-12-04T23:43:41.266" v="141" actId="571"/>
          <ac:picMkLst>
            <pc:docMk/>
            <pc:sldMk cId="1791763081" sldId="537"/>
            <ac:picMk id="4" creationId="{B25D6DCF-4984-3600-F88B-53D22E6ABA83}"/>
          </ac:picMkLst>
        </pc:picChg>
        <pc:picChg chg="add mod">
          <ac:chgData name="Samantha Poster" userId="e194935b-ba91-4ede-83aa-09b0cf23043c" providerId="ADAL" clId="{F70FE527-0705-4C8F-AC06-0605339A412E}" dt="2023-12-04T23:43:41.266" v="141" actId="571"/>
          <ac:picMkLst>
            <pc:docMk/>
            <pc:sldMk cId="1791763081" sldId="537"/>
            <ac:picMk id="5" creationId="{15A665BA-4CD7-BDFE-7032-B20580CDE80E}"/>
          </ac:picMkLst>
        </pc:picChg>
        <pc:picChg chg="add mod">
          <ac:chgData name="Samantha Poster" userId="e194935b-ba91-4ede-83aa-09b0cf23043c" providerId="ADAL" clId="{F70FE527-0705-4C8F-AC06-0605339A412E}" dt="2023-12-04T23:43:41.266" v="141" actId="571"/>
          <ac:picMkLst>
            <pc:docMk/>
            <pc:sldMk cId="1791763081" sldId="537"/>
            <ac:picMk id="6" creationId="{2E55F451-8933-F4F7-C201-00380F6BDBA4}"/>
          </ac:picMkLst>
        </pc:picChg>
        <pc:picChg chg="mod">
          <ac:chgData name="Samantha Poster" userId="e194935b-ba91-4ede-83aa-09b0cf23043c" providerId="ADAL" clId="{F70FE527-0705-4C8F-AC06-0605339A412E}" dt="2023-12-04T23:43:33.282" v="139" actId="1076"/>
          <ac:picMkLst>
            <pc:docMk/>
            <pc:sldMk cId="1791763081" sldId="537"/>
            <ac:picMk id="7" creationId="{5DE8A734-D3A5-B57A-2989-24CB5B9A42BF}"/>
          </ac:picMkLst>
        </pc:picChg>
        <pc:picChg chg="add mod">
          <ac:chgData name="Samantha Poster" userId="e194935b-ba91-4ede-83aa-09b0cf23043c" providerId="ADAL" clId="{F70FE527-0705-4C8F-AC06-0605339A412E}" dt="2023-12-04T23:43:41.266" v="141" actId="571"/>
          <ac:picMkLst>
            <pc:docMk/>
            <pc:sldMk cId="1791763081" sldId="537"/>
            <ac:picMk id="8" creationId="{1352C623-A7C8-AA6A-CA15-C0192068FB45}"/>
          </ac:picMkLst>
        </pc:picChg>
        <pc:picChg chg="del">
          <ac:chgData name="Samantha Poster" userId="e194935b-ba91-4ede-83aa-09b0cf23043c" providerId="ADAL" clId="{F70FE527-0705-4C8F-AC06-0605339A412E}" dt="2023-12-04T23:41:24.895" v="127" actId="478"/>
          <ac:picMkLst>
            <pc:docMk/>
            <pc:sldMk cId="1791763081" sldId="537"/>
            <ac:picMk id="9" creationId="{8D352FA2-3F7B-6AA7-2CB0-5DDF23921766}"/>
          </ac:picMkLst>
        </pc:picChg>
        <pc:picChg chg="mod">
          <ac:chgData name="Samantha Poster" userId="e194935b-ba91-4ede-83aa-09b0cf23043c" providerId="ADAL" clId="{F70FE527-0705-4C8F-AC06-0605339A412E}" dt="2023-12-04T23:43:33.282" v="139" actId="1076"/>
          <ac:picMkLst>
            <pc:docMk/>
            <pc:sldMk cId="1791763081" sldId="537"/>
            <ac:picMk id="14" creationId="{9842390C-789F-BE65-D881-F218E97DE2CA}"/>
          </ac:picMkLst>
        </pc:picChg>
        <pc:picChg chg="mod">
          <ac:chgData name="Samantha Poster" userId="e194935b-ba91-4ede-83aa-09b0cf23043c" providerId="ADAL" clId="{F70FE527-0705-4C8F-AC06-0605339A412E}" dt="2023-12-04T23:43:33.282" v="139" actId="1076"/>
          <ac:picMkLst>
            <pc:docMk/>
            <pc:sldMk cId="1791763081" sldId="537"/>
            <ac:picMk id="20" creationId="{4423F16E-DAD8-899A-8BCC-77C2EA32F05A}"/>
          </ac:picMkLst>
        </pc:picChg>
        <pc:picChg chg="mod">
          <ac:chgData name="Samantha Poster" userId="e194935b-ba91-4ede-83aa-09b0cf23043c" providerId="ADAL" clId="{F70FE527-0705-4C8F-AC06-0605339A412E}" dt="2023-12-04T23:43:33.282" v="139" actId="1076"/>
          <ac:picMkLst>
            <pc:docMk/>
            <pc:sldMk cId="1791763081" sldId="537"/>
            <ac:picMk id="22" creationId="{1ADF7436-C086-50A0-1F00-3124D8A6BA5B}"/>
          </ac:picMkLst>
        </pc:picChg>
      </pc:sldChg>
      <pc:sldChg chg="modSp mod">
        <pc:chgData name="Samantha Poster" userId="e194935b-ba91-4ede-83aa-09b0cf23043c" providerId="ADAL" clId="{F70FE527-0705-4C8F-AC06-0605339A412E}" dt="2023-12-04T23:44:02.249" v="143" actId="692"/>
        <pc:sldMkLst>
          <pc:docMk/>
          <pc:sldMk cId="2603113763" sldId="539"/>
        </pc:sldMkLst>
        <pc:spChg chg="mod">
          <ac:chgData name="Samantha Poster" userId="e194935b-ba91-4ede-83aa-09b0cf23043c" providerId="ADAL" clId="{F70FE527-0705-4C8F-AC06-0605339A412E}" dt="2023-12-04T23:43:51.269" v="142" actId="2711"/>
          <ac:spMkLst>
            <pc:docMk/>
            <pc:sldMk cId="2603113763" sldId="539"/>
            <ac:spMk id="2" creationId="{89DCF034-CC0A-6306-3594-C60A652F84F9}"/>
          </ac:spMkLst>
        </pc:spChg>
        <pc:cxnChg chg="mod">
          <ac:chgData name="Samantha Poster" userId="e194935b-ba91-4ede-83aa-09b0cf23043c" providerId="ADAL" clId="{F70FE527-0705-4C8F-AC06-0605339A412E}" dt="2023-12-04T23:44:02.249" v="143" actId="692"/>
          <ac:cxnSpMkLst>
            <pc:docMk/>
            <pc:sldMk cId="2603113763" sldId="539"/>
            <ac:cxnSpMk id="4" creationId="{9F7DE0FC-9088-0AE2-71F1-987EA8F6D3D3}"/>
          </ac:cxnSpMkLst>
        </pc:cxnChg>
      </pc:sldChg>
      <pc:sldChg chg="delSp modSp mod">
        <pc:chgData name="Samantha Poster" userId="e194935b-ba91-4ede-83aa-09b0cf23043c" providerId="ADAL" clId="{F70FE527-0705-4C8F-AC06-0605339A412E}" dt="2023-12-04T23:44:33.410" v="147" actId="27636"/>
        <pc:sldMkLst>
          <pc:docMk/>
          <pc:sldMk cId="2181946129" sldId="540"/>
        </pc:sldMkLst>
        <pc:spChg chg="mod">
          <ac:chgData name="Samantha Poster" userId="e194935b-ba91-4ede-83aa-09b0cf23043c" providerId="ADAL" clId="{F70FE527-0705-4C8F-AC06-0605339A412E}" dt="2023-12-04T23:44:33.410" v="147" actId="27636"/>
          <ac:spMkLst>
            <pc:docMk/>
            <pc:sldMk cId="2181946129" sldId="540"/>
            <ac:spMk id="2" creationId="{89DCF034-CC0A-6306-3594-C60A652F84F9}"/>
          </ac:spMkLst>
        </pc:spChg>
        <pc:picChg chg="del">
          <ac:chgData name="Samantha Poster" userId="e194935b-ba91-4ede-83aa-09b0cf23043c" providerId="ADAL" clId="{F70FE527-0705-4C8F-AC06-0605339A412E}" dt="2023-12-04T23:44:23.476" v="145" actId="478"/>
          <ac:picMkLst>
            <pc:docMk/>
            <pc:sldMk cId="2181946129" sldId="540"/>
            <ac:picMk id="9" creationId="{8D352FA2-3F7B-6AA7-2CB0-5DDF23921766}"/>
          </ac:picMkLst>
        </pc:picChg>
      </pc:sldChg>
      <pc:sldChg chg="delSp modSp mod">
        <pc:chgData name="Samantha Poster" userId="e194935b-ba91-4ede-83aa-09b0cf23043c" providerId="ADAL" clId="{F70FE527-0705-4C8F-AC06-0605339A412E}" dt="2023-12-04T23:45:49.662" v="166" actId="14100"/>
        <pc:sldMkLst>
          <pc:docMk/>
          <pc:sldMk cId="2926017317" sldId="542"/>
        </pc:sldMkLst>
        <pc:spChg chg="mod">
          <ac:chgData name="Samantha Poster" userId="e194935b-ba91-4ede-83aa-09b0cf23043c" providerId="ADAL" clId="{F70FE527-0705-4C8F-AC06-0605339A412E}" dt="2023-12-04T23:45:06.534" v="153" actId="27636"/>
          <ac:spMkLst>
            <pc:docMk/>
            <pc:sldMk cId="2926017317" sldId="542"/>
            <ac:spMk id="2" creationId="{89DCF034-CC0A-6306-3594-C60A652F84F9}"/>
          </ac:spMkLst>
        </pc:spChg>
        <pc:spChg chg="mod">
          <ac:chgData name="Samantha Poster" userId="e194935b-ba91-4ede-83aa-09b0cf23043c" providerId="ADAL" clId="{F70FE527-0705-4C8F-AC06-0605339A412E}" dt="2023-12-04T23:45:17.895" v="156" actId="1076"/>
          <ac:spMkLst>
            <pc:docMk/>
            <pc:sldMk cId="2926017317" sldId="542"/>
            <ac:spMk id="3" creationId="{1202E128-488D-9921-1F36-A9AD0D935477}"/>
          </ac:spMkLst>
        </pc:spChg>
        <pc:spChg chg="mod">
          <ac:chgData name="Samantha Poster" userId="e194935b-ba91-4ede-83aa-09b0cf23043c" providerId="ADAL" clId="{F70FE527-0705-4C8F-AC06-0605339A412E}" dt="2023-12-04T23:45:36.746" v="163" actId="1076"/>
          <ac:spMkLst>
            <pc:docMk/>
            <pc:sldMk cId="2926017317" sldId="542"/>
            <ac:spMk id="7" creationId="{0856608A-99CA-AF7B-B1EF-4BBEF679D327}"/>
          </ac:spMkLst>
        </pc:spChg>
        <pc:picChg chg="mod">
          <ac:chgData name="Samantha Poster" userId="e194935b-ba91-4ede-83aa-09b0cf23043c" providerId="ADAL" clId="{F70FE527-0705-4C8F-AC06-0605339A412E}" dt="2023-12-04T23:45:49.662" v="166" actId="14100"/>
          <ac:picMkLst>
            <pc:docMk/>
            <pc:sldMk cId="2926017317" sldId="542"/>
            <ac:picMk id="6" creationId="{A2EC97F0-2339-89CB-99AC-330091FEBD2D}"/>
          </ac:picMkLst>
        </pc:picChg>
        <pc:picChg chg="del">
          <ac:chgData name="Samantha Poster" userId="e194935b-ba91-4ede-83aa-09b0cf23043c" providerId="ADAL" clId="{F70FE527-0705-4C8F-AC06-0605339A412E}" dt="2023-12-04T23:45:32.717" v="161" actId="478"/>
          <ac:picMkLst>
            <pc:docMk/>
            <pc:sldMk cId="2926017317" sldId="542"/>
            <ac:picMk id="9" creationId="{8D352FA2-3F7B-6AA7-2CB0-5DDF23921766}"/>
          </ac:picMkLst>
        </pc:picChg>
      </pc:sldChg>
      <pc:sldChg chg="delSp modSp mod">
        <pc:chgData name="Samantha Poster" userId="e194935b-ba91-4ede-83aa-09b0cf23043c" providerId="ADAL" clId="{F70FE527-0705-4C8F-AC06-0605339A412E}" dt="2023-12-04T23:47:31.283" v="194" actId="478"/>
        <pc:sldMkLst>
          <pc:docMk/>
          <pc:sldMk cId="668098977" sldId="544"/>
        </pc:sldMkLst>
        <pc:spChg chg="mod">
          <ac:chgData name="Samantha Poster" userId="e194935b-ba91-4ede-83aa-09b0cf23043c" providerId="ADAL" clId="{F70FE527-0705-4C8F-AC06-0605339A412E}" dt="2023-12-04T23:47:18.248" v="191" actId="2711"/>
          <ac:spMkLst>
            <pc:docMk/>
            <pc:sldMk cId="668098977" sldId="544"/>
            <ac:spMk id="2" creationId="{89DCF034-CC0A-6306-3594-C60A652F84F9}"/>
          </ac:spMkLst>
        </pc:spChg>
        <pc:spChg chg="mod">
          <ac:chgData name="Samantha Poster" userId="e194935b-ba91-4ede-83aa-09b0cf23043c" providerId="ADAL" clId="{F70FE527-0705-4C8F-AC06-0605339A412E}" dt="2023-12-04T23:47:22.674" v="192" actId="2711"/>
          <ac:spMkLst>
            <pc:docMk/>
            <pc:sldMk cId="668098977" sldId="544"/>
            <ac:spMk id="3" creationId="{1202E128-488D-9921-1F36-A9AD0D935477}"/>
          </ac:spMkLst>
        </pc:spChg>
        <pc:spChg chg="mod">
          <ac:chgData name="Samantha Poster" userId="e194935b-ba91-4ede-83aa-09b0cf23043c" providerId="ADAL" clId="{F70FE527-0705-4C8F-AC06-0605339A412E}" dt="2023-12-04T23:47:27.198" v="193" actId="2711"/>
          <ac:spMkLst>
            <pc:docMk/>
            <pc:sldMk cId="668098977" sldId="544"/>
            <ac:spMk id="8" creationId="{A3E704C9-BCD5-A09A-DCF4-41A20C45379B}"/>
          </ac:spMkLst>
        </pc:spChg>
        <pc:picChg chg="del">
          <ac:chgData name="Samantha Poster" userId="e194935b-ba91-4ede-83aa-09b0cf23043c" providerId="ADAL" clId="{F70FE527-0705-4C8F-AC06-0605339A412E}" dt="2023-12-04T23:47:31.283" v="194" actId="478"/>
          <ac:picMkLst>
            <pc:docMk/>
            <pc:sldMk cId="668098977" sldId="544"/>
            <ac:picMk id="9" creationId="{8D352FA2-3F7B-6AA7-2CB0-5DDF23921766}"/>
          </ac:picMkLst>
        </pc:picChg>
      </pc:sldChg>
      <pc:sldChg chg="delSp modSp mod">
        <pc:chgData name="Samantha Poster" userId="e194935b-ba91-4ede-83aa-09b0cf23043c" providerId="ADAL" clId="{F70FE527-0705-4C8F-AC06-0605339A412E}" dt="2023-12-04T23:48:24.166" v="209" actId="20577"/>
        <pc:sldMkLst>
          <pc:docMk/>
          <pc:sldMk cId="1512529811" sldId="545"/>
        </pc:sldMkLst>
        <pc:spChg chg="mod">
          <ac:chgData name="Samantha Poster" userId="e194935b-ba91-4ede-83aa-09b0cf23043c" providerId="ADAL" clId="{F70FE527-0705-4C8F-AC06-0605339A412E}" dt="2023-12-04T23:47:39.977" v="195" actId="2711"/>
          <ac:spMkLst>
            <pc:docMk/>
            <pc:sldMk cId="1512529811" sldId="545"/>
            <ac:spMk id="2" creationId="{89DCF034-CC0A-6306-3594-C60A652F84F9}"/>
          </ac:spMkLst>
        </pc:spChg>
        <pc:spChg chg="mod">
          <ac:chgData name="Samantha Poster" userId="e194935b-ba91-4ede-83aa-09b0cf23043c" providerId="ADAL" clId="{F70FE527-0705-4C8F-AC06-0605339A412E}" dt="2023-12-04T23:48:14.576" v="205" actId="1076"/>
          <ac:spMkLst>
            <pc:docMk/>
            <pc:sldMk cId="1512529811" sldId="545"/>
            <ac:spMk id="3" creationId="{1202E128-488D-9921-1F36-A9AD0D935477}"/>
          </ac:spMkLst>
        </pc:spChg>
        <pc:spChg chg="mod">
          <ac:chgData name="Samantha Poster" userId="e194935b-ba91-4ede-83aa-09b0cf23043c" providerId="ADAL" clId="{F70FE527-0705-4C8F-AC06-0605339A412E}" dt="2023-12-04T23:48:24.166" v="209" actId="20577"/>
          <ac:spMkLst>
            <pc:docMk/>
            <pc:sldMk cId="1512529811" sldId="545"/>
            <ac:spMk id="4" creationId="{17EB8C0C-C6C4-E1A5-B213-4AB820F2A978}"/>
          </ac:spMkLst>
        </pc:spChg>
        <pc:picChg chg="mod">
          <ac:chgData name="Samantha Poster" userId="e194935b-ba91-4ede-83aa-09b0cf23043c" providerId="ADAL" clId="{F70FE527-0705-4C8F-AC06-0605339A412E}" dt="2023-12-04T23:48:19.480" v="207" actId="1076"/>
          <ac:picMkLst>
            <pc:docMk/>
            <pc:sldMk cId="1512529811" sldId="545"/>
            <ac:picMk id="8" creationId="{A19055CF-60BC-DF01-002D-DC545CDE0F5C}"/>
          </ac:picMkLst>
        </pc:picChg>
        <pc:picChg chg="del">
          <ac:chgData name="Samantha Poster" userId="e194935b-ba91-4ede-83aa-09b0cf23043c" providerId="ADAL" clId="{F70FE527-0705-4C8F-AC06-0605339A412E}" dt="2023-12-04T23:47:50.545" v="198" actId="478"/>
          <ac:picMkLst>
            <pc:docMk/>
            <pc:sldMk cId="1512529811" sldId="545"/>
            <ac:picMk id="9" creationId="{8D352FA2-3F7B-6AA7-2CB0-5DDF23921766}"/>
          </ac:picMkLst>
        </pc:picChg>
      </pc:sldChg>
      <pc:sldChg chg="delSp modSp mod">
        <pc:chgData name="Samantha Poster" userId="e194935b-ba91-4ede-83aa-09b0cf23043c" providerId="ADAL" clId="{F70FE527-0705-4C8F-AC06-0605339A412E}" dt="2023-12-04T23:47:10.616" v="190" actId="14100"/>
        <pc:sldMkLst>
          <pc:docMk/>
          <pc:sldMk cId="2376173914" sldId="546"/>
        </pc:sldMkLst>
        <pc:spChg chg="mod">
          <ac:chgData name="Samantha Poster" userId="e194935b-ba91-4ede-83aa-09b0cf23043c" providerId="ADAL" clId="{F70FE527-0705-4C8F-AC06-0605339A412E}" dt="2023-12-04T23:46:12.309" v="171" actId="2711"/>
          <ac:spMkLst>
            <pc:docMk/>
            <pc:sldMk cId="2376173914" sldId="546"/>
            <ac:spMk id="2" creationId="{89DCF034-CC0A-6306-3594-C60A652F84F9}"/>
          </ac:spMkLst>
        </pc:spChg>
        <pc:spChg chg="mod">
          <ac:chgData name="Samantha Poster" userId="e194935b-ba91-4ede-83aa-09b0cf23043c" providerId="ADAL" clId="{F70FE527-0705-4C8F-AC06-0605339A412E}" dt="2023-12-04T23:46:16.831" v="172" actId="2711"/>
          <ac:spMkLst>
            <pc:docMk/>
            <pc:sldMk cId="2376173914" sldId="546"/>
            <ac:spMk id="3" creationId="{1202E128-488D-9921-1F36-A9AD0D935477}"/>
          </ac:spMkLst>
        </pc:spChg>
        <pc:spChg chg="mod">
          <ac:chgData name="Samantha Poster" userId="e194935b-ba91-4ede-83aa-09b0cf23043c" providerId="ADAL" clId="{F70FE527-0705-4C8F-AC06-0605339A412E}" dt="2023-12-04T23:46:27.109" v="174" actId="1076"/>
          <ac:spMkLst>
            <pc:docMk/>
            <pc:sldMk cId="2376173914" sldId="546"/>
            <ac:spMk id="4" creationId="{17EB8C0C-C6C4-E1A5-B213-4AB820F2A978}"/>
          </ac:spMkLst>
        </pc:spChg>
        <pc:picChg chg="mod">
          <ac:chgData name="Samantha Poster" userId="e194935b-ba91-4ede-83aa-09b0cf23043c" providerId="ADAL" clId="{F70FE527-0705-4C8F-AC06-0605339A412E}" dt="2023-12-04T23:47:06.601" v="189" actId="14100"/>
          <ac:picMkLst>
            <pc:docMk/>
            <pc:sldMk cId="2376173914" sldId="546"/>
            <ac:picMk id="7" creationId="{C8DF40D6-5BB7-FE16-1C8E-EB162BE7DB75}"/>
          </ac:picMkLst>
        </pc:picChg>
        <pc:picChg chg="del">
          <ac:chgData name="Samantha Poster" userId="e194935b-ba91-4ede-83aa-09b0cf23043c" providerId="ADAL" clId="{F70FE527-0705-4C8F-AC06-0605339A412E}" dt="2023-12-04T23:46:39.276" v="180" actId="478"/>
          <ac:picMkLst>
            <pc:docMk/>
            <pc:sldMk cId="2376173914" sldId="546"/>
            <ac:picMk id="9" creationId="{8D352FA2-3F7B-6AA7-2CB0-5DDF23921766}"/>
          </ac:picMkLst>
        </pc:picChg>
        <pc:picChg chg="mod">
          <ac:chgData name="Samantha Poster" userId="e194935b-ba91-4ede-83aa-09b0cf23043c" providerId="ADAL" clId="{F70FE527-0705-4C8F-AC06-0605339A412E}" dt="2023-12-04T23:47:10.616" v="190" actId="14100"/>
          <ac:picMkLst>
            <pc:docMk/>
            <pc:sldMk cId="2376173914" sldId="546"/>
            <ac:picMk id="11" creationId="{93124E7F-99C3-68B4-3E7F-7E9AA8087D30}"/>
          </ac:picMkLst>
        </pc:picChg>
      </pc:sldChg>
      <pc:sldChg chg="delSp modSp mod">
        <pc:chgData name="Samantha Poster" userId="e194935b-ba91-4ede-83aa-09b0cf23043c" providerId="ADAL" clId="{F70FE527-0705-4C8F-AC06-0605339A412E}" dt="2023-12-04T23:46:02.412" v="169" actId="478"/>
        <pc:sldMkLst>
          <pc:docMk/>
          <pc:sldMk cId="4290321940" sldId="547"/>
        </pc:sldMkLst>
        <pc:spChg chg="mod">
          <ac:chgData name="Samantha Poster" userId="e194935b-ba91-4ede-83aa-09b0cf23043c" providerId="ADAL" clId="{F70FE527-0705-4C8F-AC06-0605339A412E}" dt="2023-12-04T23:45:55.318" v="167" actId="2711"/>
          <ac:spMkLst>
            <pc:docMk/>
            <pc:sldMk cId="4290321940" sldId="547"/>
            <ac:spMk id="2" creationId="{89DCF034-CC0A-6306-3594-C60A652F84F9}"/>
          </ac:spMkLst>
        </pc:spChg>
        <pc:spChg chg="mod">
          <ac:chgData name="Samantha Poster" userId="e194935b-ba91-4ede-83aa-09b0cf23043c" providerId="ADAL" clId="{F70FE527-0705-4C8F-AC06-0605339A412E}" dt="2023-12-04T23:45:59.518" v="168" actId="2711"/>
          <ac:spMkLst>
            <pc:docMk/>
            <pc:sldMk cId="4290321940" sldId="547"/>
            <ac:spMk id="8" creationId="{240FC3B8-519D-645B-B1A0-CD868FEB9C88}"/>
          </ac:spMkLst>
        </pc:spChg>
        <pc:picChg chg="del">
          <ac:chgData name="Samantha Poster" userId="e194935b-ba91-4ede-83aa-09b0cf23043c" providerId="ADAL" clId="{F70FE527-0705-4C8F-AC06-0605339A412E}" dt="2023-12-04T23:46:02.412" v="169" actId="478"/>
          <ac:picMkLst>
            <pc:docMk/>
            <pc:sldMk cId="4290321940" sldId="547"/>
            <ac:picMk id="9" creationId="{8D352FA2-3F7B-6AA7-2CB0-5DDF23921766}"/>
          </ac:picMkLst>
        </pc:picChg>
      </pc:sldChg>
      <pc:sldChg chg="delSp modSp mod">
        <pc:chgData name="Samantha Poster" userId="e194935b-ba91-4ede-83aa-09b0cf23043c" providerId="ADAL" clId="{F70FE527-0705-4C8F-AC06-0605339A412E}" dt="2023-12-04T23:50:00.544" v="242" actId="478"/>
        <pc:sldMkLst>
          <pc:docMk/>
          <pc:sldMk cId="3538928189" sldId="548"/>
        </pc:sldMkLst>
        <pc:spChg chg="mod">
          <ac:chgData name="Samantha Poster" userId="e194935b-ba91-4ede-83aa-09b0cf23043c" providerId="ADAL" clId="{F70FE527-0705-4C8F-AC06-0605339A412E}" dt="2023-12-04T23:49:47.070" v="238" actId="2711"/>
          <ac:spMkLst>
            <pc:docMk/>
            <pc:sldMk cId="3538928189" sldId="548"/>
            <ac:spMk id="2" creationId="{89DCF034-CC0A-6306-3594-C60A652F84F9}"/>
          </ac:spMkLst>
        </pc:spChg>
        <pc:spChg chg="mod">
          <ac:chgData name="Samantha Poster" userId="e194935b-ba91-4ede-83aa-09b0cf23043c" providerId="ADAL" clId="{F70FE527-0705-4C8F-AC06-0605339A412E}" dt="2023-12-04T23:49:54.311" v="240" actId="2711"/>
          <ac:spMkLst>
            <pc:docMk/>
            <pc:sldMk cId="3538928189" sldId="548"/>
            <ac:spMk id="3" creationId="{05981657-A5BC-59CE-143C-D9C86F5524B1}"/>
          </ac:spMkLst>
        </pc:spChg>
        <pc:spChg chg="mod">
          <ac:chgData name="Samantha Poster" userId="e194935b-ba91-4ede-83aa-09b0cf23043c" providerId="ADAL" clId="{F70FE527-0705-4C8F-AC06-0605339A412E}" dt="2023-12-04T23:49:58.372" v="241" actId="2711"/>
          <ac:spMkLst>
            <pc:docMk/>
            <pc:sldMk cId="3538928189" sldId="548"/>
            <ac:spMk id="4" creationId="{18A786A9-71DC-144A-4FCA-CE69BD89403C}"/>
          </ac:spMkLst>
        </pc:spChg>
        <pc:picChg chg="del">
          <ac:chgData name="Samantha Poster" userId="e194935b-ba91-4ede-83aa-09b0cf23043c" providerId="ADAL" clId="{F70FE527-0705-4C8F-AC06-0605339A412E}" dt="2023-12-04T23:50:00.544" v="242" actId="478"/>
          <ac:picMkLst>
            <pc:docMk/>
            <pc:sldMk cId="3538928189" sldId="548"/>
            <ac:picMk id="9" creationId="{8D352FA2-3F7B-6AA7-2CB0-5DDF23921766}"/>
          </ac:picMkLst>
        </pc:picChg>
      </pc:sldChg>
      <pc:sldChg chg="delSp modSp mod">
        <pc:chgData name="Samantha Poster" userId="e194935b-ba91-4ede-83aa-09b0cf23043c" providerId="ADAL" clId="{F70FE527-0705-4C8F-AC06-0605339A412E}" dt="2023-12-04T23:49:36.238" v="237" actId="14734"/>
        <pc:sldMkLst>
          <pc:docMk/>
          <pc:sldMk cId="1004119511" sldId="549"/>
        </pc:sldMkLst>
        <pc:spChg chg="mod">
          <ac:chgData name="Samantha Poster" userId="e194935b-ba91-4ede-83aa-09b0cf23043c" providerId="ADAL" clId="{F70FE527-0705-4C8F-AC06-0605339A412E}" dt="2023-12-04T23:48:35.480" v="210" actId="2711"/>
          <ac:spMkLst>
            <pc:docMk/>
            <pc:sldMk cId="1004119511" sldId="549"/>
            <ac:spMk id="2" creationId="{89DCF034-CC0A-6306-3594-C60A652F84F9}"/>
          </ac:spMkLst>
        </pc:spChg>
        <pc:graphicFrameChg chg="mod modGraphic">
          <ac:chgData name="Samantha Poster" userId="e194935b-ba91-4ede-83aa-09b0cf23043c" providerId="ADAL" clId="{F70FE527-0705-4C8F-AC06-0605339A412E}" dt="2023-12-04T23:49:36.238" v="237" actId="14734"/>
          <ac:graphicFrameMkLst>
            <pc:docMk/>
            <pc:sldMk cId="1004119511" sldId="549"/>
            <ac:graphicFrameMk id="5" creationId="{ADFAF211-B4E4-E24F-DBE5-68FB74191EDC}"/>
          </ac:graphicFrameMkLst>
        </pc:graphicFrameChg>
        <pc:picChg chg="del">
          <ac:chgData name="Samantha Poster" userId="e194935b-ba91-4ede-83aa-09b0cf23043c" providerId="ADAL" clId="{F70FE527-0705-4C8F-AC06-0605339A412E}" dt="2023-12-04T23:49:23.291" v="234" actId="478"/>
          <ac:picMkLst>
            <pc:docMk/>
            <pc:sldMk cId="1004119511" sldId="549"/>
            <ac:picMk id="9" creationId="{8D352FA2-3F7B-6AA7-2CB0-5DDF23921766}"/>
          </ac:picMkLst>
        </pc:picChg>
      </pc:sldChg>
      <pc:sldChg chg="addSp delSp modSp mod">
        <pc:chgData name="Samantha Poster" userId="e194935b-ba91-4ede-83aa-09b0cf23043c" providerId="ADAL" clId="{F70FE527-0705-4C8F-AC06-0605339A412E}" dt="2023-12-04T23:44:20.381" v="144" actId="478"/>
        <pc:sldMkLst>
          <pc:docMk/>
          <pc:sldMk cId="3438685761" sldId="550"/>
        </pc:sldMkLst>
        <pc:spChg chg="mod">
          <ac:chgData name="Samantha Poster" userId="e194935b-ba91-4ede-83aa-09b0cf23043c" providerId="ADAL" clId="{F70FE527-0705-4C8F-AC06-0605339A412E}" dt="2023-12-04T23:40:19.448" v="115" actId="2711"/>
          <ac:spMkLst>
            <pc:docMk/>
            <pc:sldMk cId="3438685761" sldId="550"/>
            <ac:spMk id="2" creationId="{89DCF034-CC0A-6306-3594-C60A652F84F9}"/>
          </ac:spMkLst>
        </pc:spChg>
        <pc:spChg chg="del mod">
          <ac:chgData name="Samantha Poster" userId="e194935b-ba91-4ede-83aa-09b0cf23043c" providerId="ADAL" clId="{F70FE527-0705-4C8F-AC06-0605339A412E}" dt="2023-12-04T23:40:33.909" v="117" actId="478"/>
          <ac:spMkLst>
            <pc:docMk/>
            <pc:sldMk cId="3438685761" sldId="550"/>
            <ac:spMk id="3" creationId="{05981657-A5BC-59CE-143C-D9C86F5524B1}"/>
          </ac:spMkLst>
        </pc:spChg>
        <pc:spChg chg="add mod">
          <ac:chgData name="Samantha Poster" userId="e194935b-ba91-4ede-83aa-09b0cf23043c" providerId="ADAL" clId="{F70FE527-0705-4C8F-AC06-0605339A412E}" dt="2023-12-04T23:40:34.758" v="118"/>
          <ac:spMkLst>
            <pc:docMk/>
            <pc:sldMk cId="3438685761" sldId="550"/>
            <ac:spMk id="6" creationId="{02E84157-A129-AC5C-B159-F28AD2E089CB}"/>
          </ac:spMkLst>
        </pc:spChg>
        <pc:graphicFrameChg chg="mod">
          <ac:chgData name="Samantha Poster" userId="e194935b-ba91-4ede-83aa-09b0cf23043c" providerId="ADAL" clId="{F70FE527-0705-4C8F-AC06-0605339A412E}" dt="2023-12-04T23:40:43.360" v="119" actId="1076"/>
          <ac:graphicFrameMkLst>
            <pc:docMk/>
            <pc:sldMk cId="3438685761" sldId="550"/>
            <ac:graphicFrameMk id="4" creationId="{850DE741-2572-9C24-DDFE-6B941583ED3E}"/>
          </ac:graphicFrameMkLst>
        </pc:graphicFrameChg>
        <pc:picChg chg="del">
          <ac:chgData name="Samantha Poster" userId="e194935b-ba91-4ede-83aa-09b0cf23043c" providerId="ADAL" clId="{F70FE527-0705-4C8F-AC06-0605339A412E}" dt="2023-12-04T23:44:20.381" v="144" actId="478"/>
          <ac:picMkLst>
            <pc:docMk/>
            <pc:sldMk cId="3438685761" sldId="550"/>
            <ac:picMk id="9" creationId="{8D352FA2-3F7B-6AA7-2CB0-5DDF23921766}"/>
          </ac:picMkLst>
        </pc:picChg>
      </pc:sldChg>
      <pc:sldChg chg="del">
        <pc:chgData name="Samantha Poster" userId="e194935b-ba91-4ede-83aa-09b0cf23043c" providerId="ADAL" clId="{F70FE527-0705-4C8F-AC06-0605339A412E}" dt="2023-12-04T23:50:20.324" v="246" actId="47"/>
        <pc:sldMkLst>
          <pc:docMk/>
          <pc:sldMk cId="2505370996" sldId="551"/>
        </pc:sldMkLst>
      </pc:sldChg>
      <pc:sldChg chg="delSp modSp mod">
        <pc:chgData name="Samantha Poster" userId="e194935b-ba91-4ede-83aa-09b0cf23043c" providerId="ADAL" clId="{F70FE527-0705-4C8F-AC06-0605339A412E}" dt="2023-12-04T23:44:53.917" v="151" actId="2711"/>
        <pc:sldMkLst>
          <pc:docMk/>
          <pc:sldMk cId="3941161396" sldId="552"/>
        </pc:sldMkLst>
        <pc:spChg chg="mod">
          <ac:chgData name="Samantha Poster" userId="e194935b-ba91-4ede-83aa-09b0cf23043c" providerId="ADAL" clId="{F70FE527-0705-4C8F-AC06-0605339A412E}" dt="2023-12-04T23:44:47.254" v="149" actId="27636"/>
          <ac:spMkLst>
            <pc:docMk/>
            <pc:sldMk cId="3941161396" sldId="552"/>
            <ac:spMk id="2" creationId="{89DCF034-CC0A-6306-3594-C60A652F84F9}"/>
          </ac:spMkLst>
        </pc:spChg>
        <pc:spChg chg="mod">
          <ac:chgData name="Samantha Poster" userId="e194935b-ba91-4ede-83aa-09b0cf23043c" providerId="ADAL" clId="{F70FE527-0705-4C8F-AC06-0605339A412E}" dt="2023-12-04T23:44:53.917" v="151" actId="2711"/>
          <ac:spMkLst>
            <pc:docMk/>
            <pc:sldMk cId="3941161396" sldId="552"/>
            <ac:spMk id="6" creationId="{98915A42-22E2-3AD9-D448-7E74B321EE8F}"/>
          </ac:spMkLst>
        </pc:spChg>
        <pc:picChg chg="del">
          <ac:chgData name="Samantha Poster" userId="e194935b-ba91-4ede-83aa-09b0cf23043c" providerId="ADAL" clId="{F70FE527-0705-4C8F-AC06-0605339A412E}" dt="2023-12-04T23:44:49.344" v="150" actId="478"/>
          <ac:picMkLst>
            <pc:docMk/>
            <pc:sldMk cId="3941161396" sldId="552"/>
            <ac:picMk id="9" creationId="{8D352FA2-3F7B-6AA7-2CB0-5DDF23921766}"/>
          </ac:picMkLst>
        </pc:picChg>
      </pc:sldChg>
      <pc:sldChg chg="delSp del mod">
        <pc:chgData name="Samantha Poster" userId="e194935b-ba91-4ede-83aa-09b0cf23043c" providerId="ADAL" clId="{F70FE527-0705-4C8F-AC06-0605339A412E}" dt="2023-12-04T23:19:08.362" v="60" actId="47"/>
        <pc:sldMkLst>
          <pc:docMk/>
          <pc:sldMk cId="2002479498" sldId="553"/>
        </pc:sldMkLst>
        <pc:picChg chg="del">
          <ac:chgData name="Samantha Poster" userId="e194935b-ba91-4ede-83aa-09b0cf23043c" providerId="ADAL" clId="{F70FE527-0705-4C8F-AC06-0605339A412E}" dt="2023-12-04T23:18:57.311" v="57" actId="478"/>
          <ac:picMkLst>
            <pc:docMk/>
            <pc:sldMk cId="2002479498" sldId="553"/>
            <ac:picMk id="4" creationId="{BF56303E-CB87-F2DE-DD67-BBCABB1ED3AB}"/>
          </ac:picMkLst>
        </pc:picChg>
        <pc:picChg chg="del">
          <ac:chgData name="Samantha Poster" userId="e194935b-ba91-4ede-83aa-09b0cf23043c" providerId="ADAL" clId="{F70FE527-0705-4C8F-AC06-0605339A412E}" dt="2023-12-04T23:18:57.878" v="58" actId="478"/>
          <ac:picMkLst>
            <pc:docMk/>
            <pc:sldMk cId="2002479498" sldId="553"/>
            <ac:picMk id="9" creationId="{8D352FA2-3F7B-6AA7-2CB0-5DDF23921766}"/>
          </ac:picMkLst>
        </pc:picChg>
      </pc:sldChg>
      <pc:sldChg chg="delSp modSp mod">
        <pc:chgData name="Samantha Poster" userId="e194935b-ba91-4ede-83aa-09b0cf23043c" providerId="ADAL" clId="{F70FE527-0705-4C8F-AC06-0605339A412E}" dt="2023-12-04T23:19:20.436" v="62" actId="2711"/>
        <pc:sldMkLst>
          <pc:docMk/>
          <pc:sldMk cId="341333150" sldId="554"/>
        </pc:sldMkLst>
        <pc:spChg chg="mod">
          <ac:chgData name="Samantha Poster" userId="e194935b-ba91-4ede-83aa-09b0cf23043c" providerId="ADAL" clId="{F70FE527-0705-4C8F-AC06-0605339A412E}" dt="2023-12-04T23:19:16.230" v="61" actId="2711"/>
          <ac:spMkLst>
            <pc:docMk/>
            <pc:sldMk cId="341333150" sldId="554"/>
            <ac:spMk id="2" creationId="{6811D9F2-6BBB-FD14-5A40-9F470B23A1A7}"/>
          </ac:spMkLst>
        </pc:spChg>
        <pc:spChg chg="mod">
          <ac:chgData name="Samantha Poster" userId="e194935b-ba91-4ede-83aa-09b0cf23043c" providerId="ADAL" clId="{F70FE527-0705-4C8F-AC06-0605339A412E}" dt="2023-12-04T23:19:20.436" v="62" actId="2711"/>
          <ac:spMkLst>
            <pc:docMk/>
            <pc:sldMk cId="341333150" sldId="554"/>
            <ac:spMk id="36" creationId="{187DE340-30D7-6625-A389-68F034191DE9}"/>
          </ac:spMkLst>
        </pc:spChg>
        <pc:picChg chg="del">
          <ac:chgData name="Samantha Poster" userId="e194935b-ba91-4ede-83aa-09b0cf23043c" providerId="ADAL" clId="{F70FE527-0705-4C8F-AC06-0605339A412E}" dt="2023-12-04T23:18:53.028" v="56" actId="478"/>
          <ac:picMkLst>
            <pc:docMk/>
            <pc:sldMk cId="341333150" sldId="554"/>
            <ac:picMk id="14" creationId="{BD9EC8F8-77BC-B97A-C0B3-5AEBACD3C2F6}"/>
          </ac:picMkLst>
        </pc:picChg>
      </pc:sldChg>
      <pc:sldChg chg="add del setBg">
        <pc:chgData name="Samantha Poster" userId="e194935b-ba91-4ede-83aa-09b0cf23043c" providerId="ADAL" clId="{F70FE527-0705-4C8F-AC06-0605339A412E}" dt="2023-12-04T23:50:18.246" v="245"/>
        <pc:sldMkLst>
          <pc:docMk/>
          <pc:sldMk cId="1256453254" sldId="580"/>
        </pc:sldMkLst>
      </pc:sldChg>
      <pc:sldMasterChg chg="delSldLayout">
        <pc:chgData name="Samantha Poster" userId="e194935b-ba91-4ede-83aa-09b0cf23043c" providerId="ADAL" clId="{F70FE527-0705-4C8F-AC06-0605339A412E}" dt="2023-12-04T23:50:20.324" v="246" actId="47"/>
        <pc:sldMasterMkLst>
          <pc:docMk/>
          <pc:sldMasterMk cId="2913527051" sldId="2147483850"/>
        </pc:sldMasterMkLst>
        <pc:sldLayoutChg chg="del">
          <pc:chgData name="Samantha Poster" userId="e194935b-ba91-4ede-83aa-09b0cf23043c" providerId="ADAL" clId="{F70FE527-0705-4C8F-AC06-0605339A412E}" dt="2023-12-04T23:50:20.324" v="246" actId="47"/>
          <pc:sldLayoutMkLst>
            <pc:docMk/>
            <pc:sldMasterMk cId="2913527051" sldId="2147483850"/>
            <pc:sldLayoutMk cId="4257044711" sldId="2147483893"/>
          </pc:sldLayoutMkLst>
        </pc:sldLayoutChg>
      </pc:sldMasterChg>
    </pc:docChg>
  </pc:docChgLst>
  <pc:docChgLst>
    <pc:chgData name="Susan O'Callaghan" userId="S::socallaghan@seattlejobsinit.com::a6687169-374d-47cc-939c-07803bf55ff9" providerId="AD" clId="Web-{93A29B1F-EEE9-547A-3E50-0C32F4395179}"/>
    <pc:docChg chg="modSld">
      <pc:chgData name="Susan O'Callaghan" userId="S::socallaghan@seattlejobsinit.com::a6687169-374d-47cc-939c-07803bf55ff9" providerId="AD" clId="Web-{93A29B1F-EEE9-547A-3E50-0C32F4395179}" dt="2023-08-28T22:10:00.117" v="2"/>
      <pc:docMkLst>
        <pc:docMk/>
      </pc:docMkLst>
      <pc:sldChg chg="delSp">
        <pc:chgData name="Susan O'Callaghan" userId="S::socallaghan@seattlejobsinit.com::a6687169-374d-47cc-939c-07803bf55ff9" providerId="AD" clId="Web-{93A29B1F-EEE9-547A-3E50-0C32F4395179}" dt="2023-08-28T22:10:00.117" v="2"/>
        <pc:sldMkLst>
          <pc:docMk/>
          <pc:sldMk cId="2510539046" sldId="515"/>
        </pc:sldMkLst>
        <pc:picChg chg="del">
          <ac:chgData name="Susan O'Callaghan" userId="S::socallaghan@seattlejobsinit.com::a6687169-374d-47cc-939c-07803bf55ff9" providerId="AD" clId="Web-{93A29B1F-EEE9-547A-3E50-0C32F4395179}" dt="2023-08-28T22:10:00.117" v="2"/>
          <ac:picMkLst>
            <pc:docMk/>
            <pc:sldMk cId="2510539046" sldId="515"/>
            <ac:picMk id="8" creationId="{DD594B64-4B4C-A236-BF16-359E488A5AD3}"/>
          </ac:picMkLst>
        </pc:picChg>
      </pc:sldChg>
      <pc:sldChg chg="delSp">
        <pc:chgData name="Susan O'Callaghan" userId="S::socallaghan@seattlejobsinit.com::a6687169-374d-47cc-939c-07803bf55ff9" providerId="AD" clId="Web-{93A29B1F-EEE9-547A-3E50-0C32F4395179}" dt="2023-08-28T22:09:52.882" v="1"/>
        <pc:sldMkLst>
          <pc:docMk/>
          <pc:sldMk cId="560199975" sldId="516"/>
        </pc:sldMkLst>
        <pc:picChg chg="del">
          <ac:chgData name="Susan O'Callaghan" userId="S::socallaghan@seattlejobsinit.com::a6687169-374d-47cc-939c-07803bf55ff9" providerId="AD" clId="Web-{93A29B1F-EEE9-547A-3E50-0C32F4395179}" dt="2023-08-28T22:09:52.882" v="1"/>
          <ac:picMkLst>
            <pc:docMk/>
            <pc:sldMk cId="560199975" sldId="516"/>
            <ac:picMk id="8" creationId="{DD594B64-4B4C-A236-BF16-359E488A5AD3}"/>
          </ac:picMkLst>
        </pc:picChg>
      </pc:sldChg>
      <pc:sldChg chg="delSp">
        <pc:chgData name="Susan O'Callaghan" userId="S::socallaghan@seattlejobsinit.com::a6687169-374d-47cc-939c-07803bf55ff9" providerId="AD" clId="Web-{93A29B1F-EEE9-547A-3E50-0C32F4395179}" dt="2023-08-28T22:09:42.991" v="0"/>
        <pc:sldMkLst>
          <pc:docMk/>
          <pc:sldMk cId="1086363988" sldId="517"/>
        </pc:sldMkLst>
        <pc:picChg chg="del">
          <ac:chgData name="Susan O'Callaghan" userId="S::socallaghan@seattlejobsinit.com::a6687169-374d-47cc-939c-07803bf55ff9" providerId="AD" clId="Web-{93A29B1F-EEE9-547A-3E50-0C32F4395179}" dt="2023-08-28T22:09:42.991" v="0"/>
          <ac:picMkLst>
            <pc:docMk/>
            <pc:sldMk cId="1086363988" sldId="517"/>
            <ac:picMk id="8" creationId="{DD594B64-4B4C-A236-BF16-359E488A5AD3}"/>
          </ac:picMkLst>
        </pc:picChg>
      </pc:sldChg>
    </pc:docChg>
  </pc:docChgLst>
  <pc:docChgLst>
    <pc:chgData name="Samantha Poster" userId="4acaae68-0de5-48fa-ae95-95efebc6372b" providerId="ADAL" clId="{C076A9D2-89E9-4A66-9EBD-5DA6DFDC3E4D}"/>
    <pc:docChg chg="undo redo custSel addSld delSld modSld sldOrd delMainMaster">
      <pc:chgData name="Samantha Poster" userId="4acaae68-0de5-48fa-ae95-95efebc6372b" providerId="ADAL" clId="{C076A9D2-89E9-4A66-9EBD-5DA6DFDC3E4D}" dt="2023-10-17T02:38:15.299" v="10158" actId="1076"/>
      <pc:docMkLst>
        <pc:docMk/>
      </pc:docMkLst>
      <pc:sldChg chg="addSp delSp modSp add mod ord">
        <pc:chgData name="Samantha Poster" userId="4acaae68-0de5-48fa-ae95-95efebc6372b" providerId="ADAL" clId="{C076A9D2-89E9-4A66-9EBD-5DA6DFDC3E4D}" dt="2023-10-17T02:22:43.712" v="10055"/>
        <pc:sldMkLst>
          <pc:docMk/>
          <pc:sldMk cId="1609738063" sldId="256"/>
        </pc:sldMkLst>
        <pc:spChg chg="mod">
          <ac:chgData name="Samantha Poster" userId="4acaae68-0de5-48fa-ae95-95efebc6372b" providerId="ADAL" clId="{C076A9D2-89E9-4A66-9EBD-5DA6DFDC3E4D}" dt="2023-10-13T18:49:07.591" v="154" actId="113"/>
          <ac:spMkLst>
            <pc:docMk/>
            <pc:sldMk cId="1609738063" sldId="256"/>
            <ac:spMk id="2" creationId="{0C5DB03D-5574-9FC4-BD56-B313524147E9}"/>
          </ac:spMkLst>
        </pc:spChg>
        <pc:spChg chg="mod">
          <ac:chgData name="Samantha Poster" userId="4acaae68-0de5-48fa-ae95-95efebc6372b" providerId="ADAL" clId="{C076A9D2-89E9-4A66-9EBD-5DA6DFDC3E4D}" dt="2023-10-17T02:22:01.773" v="10046" actId="20577"/>
          <ac:spMkLst>
            <pc:docMk/>
            <pc:sldMk cId="1609738063" sldId="256"/>
            <ac:spMk id="3" creationId="{6F01F9AD-71F5-457F-44CD-1BD02CA35D20}"/>
          </ac:spMkLst>
        </pc:spChg>
        <pc:picChg chg="add mod">
          <ac:chgData name="Samantha Poster" userId="4acaae68-0de5-48fa-ae95-95efebc6372b" providerId="ADAL" clId="{C076A9D2-89E9-4A66-9EBD-5DA6DFDC3E4D}" dt="2023-10-13T18:48:56.396" v="152"/>
          <ac:picMkLst>
            <pc:docMk/>
            <pc:sldMk cId="1609738063" sldId="256"/>
            <ac:picMk id="4" creationId="{D9FFC8EA-13CA-91AA-E2E4-F48DE1A228B5}"/>
          </ac:picMkLst>
        </pc:picChg>
        <pc:picChg chg="add del mod">
          <ac:chgData name="Samantha Poster" userId="4acaae68-0de5-48fa-ae95-95efebc6372b" providerId="ADAL" clId="{C076A9D2-89E9-4A66-9EBD-5DA6DFDC3E4D}" dt="2023-10-17T02:22:40.205" v="10052"/>
          <ac:picMkLst>
            <pc:docMk/>
            <pc:sldMk cId="1609738063" sldId="256"/>
            <ac:picMk id="5" creationId="{175E3703-28C4-6B1F-8937-9949665B166D}"/>
          </ac:picMkLst>
        </pc:picChg>
        <pc:picChg chg="add del">
          <ac:chgData name="Samantha Poster" userId="4acaae68-0de5-48fa-ae95-95efebc6372b" providerId="ADAL" clId="{C076A9D2-89E9-4A66-9EBD-5DA6DFDC3E4D}" dt="2023-10-17T02:22:42.251" v="10054"/>
          <ac:picMkLst>
            <pc:docMk/>
            <pc:sldMk cId="1609738063" sldId="256"/>
            <ac:picMk id="6" creationId="{01F6F102-0C7B-F690-520A-E58ECB06347B}"/>
          </ac:picMkLst>
        </pc:picChg>
        <pc:picChg chg="add mod">
          <ac:chgData name="Samantha Poster" userId="4acaae68-0de5-48fa-ae95-95efebc6372b" providerId="ADAL" clId="{C076A9D2-89E9-4A66-9EBD-5DA6DFDC3E4D}" dt="2023-10-17T02:22:43.712" v="10055"/>
          <ac:picMkLst>
            <pc:docMk/>
            <pc:sldMk cId="1609738063" sldId="256"/>
            <ac:picMk id="7" creationId="{2DEE073A-2C4B-024B-2C35-3F487112196D}"/>
          </ac:picMkLst>
        </pc:picChg>
      </pc:sldChg>
      <pc:sldChg chg="add del ord">
        <pc:chgData name="Samantha Poster" userId="4acaae68-0de5-48fa-ae95-95efebc6372b" providerId="ADAL" clId="{C076A9D2-89E9-4A66-9EBD-5DA6DFDC3E4D}" dt="2023-10-13T18:50:46.542" v="163" actId="47"/>
        <pc:sldMkLst>
          <pc:docMk/>
          <pc:sldMk cId="328688956" sldId="258"/>
        </pc:sldMkLst>
      </pc:sldChg>
      <pc:sldChg chg="del">
        <pc:chgData name="Samantha Poster" userId="4acaae68-0de5-48fa-ae95-95efebc6372b" providerId="ADAL" clId="{C076A9D2-89E9-4A66-9EBD-5DA6DFDC3E4D}" dt="2023-10-13T18:47:52.694" v="146" actId="47"/>
        <pc:sldMkLst>
          <pc:docMk/>
          <pc:sldMk cId="1900111837" sldId="491"/>
        </pc:sldMkLst>
      </pc:sldChg>
      <pc:sldChg chg="del">
        <pc:chgData name="Samantha Poster" userId="4acaae68-0de5-48fa-ae95-95efebc6372b" providerId="ADAL" clId="{C076A9D2-89E9-4A66-9EBD-5DA6DFDC3E4D}" dt="2023-10-13T18:47:38.636" v="143" actId="47"/>
        <pc:sldMkLst>
          <pc:docMk/>
          <pc:sldMk cId="2965459484" sldId="498"/>
        </pc:sldMkLst>
      </pc:sldChg>
      <pc:sldChg chg="addSp delSp modSp add del mod">
        <pc:chgData name="Samantha Poster" userId="4acaae68-0de5-48fa-ae95-95efebc6372b" providerId="ADAL" clId="{C076A9D2-89E9-4A66-9EBD-5DA6DFDC3E4D}" dt="2023-10-17T02:25:07.705" v="10070" actId="1076"/>
        <pc:sldMkLst>
          <pc:docMk/>
          <pc:sldMk cId="1831228049" sldId="501"/>
        </pc:sldMkLst>
        <pc:spChg chg="mod">
          <ac:chgData name="Samantha Poster" userId="4acaae68-0de5-48fa-ae95-95efebc6372b" providerId="ADAL" clId="{C076A9D2-89E9-4A66-9EBD-5DA6DFDC3E4D}" dt="2023-10-16T21:03:44.480" v="5670" actId="1076"/>
          <ac:spMkLst>
            <pc:docMk/>
            <pc:sldMk cId="1831228049" sldId="501"/>
            <ac:spMk id="2" creationId="{6811D9F2-6BBB-FD14-5A40-9F470B23A1A7}"/>
          </ac:spMkLst>
        </pc:spChg>
        <pc:spChg chg="mod">
          <ac:chgData name="Samantha Poster" userId="4acaae68-0de5-48fa-ae95-95efebc6372b" providerId="ADAL" clId="{C076A9D2-89E9-4A66-9EBD-5DA6DFDC3E4D}" dt="2023-10-16T18:50:35.945" v="643" actId="20577"/>
          <ac:spMkLst>
            <pc:docMk/>
            <pc:sldMk cId="1831228049" sldId="501"/>
            <ac:spMk id="36" creationId="{187DE340-30D7-6625-A389-68F034191DE9}"/>
          </ac:spMkLst>
        </pc:spChg>
        <pc:picChg chg="del">
          <ac:chgData name="Samantha Poster" userId="4acaae68-0de5-48fa-ae95-95efebc6372b" providerId="ADAL" clId="{C076A9D2-89E9-4A66-9EBD-5DA6DFDC3E4D}" dt="2023-10-17T02:24:48.619" v="10065" actId="478"/>
          <ac:picMkLst>
            <pc:docMk/>
            <pc:sldMk cId="1831228049" sldId="501"/>
            <ac:picMk id="4" creationId="{5AA78004-E253-10D1-29BD-BA3C49630213}"/>
          </ac:picMkLst>
        </pc:picChg>
        <pc:picChg chg="add mod">
          <ac:chgData name="Samantha Poster" userId="4acaae68-0de5-48fa-ae95-95efebc6372b" providerId="ADAL" clId="{C076A9D2-89E9-4A66-9EBD-5DA6DFDC3E4D}" dt="2023-10-17T02:25:07.705" v="10070" actId="1076"/>
          <ac:picMkLst>
            <pc:docMk/>
            <pc:sldMk cId="1831228049" sldId="501"/>
            <ac:picMk id="6" creationId="{1044E14A-55E7-14CD-B561-FCD8138ED28A}"/>
          </ac:picMkLst>
        </pc:picChg>
        <pc:picChg chg="del">
          <ac:chgData name="Samantha Poster" userId="4acaae68-0de5-48fa-ae95-95efebc6372b" providerId="ADAL" clId="{C076A9D2-89E9-4A66-9EBD-5DA6DFDC3E4D}" dt="2023-10-17T02:24:56.266" v="10066" actId="478"/>
          <ac:picMkLst>
            <pc:docMk/>
            <pc:sldMk cId="1831228049" sldId="501"/>
            <ac:picMk id="34" creationId="{3CDF57DA-5404-A221-3D0A-72041B0AEBDB}"/>
          </ac:picMkLst>
        </pc:picChg>
        <pc:cxnChg chg="add mod">
          <ac:chgData name="Samantha Poster" userId="4acaae68-0de5-48fa-ae95-95efebc6372b" providerId="ADAL" clId="{C076A9D2-89E9-4A66-9EBD-5DA6DFDC3E4D}" dt="2023-10-16T21:02:47.287" v="5661"/>
          <ac:cxnSpMkLst>
            <pc:docMk/>
            <pc:sldMk cId="1831228049" sldId="501"/>
            <ac:cxnSpMk id="5" creationId="{1A22F665-2F61-D1BF-7F19-27D82413029C}"/>
          </ac:cxnSpMkLst>
        </pc:cxnChg>
        <pc:cxnChg chg="del">
          <ac:chgData name="Samantha Poster" userId="4acaae68-0de5-48fa-ae95-95efebc6372b" providerId="ADAL" clId="{C076A9D2-89E9-4A66-9EBD-5DA6DFDC3E4D}" dt="2023-10-16T21:02:47.067" v="5660" actId="478"/>
          <ac:cxnSpMkLst>
            <pc:docMk/>
            <pc:sldMk cId="1831228049" sldId="501"/>
            <ac:cxnSpMk id="13" creationId="{C7DC8D31-2EBE-A037-1C84-FC7372625ECA}"/>
          </ac:cxnSpMkLst>
        </pc:cxnChg>
      </pc:sldChg>
      <pc:sldChg chg="del">
        <pc:chgData name="Samantha Poster" userId="4acaae68-0de5-48fa-ae95-95efebc6372b" providerId="ADAL" clId="{C076A9D2-89E9-4A66-9EBD-5DA6DFDC3E4D}" dt="2023-10-13T18:47:42.419" v="144" actId="47"/>
        <pc:sldMkLst>
          <pc:docMk/>
          <pc:sldMk cId="2323225469" sldId="502"/>
        </pc:sldMkLst>
      </pc:sldChg>
      <pc:sldChg chg="addSp delSp modSp add del mod">
        <pc:chgData name="Samantha Poster" userId="4acaae68-0de5-48fa-ae95-95efebc6372b" providerId="ADAL" clId="{C076A9D2-89E9-4A66-9EBD-5DA6DFDC3E4D}" dt="2023-10-17T02:33:31.266" v="10131" actId="1076"/>
        <pc:sldMkLst>
          <pc:docMk/>
          <pc:sldMk cId="103487746" sldId="503"/>
        </pc:sldMkLst>
        <pc:spChg chg="mod">
          <ac:chgData name="Samantha Poster" userId="4acaae68-0de5-48fa-ae95-95efebc6372b" providerId="ADAL" clId="{C076A9D2-89E9-4A66-9EBD-5DA6DFDC3E4D}" dt="2023-10-13T18:51:23.825" v="180" actId="20577"/>
          <ac:spMkLst>
            <pc:docMk/>
            <pc:sldMk cId="103487746" sldId="503"/>
            <ac:spMk id="2" creationId="{89DCF034-CC0A-6306-3594-C60A652F84F9}"/>
          </ac:spMkLst>
        </pc:spChg>
        <pc:spChg chg="mod">
          <ac:chgData name="Samantha Poster" userId="4acaae68-0de5-48fa-ae95-95efebc6372b" providerId="ADAL" clId="{C076A9D2-89E9-4A66-9EBD-5DA6DFDC3E4D}" dt="2023-10-17T02:33:21.394" v="10127" actId="1076"/>
          <ac:spMkLst>
            <pc:docMk/>
            <pc:sldMk cId="103487746" sldId="503"/>
            <ac:spMk id="5" creationId="{0ADF6118-169D-2EFC-97C1-F541522C1179}"/>
          </ac:spMkLst>
        </pc:spChg>
        <pc:picChg chg="add mod">
          <ac:chgData name="Samantha Poster" userId="4acaae68-0de5-48fa-ae95-95efebc6372b" providerId="ADAL" clId="{C076A9D2-89E9-4A66-9EBD-5DA6DFDC3E4D}" dt="2023-10-17T02:22:16.644" v="10048"/>
          <ac:picMkLst>
            <pc:docMk/>
            <pc:sldMk cId="103487746" sldId="503"/>
            <ac:picMk id="4" creationId="{4A9CDBDB-6B3B-6198-46B4-8085DB0D7EF0}"/>
          </ac:picMkLst>
        </pc:picChg>
        <pc:picChg chg="add mod">
          <ac:chgData name="Samantha Poster" userId="4acaae68-0de5-48fa-ae95-95efebc6372b" providerId="ADAL" clId="{C076A9D2-89E9-4A66-9EBD-5DA6DFDC3E4D}" dt="2023-10-17T02:33:31.266" v="10131" actId="1076"/>
          <ac:picMkLst>
            <pc:docMk/>
            <pc:sldMk cId="103487746" sldId="503"/>
            <ac:picMk id="7" creationId="{E0167B96-BD8B-A49A-9D3C-CD91030D8EE5}"/>
          </ac:picMkLst>
        </pc:picChg>
        <pc:cxnChg chg="add mod">
          <ac:chgData name="Samantha Poster" userId="4acaae68-0de5-48fa-ae95-95efebc6372b" providerId="ADAL" clId="{C076A9D2-89E9-4A66-9EBD-5DA6DFDC3E4D}" dt="2023-10-16T21:02:04.024" v="5655" actId="1076"/>
          <ac:cxnSpMkLst>
            <pc:docMk/>
            <pc:sldMk cId="103487746" sldId="503"/>
            <ac:cxnSpMk id="3" creationId="{17D77FCB-0D16-C7DC-61AF-013D3E597FB0}"/>
          </ac:cxnSpMkLst>
        </pc:cxnChg>
        <pc:cxnChg chg="del">
          <ac:chgData name="Samantha Poster" userId="4acaae68-0de5-48fa-ae95-95efebc6372b" providerId="ADAL" clId="{C076A9D2-89E9-4A66-9EBD-5DA6DFDC3E4D}" dt="2023-10-16T21:02:01.575" v="5654" actId="478"/>
          <ac:cxnSpMkLst>
            <pc:docMk/>
            <pc:sldMk cId="103487746" sldId="503"/>
            <ac:cxnSpMk id="4" creationId="{9F7DE0FC-9088-0AE2-71F1-987EA8F6D3D3}"/>
          </ac:cxnSpMkLst>
        </pc:cxnChg>
      </pc:sldChg>
      <pc:sldChg chg="del">
        <pc:chgData name="Samantha Poster" userId="4acaae68-0de5-48fa-ae95-95efebc6372b" providerId="ADAL" clId="{C076A9D2-89E9-4A66-9EBD-5DA6DFDC3E4D}" dt="2023-10-13T18:47:52.694" v="146" actId="47"/>
        <pc:sldMkLst>
          <pc:docMk/>
          <pc:sldMk cId="3740401265" sldId="504"/>
        </pc:sldMkLst>
      </pc:sldChg>
      <pc:sldChg chg="del">
        <pc:chgData name="Samantha Poster" userId="4acaae68-0de5-48fa-ae95-95efebc6372b" providerId="ADAL" clId="{C076A9D2-89E9-4A66-9EBD-5DA6DFDC3E4D}" dt="2023-10-13T18:47:52.694" v="146" actId="47"/>
        <pc:sldMkLst>
          <pc:docMk/>
          <pc:sldMk cId="3698051212" sldId="505"/>
        </pc:sldMkLst>
      </pc:sldChg>
      <pc:sldChg chg="del">
        <pc:chgData name="Samantha Poster" userId="4acaae68-0de5-48fa-ae95-95efebc6372b" providerId="ADAL" clId="{C076A9D2-89E9-4A66-9EBD-5DA6DFDC3E4D}" dt="2023-10-13T18:47:52.694" v="146" actId="47"/>
        <pc:sldMkLst>
          <pc:docMk/>
          <pc:sldMk cId="1109354844" sldId="506"/>
        </pc:sldMkLst>
      </pc:sldChg>
      <pc:sldChg chg="del">
        <pc:chgData name="Samantha Poster" userId="4acaae68-0de5-48fa-ae95-95efebc6372b" providerId="ADAL" clId="{C076A9D2-89E9-4A66-9EBD-5DA6DFDC3E4D}" dt="2023-10-13T18:47:52.694" v="146" actId="47"/>
        <pc:sldMkLst>
          <pc:docMk/>
          <pc:sldMk cId="418488351" sldId="507"/>
        </pc:sldMkLst>
      </pc:sldChg>
      <pc:sldChg chg="del">
        <pc:chgData name="Samantha Poster" userId="4acaae68-0de5-48fa-ae95-95efebc6372b" providerId="ADAL" clId="{C076A9D2-89E9-4A66-9EBD-5DA6DFDC3E4D}" dt="2023-10-13T18:47:52.694" v="146" actId="47"/>
        <pc:sldMkLst>
          <pc:docMk/>
          <pc:sldMk cId="2553372954" sldId="508"/>
        </pc:sldMkLst>
      </pc:sldChg>
      <pc:sldChg chg="del">
        <pc:chgData name="Samantha Poster" userId="4acaae68-0de5-48fa-ae95-95efebc6372b" providerId="ADAL" clId="{C076A9D2-89E9-4A66-9EBD-5DA6DFDC3E4D}" dt="2023-10-13T18:47:52.694" v="146" actId="47"/>
        <pc:sldMkLst>
          <pc:docMk/>
          <pc:sldMk cId="3758719452" sldId="509"/>
        </pc:sldMkLst>
      </pc:sldChg>
      <pc:sldChg chg="del">
        <pc:chgData name="Samantha Poster" userId="4acaae68-0de5-48fa-ae95-95efebc6372b" providerId="ADAL" clId="{C076A9D2-89E9-4A66-9EBD-5DA6DFDC3E4D}" dt="2023-10-13T18:47:52.694" v="146" actId="47"/>
        <pc:sldMkLst>
          <pc:docMk/>
          <pc:sldMk cId="1202486019" sldId="512"/>
        </pc:sldMkLst>
      </pc:sldChg>
      <pc:sldChg chg="del">
        <pc:chgData name="Samantha Poster" userId="4acaae68-0de5-48fa-ae95-95efebc6372b" providerId="ADAL" clId="{C076A9D2-89E9-4A66-9EBD-5DA6DFDC3E4D}" dt="2023-10-13T18:47:52.694" v="146" actId="47"/>
        <pc:sldMkLst>
          <pc:docMk/>
          <pc:sldMk cId="4139535781" sldId="513"/>
        </pc:sldMkLst>
      </pc:sldChg>
      <pc:sldChg chg="del">
        <pc:chgData name="Samantha Poster" userId="4acaae68-0de5-48fa-ae95-95efebc6372b" providerId="ADAL" clId="{C076A9D2-89E9-4A66-9EBD-5DA6DFDC3E4D}" dt="2023-10-13T18:47:52.694" v="146" actId="47"/>
        <pc:sldMkLst>
          <pc:docMk/>
          <pc:sldMk cId="2510539046" sldId="515"/>
        </pc:sldMkLst>
      </pc:sldChg>
      <pc:sldChg chg="del">
        <pc:chgData name="Samantha Poster" userId="4acaae68-0de5-48fa-ae95-95efebc6372b" providerId="ADAL" clId="{C076A9D2-89E9-4A66-9EBD-5DA6DFDC3E4D}" dt="2023-10-13T18:47:52.694" v="146" actId="47"/>
        <pc:sldMkLst>
          <pc:docMk/>
          <pc:sldMk cId="560199975" sldId="516"/>
        </pc:sldMkLst>
      </pc:sldChg>
      <pc:sldChg chg="del">
        <pc:chgData name="Samantha Poster" userId="4acaae68-0de5-48fa-ae95-95efebc6372b" providerId="ADAL" clId="{C076A9D2-89E9-4A66-9EBD-5DA6DFDC3E4D}" dt="2023-10-13T18:47:52.694" v="146" actId="47"/>
        <pc:sldMkLst>
          <pc:docMk/>
          <pc:sldMk cId="1086363988" sldId="517"/>
        </pc:sldMkLst>
      </pc:sldChg>
      <pc:sldChg chg="del">
        <pc:chgData name="Samantha Poster" userId="4acaae68-0de5-48fa-ae95-95efebc6372b" providerId="ADAL" clId="{C076A9D2-89E9-4A66-9EBD-5DA6DFDC3E4D}" dt="2023-10-13T18:47:52.694" v="146" actId="47"/>
        <pc:sldMkLst>
          <pc:docMk/>
          <pc:sldMk cId="1328221586" sldId="518"/>
        </pc:sldMkLst>
      </pc:sldChg>
      <pc:sldChg chg="del">
        <pc:chgData name="Samantha Poster" userId="4acaae68-0de5-48fa-ae95-95efebc6372b" providerId="ADAL" clId="{C076A9D2-89E9-4A66-9EBD-5DA6DFDC3E4D}" dt="2023-10-13T18:47:52.694" v="146" actId="47"/>
        <pc:sldMkLst>
          <pc:docMk/>
          <pc:sldMk cId="2173331308" sldId="519"/>
        </pc:sldMkLst>
      </pc:sldChg>
      <pc:sldChg chg="del">
        <pc:chgData name="Samantha Poster" userId="4acaae68-0de5-48fa-ae95-95efebc6372b" providerId="ADAL" clId="{C076A9D2-89E9-4A66-9EBD-5DA6DFDC3E4D}" dt="2023-10-13T18:47:52.694" v="146" actId="47"/>
        <pc:sldMkLst>
          <pc:docMk/>
          <pc:sldMk cId="2682105366" sldId="520"/>
        </pc:sldMkLst>
      </pc:sldChg>
      <pc:sldChg chg="del">
        <pc:chgData name="Samantha Poster" userId="4acaae68-0de5-48fa-ae95-95efebc6372b" providerId="ADAL" clId="{C076A9D2-89E9-4A66-9EBD-5DA6DFDC3E4D}" dt="2023-10-13T18:44:57.704" v="142" actId="47"/>
        <pc:sldMkLst>
          <pc:docMk/>
          <pc:sldMk cId="2942636324" sldId="521"/>
        </pc:sldMkLst>
      </pc:sldChg>
      <pc:sldChg chg="del">
        <pc:chgData name="Samantha Poster" userId="4acaae68-0de5-48fa-ae95-95efebc6372b" providerId="ADAL" clId="{C076A9D2-89E9-4A66-9EBD-5DA6DFDC3E4D}" dt="2023-10-13T18:47:46.377" v="145" actId="47"/>
        <pc:sldMkLst>
          <pc:docMk/>
          <pc:sldMk cId="1575942583" sldId="522"/>
        </pc:sldMkLst>
      </pc:sldChg>
      <pc:sldChg chg="del">
        <pc:chgData name="Samantha Poster" userId="4acaae68-0de5-48fa-ae95-95efebc6372b" providerId="ADAL" clId="{C076A9D2-89E9-4A66-9EBD-5DA6DFDC3E4D}" dt="2023-10-13T18:47:52.694" v="146" actId="47"/>
        <pc:sldMkLst>
          <pc:docMk/>
          <pc:sldMk cId="2759454827" sldId="524"/>
        </pc:sldMkLst>
      </pc:sldChg>
      <pc:sldChg chg="del">
        <pc:chgData name="Samantha Poster" userId="4acaae68-0de5-48fa-ae95-95efebc6372b" providerId="ADAL" clId="{C076A9D2-89E9-4A66-9EBD-5DA6DFDC3E4D}" dt="2023-10-13T18:47:52.694" v="146" actId="47"/>
        <pc:sldMkLst>
          <pc:docMk/>
          <pc:sldMk cId="2575487694" sldId="525"/>
        </pc:sldMkLst>
      </pc:sldChg>
      <pc:sldChg chg="del">
        <pc:chgData name="Samantha Poster" userId="4acaae68-0de5-48fa-ae95-95efebc6372b" providerId="ADAL" clId="{C076A9D2-89E9-4A66-9EBD-5DA6DFDC3E4D}" dt="2023-10-13T18:47:52.694" v="146" actId="47"/>
        <pc:sldMkLst>
          <pc:docMk/>
          <pc:sldMk cId="417114775" sldId="526"/>
        </pc:sldMkLst>
      </pc:sldChg>
      <pc:sldChg chg="del">
        <pc:chgData name="Samantha Poster" userId="4acaae68-0de5-48fa-ae95-95efebc6372b" providerId="ADAL" clId="{C076A9D2-89E9-4A66-9EBD-5DA6DFDC3E4D}" dt="2023-10-13T18:47:52.694" v="146" actId="47"/>
        <pc:sldMkLst>
          <pc:docMk/>
          <pc:sldMk cId="3378789044" sldId="527"/>
        </pc:sldMkLst>
      </pc:sldChg>
      <pc:sldChg chg="del">
        <pc:chgData name="Samantha Poster" userId="4acaae68-0de5-48fa-ae95-95efebc6372b" providerId="ADAL" clId="{C076A9D2-89E9-4A66-9EBD-5DA6DFDC3E4D}" dt="2023-10-13T18:47:52.694" v="146" actId="47"/>
        <pc:sldMkLst>
          <pc:docMk/>
          <pc:sldMk cId="3938367381" sldId="529"/>
        </pc:sldMkLst>
      </pc:sldChg>
      <pc:sldChg chg="del">
        <pc:chgData name="Samantha Poster" userId="4acaae68-0de5-48fa-ae95-95efebc6372b" providerId="ADAL" clId="{C076A9D2-89E9-4A66-9EBD-5DA6DFDC3E4D}" dt="2023-10-13T18:47:52.694" v="146" actId="47"/>
        <pc:sldMkLst>
          <pc:docMk/>
          <pc:sldMk cId="3436551253" sldId="530"/>
        </pc:sldMkLst>
      </pc:sldChg>
      <pc:sldChg chg="addSp delSp modSp add del mod">
        <pc:chgData name="Samantha Poster" userId="4acaae68-0de5-48fa-ae95-95efebc6372b" providerId="ADAL" clId="{C076A9D2-89E9-4A66-9EBD-5DA6DFDC3E4D}" dt="2023-10-17T02:22:23.657" v="10050"/>
        <pc:sldMkLst>
          <pc:docMk/>
          <pc:sldMk cId="933866329" sldId="531"/>
        </pc:sldMkLst>
        <pc:spChg chg="mod">
          <ac:chgData name="Samantha Poster" userId="4acaae68-0de5-48fa-ae95-95efebc6372b" providerId="ADAL" clId="{C076A9D2-89E9-4A66-9EBD-5DA6DFDC3E4D}" dt="2023-10-16T21:03:20.700" v="5664" actId="404"/>
          <ac:spMkLst>
            <pc:docMk/>
            <pc:sldMk cId="933866329" sldId="531"/>
            <ac:spMk id="2" creationId="{89DCF034-CC0A-6306-3594-C60A652F84F9}"/>
          </ac:spMkLst>
        </pc:spChg>
        <pc:spChg chg="mod">
          <ac:chgData name="Samantha Poster" userId="4acaae68-0de5-48fa-ae95-95efebc6372b" providerId="ADAL" clId="{C076A9D2-89E9-4A66-9EBD-5DA6DFDC3E4D}" dt="2023-10-16T19:35:20.486" v="3231" actId="20577"/>
          <ac:spMkLst>
            <pc:docMk/>
            <pc:sldMk cId="933866329" sldId="531"/>
            <ac:spMk id="3" creationId="{07F563E4-4E5F-59FE-F1BB-D20A7154F338}"/>
          </ac:spMkLst>
        </pc:spChg>
        <pc:picChg chg="add mod">
          <ac:chgData name="Samantha Poster" userId="4acaae68-0de5-48fa-ae95-95efebc6372b" providerId="ADAL" clId="{C076A9D2-89E9-4A66-9EBD-5DA6DFDC3E4D}" dt="2023-10-17T02:22:23.657" v="10050"/>
          <ac:picMkLst>
            <pc:docMk/>
            <pc:sldMk cId="933866329" sldId="531"/>
            <ac:picMk id="4" creationId="{D7CF9C9C-AB22-9E06-A909-CA9C7D579D80}"/>
          </ac:picMkLst>
        </pc:picChg>
        <pc:cxnChg chg="del">
          <ac:chgData name="Samantha Poster" userId="4acaae68-0de5-48fa-ae95-95efebc6372b" providerId="ADAL" clId="{C076A9D2-89E9-4A66-9EBD-5DA6DFDC3E4D}" dt="2023-10-16T21:02:39.828" v="5659" actId="478"/>
          <ac:cxnSpMkLst>
            <pc:docMk/>
            <pc:sldMk cId="933866329" sldId="531"/>
            <ac:cxnSpMk id="4" creationId="{9F7DE0FC-9088-0AE2-71F1-987EA8F6D3D3}"/>
          </ac:cxnSpMkLst>
        </pc:cxnChg>
        <pc:cxnChg chg="add mod">
          <ac:chgData name="Samantha Poster" userId="4acaae68-0de5-48fa-ae95-95efebc6372b" providerId="ADAL" clId="{C076A9D2-89E9-4A66-9EBD-5DA6DFDC3E4D}" dt="2023-10-16T21:02:19.455" v="5658"/>
          <ac:cxnSpMkLst>
            <pc:docMk/>
            <pc:sldMk cId="933866329" sldId="531"/>
            <ac:cxnSpMk id="5" creationId="{05CE28A6-9C10-6348-542C-4C8E037F6D1F}"/>
          </ac:cxnSpMkLst>
        </pc:cxnChg>
      </pc:sldChg>
      <pc:sldChg chg="modSp add del mod">
        <pc:chgData name="Samantha Poster" userId="4acaae68-0de5-48fa-ae95-95efebc6372b" providerId="ADAL" clId="{C076A9D2-89E9-4A66-9EBD-5DA6DFDC3E4D}" dt="2023-10-17T01:29:57.462" v="8832" actId="47"/>
        <pc:sldMkLst>
          <pc:docMk/>
          <pc:sldMk cId="1559360051" sldId="532"/>
        </pc:sldMkLst>
        <pc:spChg chg="mod">
          <ac:chgData name="Samantha Poster" userId="4acaae68-0de5-48fa-ae95-95efebc6372b" providerId="ADAL" clId="{C076A9D2-89E9-4A66-9EBD-5DA6DFDC3E4D}" dt="2023-10-16T21:03:28.121" v="5667" actId="404"/>
          <ac:spMkLst>
            <pc:docMk/>
            <pc:sldMk cId="1559360051" sldId="532"/>
            <ac:spMk id="2" creationId="{89DCF034-CC0A-6306-3594-C60A652F84F9}"/>
          </ac:spMkLst>
        </pc:spChg>
        <pc:spChg chg="mod">
          <ac:chgData name="Samantha Poster" userId="4acaae68-0de5-48fa-ae95-95efebc6372b" providerId="ADAL" clId="{C076A9D2-89E9-4A66-9EBD-5DA6DFDC3E4D}" dt="2023-10-16T21:01:26.411" v="5645" actId="208"/>
          <ac:spMkLst>
            <pc:docMk/>
            <pc:sldMk cId="1559360051" sldId="532"/>
            <ac:spMk id="5" creationId="{0ADF6118-169D-2EFC-97C1-F541522C1179}"/>
          </ac:spMkLst>
        </pc:spChg>
        <pc:cxnChg chg="mod">
          <ac:chgData name="Samantha Poster" userId="4acaae68-0de5-48fa-ae95-95efebc6372b" providerId="ADAL" clId="{C076A9D2-89E9-4A66-9EBD-5DA6DFDC3E4D}" dt="2023-10-16T21:01:53.898" v="5652" actId="1582"/>
          <ac:cxnSpMkLst>
            <pc:docMk/>
            <pc:sldMk cId="1559360051" sldId="532"/>
            <ac:cxnSpMk id="4" creationId="{9F7DE0FC-9088-0AE2-71F1-987EA8F6D3D3}"/>
          </ac:cxnSpMkLst>
        </pc:cxnChg>
      </pc:sldChg>
      <pc:sldChg chg="delSp modSp add del mod ord">
        <pc:chgData name="Samantha Poster" userId="4acaae68-0de5-48fa-ae95-95efebc6372b" providerId="ADAL" clId="{C076A9D2-89E9-4A66-9EBD-5DA6DFDC3E4D}" dt="2023-10-13T18:49:13.028" v="156" actId="47"/>
        <pc:sldMkLst>
          <pc:docMk/>
          <pc:sldMk cId="2397780643" sldId="532"/>
        </pc:sldMkLst>
        <pc:spChg chg="mod">
          <ac:chgData name="Samantha Poster" userId="4acaae68-0de5-48fa-ae95-95efebc6372b" providerId="ADAL" clId="{C076A9D2-89E9-4A66-9EBD-5DA6DFDC3E4D}" dt="2023-10-13T18:44:51.231" v="138" actId="14100"/>
          <ac:spMkLst>
            <pc:docMk/>
            <pc:sldMk cId="2397780643" sldId="532"/>
            <ac:spMk id="2" creationId="{89DCF034-CC0A-6306-3594-C60A652F84F9}"/>
          </ac:spMkLst>
        </pc:spChg>
        <pc:spChg chg="del mod">
          <ac:chgData name="Samantha Poster" userId="4acaae68-0de5-48fa-ae95-95efebc6372b" providerId="ADAL" clId="{C076A9D2-89E9-4A66-9EBD-5DA6DFDC3E4D}" dt="2023-10-13T18:47:58.196" v="148" actId="478"/>
          <ac:spMkLst>
            <pc:docMk/>
            <pc:sldMk cId="2397780643" sldId="532"/>
            <ac:spMk id="3" creationId="{07F563E4-4E5F-59FE-F1BB-D20A7154F338}"/>
          </ac:spMkLst>
        </pc:spChg>
        <pc:spChg chg="del">
          <ac:chgData name="Samantha Poster" userId="4acaae68-0de5-48fa-ae95-95efebc6372b" providerId="ADAL" clId="{C076A9D2-89E9-4A66-9EBD-5DA6DFDC3E4D}" dt="2023-10-13T18:44:47.172" v="134" actId="478"/>
          <ac:spMkLst>
            <pc:docMk/>
            <pc:sldMk cId="2397780643" sldId="532"/>
            <ac:spMk id="11" creationId="{01D9CA55-6031-71FF-84E8-033D9A352781}"/>
          </ac:spMkLst>
        </pc:spChg>
        <pc:picChg chg="del">
          <ac:chgData name="Samantha Poster" userId="4acaae68-0de5-48fa-ae95-95efebc6372b" providerId="ADAL" clId="{C076A9D2-89E9-4A66-9EBD-5DA6DFDC3E4D}" dt="2023-10-13T18:44:47.856" v="135" actId="478"/>
          <ac:picMkLst>
            <pc:docMk/>
            <pc:sldMk cId="2397780643" sldId="532"/>
            <ac:picMk id="6" creationId="{F004B977-B039-3618-EA09-319CBF6059EE}"/>
          </ac:picMkLst>
        </pc:picChg>
        <pc:picChg chg="del">
          <ac:chgData name="Samantha Poster" userId="4acaae68-0de5-48fa-ae95-95efebc6372b" providerId="ADAL" clId="{C076A9D2-89E9-4A66-9EBD-5DA6DFDC3E4D}" dt="2023-10-13T18:44:48.200" v="136" actId="478"/>
          <ac:picMkLst>
            <pc:docMk/>
            <pc:sldMk cId="2397780643" sldId="532"/>
            <ac:picMk id="7" creationId="{FBC4CC09-D82D-DE7D-F469-B45C5B33CEC7}"/>
          </ac:picMkLst>
        </pc:picChg>
        <pc:picChg chg="del">
          <ac:chgData name="Samantha Poster" userId="4acaae68-0de5-48fa-ae95-95efebc6372b" providerId="ADAL" clId="{C076A9D2-89E9-4A66-9EBD-5DA6DFDC3E4D}" dt="2023-10-13T18:44:48.749" v="137" actId="478"/>
          <ac:picMkLst>
            <pc:docMk/>
            <pc:sldMk cId="2397780643" sldId="532"/>
            <ac:picMk id="9" creationId="{E0A6B765-0B82-E2D5-811E-596772DF95CC}"/>
          </ac:picMkLst>
        </pc:picChg>
        <pc:cxnChg chg="del mod">
          <ac:chgData name="Samantha Poster" userId="4acaae68-0de5-48fa-ae95-95efebc6372b" providerId="ADAL" clId="{C076A9D2-89E9-4A66-9EBD-5DA6DFDC3E4D}" dt="2023-10-13T18:47:56.747" v="147" actId="478"/>
          <ac:cxnSpMkLst>
            <pc:docMk/>
            <pc:sldMk cId="2397780643" sldId="532"/>
            <ac:cxnSpMk id="4" creationId="{9F7DE0FC-9088-0AE2-71F1-987EA8F6D3D3}"/>
          </ac:cxnSpMkLst>
        </pc:cxnChg>
      </pc:sldChg>
      <pc:sldChg chg="modSp add del mod">
        <pc:chgData name="Samantha Poster" userId="4acaae68-0de5-48fa-ae95-95efebc6372b" providerId="ADAL" clId="{C076A9D2-89E9-4A66-9EBD-5DA6DFDC3E4D}" dt="2023-10-13T18:51:15.179" v="172" actId="47"/>
        <pc:sldMkLst>
          <pc:docMk/>
          <pc:sldMk cId="3208737452" sldId="532"/>
        </pc:sldMkLst>
        <pc:spChg chg="mod">
          <ac:chgData name="Samantha Poster" userId="4acaae68-0de5-48fa-ae95-95efebc6372b" providerId="ADAL" clId="{C076A9D2-89E9-4A66-9EBD-5DA6DFDC3E4D}" dt="2023-10-13T18:51:08.620" v="171" actId="1076"/>
          <ac:spMkLst>
            <pc:docMk/>
            <pc:sldMk cId="3208737452" sldId="532"/>
            <ac:spMk id="2" creationId="{0C5DB03D-5574-9FC4-BD56-B313524147E9}"/>
          </ac:spMkLst>
        </pc:spChg>
      </pc:sldChg>
      <pc:sldChg chg="addSp delSp modSp add mod ord">
        <pc:chgData name="Samantha Poster" userId="4acaae68-0de5-48fa-ae95-95efebc6372b" providerId="ADAL" clId="{C076A9D2-89E9-4A66-9EBD-5DA6DFDC3E4D}" dt="2023-10-17T01:24:25.226" v="8763" actId="20577"/>
        <pc:sldMkLst>
          <pc:docMk/>
          <pc:sldMk cId="10657469" sldId="533"/>
        </pc:sldMkLst>
        <pc:spChg chg="mod">
          <ac:chgData name="Samantha Poster" userId="4acaae68-0de5-48fa-ae95-95efebc6372b" providerId="ADAL" clId="{C076A9D2-89E9-4A66-9EBD-5DA6DFDC3E4D}" dt="2023-10-16T21:03:59.318" v="5674" actId="404"/>
          <ac:spMkLst>
            <pc:docMk/>
            <pc:sldMk cId="10657469" sldId="533"/>
            <ac:spMk id="2" creationId="{89DCF034-CC0A-6306-3594-C60A652F84F9}"/>
          </ac:spMkLst>
        </pc:spChg>
        <pc:spChg chg="del mod">
          <ac:chgData name="Samantha Poster" userId="4acaae68-0de5-48fa-ae95-95efebc6372b" providerId="ADAL" clId="{C076A9D2-89E9-4A66-9EBD-5DA6DFDC3E4D}" dt="2023-10-16T18:50:53.701" v="662" actId="478"/>
          <ac:spMkLst>
            <pc:docMk/>
            <pc:sldMk cId="10657469" sldId="533"/>
            <ac:spMk id="3" creationId="{07F563E4-4E5F-59FE-F1BB-D20A7154F338}"/>
          </ac:spMkLst>
        </pc:spChg>
        <pc:spChg chg="add mod">
          <ac:chgData name="Samantha Poster" userId="4acaae68-0de5-48fa-ae95-95efebc6372b" providerId="ADAL" clId="{C076A9D2-89E9-4A66-9EBD-5DA6DFDC3E4D}" dt="2023-10-16T19:25:32.337" v="3082" actId="113"/>
          <ac:spMkLst>
            <pc:docMk/>
            <pc:sldMk cId="10657469" sldId="533"/>
            <ac:spMk id="5" creationId="{0EB09C8C-D54A-8AFA-1B40-B13F67847028}"/>
          </ac:spMkLst>
        </pc:spChg>
        <pc:spChg chg="add del mod">
          <ac:chgData name="Samantha Poster" userId="4acaae68-0de5-48fa-ae95-95efebc6372b" providerId="ADAL" clId="{C076A9D2-89E9-4A66-9EBD-5DA6DFDC3E4D}" dt="2023-10-16T18:54:07.385" v="822" actId="478"/>
          <ac:spMkLst>
            <pc:docMk/>
            <pc:sldMk cId="10657469" sldId="533"/>
            <ac:spMk id="6" creationId="{012DC508-C423-DAE3-EC79-DE9590D09C24}"/>
          </ac:spMkLst>
        </pc:spChg>
        <pc:spChg chg="add mod">
          <ac:chgData name="Samantha Poster" userId="4acaae68-0de5-48fa-ae95-95efebc6372b" providerId="ADAL" clId="{C076A9D2-89E9-4A66-9EBD-5DA6DFDC3E4D}" dt="2023-10-17T01:24:25.226" v="8763" actId="20577"/>
          <ac:spMkLst>
            <pc:docMk/>
            <pc:sldMk cId="10657469" sldId="533"/>
            <ac:spMk id="8" creationId="{240FC3B8-519D-645B-B1A0-CD868FEB9C88}"/>
          </ac:spMkLst>
        </pc:spChg>
        <pc:cxnChg chg="del">
          <ac:chgData name="Samantha Poster" userId="4acaae68-0de5-48fa-ae95-95efebc6372b" providerId="ADAL" clId="{C076A9D2-89E9-4A66-9EBD-5DA6DFDC3E4D}" dt="2023-10-16T21:03:51.730" v="5671" actId="478"/>
          <ac:cxnSpMkLst>
            <pc:docMk/>
            <pc:sldMk cId="10657469" sldId="533"/>
            <ac:cxnSpMk id="4" creationId="{9F7DE0FC-9088-0AE2-71F1-987EA8F6D3D3}"/>
          </ac:cxnSpMkLst>
        </pc:cxnChg>
        <pc:cxnChg chg="add mod">
          <ac:chgData name="Samantha Poster" userId="4acaae68-0de5-48fa-ae95-95efebc6372b" providerId="ADAL" clId="{C076A9D2-89E9-4A66-9EBD-5DA6DFDC3E4D}" dt="2023-10-16T21:03:51.997" v="5672"/>
          <ac:cxnSpMkLst>
            <pc:docMk/>
            <pc:sldMk cId="10657469" sldId="533"/>
            <ac:cxnSpMk id="10" creationId="{3529E59A-024D-FE3D-C610-ADF997CA09F5}"/>
          </ac:cxnSpMkLst>
        </pc:cxnChg>
      </pc:sldChg>
      <pc:sldChg chg="add del">
        <pc:chgData name="Samantha Poster" userId="4acaae68-0de5-48fa-ae95-95efebc6372b" providerId="ADAL" clId="{C076A9D2-89E9-4A66-9EBD-5DA6DFDC3E4D}" dt="2023-10-16T18:50:37.545" v="646"/>
        <pc:sldMkLst>
          <pc:docMk/>
          <pc:sldMk cId="3659766886" sldId="533"/>
        </pc:sldMkLst>
      </pc:sldChg>
      <pc:sldChg chg="addSp delSp modSp add mod ord">
        <pc:chgData name="Samantha Poster" userId="4acaae68-0de5-48fa-ae95-95efebc6372b" providerId="ADAL" clId="{C076A9D2-89E9-4A66-9EBD-5DA6DFDC3E4D}" dt="2023-10-17T02:22:18.572" v="10049"/>
        <pc:sldMkLst>
          <pc:docMk/>
          <pc:sldMk cId="2165402470" sldId="534"/>
        </pc:sldMkLst>
        <pc:spChg chg="mod">
          <ac:chgData name="Samantha Poster" userId="4acaae68-0de5-48fa-ae95-95efebc6372b" providerId="ADAL" clId="{C076A9D2-89E9-4A66-9EBD-5DA6DFDC3E4D}" dt="2023-10-17T01:24:52.197" v="8780" actId="20577"/>
          <ac:spMkLst>
            <pc:docMk/>
            <pc:sldMk cId="2165402470" sldId="534"/>
            <ac:spMk id="2" creationId="{89DCF034-CC0A-6306-3594-C60A652F84F9}"/>
          </ac:spMkLst>
        </pc:spChg>
        <pc:spChg chg="add mod">
          <ac:chgData name="Samantha Poster" userId="4acaae68-0de5-48fa-ae95-95efebc6372b" providerId="ADAL" clId="{C076A9D2-89E9-4A66-9EBD-5DA6DFDC3E4D}" dt="2023-10-17T01:29:26.599" v="8831" actId="1076"/>
          <ac:spMkLst>
            <pc:docMk/>
            <pc:sldMk cId="2165402470" sldId="534"/>
            <ac:spMk id="3" creationId="{3B7734B9-9D53-E3B1-53D7-5EDFEEE079DA}"/>
          </ac:spMkLst>
        </pc:spChg>
        <pc:spChg chg="del mod">
          <ac:chgData name="Samantha Poster" userId="4acaae68-0de5-48fa-ae95-95efebc6372b" providerId="ADAL" clId="{C076A9D2-89E9-4A66-9EBD-5DA6DFDC3E4D}" dt="2023-10-16T19:11:17.371" v="2108"/>
          <ac:spMkLst>
            <pc:docMk/>
            <pc:sldMk cId="2165402470" sldId="534"/>
            <ac:spMk id="5" creationId="{0EB09C8C-D54A-8AFA-1B40-B13F67847028}"/>
          </ac:spMkLst>
        </pc:spChg>
        <pc:spChg chg="add mod">
          <ac:chgData name="Samantha Poster" userId="4acaae68-0de5-48fa-ae95-95efebc6372b" providerId="ADAL" clId="{C076A9D2-89E9-4A66-9EBD-5DA6DFDC3E4D}" dt="2023-10-17T01:28:13.737" v="8827" actId="20577"/>
          <ac:spMkLst>
            <pc:docMk/>
            <pc:sldMk cId="2165402470" sldId="534"/>
            <ac:spMk id="6" creationId="{6BACDBE5-01A8-B83D-D5E7-43D37FE195C3}"/>
          </ac:spMkLst>
        </pc:spChg>
        <pc:spChg chg="del">
          <ac:chgData name="Samantha Poster" userId="4acaae68-0de5-48fa-ae95-95efebc6372b" providerId="ADAL" clId="{C076A9D2-89E9-4A66-9EBD-5DA6DFDC3E4D}" dt="2023-10-16T19:09:32.571" v="2022" actId="478"/>
          <ac:spMkLst>
            <pc:docMk/>
            <pc:sldMk cId="2165402470" sldId="534"/>
            <ac:spMk id="8" creationId="{240FC3B8-519D-645B-B1A0-CD868FEB9C88}"/>
          </ac:spMkLst>
        </pc:spChg>
        <pc:picChg chg="add mod">
          <ac:chgData name="Samantha Poster" userId="4acaae68-0de5-48fa-ae95-95efebc6372b" providerId="ADAL" clId="{C076A9D2-89E9-4A66-9EBD-5DA6DFDC3E4D}" dt="2023-10-17T02:22:18.572" v="10049"/>
          <ac:picMkLst>
            <pc:docMk/>
            <pc:sldMk cId="2165402470" sldId="534"/>
            <ac:picMk id="4" creationId="{BF56303E-CB87-F2DE-DD67-BBCABB1ED3AB}"/>
          </ac:picMkLst>
        </pc:picChg>
        <pc:cxnChg chg="del">
          <ac:chgData name="Samantha Poster" userId="4acaae68-0de5-48fa-ae95-95efebc6372b" providerId="ADAL" clId="{C076A9D2-89E9-4A66-9EBD-5DA6DFDC3E4D}" dt="2023-10-16T21:10:06.305" v="5757" actId="478"/>
          <ac:cxnSpMkLst>
            <pc:docMk/>
            <pc:sldMk cId="2165402470" sldId="534"/>
            <ac:cxnSpMk id="4" creationId="{9F7DE0FC-9088-0AE2-71F1-987EA8F6D3D3}"/>
          </ac:cxnSpMkLst>
        </pc:cxnChg>
        <pc:cxnChg chg="add mod">
          <ac:chgData name="Samantha Poster" userId="4acaae68-0de5-48fa-ae95-95efebc6372b" providerId="ADAL" clId="{C076A9D2-89E9-4A66-9EBD-5DA6DFDC3E4D}" dt="2023-10-16T21:04:14.914" v="5679"/>
          <ac:cxnSpMkLst>
            <pc:docMk/>
            <pc:sldMk cId="2165402470" sldId="534"/>
            <ac:cxnSpMk id="7" creationId="{2769FE59-6C1F-D2B0-7B83-4920838692B7}"/>
          </ac:cxnSpMkLst>
        </pc:cxnChg>
      </pc:sldChg>
      <pc:sldChg chg="addSp delSp modSp add mod modNotesTx">
        <pc:chgData name="Samantha Poster" userId="4acaae68-0de5-48fa-ae95-95efebc6372b" providerId="ADAL" clId="{C076A9D2-89E9-4A66-9EBD-5DA6DFDC3E4D}" dt="2023-10-17T02:31:41.816" v="10117"/>
        <pc:sldMkLst>
          <pc:docMk/>
          <pc:sldMk cId="1261851120" sldId="535"/>
        </pc:sldMkLst>
        <pc:spChg chg="mod">
          <ac:chgData name="Samantha Poster" userId="4acaae68-0de5-48fa-ae95-95efebc6372b" providerId="ADAL" clId="{C076A9D2-89E9-4A66-9EBD-5DA6DFDC3E4D}" dt="2023-10-16T21:04:40.214" v="5707" actId="20577"/>
          <ac:spMkLst>
            <pc:docMk/>
            <pc:sldMk cId="1261851120" sldId="535"/>
            <ac:spMk id="2" creationId="{89DCF034-CC0A-6306-3594-C60A652F84F9}"/>
          </ac:spMkLst>
        </pc:spChg>
        <pc:spChg chg="add del mod">
          <ac:chgData name="Samantha Poster" userId="4acaae68-0de5-48fa-ae95-95efebc6372b" providerId="ADAL" clId="{C076A9D2-89E9-4A66-9EBD-5DA6DFDC3E4D}" dt="2023-10-17T02:25:44.230" v="10080" actId="14100"/>
          <ac:spMkLst>
            <pc:docMk/>
            <pc:sldMk cId="1261851120" sldId="535"/>
            <ac:spMk id="6" creationId="{6BACDBE5-01A8-B83D-D5E7-43D37FE195C3}"/>
          </ac:spMkLst>
        </pc:spChg>
        <pc:picChg chg="add del mod">
          <ac:chgData name="Samantha Poster" userId="4acaae68-0de5-48fa-ae95-95efebc6372b" providerId="ADAL" clId="{C076A9D2-89E9-4A66-9EBD-5DA6DFDC3E4D}" dt="2023-10-17T02:26:44.811" v="10083" actId="478"/>
          <ac:picMkLst>
            <pc:docMk/>
            <pc:sldMk cId="1261851120" sldId="535"/>
            <ac:picMk id="5" creationId="{F42680C5-1D9F-B68A-F5E8-B5DC46F4945E}"/>
          </ac:picMkLst>
        </pc:picChg>
        <pc:picChg chg="add del mod">
          <ac:chgData name="Samantha Poster" userId="4acaae68-0de5-48fa-ae95-95efebc6372b" providerId="ADAL" clId="{C076A9D2-89E9-4A66-9EBD-5DA6DFDC3E4D}" dt="2023-10-17T02:28:07.195" v="10094" actId="478"/>
          <ac:picMkLst>
            <pc:docMk/>
            <pc:sldMk cId="1261851120" sldId="535"/>
            <ac:picMk id="8" creationId="{20EEA2A4-5D50-2941-C207-0B9846481B12}"/>
          </ac:picMkLst>
        </pc:picChg>
        <pc:picChg chg="add mod">
          <ac:chgData name="Samantha Poster" userId="4acaae68-0de5-48fa-ae95-95efebc6372b" providerId="ADAL" clId="{C076A9D2-89E9-4A66-9EBD-5DA6DFDC3E4D}" dt="2023-10-17T02:28:25.829" v="10101" actId="1076"/>
          <ac:picMkLst>
            <pc:docMk/>
            <pc:sldMk cId="1261851120" sldId="535"/>
            <ac:picMk id="11" creationId="{219D9660-868B-7C9B-6BDE-CD20E983D09E}"/>
          </ac:picMkLst>
        </pc:picChg>
        <pc:picChg chg="add mod">
          <ac:chgData name="Samantha Poster" userId="4acaae68-0de5-48fa-ae95-95efebc6372b" providerId="ADAL" clId="{C076A9D2-89E9-4A66-9EBD-5DA6DFDC3E4D}" dt="2023-10-17T02:29:55.767" v="10104" actId="1076"/>
          <ac:picMkLst>
            <pc:docMk/>
            <pc:sldMk cId="1261851120" sldId="535"/>
            <ac:picMk id="13" creationId="{66D057BB-CF00-94E4-F9F1-385FC1ACB13D}"/>
          </ac:picMkLst>
        </pc:picChg>
        <pc:cxnChg chg="add mod">
          <ac:chgData name="Samantha Poster" userId="4acaae68-0de5-48fa-ae95-95efebc6372b" providerId="ADAL" clId="{C076A9D2-89E9-4A66-9EBD-5DA6DFDC3E4D}" dt="2023-10-16T21:04:04.536" v="5676"/>
          <ac:cxnSpMkLst>
            <pc:docMk/>
            <pc:sldMk cId="1261851120" sldId="535"/>
            <ac:cxnSpMk id="3" creationId="{CFE8F7B3-E9E5-2037-CBCA-8E2E52811F5B}"/>
          </ac:cxnSpMkLst>
        </pc:cxnChg>
        <pc:cxnChg chg="del">
          <ac:chgData name="Samantha Poster" userId="4acaae68-0de5-48fa-ae95-95efebc6372b" providerId="ADAL" clId="{C076A9D2-89E9-4A66-9EBD-5DA6DFDC3E4D}" dt="2023-10-16T21:04:04.331" v="5675" actId="478"/>
          <ac:cxnSpMkLst>
            <pc:docMk/>
            <pc:sldMk cId="1261851120" sldId="535"/>
            <ac:cxnSpMk id="4" creationId="{9F7DE0FC-9088-0AE2-71F1-987EA8F6D3D3}"/>
          </ac:cxnSpMkLst>
        </pc:cxnChg>
        <pc:cxnChg chg="add del mod">
          <ac:chgData name="Samantha Poster" userId="4acaae68-0de5-48fa-ae95-95efebc6372b" providerId="ADAL" clId="{C076A9D2-89E9-4A66-9EBD-5DA6DFDC3E4D}" dt="2023-10-16T21:05:16.784" v="5709"/>
          <ac:cxnSpMkLst>
            <pc:docMk/>
            <pc:sldMk cId="1261851120" sldId="535"/>
            <ac:cxnSpMk id="5" creationId="{3F0A6D36-BEC5-3227-02DB-83E86E51881D}"/>
          </ac:cxnSpMkLst>
        </pc:cxnChg>
      </pc:sldChg>
      <pc:sldChg chg="addSp delSp modSp add mod">
        <pc:chgData name="Samantha Poster" userId="4acaae68-0de5-48fa-ae95-95efebc6372b" providerId="ADAL" clId="{C076A9D2-89E9-4A66-9EBD-5DA6DFDC3E4D}" dt="2023-10-17T01:39:55.022" v="9245" actId="113"/>
        <pc:sldMkLst>
          <pc:docMk/>
          <pc:sldMk cId="3611726635" sldId="536"/>
        </pc:sldMkLst>
        <pc:spChg chg="mod">
          <ac:chgData name="Samantha Poster" userId="4acaae68-0de5-48fa-ae95-95efebc6372b" providerId="ADAL" clId="{C076A9D2-89E9-4A66-9EBD-5DA6DFDC3E4D}" dt="2023-10-16T19:36:33.377" v="3277" actId="20577"/>
          <ac:spMkLst>
            <pc:docMk/>
            <pc:sldMk cId="3611726635" sldId="536"/>
            <ac:spMk id="2" creationId="{89DCF034-CC0A-6306-3594-C60A652F84F9}"/>
          </ac:spMkLst>
        </pc:spChg>
        <pc:spChg chg="add mod">
          <ac:chgData name="Samantha Poster" userId="4acaae68-0de5-48fa-ae95-95efebc6372b" providerId="ADAL" clId="{C076A9D2-89E9-4A66-9EBD-5DA6DFDC3E4D}" dt="2023-10-17T01:39:40.631" v="9243" actId="20577"/>
          <ac:spMkLst>
            <pc:docMk/>
            <pc:sldMk cId="3611726635" sldId="536"/>
            <ac:spMk id="3" creationId="{05981657-A5BC-59CE-143C-D9C86F5524B1}"/>
          </ac:spMkLst>
        </pc:spChg>
        <pc:spChg chg="del mod">
          <ac:chgData name="Samantha Poster" userId="4acaae68-0de5-48fa-ae95-95efebc6372b" providerId="ADAL" clId="{C076A9D2-89E9-4A66-9EBD-5DA6DFDC3E4D}" dt="2023-10-16T19:37:19.651" v="3280"/>
          <ac:spMkLst>
            <pc:docMk/>
            <pc:sldMk cId="3611726635" sldId="536"/>
            <ac:spMk id="6" creationId="{6BACDBE5-01A8-B83D-D5E7-43D37FE195C3}"/>
          </ac:spMkLst>
        </pc:spChg>
        <pc:graphicFrameChg chg="add mod modGraphic">
          <ac:chgData name="Samantha Poster" userId="4acaae68-0de5-48fa-ae95-95efebc6372b" providerId="ADAL" clId="{C076A9D2-89E9-4A66-9EBD-5DA6DFDC3E4D}" dt="2023-10-17T01:39:55.022" v="9245" actId="113"/>
          <ac:graphicFrameMkLst>
            <pc:docMk/>
            <pc:sldMk cId="3611726635" sldId="536"/>
            <ac:graphicFrameMk id="4" creationId="{850DE741-2572-9C24-DDFE-6B941583ED3E}"/>
          </ac:graphicFrameMkLst>
        </pc:graphicFrameChg>
        <pc:cxnChg chg="del">
          <ac:chgData name="Samantha Poster" userId="4acaae68-0de5-48fa-ae95-95efebc6372b" providerId="ADAL" clId="{C076A9D2-89E9-4A66-9EBD-5DA6DFDC3E4D}" dt="2023-10-16T21:10:12.841" v="5758" actId="478"/>
          <ac:cxnSpMkLst>
            <pc:docMk/>
            <pc:sldMk cId="3611726635" sldId="536"/>
            <ac:cxnSpMk id="4" creationId="{9F7DE0FC-9088-0AE2-71F1-987EA8F6D3D3}"/>
          </ac:cxnSpMkLst>
        </pc:cxnChg>
        <pc:cxnChg chg="add mod">
          <ac:chgData name="Samantha Poster" userId="4acaae68-0de5-48fa-ae95-95efebc6372b" providerId="ADAL" clId="{C076A9D2-89E9-4A66-9EBD-5DA6DFDC3E4D}" dt="2023-10-16T21:10:13.142" v="5759"/>
          <ac:cxnSpMkLst>
            <pc:docMk/>
            <pc:sldMk cId="3611726635" sldId="536"/>
            <ac:cxnSpMk id="5" creationId="{E3E20C5B-2A08-8500-588B-79BBBC5A1032}"/>
          </ac:cxnSpMkLst>
        </pc:cxnChg>
      </pc:sldChg>
      <pc:sldChg chg="addSp delSp modSp add mod">
        <pc:chgData name="Samantha Poster" userId="4acaae68-0de5-48fa-ae95-95efebc6372b" providerId="ADAL" clId="{C076A9D2-89E9-4A66-9EBD-5DA6DFDC3E4D}" dt="2023-10-17T02:38:15.299" v="10158" actId="1076"/>
        <pc:sldMkLst>
          <pc:docMk/>
          <pc:sldMk cId="1791763081" sldId="537"/>
        </pc:sldMkLst>
        <pc:spChg chg="mod">
          <ac:chgData name="Samantha Poster" userId="4acaae68-0de5-48fa-ae95-95efebc6372b" providerId="ADAL" clId="{C076A9D2-89E9-4A66-9EBD-5DA6DFDC3E4D}" dt="2023-10-17T02:38:15.299" v="10158" actId="1076"/>
          <ac:spMkLst>
            <pc:docMk/>
            <pc:sldMk cId="1791763081" sldId="537"/>
            <ac:spMk id="3" creationId="{05981657-A5BC-59CE-143C-D9C86F5524B1}"/>
          </ac:spMkLst>
        </pc:spChg>
        <pc:spChg chg="add del mod">
          <ac:chgData name="Samantha Poster" userId="4acaae68-0de5-48fa-ae95-95efebc6372b" providerId="ADAL" clId="{C076A9D2-89E9-4A66-9EBD-5DA6DFDC3E4D}" dt="2023-10-16T20:28:18.676" v="4488"/>
          <ac:spMkLst>
            <pc:docMk/>
            <pc:sldMk cId="1791763081" sldId="537"/>
            <ac:spMk id="5" creationId="{4DF001A6-5A3E-5BBE-033A-3430547F0B29}"/>
          </ac:spMkLst>
        </pc:spChg>
        <pc:spChg chg="add del mod">
          <ac:chgData name="Samantha Poster" userId="4acaae68-0de5-48fa-ae95-95efebc6372b" providerId="ADAL" clId="{C076A9D2-89E9-4A66-9EBD-5DA6DFDC3E4D}" dt="2023-10-16T20:28:18.676" v="4486" actId="478"/>
          <ac:spMkLst>
            <pc:docMk/>
            <pc:sldMk cId="1791763081" sldId="537"/>
            <ac:spMk id="6" creationId="{0CD61D2D-B01A-5B92-0505-F75C63433ED3}"/>
          </ac:spMkLst>
        </pc:spChg>
        <pc:spChg chg="add del mod">
          <ac:chgData name="Samantha Poster" userId="4acaae68-0de5-48fa-ae95-95efebc6372b" providerId="ADAL" clId="{C076A9D2-89E9-4A66-9EBD-5DA6DFDC3E4D}" dt="2023-10-16T20:28:35.039" v="4492"/>
          <ac:spMkLst>
            <pc:docMk/>
            <pc:sldMk cId="1791763081" sldId="537"/>
            <ac:spMk id="7" creationId="{3353F18E-3CC3-6CA4-E71E-C27968610B68}"/>
          </ac:spMkLst>
        </pc:spChg>
        <pc:spChg chg="add mod">
          <ac:chgData name="Samantha Poster" userId="4acaae68-0de5-48fa-ae95-95efebc6372b" providerId="ADAL" clId="{C076A9D2-89E9-4A66-9EBD-5DA6DFDC3E4D}" dt="2023-10-16T20:36:08.949" v="4711" actId="1076"/>
          <ac:spMkLst>
            <pc:docMk/>
            <pc:sldMk cId="1791763081" sldId="537"/>
            <ac:spMk id="10" creationId="{3F898E5D-E570-167A-E83E-8FE0573582E8}"/>
          </ac:spMkLst>
        </pc:spChg>
        <pc:spChg chg="add mod">
          <ac:chgData name="Samantha Poster" userId="4acaae68-0de5-48fa-ae95-95efebc6372b" providerId="ADAL" clId="{C076A9D2-89E9-4A66-9EBD-5DA6DFDC3E4D}" dt="2023-10-16T20:36:12.611" v="4712" actId="1076"/>
          <ac:spMkLst>
            <pc:docMk/>
            <pc:sldMk cId="1791763081" sldId="537"/>
            <ac:spMk id="11" creationId="{99C80AD0-08CA-76C0-833E-696D9674509F}"/>
          </ac:spMkLst>
        </pc:spChg>
        <pc:spChg chg="add mod">
          <ac:chgData name="Samantha Poster" userId="4acaae68-0de5-48fa-ae95-95efebc6372b" providerId="ADAL" clId="{C076A9D2-89E9-4A66-9EBD-5DA6DFDC3E4D}" dt="2023-10-16T20:35:58.094" v="4710" actId="1076"/>
          <ac:spMkLst>
            <pc:docMk/>
            <pc:sldMk cId="1791763081" sldId="537"/>
            <ac:spMk id="12" creationId="{8093BC15-138A-7005-3216-79FE43D5EDC9}"/>
          </ac:spMkLst>
        </pc:spChg>
        <pc:picChg chg="add del mod">
          <ac:chgData name="Samantha Poster" userId="4acaae68-0de5-48fa-ae95-95efebc6372b" providerId="ADAL" clId="{C076A9D2-89E9-4A66-9EBD-5DA6DFDC3E4D}" dt="2023-10-17T02:37:13.501" v="10145" actId="478"/>
          <ac:picMkLst>
            <pc:docMk/>
            <pc:sldMk cId="1791763081" sldId="537"/>
            <ac:picMk id="5" creationId="{148B93C7-A972-32C1-C47B-817C8D1021DB}"/>
          </ac:picMkLst>
        </pc:picChg>
        <pc:picChg chg="add mod">
          <ac:chgData name="Samantha Poster" userId="4acaae68-0de5-48fa-ae95-95efebc6372b" providerId="ADAL" clId="{C076A9D2-89E9-4A66-9EBD-5DA6DFDC3E4D}" dt="2023-10-17T02:38:09.648" v="10157" actId="208"/>
          <ac:picMkLst>
            <pc:docMk/>
            <pc:sldMk cId="1791763081" sldId="537"/>
            <ac:picMk id="7" creationId="{5DE8A734-D3A5-B57A-2989-24CB5B9A42BF}"/>
          </ac:picMkLst>
        </pc:picChg>
        <pc:picChg chg="add mod">
          <ac:chgData name="Samantha Poster" userId="4acaae68-0de5-48fa-ae95-95efebc6372b" providerId="ADAL" clId="{C076A9D2-89E9-4A66-9EBD-5DA6DFDC3E4D}" dt="2023-10-17T02:38:09.648" v="10157" actId="208"/>
          <ac:picMkLst>
            <pc:docMk/>
            <pc:sldMk cId="1791763081" sldId="537"/>
            <ac:picMk id="14" creationId="{9842390C-789F-BE65-D881-F218E97DE2CA}"/>
          </ac:picMkLst>
        </pc:picChg>
        <pc:picChg chg="add del mod">
          <ac:chgData name="Samantha Poster" userId="4acaae68-0de5-48fa-ae95-95efebc6372b" providerId="ADAL" clId="{C076A9D2-89E9-4A66-9EBD-5DA6DFDC3E4D}" dt="2023-10-17T02:37:15.817" v="10146" actId="478"/>
          <ac:picMkLst>
            <pc:docMk/>
            <pc:sldMk cId="1791763081" sldId="537"/>
            <ac:picMk id="16" creationId="{284D2489-840B-08D7-B6F7-46E0621696A9}"/>
          </ac:picMkLst>
        </pc:picChg>
        <pc:picChg chg="add del mod">
          <ac:chgData name="Samantha Poster" userId="4acaae68-0de5-48fa-ae95-95efebc6372b" providerId="ADAL" clId="{C076A9D2-89E9-4A66-9EBD-5DA6DFDC3E4D}" dt="2023-10-17T02:38:02.011" v="10155" actId="478"/>
          <ac:picMkLst>
            <pc:docMk/>
            <pc:sldMk cId="1791763081" sldId="537"/>
            <ac:picMk id="18" creationId="{7347008E-3530-0AF7-D549-C3A1EF4678E2}"/>
          </ac:picMkLst>
        </pc:picChg>
        <pc:picChg chg="add mod">
          <ac:chgData name="Samantha Poster" userId="4acaae68-0de5-48fa-ae95-95efebc6372b" providerId="ADAL" clId="{C076A9D2-89E9-4A66-9EBD-5DA6DFDC3E4D}" dt="2023-10-17T02:38:09.648" v="10157" actId="208"/>
          <ac:picMkLst>
            <pc:docMk/>
            <pc:sldMk cId="1791763081" sldId="537"/>
            <ac:picMk id="20" creationId="{4423F16E-DAD8-899A-8BCC-77C2EA32F05A}"/>
          </ac:picMkLst>
        </pc:picChg>
        <pc:picChg chg="add mod">
          <ac:chgData name="Samantha Poster" userId="4acaae68-0de5-48fa-ae95-95efebc6372b" providerId="ADAL" clId="{C076A9D2-89E9-4A66-9EBD-5DA6DFDC3E4D}" dt="2023-10-17T02:38:09.648" v="10157" actId="208"/>
          <ac:picMkLst>
            <pc:docMk/>
            <pc:sldMk cId="1791763081" sldId="537"/>
            <ac:picMk id="22" creationId="{1ADF7436-C086-50A0-1F00-3124D8A6BA5B}"/>
          </ac:picMkLst>
        </pc:picChg>
        <pc:cxnChg chg="del">
          <ac:chgData name="Samantha Poster" userId="4acaae68-0de5-48fa-ae95-95efebc6372b" providerId="ADAL" clId="{C076A9D2-89E9-4A66-9EBD-5DA6DFDC3E4D}" dt="2023-10-16T21:10:24.753" v="5763" actId="478"/>
          <ac:cxnSpMkLst>
            <pc:docMk/>
            <pc:sldMk cId="1791763081" sldId="537"/>
            <ac:cxnSpMk id="4" creationId="{9F7DE0FC-9088-0AE2-71F1-987EA8F6D3D3}"/>
          </ac:cxnSpMkLst>
        </pc:cxnChg>
        <pc:cxnChg chg="add mod">
          <ac:chgData name="Samantha Poster" userId="4acaae68-0de5-48fa-ae95-95efebc6372b" providerId="ADAL" clId="{C076A9D2-89E9-4A66-9EBD-5DA6DFDC3E4D}" dt="2023-10-16T21:10:22.040" v="5762"/>
          <ac:cxnSpMkLst>
            <pc:docMk/>
            <pc:sldMk cId="1791763081" sldId="537"/>
            <ac:cxnSpMk id="13" creationId="{B8B732DA-CE8D-E310-0614-A7D8C0123DF8}"/>
          </ac:cxnSpMkLst>
        </pc:cxnChg>
      </pc:sldChg>
      <pc:sldChg chg="addSp delSp modSp add del mod">
        <pc:chgData name="Samantha Poster" userId="4acaae68-0de5-48fa-ae95-95efebc6372b" providerId="ADAL" clId="{C076A9D2-89E9-4A66-9EBD-5DA6DFDC3E4D}" dt="2023-10-17T01:42:48.686" v="9349" actId="47"/>
        <pc:sldMkLst>
          <pc:docMk/>
          <pc:sldMk cId="3904646573" sldId="538"/>
        </pc:sldMkLst>
        <pc:spChg chg="mod">
          <ac:chgData name="Samantha Poster" userId="4acaae68-0de5-48fa-ae95-95efebc6372b" providerId="ADAL" clId="{C076A9D2-89E9-4A66-9EBD-5DA6DFDC3E4D}" dt="2023-10-17T00:42:22.314" v="7002" actId="20577"/>
          <ac:spMkLst>
            <pc:docMk/>
            <pc:sldMk cId="3904646573" sldId="538"/>
            <ac:spMk id="3" creationId="{05981657-A5BC-59CE-143C-D9C86F5524B1}"/>
          </ac:spMkLst>
        </pc:spChg>
        <pc:cxnChg chg="del">
          <ac:chgData name="Samantha Poster" userId="4acaae68-0de5-48fa-ae95-95efebc6372b" providerId="ADAL" clId="{C076A9D2-89E9-4A66-9EBD-5DA6DFDC3E4D}" dt="2023-10-16T21:10:17.075" v="5760" actId="478"/>
          <ac:cxnSpMkLst>
            <pc:docMk/>
            <pc:sldMk cId="3904646573" sldId="538"/>
            <ac:cxnSpMk id="4" creationId="{9F7DE0FC-9088-0AE2-71F1-987EA8F6D3D3}"/>
          </ac:cxnSpMkLst>
        </pc:cxnChg>
        <pc:cxnChg chg="add mod">
          <ac:chgData name="Samantha Poster" userId="4acaae68-0de5-48fa-ae95-95efebc6372b" providerId="ADAL" clId="{C076A9D2-89E9-4A66-9EBD-5DA6DFDC3E4D}" dt="2023-10-16T21:10:17.316" v="5761"/>
          <ac:cxnSpMkLst>
            <pc:docMk/>
            <pc:sldMk cId="3904646573" sldId="538"/>
            <ac:cxnSpMk id="5" creationId="{21F88B6D-D08D-1451-9152-08A48FC35D27}"/>
          </ac:cxnSpMkLst>
        </pc:cxnChg>
      </pc:sldChg>
      <pc:sldChg chg="addSp delSp modSp add mod ord">
        <pc:chgData name="Samantha Poster" userId="4acaae68-0de5-48fa-ae95-95efebc6372b" providerId="ADAL" clId="{C076A9D2-89E9-4A66-9EBD-5DA6DFDC3E4D}" dt="2023-10-17T02:16:45.770" v="9936" actId="1076"/>
        <pc:sldMkLst>
          <pc:docMk/>
          <pc:sldMk cId="2603113763" sldId="539"/>
        </pc:sldMkLst>
        <pc:spChg chg="mod">
          <ac:chgData name="Samantha Poster" userId="4acaae68-0de5-48fa-ae95-95efebc6372b" providerId="ADAL" clId="{C076A9D2-89E9-4A66-9EBD-5DA6DFDC3E4D}" dt="2023-10-16T20:40:11.354" v="4723" actId="20577"/>
          <ac:spMkLst>
            <pc:docMk/>
            <pc:sldMk cId="2603113763" sldId="539"/>
            <ac:spMk id="2" creationId="{89DCF034-CC0A-6306-3594-C60A652F84F9}"/>
          </ac:spMkLst>
        </pc:spChg>
        <pc:spChg chg="del mod">
          <ac:chgData name="Samantha Poster" userId="4acaae68-0de5-48fa-ae95-95efebc6372b" providerId="ADAL" clId="{C076A9D2-89E9-4A66-9EBD-5DA6DFDC3E4D}" dt="2023-10-16T20:42:24.340" v="4770"/>
          <ac:spMkLst>
            <pc:docMk/>
            <pc:sldMk cId="2603113763" sldId="539"/>
            <ac:spMk id="3" creationId="{05981657-A5BC-59CE-143C-D9C86F5524B1}"/>
          </ac:spMkLst>
        </pc:spChg>
        <pc:spChg chg="add mod">
          <ac:chgData name="Samantha Poster" userId="4acaae68-0de5-48fa-ae95-95efebc6372b" providerId="ADAL" clId="{C076A9D2-89E9-4A66-9EBD-5DA6DFDC3E4D}" dt="2023-10-17T02:16:45.770" v="9936" actId="1076"/>
          <ac:spMkLst>
            <pc:docMk/>
            <pc:sldMk cId="2603113763" sldId="539"/>
            <ac:spMk id="7" creationId="{9FDC89B0-922D-40A9-F0FE-D440CB2EC8AE}"/>
          </ac:spMkLst>
        </pc:spChg>
        <pc:graphicFrameChg chg="add del mod modGraphic">
          <ac:chgData name="Samantha Poster" userId="4acaae68-0de5-48fa-ae95-95efebc6372b" providerId="ADAL" clId="{C076A9D2-89E9-4A66-9EBD-5DA6DFDC3E4D}" dt="2023-10-16T20:57:03.736" v="5584" actId="14100"/>
          <ac:graphicFrameMkLst>
            <pc:docMk/>
            <pc:sldMk cId="2603113763" sldId="539"/>
            <ac:graphicFrameMk id="5" creationId="{809FDCD8-140E-EBFC-CCDB-73AFDAEE3F9C}"/>
          </ac:graphicFrameMkLst>
        </pc:graphicFrameChg>
        <pc:graphicFrameChg chg="add mod modGraphic">
          <ac:chgData name="Samantha Poster" userId="4acaae68-0de5-48fa-ae95-95efebc6372b" providerId="ADAL" clId="{C076A9D2-89E9-4A66-9EBD-5DA6DFDC3E4D}" dt="2023-10-16T20:58:01.822" v="5599" actId="20577"/>
          <ac:graphicFrameMkLst>
            <pc:docMk/>
            <pc:sldMk cId="2603113763" sldId="539"/>
            <ac:graphicFrameMk id="8" creationId="{F8EDD5DA-654D-1789-C85D-78A2382487AB}"/>
          </ac:graphicFrameMkLst>
        </pc:graphicFrameChg>
        <pc:cxnChg chg="mod">
          <ac:chgData name="Samantha Poster" userId="4acaae68-0de5-48fa-ae95-95efebc6372b" providerId="ADAL" clId="{C076A9D2-89E9-4A66-9EBD-5DA6DFDC3E4D}" dt="2023-10-16T21:10:38.533" v="5764" actId="1582"/>
          <ac:cxnSpMkLst>
            <pc:docMk/>
            <pc:sldMk cId="2603113763" sldId="539"/>
            <ac:cxnSpMk id="4" creationId="{9F7DE0FC-9088-0AE2-71F1-987EA8F6D3D3}"/>
          </ac:cxnSpMkLst>
        </pc:cxnChg>
      </pc:sldChg>
      <pc:sldChg chg="addSp delSp modSp add mod ord">
        <pc:chgData name="Samantha Poster" userId="4acaae68-0de5-48fa-ae95-95efebc6372b" providerId="ADAL" clId="{C076A9D2-89E9-4A66-9EBD-5DA6DFDC3E4D}" dt="2023-10-17T02:17:36.293" v="9974" actId="20577"/>
        <pc:sldMkLst>
          <pc:docMk/>
          <pc:sldMk cId="2181946129" sldId="540"/>
        </pc:sldMkLst>
        <pc:spChg chg="mod">
          <ac:chgData name="Samantha Poster" userId="4acaae68-0de5-48fa-ae95-95efebc6372b" providerId="ADAL" clId="{C076A9D2-89E9-4A66-9EBD-5DA6DFDC3E4D}" dt="2023-10-17T02:17:36.293" v="9974" actId="20577"/>
          <ac:spMkLst>
            <pc:docMk/>
            <pc:sldMk cId="2181946129" sldId="540"/>
            <ac:spMk id="2" creationId="{89DCF034-CC0A-6306-3594-C60A652F84F9}"/>
          </ac:spMkLst>
        </pc:spChg>
        <pc:spChg chg="del mod">
          <ac:chgData name="Samantha Poster" userId="4acaae68-0de5-48fa-ae95-95efebc6372b" providerId="ADAL" clId="{C076A9D2-89E9-4A66-9EBD-5DA6DFDC3E4D}" dt="2023-10-16T21:00:09.827" v="5630"/>
          <ac:spMkLst>
            <pc:docMk/>
            <pc:sldMk cId="2181946129" sldId="540"/>
            <ac:spMk id="3" creationId="{05981657-A5BC-59CE-143C-D9C86F5524B1}"/>
          </ac:spMkLst>
        </pc:spChg>
        <pc:spChg chg="add del mod">
          <ac:chgData name="Samantha Poster" userId="4acaae68-0de5-48fa-ae95-95efebc6372b" providerId="ADAL" clId="{C076A9D2-89E9-4A66-9EBD-5DA6DFDC3E4D}" dt="2023-10-16T21:22:24.806" v="5923" actId="478"/>
          <ac:spMkLst>
            <pc:docMk/>
            <pc:sldMk cId="2181946129" sldId="540"/>
            <ac:spMk id="7" creationId="{5C0CCE93-8F53-208B-DCFF-E10C082266DD}"/>
          </ac:spMkLst>
        </pc:spChg>
        <pc:spChg chg="add del mod">
          <ac:chgData name="Samantha Poster" userId="4acaae68-0de5-48fa-ae95-95efebc6372b" providerId="ADAL" clId="{C076A9D2-89E9-4A66-9EBD-5DA6DFDC3E4D}" dt="2023-10-16T21:26:19.912" v="5939" actId="478"/>
          <ac:spMkLst>
            <pc:docMk/>
            <pc:sldMk cId="2181946129" sldId="540"/>
            <ac:spMk id="12" creationId="{61C5EEC8-B895-222A-E96B-6F2CB0E05815}"/>
          </ac:spMkLst>
        </pc:spChg>
        <pc:picChg chg="add mod">
          <ac:chgData name="Samantha Poster" userId="4acaae68-0de5-48fa-ae95-95efebc6372b" providerId="ADAL" clId="{C076A9D2-89E9-4A66-9EBD-5DA6DFDC3E4D}" dt="2023-10-17T00:55:49.459" v="7224" actId="14100"/>
          <ac:picMkLst>
            <pc:docMk/>
            <pc:sldMk cId="2181946129" sldId="540"/>
            <ac:picMk id="10" creationId="{2108D499-E981-EA9D-EF6C-4A0C83D9F3D1}"/>
          </ac:picMkLst>
        </pc:picChg>
        <pc:cxnChg chg="del">
          <ac:chgData name="Samantha Poster" userId="4acaae68-0de5-48fa-ae95-95efebc6372b" providerId="ADAL" clId="{C076A9D2-89E9-4A66-9EBD-5DA6DFDC3E4D}" dt="2023-10-16T21:10:44.110" v="5766" actId="478"/>
          <ac:cxnSpMkLst>
            <pc:docMk/>
            <pc:sldMk cId="2181946129" sldId="540"/>
            <ac:cxnSpMk id="4" creationId="{9F7DE0FC-9088-0AE2-71F1-987EA8F6D3D3}"/>
          </ac:cxnSpMkLst>
        </pc:cxnChg>
        <pc:cxnChg chg="add mod">
          <ac:chgData name="Samantha Poster" userId="4acaae68-0de5-48fa-ae95-95efebc6372b" providerId="ADAL" clId="{C076A9D2-89E9-4A66-9EBD-5DA6DFDC3E4D}" dt="2023-10-16T21:10:41.524" v="5765"/>
          <ac:cxnSpMkLst>
            <pc:docMk/>
            <pc:sldMk cId="2181946129" sldId="540"/>
            <ac:cxnSpMk id="5" creationId="{EFA97BF3-8554-3906-EDDE-06AB5E89B42B}"/>
          </ac:cxnSpMkLst>
        </pc:cxnChg>
      </pc:sldChg>
      <pc:sldChg chg="addSp delSp modSp add del mod">
        <pc:chgData name="Samantha Poster" userId="4acaae68-0de5-48fa-ae95-95efebc6372b" providerId="ADAL" clId="{C076A9D2-89E9-4A66-9EBD-5DA6DFDC3E4D}" dt="2023-10-17T02:31:49.352" v="10118" actId="47"/>
        <pc:sldMkLst>
          <pc:docMk/>
          <pc:sldMk cId="1068882510" sldId="541"/>
        </pc:sldMkLst>
        <pc:spChg chg="mod">
          <ac:chgData name="Samantha Poster" userId="4acaae68-0de5-48fa-ae95-95efebc6372b" providerId="ADAL" clId="{C076A9D2-89E9-4A66-9EBD-5DA6DFDC3E4D}" dt="2023-10-17T01:30:06.659" v="8833" actId="403"/>
          <ac:spMkLst>
            <pc:docMk/>
            <pc:sldMk cId="1068882510" sldId="541"/>
            <ac:spMk id="6" creationId="{6BACDBE5-01A8-B83D-D5E7-43D37FE195C3}"/>
          </ac:spMkLst>
        </pc:spChg>
        <pc:picChg chg="add del mod">
          <ac:chgData name="Samantha Poster" userId="4acaae68-0de5-48fa-ae95-95efebc6372b" providerId="ADAL" clId="{C076A9D2-89E9-4A66-9EBD-5DA6DFDC3E4D}" dt="2023-10-17T02:31:09.200" v="10116" actId="478"/>
          <ac:picMkLst>
            <pc:docMk/>
            <pc:sldMk cId="1068882510" sldId="541"/>
            <ac:picMk id="5" creationId="{CFA32792-B93D-3B9B-5ED4-C03CA80670CE}"/>
          </ac:picMkLst>
        </pc:picChg>
        <pc:picChg chg="add del mod">
          <ac:chgData name="Samantha Poster" userId="4acaae68-0de5-48fa-ae95-95efebc6372b" providerId="ADAL" clId="{C076A9D2-89E9-4A66-9EBD-5DA6DFDC3E4D}" dt="2023-10-17T02:31:08.602" v="10115" actId="478"/>
          <ac:picMkLst>
            <pc:docMk/>
            <pc:sldMk cId="1068882510" sldId="541"/>
            <ac:picMk id="8" creationId="{31D99068-67D0-5018-224D-666B5DD23AFA}"/>
          </ac:picMkLst>
        </pc:picChg>
      </pc:sldChg>
      <pc:sldChg chg="addSp modSp add mod">
        <pc:chgData name="Samantha Poster" userId="4acaae68-0de5-48fa-ae95-95efebc6372b" providerId="ADAL" clId="{C076A9D2-89E9-4A66-9EBD-5DA6DFDC3E4D}" dt="2023-10-17T02:17:51.390" v="9975" actId="404"/>
        <pc:sldMkLst>
          <pc:docMk/>
          <pc:sldMk cId="2926017317" sldId="542"/>
        </pc:sldMkLst>
        <pc:spChg chg="mod">
          <ac:chgData name="Samantha Poster" userId="4acaae68-0de5-48fa-ae95-95efebc6372b" providerId="ADAL" clId="{C076A9D2-89E9-4A66-9EBD-5DA6DFDC3E4D}" dt="2023-10-16T22:08:19.410" v="6758" actId="2711"/>
          <ac:spMkLst>
            <pc:docMk/>
            <pc:sldMk cId="2926017317" sldId="542"/>
            <ac:spMk id="2" creationId="{89DCF034-CC0A-6306-3594-C60A652F84F9}"/>
          </ac:spMkLst>
        </pc:spChg>
        <pc:spChg chg="add mod">
          <ac:chgData name="Samantha Poster" userId="4acaae68-0de5-48fa-ae95-95efebc6372b" providerId="ADAL" clId="{C076A9D2-89E9-4A66-9EBD-5DA6DFDC3E4D}" dt="2023-10-16T22:08:27.829" v="6759" actId="1076"/>
          <ac:spMkLst>
            <pc:docMk/>
            <pc:sldMk cId="2926017317" sldId="542"/>
            <ac:spMk id="3" creationId="{1202E128-488D-9921-1F36-A9AD0D935477}"/>
          </ac:spMkLst>
        </pc:spChg>
        <pc:spChg chg="add mod">
          <ac:chgData name="Samantha Poster" userId="4acaae68-0de5-48fa-ae95-95efebc6372b" providerId="ADAL" clId="{C076A9D2-89E9-4A66-9EBD-5DA6DFDC3E4D}" dt="2023-10-17T02:17:51.390" v="9975" actId="404"/>
          <ac:spMkLst>
            <pc:docMk/>
            <pc:sldMk cId="2926017317" sldId="542"/>
            <ac:spMk id="7" creationId="{0856608A-99CA-AF7B-B1EF-4BBEF679D327}"/>
          </ac:spMkLst>
        </pc:spChg>
        <pc:picChg chg="add mod">
          <ac:chgData name="Samantha Poster" userId="4acaae68-0de5-48fa-ae95-95efebc6372b" providerId="ADAL" clId="{C076A9D2-89E9-4A66-9EBD-5DA6DFDC3E4D}" dt="2023-10-16T21:54:13.332" v="6383" actId="14100"/>
          <ac:picMkLst>
            <pc:docMk/>
            <pc:sldMk cId="2926017317" sldId="542"/>
            <ac:picMk id="6" creationId="{A2EC97F0-2339-89CB-99AC-330091FEBD2D}"/>
          </ac:picMkLst>
        </pc:picChg>
      </pc:sldChg>
      <pc:sldChg chg="modSp add del mod">
        <pc:chgData name="Samantha Poster" userId="4acaae68-0de5-48fa-ae95-95efebc6372b" providerId="ADAL" clId="{C076A9D2-89E9-4A66-9EBD-5DA6DFDC3E4D}" dt="2023-10-16T22:14:46.187" v="6996" actId="47"/>
        <pc:sldMkLst>
          <pc:docMk/>
          <pc:sldMk cId="142559975" sldId="543"/>
        </pc:sldMkLst>
        <pc:spChg chg="mod">
          <ac:chgData name="Samantha Poster" userId="4acaae68-0de5-48fa-ae95-95efebc6372b" providerId="ADAL" clId="{C076A9D2-89E9-4A66-9EBD-5DA6DFDC3E4D}" dt="2023-10-16T21:15:21.590" v="5885" actId="20577"/>
          <ac:spMkLst>
            <pc:docMk/>
            <pc:sldMk cId="142559975" sldId="543"/>
            <ac:spMk id="2" creationId="{89DCF034-CC0A-6306-3594-C60A652F84F9}"/>
          </ac:spMkLst>
        </pc:spChg>
      </pc:sldChg>
      <pc:sldChg chg="addSp delSp modSp add mod">
        <pc:chgData name="Samantha Poster" userId="4acaae68-0de5-48fa-ae95-95efebc6372b" providerId="ADAL" clId="{C076A9D2-89E9-4A66-9EBD-5DA6DFDC3E4D}" dt="2023-10-16T22:08:06.032" v="6726" actId="20577"/>
        <pc:sldMkLst>
          <pc:docMk/>
          <pc:sldMk cId="668098977" sldId="544"/>
        </pc:sldMkLst>
        <pc:spChg chg="mod">
          <ac:chgData name="Samantha Poster" userId="4acaae68-0de5-48fa-ae95-95efebc6372b" providerId="ADAL" clId="{C076A9D2-89E9-4A66-9EBD-5DA6DFDC3E4D}" dt="2023-10-16T22:08:06.032" v="6726" actId="20577"/>
          <ac:spMkLst>
            <pc:docMk/>
            <pc:sldMk cId="668098977" sldId="544"/>
            <ac:spMk id="2" creationId="{89DCF034-CC0A-6306-3594-C60A652F84F9}"/>
          </ac:spMkLst>
        </pc:spChg>
        <pc:spChg chg="mod">
          <ac:chgData name="Samantha Poster" userId="4acaae68-0de5-48fa-ae95-95efebc6372b" providerId="ADAL" clId="{C076A9D2-89E9-4A66-9EBD-5DA6DFDC3E4D}" dt="2023-10-16T21:32:20.283" v="5976" actId="20577"/>
          <ac:spMkLst>
            <pc:docMk/>
            <pc:sldMk cId="668098977" sldId="544"/>
            <ac:spMk id="3" creationId="{1202E128-488D-9921-1F36-A9AD0D935477}"/>
          </ac:spMkLst>
        </pc:spChg>
        <pc:spChg chg="add mod">
          <ac:chgData name="Samantha Poster" userId="4acaae68-0de5-48fa-ae95-95efebc6372b" providerId="ADAL" clId="{C076A9D2-89E9-4A66-9EBD-5DA6DFDC3E4D}" dt="2023-10-16T21:52:17.237" v="6363" actId="115"/>
          <ac:spMkLst>
            <pc:docMk/>
            <pc:sldMk cId="668098977" sldId="544"/>
            <ac:spMk id="8" creationId="{A3E704C9-BCD5-A09A-DCF4-41A20C45379B}"/>
          </ac:spMkLst>
        </pc:spChg>
        <pc:picChg chg="del">
          <ac:chgData name="Samantha Poster" userId="4acaae68-0de5-48fa-ae95-95efebc6372b" providerId="ADAL" clId="{C076A9D2-89E9-4A66-9EBD-5DA6DFDC3E4D}" dt="2023-10-16T21:28:56.789" v="5949" actId="478"/>
          <ac:picMkLst>
            <pc:docMk/>
            <pc:sldMk cId="668098977" sldId="544"/>
            <ac:picMk id="6" creationId="{A2EC97F0-2339-89CB-99AC-330091FEBD2D}"/>
          </ac:picMkLst>
        </pc:picChg>
        <pc:picChg chg="add mod modCrop">
          <ac:chgData name="Samantha Poster" userId="4acaae68-0de5-48fa-ae95-95efebc6372b" providerId="ADAL" clId="{C076A9D2-89E9-4A66-9EBD-5DA6DFDC3E4D}" dt="2023-10-16T21:36:04.384" v="6214" actId="1582"/>
          <ac:picMkLst>
            <pc:docMk/>
            <pc:sldMk cId="668098977" sldId="544"/>
            <ac:picMk id="7" creationId="{726E310E-8949-5F54-9D03-1728BEC2DEB9}"/>
          </ac:picMkLst>
        </pc:picChg>
      </pc:sldChg>
      <pc:sldChg chg="addSp delSp modSp add mod ord">
        <pc:chgData name="Samantha Poster" userId="4acaae68-0de5-48fa-ae95-95efebc6372b" providerId="ADAL" clId="{C076A9D2-89E9-4A66-9EBD-5DA6DFDC3E4D}" dt="2023-10-16T22:07:52.619" v="6701" actId="403"/>
        <pc:sldMkLst>
          <pc:docMk/>
          <pc:sldMk cId="1512529811" sldId="545"/>
        </pc:sldMkLst>
        <pc:spChg chg="mod">
          <ac:chgData name="Samantha Poster" userId="4acaae68-0de5-48fa-ae95-95efebc6372b" providerId="ADAL" clId="{C076A9D2-89E9-4A66-9EBD-5DA6DFDC3E4D}" dt="2023-10-16T22:07:52.619" v="6701" actId="403"/>
          <ac:spMkLst>
            <pc:docMk/>
            <pc:sldMk cId="1512529811" sldId="545"/>
            <ac:spMk id="2" creationId="{89DCF034-CC0A-6306-3594-C60A652F84F9}"/>
          </ac:spMkLst>
        </pc:spChg>
        <pc:spChg chg="mod">
          <ac:chgData name="Samantha Poster" userId="4acaae68-0de5-48fa-ae95-95efebc6372b" providerId="ADAL" clId="{C076A9D2-89E9-4A66-9EBD-5DA6DFDC3E4D}" dt="2023-10-16T21:51:52.565" v="6358" actId="14100"/>
          <ac:spMkLst>
            <pc:docMk/>
            <pc:sldMk cId="1512529811" sldId="545"/>
            <ac:spMk id="3" creationId="{1202E128-488D-9921-1F36-A9AD0D935477}"/>
          </ac:spMkLst>
        </pc:spChg>
        <pc:spChg chg="add mod">
          <ac:chgData name="Samantha Poster" userId="4acaae68-0de5-48fa-ae95-95efebc6372b" providerId="ADAL" clId="{C076A9D2-89E9-4A66-9EBD-5DA6DFDC3E4D}" dt="2023-10-16T21:52:35.841" v="6370" actId="20577"/>
          <ac:spMkLst>
            <pc:docMk/>
            <pc:sldMk cId="1512529811" sldId="545"/>
            <ac:spMk id="4" creationId="{17EB8C0C-C6C4-E1A5-B213-4AB820F2A978}"/>
          </ac:spMkLst>
        </pc:spChg>
        <pc:picChg chg="del">
          <ac:chgData name="Samantha Poster" userId="4acaae68-0de5-48fa-ae95-95efebc6372b" providerId="ADAL" clId="{C076A9D2-89E9-4A66-9EBD-5DA6DFDC3E4D}" dt="2023-10-16T21:36:46.786" v="6218" actId="478"/>
          <ac:picMkLst>
            <pc:docMk/>
            <pc:sldMk cId="1512529811" sldId="545"/>
            <ac:picMk id="6" creationId="{A2EC97F0-2339-89CB-99AC-330091FEBD2D}"/>
          </ac:picMkLst>
        </pc:picChg>
        <pc:picChg chg="add mod">
          <ac:chgData name="Samantha Poster" userId="4acaae68-0de5-48fa-ae95-95efebc6372b" providerId="ADAL" clId="{C076A9D2-89E9-4A66-9EBD-5DA6DFDC3E4D}" dt="2023-10-16T21:51:57.551" v="6360" actId="14100"/>
          <ac:picMkLst>
            <pc:docMk/>
            <pc:sldMk cId="1512529811" sldId="545"/>
            <ac:picMk id="8" creationId="{A19055CF-60BC-DF01-002D-DC545CDE0F5C}"/>
          </ac:picMkLst>
        </pc:picChg>
      </pc:sldChg>
      <pc:sldChg chg="addSp delSp modSp add mod ord">
        <pc:chgData name="Samantha Poster" userId="4acaae68-0de5-48fa-ae95-95efebc6372b" providerId="ADAL" clId="{C076A9D2-89E9-4A66-9EBD-5DA6DFDC3E4D}" dt="2023-10-16T22:12:59.484" v="6893"/>
        <pc:sldMkLst>
          <pc:docMk/>
          <pc:sldMk cId="2376173914" sldId="546"/>
        </pc:sldMkLst>
        <pc:spChg chg="mod">
          <ac:chgData name="Samantha Poster" userId="4acaae68-0de5-48fa-ae95-95efebc6372b" providerId="ADAL" clId="{C076A9D2-89E9-4A66-9EBD-5DA6DFDC3E4D}" dt="2023-10-16T22:08:51.961" v="6764" actId="313"/>
          <ac:spMkLst>
            <pc:docMk/>
            <pc:sldMk cId="2376173914" sldId="546"/>
            <ac:spMk id="2" creationId="{89DCF034-CC0A-6306-3594-C60A652F84F9}"/>
          </ac:spMkLst>
        </pc:spChg>
        <pc:spChg chg="mod">
          <ac:chgData name="Samantha Poster" userId="4acaae68-0de5-48fa-ae95-95efebc6372b" providerId="ADAL" clId="{C076A9D2-89E9-4A66-9EBD-5DA6DFDC3E4D}" dt="2023-10-16T22:10:22.752" v="6840" actId="1076"/>
          <ac:spMkLst>
            <pc:docMk/>
            <pc:sldMk cId="2376173914" sldId="546"/>
            <ac:spMk id="3" creationId="{1202E128-488D-9921-1F36-A9AD0D935477}"/>
          </ac:spMkLst>
        </pc:spChg>
        <pc:spChg chg="mod">
          <ac:chgData name="Samantha Poster" userId="4acaae68-0de5-48fa-ae95-95efebc6372b" providerId="ADAL" clId="{C076A9D2-89E9-4A66-9EBD-5DA6DFDC3E4D}" dt="2023-10-16T22:12:11.020" v="6884" actId="1076"/>
          <ac:spMkLst>
            <pc:docMk/>
            <pc:sldMk cId="2376173914" sldId="546"/>
            <ac:spMk id="4" creationId="{17EB8C0C-C6C4-E1A5-B213-4AB820F2A978}"/>
          </ac:spMkLst>
        </pc:spChg>
        <pc:picChg chg="add mod">
          <ac:chgData name="Samantha Poster" userId="4acaae68-0de5-48fa-ae95-95efebc6372b" providerId="ADAL" clId="{C076A9D2-89E9-4A66-9EBD-5DA6DFDC3E4D}" dt="2023-10-16T22:12:44.651" v="6891" actId="1076"/>
          <ac:picMkLst>
            <pc:docMk/>
            <pc:sldMk cId="2376173914" sldId="546"/>
            <ac:picMk id="7" creationId="{C8DF40D6-5BB7-FE16-1C8E-EB162BE7DB75}"/>
          </ac:picMkLst>
        </pc:picChg>
        <pc:picChg chg="del">
          <ac:chgData name="Samantha Poster" userId="4acaae68-0de5-48fa-ae95-95efebc6372b" providerId="ADAL" clId="{C076A9D2-89E9-4A66-9EBD-5DA6DFDC3E4D}" dt="2023-10-16T22:07:18.992" v="6633" actId="478"/>
          <ac:picMkLst>
            <pc:docMk/>
            <pc:sldMk cId="2376173914" sldId="546"/>
            <ac:picMk id="8" creationId="{A19055CF-60BC-DF01-002D-DC545CDE0F5C}"/>
          </ac:picMkLst>
        </pc:picChg>
        <pc:picChg chg="add mod">
          <ac:chgData name="Samantha Poster" userId="4acaae68-0de5-48fa-ae95-95efebc6372b" providerId="ADAL" clId="{C076A9D2-89E9-4A66-9EBD-5DA6DFDC3E4D}" dt="2023-10-16T22:12:39.096" v="6888" actId="1076"/>
          <ac:picMkLst>
            <pc:docMk/>
            <pc:sldMk cId="2376173914" sldId="546"/>
            <ac:picMk id="11" creationId="{93124E7F-99C3-68B4-3E7F-7E9AA8087D30}"/>
          </ac:picMkLst>
        </pc:picChg>
      </pc:sldChg>
      <pc:sldChg chg="addSp delSp modSp add mod ord">
        <pc:chgData name="Samantha Poster" userId="4acaae68-0de5-48fa-ae95-95efebc6372b" providerId="ADAL" clId="{C076A9D2-89E9-4A66-9EBD-5DA6DFDC3E4D}" dt="2023-10-17T02:18:49.893" v="9977"/>
        <pc:sldMkLst>
          <pc:docMk/>
          <pc:sldMk cId="4290321940" sldId="547"/>
        </pc:sldMkLst>
        <pc:spChg chg="mod">
          <ac:chgData name="Samantha Poster" userId="4acaae68-0de5-48fa-ae95-95efebc6372b" providerId="ADAL" clId="{C076A9D2-89E9-4A66-9EBD-5DA6DFDC3E4D}" dt="2023-10-17T00:54:44.997" v="7222" actId="20577"/>
          <ac:spMkLst>
            <pc:docMk/>
            <pc:sldMk cId="4290321940" sldId="547"/>
            <ac:spMk id="2" creationId="{89DCF034-CC0A-6306-3594-C60A652F84F9}"/>
          </ac:spMkLst>
        </pc:spChg>
        <pc:spChg chg="add mod">
          <ac:chgData name="Samantha Poster" userId="4acaae68-0de5-48fa-ae95-95efebc6372b" providerId="ADAL" clId="{C076A9D2-89E9-4A66-9EBD-5DA6DFDC3E4D}" dt="2023-10-17T00:50:19.583" v="7114" actId="1076"/>
          <ac:spMkLst>
            <pc:docMk/>
            <pc:sldMk cId="4290321940" sldId="547"/>
            <ac:spMk id="4" creationId="{0973D91D-BEBA-4D04-74F1-002AB360BFF8}"/>
          </ac:spMkLst>
        </pc:spChg>
        <pc:spChg chg="del mod">
          <ac:chgData name="Samantha Poster" userId="4acaae68-0de5-48fa-ae95-95efebc6372b" providerId="ADAL" clId="{C076A9D2-89E9-4A66-9EBD-5DA6DFDC3E4D}" dt="2023-10-17T00:43:04.005" v="7005" actId="478"/>
          <ac:spMkLst>
            <pc:docMk/>
            <pc:sldMk cId="4290321940" sldId="547"/>
            <ac:spMk id="5" creationId="{0EB09C8C-D54A-8AFA-1B40-B13F67847028}"/>
          </ac:spMkLst>
        </pc:spChg>
        <pc:spChg chg="mod">
          <ac:chgData name="Samantha Poster" userId="4acaae68-0de5-48fa-ae95-95efebc6372b" providerId="ADAL" clId="{C076A9D2-89E9-4A66-9EBD-5DA6DFDC3E4D}" dt="2023-10-17T00:54:07.778" v="7202" actId="1076"/>
          <ac:spMkLst>
            <pc:docMk/>
            <pc:sldMk cId="4290321940" sldId="547"/>
            <ac:spMk id="8" creationId="{240FC3B8-519D-645B-B1A0-CD868FEB9C88}"/>
          </ac:spMkLst>
        </pc:spChg>
        <pc:spChg chg="add mod">
          <ac:chgData name="Samantha Poster" userId="4acaae68-0de5-48fa-ae95-95efebc6372b" providerId="ADAL" clId="{C076A9D2-89E9-4A66-9EBD-5DA6DFDC3E4D}" dt="2023-10-17T00:45:45.950" v="7033" actId="14100"/>
          <ac:spMkLst>
            <pc:docMk/>
            <pc:sldMk cId="4290321940" sldId="547"/>
            <ac:spMk id="11" creationId="{CB0E03D7-94FD-DE36-3DFC-BFC9443A8997}"/>
          </ac:spMkLst>
        </pc:spChg>
        <pc:spChg chg="add mod">
          <ac:chgData name="Samantha Poster" userId="4acaae68-0de5-48fa-ae95-95efebc6372b" providerId="ADAL" clId="{C076A9D2-89E9-4A66-9EBD-5DA6DFDC3E4D}" dt="2023-10-17T00:48:33.402" v="7087" actId="1076"/>
          <ac:spMkLst>
            <pc:docMk/>
            <pc:sldMk cId="4290321940" sldId="547"/>
            <ac:spMk id="12" creationId="{212253A6-2638-CD9B-6AB9-7CDE9C504D2E}"/>
          </ac:spMkLst>
        </pc:spChg>
        <pc:spChg chg="add mod">
          <ac:chgData name="Samantha Poster" userId="4acaae68-0de5-48fa-ae95-95efebc6372b" providerId="ADAL" clId="{C076A9D2-89E9-4A66-9EBD-5DA6DFDC3E4D}" dt="2023-10-17T00:44:50.074" v="7022"/>
          <ac:spMkLst>
            <pc:docMk/>
            <pc:sldMk cId="4290321940" sldId="547"/>
            <ac:spMk id="13" creationId="{99FB70EF-95D4-FC57-A4C0-077532AE8149}"/>
          </ac:spMkLst>
        </pc:spChg>
        <pc:spChg chg="add mod">
          <ac:chgData name="Samantha Poster" userId="4acaae68-0de5-48fa-ae95-95efebc6372b" providerId="ADAL" clId="{C076A9D2-89E9-4A66-9EBD-5DA6DFDC3E4D}" dt="2023-10-17T00:52:02.367" v="7165" actId="1076"/>
          <ac:spMkLst>
            <pc:docMk/>
            <pc:sldMk cId="4290321940" sldId="547"/>
            <ac:spMk id="14" creationId="{552F2A07-290F-B606-7A13-76B407A7D63F}"/>
          </ac:spMkLst>
        </pc:spChg>
        <pc:spChg chg="add mod">
          <ac:chgData name="Samantha Poster" userId="4acaae68-0de5-48fa-ae95-95efebc6372b" providerId="ADAL" clId="{C076A9D2-89E9-4A66-9EBD-5DA6DFDC3E4D}" dt="2023-10-17T00:47:21.948" v="7072" actId="403"/>
          <ac:spMkLst>
            <pc:docMk/>
            <pc:sldMk cId="4290321940" sldId="547"/>
            <ac:spMk id="15" creationId="{094825CC-0B21-82BE-65F0-DF79D89B9068}"/>
          </ac:spMkLst>
        </pc:spChg>
        <pc:spChg chg="add mod">
          <ac:chgData name="Samantha Poster" userId="4acaae68-0de5-48fa-ae95-95efebc6372b" providerId="ADAL" clId="{C076A9D2-89E9-4A66-9EBD-5DA6DFDC3E4D}" dt="2023-10-17T00:47:55.852" v="7083" actId="20577"/>
          <ac:spMkLst>
            <pc:docMk/>
            <pc:sldMk cId="4290321940" sldId="547"/>
            <ac:spMk id="16" creationId="{114225C5-3B50-E503-A3C6-20162428EC8F}"/>
          </ac:spMkLst>
        </pc:spChg>
        <pc:spChg chg="add mod">
          <ac:chgData name="Samantha Poster" userId="4acaae68-0de5-48fa-ae95-95efebc6372b" providerId="ADAL" clId="{C076A9D2-89E9-4A66-9EBD-5DA6DFDC3E4D}" dt="2023-10-17T00:51:32.561" v="7147" actId="14100"/>
          <ac:spMkLst>
            <pc:docMk/>
            <pc:sldMk cId="4290321940" sldId="547"/>
            <ac:spMk id="17" creationId="{622FBEC2-75A9-CEB1-F0D1-80011BA814DC}"/>
          </ac:spMkLst>
        </pc:spChg>
        <pc:spChg chg="add mod">
          <ac:chgData name="Samantha Poster" userId="4acaae68-0de5-48fa-ae95-95efebc6372b" providerId="ADAL" clId="{C076A9D2-89E9-4A66-9EBD-5DA6DFDC3E4D}" dt="2023-10-17T00:47:17.647" v="7070" actId="20577"/>
          <ac:spMkLst>
            <pc:docMk/>
            <pc:sldMk cId="4290321940" sldId="547"/>
            <ac:spMk id="18" creationId="{0CBFB945-33A3-40FC-2D73-08BE5CA8C218}"/>
          </ac:spMkLst>
        </pc:spChg>
        <pc:spChg chg="add mod">
          <ac:chgData name="Samantha Poster" userId="4acaae68-0de5-48fa-ae95-95efebc6372b" providerId="ADAL" clId="{C076A9D2-89E9-4A66-9EBD-5DA6DFDC3E4D}" dt="2023-10-17T00:49:15.744" v="7101" actId="403"/>
          <ac:spMkLst>
            <pc:docMk/>
            <pc:sldMk cId="4290321940" sldId="547"/>
            <ac:spMk id="19" creationId="{CFB797EB-EB00-15D4-71A8-B37A607B3C7E}"/>
          </ac:spMkLst>
        </pc:spChg>
        <pc:spChg chg="add mod">
          <ac:chgData name="Samantha Poster" userId="4acaae68-0de5-48fa-ae95-95efebc6372b" providerId="ADAL" clId="{C076A9D2-89E9-4A66-9EBD-5DA6DFDC3E4D}" dt="2023-10-17T00:49:30.117" v="7103" actId="1076"/>
          <ac:spMkLst>
            <pc:docMk/>
            <pc:sldMk cId="4290321940" sldId="547"/>
            <ac:spMk id="20" creationId="{A1723315-3DD5-EBD2-5983-7509DAE8C6FB}"/>
          </ac:spMkLst>
        </pc:spChg>
        <pc:spChg chg="add mod">
          <ac:chgData name="Samantha Poster" userId="4acaae68-0de5-48fa-ae95-95efebc6372b" providerId="ADAL" clId="{C076A9D2-89E9-4A66-9EBD-5DA6DFDC3E4D}" dt="2023-10-17T00:51:05.851" v="7122" actId="1076"/>
          <ac:spMkLst>
            <pc:docMk/>
            <pc:sldMk cId="4290321940" sldId="547"/>
            <ac:spMk id="21" creationId="{B06DCC8E-3571-3906-E06D-A6767549E844}"/>
          </ac:spMkLst>
        </pc:spChg>
        <pc:spChg chg="add del">
          <ac:chgData name="Samantha Poster" userId="4acaae68-0de5-48fa-ae95-95efebc6372b" providerId="ADAL" clId="{C076A9D2-89E9-4A66-9EBD-5DA6DFDC3E4D}" dt="2023-10-17T00:53:43.199" v="7201" actId="478"/>
          <ac:spMkLst>
            <pc:docMk/>
            <pc:sldMk cId="4290321940" sldId="547"/>
            <ac:spMk id="22" creationId="{FE0C7C2E-BCF8-9CA9-CFED-9246534E573F}"/>
          </ac:spMkLst>
        </pc:spChg>
        <pc:grpChg chg="add mod">
          <ac:chgData name="Samantha Poster" userId="4acaae68-0de5-48fa-ae95-95efebc6372b" providerId="ADAL" clId="{C076A9D2-89E9-4A66-9EBD-5DA6DFDC3E4D}" dt="2023-10-17T00:46:49.610" v="7062" actId="14100"/>
          <ac:grpSpMkLst>
            <pc:docMk/>
            <pc:sldMk cId="4290321940" sldId="547"/>
            <ac:grpSpMk id="3" creationId="{A28D3C65-111A-60F0-22CC-87BB019284FF}"/>
          </ac:grpSpMkLst>
        </pc:grpChg>
        <pc:grpChg chg="add mod">
          <ac:chgData name="Samantha Poster" userId="4acaae68-0de5-48fa-ae95-95efebc6372b" providerId="ADAL" clId="{C076A9D2-89E9-4A66-9EBD-5DA6DFDC3E4D}" dt="2023-10-17T00:44:50.074" v="7022"/>
          <ac:grpSpMkLst>
            <pc:docMk/>
            <pc:sldMk cId="4290321940" sldId="547"/>
            <ac:grpSpMk id="6" creationId="{3EDD396A-AC9B-6361-BBA6-F68802836862}"/>
          </ac:grpSpMkLst>
        </pc:grpChg>
        <pc:grpChg chg="add mod">
          <ac:chgData name="Samantha Poster" userId="4acaae68-0de5-48fa-ae95-95efebc6372b" providerId="ADAL" clId="{C076A9D2-89E9-4A66-9EBD-5DA6DFDC3E4D}" dt="2023-10-17T00:44:50.074" v="7022"/>
          <ac:grpSpMkLst>
            <pc:docMk/>
            <pc:sldMk cId="4290321940" sldId="547"/>
            <ac:grpSpMk id="7" creationId="{87382A2A-9D7D-025C-8F26-7CA84404E20A}"/>
          </ac:grpSpMkLst>
        </pc:grpChg>
      </pc:sldChg>
      <pc:sldChg chg="add del">
        <pc:chgData name="Samantha Poster" userId="4acaae68-0de5-48fa-ae95-95efebc6372b" providerId="ADAL" clId="{C076A9D2-89E9-4A66-9EBD-5DA6DFDC3E4D}" dt="2023-10-17T00:44:38.283" v="7021"/>
        <pc:sldMkLst>
          <pc:docMk/>
          <pc:sldMk cId="2969078314" sldId="548"/>
        </pc:sldMkLst>
      </pc:sldChg>
      <pc:sldChg chg="addSp delSp modSp add mod ord">
        <pc:chgData name="Samantha Poster" userId="4acaae68-0de5-48fa-ae95-95efebc6372b" providerId="ADAL" clId="{C076A9D2-89E9-4A66-9EBD-5DA6DFDC3E4D}" dt="2023-10-17T02:19:46.732" v="9980"/>
        <pc:sldMkLst>
          <pc:docMk/>
          <pc:sldMk cId="3538928189" sldId="548"/>
        </pc:sldMkLst>
        <pc:spChg chg="mod">
          <ac:chgData name="Samantha Poster" userId="4acaae68-0de5-48fa-ae95-95efebc6372b" providerId="ADAL" clId="{C076A9D2-89E9-4A66-9EBD-5DA6DFDC3E4D}" dt="2023-10-17T01:02:43.852" v="7776" actId="27636"/>
          <ac:spMkLst>
            <pc:docMk/>
            <pc:sldMk cId="3538928189" sldId="548"/>
            <ac:spMk id="2" creationId="{89DCF034-CC0A-6306-3594-C60A652F84F9}"/>
          </ac:spMkLst>
        </pc:spChg>
        <pc:spChg chg="add del mod">
          <ac:chgData name="Samantha Poster" userId="4acaae68-0de5-48fa-ae95-95efebc6372b" providerId="ADAL" clId="{C076A9D2-89E9-4A66-9EBD-5DA6DFDC3E4D}" dt="2023-10-17T02:10:53.722" v="9805" actId="403"/>
          <ac:spMkLst>
            <pc:docMk/>
            <pc:sldMk cId="3538928189" sldId="548"/>
            <ac:spMk id="3" creationId="{05981657-A5BC-59CE-143C-D9C86F5524B1}"/>
          </ac:spMkLst>
        </pc:spChg>
        <pc:spChg chg="add mod">
          <ac:chgData name="Samantha Poster" userId="4acaae68-0de5-48fa-ae95-95efebc6372b" providerId="ADAL" clId="{C076A9D2-89E9-4A66-9EBD-5DA6DFDC3E4D}" dt="2023-10-17T02:12:35.990" v="9857" actId="20577"/>
          <ac:spMkLst>
            <pc:docMk/>
            <pc:sldMk cId="3538928189" sldId="548"/>
            <ac:spMk id="4" creationId="{18A786A9-71DC-144A-4FCA-CE69BD89403C}"/>
          </ac:spMkLst>
        </pc:spChg>
        <pc:spChg chg="add del mod">
          <ac:chgData name="Samantha Poster" userId="4acaae68-0de5-48fa-ae95-95efebc6372b" providerId="ADAL" clId="{C076A9D2-89E9-4A66-9EBD-5DA6DFDC3E4D}" dt="2023-10-17T00:56:39.926" v="7267" actId="478"/>
          <ac:spMkLst>
            <pc:docMk/>
            <pc:sldMk cId="3538928189" sldId="548"/>
            <ac:spMk id="10" creationId="{3F898E5D-E570-167A-E83E-8FE0573582E8}"/>
          </ac:spMkLst>
        </pc:spChg>
        <pc:spChg chg="del">
          <ac:chgData name="Samantha Poster" userId="4acaae68-0de5-48fa-ae95-95efebc6372b" providerId="ADAL" clId="{C076A9D2-89E9-4A66-9EBD-5DA6DFDC3E4D}" dt="2023-10-17T00:56:23.443" v="7256" actId="478"/>
          <ac:spMkLst>
            <pc:docMk/>
            <pc:sldMk cId="3538928189" sldId="548"/>
            <ac:spMk id="11" creationId="{99C80AD0-08CA-76C0-833E-696D9674509F}"/>
          </ac:spMkLst>
        </pc:spChg>
        <pc:spChg chg="add del mod">
          <ac:chgData name="Samantha Poster" userId="4acaae68-0de5-48fa-ae95-95efebc6372b" providerId="ADAL" clId="{C076A9D2-89E9-4A66-9EBD-5DA6DFDC3E4D}" dt="2023-10-17T00:56:42.639" v="7268" actId="478"/>
          <ac:spMkLst>
            <pc:docMk/>
            <pc:sldMk cId="3538928189" sldId="548"/>
            <ac:spMk id="12" creationId="{8093BC15-138A-7005-3216-79FE43D5EDC9}"/>
          </ac:spMkLst>
        </pc:spChg>
      </pc:sldChg>
      <pc:sldChg chg="addSp delSp modSp add mod">
        <pc:chgData name="Samantha Poster" userId="4acaae68-0de5-48fa-ae95-95efebc6372b" providerId="ADAL" clId="{C076A9D2-89E9-4A66-9EBD-5DA6DFDC3E4D}" dt="2023-10-17T01:17:47.254" v="8755" actId="14734"/>
        <pc:sldMkLst>
          <pc:docMk/>
          <pc:sldMk cId="1004119511" sldId="549"/>
        </pc:sldMkLst>
        <pc:spChg chg="mod">
          <ac:chgData name="Samantha Poster" userId="4acaae68-0de5-48fa-ae95-95efebc6372b" providerId="ADAL" clId="{C076A9D2-89E9-4A66-9EBD-5DA6DFDC3E4D}" dt="2023-10-17T01:02:47.837" v="7778" actId="27636"/>
          <ac:spMkLst>
            <pc:docMk/>
            <pc:sldMk cId="1004119511" sldId="549"/>
            <ac:spMk id="2" creationId="{89DCF034-CC0A-6306-3594-C60A652F84F9}"/>
          </ac:spMkLst>
        </pc:spChg>
        <pc:spChg chg="del mod">
          <ac:chgData name="Samantha Poster" userId="4acaae68-0de5-48fa-ae95-95efebc6372b" providerId="ADAL" clId="{C076A9D2-89E9-4A66-9EBD-5DA6DFDC3E4D}" dt="2023-10-17T01:16:54.233" v="8687" actId="478"/>
          <ac:spMkLst>
            <pc:docMk/>
            <pc:sldMk cId="1004119511" sldId="549"/>
            <ac:spMk id="3" creationId="{05981657-A5BC-59CE-143C-D9C86F5524B1}"/>
          </ac:spMkLst>
        </pc:spChg>
        <pc:spChg chg="del">
          <ac:chgData name="Samantha Poster" userId="4acaae68-0de5-48fa-ae95-95efebc6372b" providerId="ADAL" clId="{C076A9D2-89E9-4A66-9EBD-5DA6DFDC3E4D}" dt="2023-10-17T01:02:05.418" v="7770" actId="478"/>
          <ac:spMkLst>
            <pc:docMk/>
            <pc:sldMk cId="1004119511" sldId="549"/>
            <ac:spMk id="4" creationId="{18A786A9-71DC-144A-4FCA-CE69BD89403C}"/>
          </ac:spMkLst>
        </pc:spChg>
        <pc:graphicFrameChg chg="add mod modGraphic">
          <ac:chgData name="Samantha Poster" userId="4acaae68-0de5-48fa-ae95-95efebc6372b" providerId="ADAL" clId="{C076A9D2-89E9-4A66-9EBD-5DA6DFDC3E4D}" dt="2023-10-17T01:17:47.254" v="8755" actId="14734"/>
          <ac:graphicFrameMkLst>
            <pc:docMk/>
            <pc:sldMk cId="1004119511" sldId="549"/>
            <ac:graphicFrameMk id="5" creationId="{ADFAF211-B4E4-E24F-DBE5-68FB74191EDC}"/>
          </ac:graphicFrameMkLst>
        </pc:graphicFrameChg>
      </pc:sldChg>
      <pc:sldChg chg="modSp add del mod">
        <pc:chgData name="Samantha Poster" userId="4acaae68-0de5-48fa-ae95-95efebc6372b" providerId="ADAL" clId="{C076A9D2-89E9-4A66-9EBD-5DA6DFDC3E4D}" dt="2023-10-17T01:40:03.860" v="9246" actId="47"/>
        <pc:sldMkLst>
          <pc:docMk/>
          <pc:sldMk cId="893256774" sldId="550"/>
        </pc:sldMkLst>
        <pc:spChg chg="mod">
          <ac:chgData name="Samantha Poster" userId="4acaae68-0de5-48fa-ae95-95efebc6372b" providerId="ADAL" clId="{C076A9D2-89E9-4A66-9EBD-5DA6DFDC3E4D}" dt="2023-10-17T01:37:54.939" v="9227" actId="1076"/>
          <ac:spMkLst>
            <pc:docMk/>
            <pc:sldMk cId="893256774" sldId="550"/>
            <ac:spMk id="3" creationId="{05981657-A5BC-59CE-143C-D9C86F5524B1}"/>
          </ac:spMkLst>
        </pc:spChg>
      </pc:sldChg>
      <pc:sldChg chg="modSp add mod">
        <pc:chgData name="Samantha Poster" userId="4acaae68-0de5-48fa-ae95-95efebc6372b" providerId="ADAL" clId="{C076A9D2-89E9-4A66-9EBD-5DA6DFDC3E4D}" dt="2023-10-17T01:42:08.053" v="9348" actId="120"/>
        <pc:sldMkLst>
          <pc:docMk/>
          <pc:sldMk cId="3438685761" sldId="550"/>
        </pc:sldMkLst>
        <pc:graphicFrameChg chg="mod modGraphic">
          <ac:chgData name="Samantha Poster" userId="4acaae68-0de5-48fa-ae95-95efebc6372b" providerId="ADAL" clId="{C076A9D2-89E9-4A66-9EBD-5DA6DFDC3E4D}" dt="2023-10-17T01:42:08.053" v="9348" actId="120"/>
          <ac:graphicFrameMkLst>
            <pc:docMk/>
            <pc:sldMk cId="3438685761" sldId="550"/>
            <ac:graphicFrameMk id="4" creationId="{850DE741-2572-9C24-DDFE-6B941583ED3E}"/>
          </ac:graphicFrameMkLst>
        </pc:graphicFrameChg>
      </pc:sldChg>
      <pc:sldChg chg="add del">
        <pc:chgData name="Samantha Poster" userId="4acaae68-0de5-48fa-ae95-95efebc6372b" providerId="ADAL" clId="{C076A9D2-89E9-4A66-9EBD-5DA6DFDC3E4D}" dt="2023-10-17T02:19:26.523" v="9978" actId="47"/>
        <pc:sldMkLst>
          <pc:docMk/>
          <pc:sldMk cId="1724420352" sldId="551"/>
        </pc:sldMkLst>
      </pc:sldChg>
      <pc:sldChg chg="addSp delSp modSp add mod">
        <pc:chgData name="Samantha Poster" userId="4acaae68-0de5-48fa-ae95-95efebc6372b" providerId="ADAL" clId="{C076A9D2-89E9-4A66-9EBD-5DA6DFDC3E4D}" dt="2023-10-17T02:23:35.827" v="10064" actId="478"/>
        <pc:sldMkLst>
          <pc:docMk/>
          <pc:sldMk cId="2505370996" sldId="551"/>
        </pc:sldMkLst>
        <pc:spChg chg="del mod">
          <ac:chgData name="Samantha Poster" userId="4acaae68-0de5-48fa-ae95-95efebc6372b" providerId="ADAL" clId="{C076A9D2-89E9-4A66-9EBD-5DA6DFDC3E4D}" dt="2023-10-17T02:23:33.881" v="10063" actId="478"/>
          <ac:spMkLst>
            <pc:docMk/>
            <pc:sldMk cId="2505370996" sldId="551"/>
            <ac:spMk id="2" creationId="{0C5DB03D-5574-9FC4-BD56-B313524147E9}"/>
          </ac:spMkLst>
        </pc:spChg>
        <pc:spChg chg="mod">
          <ac:chgData name="Samantha Poster" userId="4acaae68-0de5-48fa-ae95-95efebc6372b" providerId="ADAL" clId="{C076A9D2-89E9-4A66-9EBD-5DA6DFDC3E4D}" dt="2023-10-17T02:21:16.702" v="10023" actId="14100"/>
          <ac:spMkLst>
            <pc:docMk/>
            <pc:sldMk cId="2505370996" sldId="551"/>
            <ac:spMk id="3" creationId="{6F01F9AD-71F5-457F-44CD-1BD02CA35D20}"/>
          </ac:spMkLst>
        </pc:spChg>
        <pc:spChg chg="add del mod">
          <ac:chgData name="Samantha Poster" userId="4acaae68-0de5-48fa-ae95-95efebc6372b" providerId="ADAL" clId="{C076A9D2-89E9-4A66-9EBD-5DA6DFDC3E4D}" dt="2023-10-17T02:23:35.827" v="10064" actId="478"/>
          <ac:spMkLst>
            <pc:docMk/>
            <pc:sldMk cId="2505370996" sldId="551"/>
            <ac:spMk id="7" creationId="{538475CC-BD4F-7EE1-85C2-8F320DF90031}"/>
          </ac:spMkLst>
        </pc:spChg>
        <pc:picChg chg="add mod">
          <ac:chgData name="Samantha Poster" userId="4acaae68-0de5-48fa-ae95-95efebc6372b" providerId="ADAL" clId="{C076A9D2-89E9-4A66-9EBD-5DA6DFDC3E4D}" dt="2023-10-17T02:23:10.223" v="10056"/>
          <ac:picMkLst>
            <pc:docMk/>
            <pc:sldMk cId="2505370996" sldId="551"/>
            <ac:picMk id="5" creationId="{4BBE721C-171B-10D6-061B-2081F470D678}"/>
          </ac:picMkLst>
        </pc:picChg>
      </pc:sldChg>
      <pc:sldMasterChg chg="del delSldLayout">
        <pc:chgData name="Samantha Poster" userId="4acaae68-0de5-48fa-ae95-95efebc6372b" providerId="ADAL" clId="{C076A9D2-89E9-4A66-9EBD-5DA6DFDC3E4D}" dt="2023-10-13T18:47:52.694" v="146" actId="47"/>
        <pc:sldMasterMkLst>
          <pc:docMk/>
          <pc:sldMasterMk cId="1788353970" sldId="2147483648"/>
        </pc:sldMasterMkLst>
        <pc:sldLayoutChg chg="del">
          <pc:chgData name="Samantha Poster" userId="4acaae68-0de5-48fa-ae95-95efebc6372b" providerId="ADAL" clId="{C076A9D2-89E9-4A66-9EBD-5DA6DFDC3E4D}" dt="2023-10-13T18:47:52.694" v="146" actId="47"/>
          <pc:sldLayoutMkLst>
            <pc:docMk/>
            <pc:sldMasterMk cId="1788353970" sldId="2147483648"/>
            <pc:sldLayoutMk cId="2916498579" sldId="2147483649"/>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782271272" sldId="2147483650"/>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802635032" sldId="2147483651"/>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1476947594" sldId="2147483654"/>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3154419118" sldId="2147483658"/>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986529405" sldId="2147483659"/>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369781860" sldId="2147483660"/>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3190945164" sldId="2147483661"/>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005721973" sldId="2147483662"/>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569275536" sldId="2147483663"/>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131912741" sldId="2147483664"/>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756976449" sldId="2147483665"/>
          </pc:sldLayoutMkLst>
        </pc:sldLayoutChg>
        <pc:sldLayoutChg chg="del">
          <pc:chgData name="Samantha Poster" userId="4acaae68-0de5-48fa-ae95-95efebc6372b" providerId="ADAL" clId="{C076A9D2-89E9-4A66-9EBD-5DA6DFDC3E4D}" dt="2023-10-13T18:47:52.694" v="146" actId="47"/>
          <pc:sldLayoutMkLst>
            <pc:docMk/>
            <pc:sldMasterMk cId="1788353970" sldId="2147483648"/>
            <pc:sldLayoutMk cId="2544706900" sldId="2147483666"/>
          </pc:sldLayoutMkLst>
        </pc:sldLayoutChg>
      </pc:sldMasterChg>
      <pc:sldMasterChg chg="delSldLayout">
        <pc:chgData name="Samantha Poster" userId="4acaae68-0de5-48fa-ae95-95efebc6372b" providerId="ADAL" clId="{C076A9D2-89E9-4A66-9EBD-5DA6DFDC3E4D}" dt="2023-10-13T18:50:46.542" v="163" actId="47"/>
        <pc:sldMasterMkLst>
          <pc:docMk/>
          <pc:sldMasterMk cId="2913527051" sldId="2147483850"/>
        </pc:sldMasterMkLst>
        <pc:sldLayoutChg chg="del">
          <pc:chgData name="Samantha Poster" userId="4acaae68-0de5-48fa-ae95-95efebc6372b" providerId="ADAL" clId="{C076A9D2-89E9-4A66-9EBD-5DA6DFDC3E4D}" dt="2023-10-13T18:49:39.517" v="160" actId="47"/>
          <pc:sldLayoutMkLst>
            <pc:docMk/>
            <pc:sldMasterMk cId="2913527051" sldId="2147483850"/>
            <pc:sldLayoutMk cId="57239266" sldId="2147483894"/>
          </pc:sldLayoutMkLst>
        </pc:sldLayoutChg>
        <pc:sldLayoutChg chg="del">
          <pc:chgData name="Samantha Poster" userId="4acaae68-0de5-48fa-ae95-95efebc6372b" providerId="ADAL" clId="{C076A9D2-89E9-4A66-9EBD-5DA6DFDC3E4D}" dt="2023-10-13T18:50:46.542" v="163" actId="47"/>
          <pc:sldLayoutMkLst>
            <pc:docMk/>
            <pc:sldMasterMk cId="2913527051" sldId="2147483850"/>
            <pc:sldLayoutMk cId="2172780924" sldId="2147483894"/>
          </pc:sldLayoutMkLst>
        </pc:sldLayoutChg>
      </pc:sldMasterChg>
      <pc:sldMasterChg chg="del delSldLayout">
        <pc:chgData name="Samantha Poster" userId="4acaae68-0de5-48fa-ae95-95efebc6372b" providerId="ADAL" clId="{C076A9D2-89E9-4A66-9EBD-5DA6DFDC3E4D}" dt="2023-10-13T18:47:52.694" v="146" actId="47"/>
        <pc:sldMasterMkLst>
          <pc:docMk/>
          <pc:sldMasterMk cId="617912348" sldId="2147483878"/>
        </pc:sldMasterMkLst>
        <pc:sldLayoutChg chg="del">
          <pc:chgData name="Samantha Poster" userId="4acaae68-0de5-48fa-ae95-95efebc6372b" providerId="ADAL" clId="{C076A9D2-89E9-4A66-9EBD-5DA6DFDC3E4D}" dt="2023-10-13T18:47:52.694" v="146" actId="47"/>
          <pc:sldLayoutMkLst>
            <pc:docMk/>
            <pc:sldMasterMk cId="617912348" sldId="2147483878"/>
            <pc:sldLayoutMk cId="3224593616" sldId="2147483879"/>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1506443289" sldId="2147483880"/>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749698993" sldId="2147483881"/>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316829090" sldId="2147483882"/>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967514036" sldId="2147483883"/>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3306777039" sldId="2147483884"/>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2681209278" sldId="2147483885"/>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696061976" sldId="2147483886"/>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2456027880" sldId="2147483887"/>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1881228489" sldId="2147483888"/>
          </pc:sldLayoutMkLst>
        </pc:sldLayoutChg>
        <pc:sldLayoutChg chg="del">
          <pc:chgData name="Samantha Poster" userId="4acaae68-0de5-48fa-ae95-95efebc6372b" providerId="ADAL" clId="{C076A9D2-89E9-4A66-9EBD-5DA6DFDC3E4D}" dt="2023-10-13T18:47:52.694" v="146" actId="47"/>
          <pc:sldLayoutMkLst>
            <pc:docMk/>
            <pc:sldMasterMk cId="617912348" sldId="2147483878"/>
            <pc:sldLayoutMk cId="3267855300" sldId="2147483889"/>
          </pc:sldLayoutMkLst>
        </pc:sldLayoutChg>
      </pc:sldMasterChg>
      <pc:sldMasterChg chg="del delSldLayout">
        <pc:chgData name="Samantha Poster" userId="4acaae68-0de5-48fa-ae95-95efebc6372b" providerId="ADAL" clId="{C076A9D2-89E9-4A66-9EBD-5DA6DFDC3E4D}" dt="2023-10-13T18:47:52.694" v="146" actId="47"/>
        <pc:sldMasterMkLst>
          <pc:docMk/>
          <pc:sldMasterMk cId="3443002536" sldId="2147483893"/>
        </pc:sldMasterMkLst>
        <pc:sldLayoutChg chg="del">
          <pc:chgData name="Samantha Poster" userId="4acaae68-0de5-48fa-ae95-95efebc6372b" providerId="ADAL" clId="{C076A9D2-89E9-4A66-9EBD-5DA6DFDC3E4D}" dt="2023-10-13T18:47:52.694" v="146" actId="47"/>
          <pc:sldLayoutMkLst>
            <pc:docMk/>
            <pc:sldMasterMk cId="3443002536" sldId="2147483893"/>
            <pc:sldLayoutMk cId="655233309" sldId="2147483675"/>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3064451224" sldId="2147483678"/>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365553815" sldId="2147483680"/>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738548182" sldId="2147483683"/>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816532089" sldId="2147483684"/>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2130654189" sldId="2147483686"/>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2210455443" sldId="2147483692"/>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4230890193" sldId="2147483693"/>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662280068" sldId="2147483696"/>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727565414" sldId="2147483697"/>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488503495" sldId="2147483699"/>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3197413126" sldId="2147483705"/>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2342043701" sldId="2147483706"/>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937121541" sldId="2147483712"/>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823220140" sldId="2147483713"/>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4038328545" sldId="2147483714"/>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2900875070" sldId="2147483894"/>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523542732" sldId="2147483895"/>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110810962" sldId="2147483896"/>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2370952787" sldId="2147483897"/>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3222430331" sldId="2147483898"/>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1097850010" sldId="2147483899"/>
          </pc:sldLayoutMkLst>
        </pc:sldLayoutChg>
        <pc:sldLayoutChg chg="del">
          <pc:chgData name="Samantha Poster" userId="4acaae68-0de5-48fa-ae95-95efebc6372b" providerId="ADAL" clId="{C076A9D2-89E9-4A66-9EBD-5DA6DFDC3E4D}" dt="2023-10-13T18:47:52.694" v="146" actId="47"/>
          <pc:sldLayoutMkLst>
            <pc:docMk/>
            <pc:sldMasterMk cId="3443002536" sldId="2147483893"/>
            <pc:sldLayoutMk cId="765628338" sldId="2147483900"/>
          </pc:sldLayoutMkLst>
        </pc:sldLayoutChg>
      </pc:sldMasterChg>
      <pc:sldMasterChg chg="del delSldLayout">
        <pc:chgData name="Samantha Poster" userId="4acaae68-0de5-48fa-ae95-95efebc6372b" providerId="ADAL" clId="{C076A9D2-89E9-4A66-9EBD-5DA6DFDC3E4D}" dt="2023-10-13T18:47:52.694" v="146" actId="47"/>
        <pc:sldMasterMkLst>
          <pc:docMk/>
          <pc:sldMasterMk cId="2215301046" sldId="2147483901"/>
        </pc:sldMasterMkLst>
        <pc:sldLayoutChg chg="del">
          <pc:chgData name="Samantha Poster" userId="4acaae68-0de5-48fa-ae95-95efebc6372b" providerId="ADAL" clId="{C076A9D2-89E9-4A66-9EBD-5DA6DFDC3E4D}" dt="2023-10-13T18:47:52.694" v="146" actId="47"/>
          <pc:sldLayoutMkLst>
            <pc:docMk/>
            <pc:sldMasterMk cId="2215301046" sldId="2147483901"/>
            <pc:sldLayoutMk cId="4098981328" sldId="2147483667"/>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2724875641" sldId="2147483668"/>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974704166" sldId="2147483669"/>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2696299228" sldId="2147483670"/>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478666389" sldId="2147483671"/>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2495333116" sldId="2147483902"/>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2211720979" sldId="2147483903"/>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3046569387" sldId="2147483904"/>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375436477" sldId="2147483905"/>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3608666830" sldId="2147483906"/>
          </pc:sldLayoutMkLst>
        </pc:sldLayoutChg>
        <pc:sldLayoutChg chg="del">
          <pc:chgData name="Samantha Poster" userId="4acaae68-0de5-48fa-ae95-95efebc6372b" providerId="ADAL" clId="{C076A9D2-89E9-4A66-9EBD-5DA6DFDC3E4D}" dt="2023-10-13T18:47:52.694" v="146" actId="47"/>
          <pc:sldLayoutMkLst>
            <pc:docMk/>
            <pc:sldMasterMk cId="2215301046" sldId="2147483901"/>
            <pc:sldLayoutMk cId="372204656" sldId="2147483907"/>
          </pc:sldLayoutMkLst>
        </pc:sldLayoutChg>
      </pc:sldMasterChg>
    </pc:docChg>
  </pc:docChgLst>
  <pc:docChgLst>
    <pc:chgData name="Samantha Poster" userId="S::sposter@seattlejobsinit.com::4acaae68-0de5-48fa-ae95-95efebc6372b" providerId="AD" clId="Web-{DEC41A5A-A783-CB28-4D14-324CF3D11AEC}"/>
    <pc:docChg chg="addSld delSld modSld sldOrd">
      <pc:chgData name="Samantha Poster" userId="S::sposter@seattlejobsinit.com::4acaae68-0de5-48fa-ae95-95efebc6372b" providerId="AD" clId="Web-{DEC41A5A-A783-CB28-4D14-324CF3D11AEC}" dt="2023-07-10T22:09:45.855" v="89" actId="14100"/>
      <pc:docMkLst>
        <pc:docMk/>
      </pc:docMkLst>
      <pc:sldChg chg="ord">
        <pc:chgData name="Samantha Poster" userId="S::sposter@seattlejobsinit.com::4acaae68-0de5-48fa-ae95-95efebc6372b" providerId="AD" clId="Web-{DEC41A5A-A783-CB28-4D14-324CF3D11AEC}" dt="2023-07-10T20:04:49.033" v="2"/>
        <pc:sldMkLst>
          <pc:docMk/>
          <pc:sldMk cId="1916090185" sldId="487"/>
        </pc:sldMkLst>
      </pc:sldChg>
      <pc:sldChg chg="ord">
        <pc:chgData name="Samantha Poster" userId="S::sposter@seattlejobsinit.com::4acaae68-0de5-48fa-ae95-95efebc6372b" providerId="AD" clId="Web-{DEC41A5A-A783-CB28-4D14-324CF3D11AEC}" dt="2023-07-10T20:04:47.392" v="1"/>
        <pc:sldMkLst>
          <pc:docMk/>
          <pc:sldMk cId="525222861" sldId="488"/>
        </pc:sldMkLst>
      </pc:sldChg>
      <pc:sldChg chg="del">
        <pc:chgData name="Samantha Poster" userId="S::sposter@seattlejobsinit.com::4acaae68-0de5-48fa-ae95-95efebc6372b" providerId="AD" clId="Web-{DEC41A5A-A783-CB28-4D14-324CF3D11AEC}" dt="2023-07-10T20:38:22.304" v="48"/>
        <pc:sldMkLst>
          <pc:docMk/>
          <pc:sldMk cId="1907426500" sldId="489"/>
        </pc:sldMkLst>
      </pc:sldChg>
      <pc:sldChg chg="del">
        <pc:chgData name="Samantha Poster" userId="S::sposter@seattlejobsinit.com::4acaae68-0de5-48fa-ae95-95efebc6372b" providerId="AD" clId="Web-{DEC41A5A-A783-CB28-4D14-324CF3D11AEC}" dt="2023-07-10T20:39:12.634" v="66"/>
        <pc:sldMkLst>
          <pc:docMk/>
          <pc:sldMk cId="1656761241" sldId="490"/>
        </pc:sldMkLst>
      </pc:sldChg>
      <pc:sldChg chg="ord">
        <pc:chgData name="Samantha Poster" userId="S::sposter@seattlejobsinit.com::4acaae68-0de5-48fa-ae95-95efebc6372b" providerId="AD" clId="Web-{DEC41A5A-A783-CB28-4D14-324CF3D11AEC}" dt="2023-07-10T21:18:09.665" v="68"/>
        <pc:sldMkLst>
          <pc:docMk/>
          <pc:sldMk cId="1831228049" sldId="501"/>
        </pc:sldMkLst>
      </pc:sldChg>
      <pc:sldChg chg="ord">
        <pc:chgData name="Samantha Poster" userId="S::sposter@seattlejobsinit.com::4acaae68-0de5-48fa-ae95-95efebc6372b" providerId="AD" clId="Web-{DEC41A5A-A783-CB28-4D14-324CF3D11AEC}" dt="2023-07-10T21:18:11.665" v="69"/>
        <pc:sldMkLst>
          <pc:docMk/>
          <pc:sldMk cId="2323225469" sldId="502"/>
        </pc:sldMkLst>
      </pc:sldChg>
      <pc:sldChg chg="modSp">
        <pc:chgData name="Samantha Poster" userId="S::sposter@seattlejobsinit.com::4acaae68-0de5-48fa-ae95-95efebc6372b" providerId="AD" clId="Web-{DEC41A5A-A783-CB28-4D14-324CF3D11AEC}" dt="2023-07-10T20:39:21.134" v="67" actId="14100"/>
        <pc:sldMkLst>
          <pc:docMk/>
          <pc:sldMk cId="3740401265" sldId="504"/>
        </pc:sldMkLst>
        <pc:spChg chg="mod">
          <ac:chgData name="Samantha Poster" userId="S::sposter@seattlejobsinit.com::4acaae68-0de5-48fa-ae95-95efebc6372b" providerId="AD" clId="Web-{DEC41A5A-A783-CB28-4D14-324CF3D11AEC}" dt="2023-07-10T20:39:21.134" v="67" actId="14100"/>
          <ac:spMkLst>
            <pc:docMk/>
            <pc:sldMk cId="3740401265" sldId="504"/>
            <ac:spMk id="3" creationId="{8ADFF5CE-B43E-F0FB-141B-8725C7A505EB}"/>
          </ac:spMkLst>
        </pc:spChg>
      </pc:sldChg>
      <pc:sldChg chg="delSp modSp add ord replId">
        <pc:chgData name="Samantha Poster" userId="S::sposter@seattlejobsinit.com::4acaae68-0de5-48fa-ae95-95efebc6372b" providerId="AD" clId="Web-{DEC41A5A-A783-CB28-4D14-324CF3D11AEC}" dt="2023-07-10T20:09:44.496" v="39" actId="1076"/>
        <pc:sldMkLst>
          <pc:docMk/>
          <pc:sldMk cId="2553372954" sldId="508"/>
        </pc:sldMkLst>
        <pc:spChg chg="mod">
          <ac:chgData name="Samantha Poster" userId="S::sposter@seattlejobsinit.com::4acaae68-0de5-48fa-ae95-95efebc6372b" providerId="AD" clId="Web-{DEC41A5A-A783-CB28-4D14-324CF3D11AEC}" dt="2023-07-10T20:08:55.385" v="12" actId="20577"/>
          <ac:spMkLst>
            <pc:docMk/>
            <pc:sldMk cId="2553372954" sldId="508"/>
            <ac:spMk id="2" creationId="{89DCF034-CC0A-6306-3594-C60A652F84F9}"/>
          </ac:spMkLst>
        </pc:spChg>
        <pc:spChg chg="mod">
          <ac:chgData name="Samantha Poster" userId="S::sposter@seattlejobsinit.com::4acaae68-0de5-48fa-ae95-95efebc6372b" providerId="AD" clId="Web-{DEC41A5A-A783-CB28-4D14-324CF3D11AEC}" dt="2023-07-10T20:09:35.605" v="33" actId="20577"/>
          <ac:spMkLst>
            <pc:docMk/>
            <pc:sldMk cId="2553372954" sldId="508"/>
            <ac:spMk id="3" creationId="{07F563E4-4E5F-59FE-F1BB-D20A7154F338}"/>
          </ac:spMkLst>
        </pc:spChg>
        <pc:picChg chg="del">
          <ac:chgData name="Samantha Poster" userId="S::sposter@seattlejobsinit.com::4acaae68-0de5-48fa-ae95-95efebc6372b" providerId="AD" clId="Web-{DEC41A5A-A783-CB28-4D14-324CF3D11AEC}" dt="2023-07-10T20:09:40.605" v="38"/>
          <ac:picMkLst>
            <pc:docMk/>
            <pc:sldMk cId="2553372954" sldId="508"/>
            <ac:picMk id="6" creationId="{39ABB0A7-E6B8-34C2-A276-4E240A4BACEC}"/>
          </ac:picMkLst>
        </pc:picChg>
        <pc:picChg chg="mod">
          <ac:chgData name="Samantha Poster" userId="S::sposter@seattlejobsinit.com::4acaae68-0de5-48fa-ae95-95efebc6372b" providerId="AD" clId="Web-{DEC41A5A-A783-CB28-4D14-324CF3D11AEC}" dt="2023-07-10T20:09:44.496" v="39" actId="1076"/>
          <ac:picMkLst>
            <pc:docMk/>
            <pc:sldMk cId="2553372954" sldId="508"/>
            <ac:picMk id="8" creationId="{DD594B64-4B4C-A236-BF16-359E488A5AD3}"/>
          </ac:picMkLst>
        </pc:picChg>
      </pc:sldChg>
      <pc:sldChg chg="addSp delSp modSp add ord replId">
        <pc:chgData name="Samantha Poster" userId="S::sposter@seattlejobsinit.com::4acaae68-0de5-48fa-ae95-95efebc6372b" providerId="AD" clId="Web-{DEC41A5A-A783-CB28-4D14-324CF3D11AEC}" dt="2023-07-10T22:09:45.855" v="89" actId="14100"/>
        <pc:sldMkLst>
          <pc:docMk/>
          <pc:sldMk cId="3758719452" sldId="509"/>
        </pc:sldMkLst>
        <pc:spChg chg="mod">
          <ac:chgData name="Samantha Poster" userId="S::sposter@seattlejobsinit.com::4acaae68-0de5-48fa-ae95-95efebc6372b" providerId="AD" clId="Web-{DEC41A5A-A783-CB28-4D14-324CF3D11AEC}" dt="2023-07-10T20:09:30.449" v="31" actId="20577"/>
          <ac:spMkLst>
            <pc:docMk/>
            <pc:sldMk cId="3758719452" sldId="509"/>
            <ac:spMk id="2" creationId="{89DCF034-CC0A-6306-3594-C60A652F84F9}"/>
          </ac:spMkLst>
        </pc:spChg>
        <pc:spChg chg="mod">
          <ac:chgData name="Samantha Poster" userId="S::sposter@seattlejobsinit.com::4acaae68-0de5-48fa-ae95-95efebc6372b" providerId="AD" clId="Web-{DEC41A5A-A783-CB28-4D14-324CF3D11AEC}" dt="2023-07-10T20:09:38.793" v="36" actId="20577"/>
          <ac:spMkLst>
            <pc:docMk/>
            <pc:sldMk cId="3758719452" sldId="509"/>
            <ac:spMk id="3" creationId="{07F563E4-4E5F-59FE-F1BB-D20A7154F338}"/>
          </ac:spMkLst>
        </pc:spChg>
        <pc:spChg chg="add del mod">
          <ac:chgData name="Samantha Poster" userId="S::sposter@seattlejobsinit.com::4acaae68-0de5-48fa-ae95-95efebc6372b" providerId="AD" clId="Web-{DEC41A5A-A783-CB28-4D14-324CF3D11AEC}" dt="2023-07-10T20:10:21.685" v="46"/>
          <ac:spMkLst>
            <pc:docMk/>
            <pc:sldMk cId="3758719452" sldId="509"/>
            <ac:spMk id="5" creationId="{83FEBD24-4289-B6AE-C837-05A5F5056905}"/>
          </ac:spMkLst>
        </pc:spChg>
        <pc:spChg chg="add mod">
          <ac:chgData name="Samantha Poster" userId="S::sposter@seattlejobsinit.com::4acaae68-0de5-48fa-ae95-95efebc6372b" providerId="AD" clId="Web-{DEC41A5A-A783-CB28-4D14-324CF3D11AEC}" dt="2023-07-10T22:09:02.948" v="80" actId="1076"/>
          <ac:spMkLst>
            <pc:docMk/>
            <pc:sldMk cId="3758719452" sldId="509"/>
            <ac:spMk id="5" creationId="{8A98C49B-EFB7-427A-03C2-DC6B510B5A9F}"/>
          </ac:spMkLst>
        </pc:spChg>
        <pc:spChg chg="add mod">
          <ac:chgData name="Samantha Poster" userId="S::sposter@seattlejobsinit.com::4acaae68-0de5-48fa-ae95-95efebc6372b" providerId="AD" clId="Web-{DEC41A5A-A783-CB28-4D14-324CF3D11AEC}" dt="2023-07-10T22:09:35.199" v="86" actId="1076"/>
          <ac:spMkLst>
            <pc:docMk/>
            <pc:sldMk cId="3758719452" sldId="509"/>
            <ac:spMk id="7" creationId="{C83F0568-58E6-834C-C6B2-55643F3BCB5C}"/>
          </ac:spMkLst>
        </pc:spChg>
        <pc:grpChg chg="add mod">
          <ac:chgData name="Samantha Poster" userId="S::sposter@seattlejobsinit.com::4acaae68-0de5-48fa-ae95-95efebc6372b" providerId="AD" clId="Web-{DEC41A5A-A783-CB28-4D14-324CF3D11AEC}" dt="2023-07-10T22:09:45.855" v="89" actId="14100"/>
          <ac:grpSpMkLst>
            <pc:docMk/>
            <pc:sldMk cId="3758719452" sldId="509"/>
            <ac:grpSpMk id="14" creationId="{04E40D23-0C8F-8B51-368D-3E4865414D4F}"/>
          </ac:grpSpMkLst>
        </pc:grpChg>
        <pc:picChg chg="del">
          <ac:chgData name="Samantha Poster" userId="S::sposter@seattlejobsinit.com::4acaae68-0de5-48fa-ae95-95efebc6372b" providerId="AD" clId="Web-{DEC41A5A-A783-CB28-4D14-324CF3D11AEC}" dt="2023-07-10T20:09:39.230" v="37"/>
          <ac:picMkLst>
            <pc:docMk/>
            <pc:sldMk cId="3758719452" sldId="509"/>
            <ac:picMk id="6" creationId="{39ABB0A7-E6B8-34C2-A276-4E240A4BACEC}"/>
          </ac:picMkLst>
        </pc:picChg>
        <pc:picChg chg="mod">
          <ac:chgData name="Samantha Poster" userId="S::sposter@seattlejobsinit.com::4acaae68-0de5-48fa-ae95-95efebc6372b" providerId="AD" clId="Web-{DEC41A5A-A783-CB28-4D14-324CF3D11AEC}" dt="2023-07-10T20:09:46.715" v="40" actId="1076"/>
          <ac:picMkLst>
            <pc:docMk/>
            <pc:sldMk cId="3758719452" sldId="509"/>
            <ac:picMk id="8" creationId="{DD594B64-4B4C-A236-BF16-359E488A5AD3}"/>
          </ac:picMkLst>
        </pc:picChg>
      </pc:sldChg>
      <pc:sldChg chg="add replId">
        <pc:chgData name="Samantha Poster" userId="S::sposter@seattlejobsinit.com::4acaae68-0de5-48fa-ae95-95efebc6372b" providerId="AD" clId="Web-{DEC41A5A-A783-CB28-4D14-324CF3D11AEC}" dt="2023-07-10T20:38:18.366" v="47"/>
        <pc:sldMkLst>
          <pc:docMk/>
          <pc:sldMk cId="3723316264" sldId="510"/>
        </pc:sldMkLst>
      </pc:sldChg>
      <pc:sldChg chg="add del replId">
        <pc:chgData name="Samantha Poster" userId="S::sposter@seattlejobsinit.com::4acaae68-0de5-48fa-ae95-95efebc6372b" providerId="AD" clId="Web-{DEC41A5A-A783-CB28-4D14-324CF3D11AEC}" dt="2023-07-10T20:39:03.134" v="63"/>
        <pc:sldMkLst>
          <pc:docMk/>
          <pc:sldMk cId="4276788623" sldId="511"/>
        </pc:sldMkLst>
      </pc:sldChg>
      <pc:sldChg chg="modSp add replId">
        <pc:chgData name="Samantha Poster" userId="S::sposter@seattlejobsinit.com::4acaae68-0de5-48fa-ae95-95efebc6372b" providerId="AD" clId="Web-{DEC41A5A-A783-CB28-4D14-324CF3D11AEC}" dt="2023-07-10T20:38:56.587" v="61" actId="20577"/>
        <pc:sldMkLst>
          <pc:docMk/>
          <pc:sldMk cId="1202486019" sldId="512"/>
        </pc:sldMkLst>
        <pc:spChg chg="mod">
          <ac:chgData name="Samantha Poster" userId="S::sposter@seattlejobsinit.com::4acaae68-0de5-48fa-ae95-95efebc6372b" providerId="AD" clId="Web-{DEC41A5A-A783-CB28-4D14-324CF3D11AEC}" dt="2023-07-10T20:38:56.587" v="61" actId="20577"/>
          <ac:spMkLst>
            <pc:docMk/>
            <pc:sldMk cId="1202486019" sldId="512"/>
            <ac:spMk id="2" creationId="{89DCF034-CC0A-6306-3594-C60A652F84F9}"/>
          </ac:spMkLst>
        </pc:spChg>
      </pc:sldChg>
      <pc:sldChg chg="add del replId">
        <pc:chgData name="Samantha Poster" userId="S::sposter@seattlejobsinit.com::4acaae68-0de5-48fa-ae95-95efebc6372b" providerId="AD" clId="Web-{DEC41A5A-A783-CB28-4D14-324CF3D11AEC}" dt="2023-07-10T20:38:59.759" v="62"/>
        <pc:sldMkLst>
          <pc:docMk/>
          <pc:sldMk cId="407798944" sldId="513"/>
        </pc:sldMkLst>
      </pc:sldChg>
      <pc:sldChg chg="add replId">
        <pc:chgData name="Samantha Poster" userId="S::sposter@seattlejobsinit.com::4acaae68-0de5-48fa-ae95-95efebc6372b" providerId="AD" clId="Web-{DEC41A5A-A783-CB28-4D14-324CF3D11AEC}" dt="2023-07-10T20:39:07.087" v="64"/>
        <pc:sldMkLst>
          <pc:docMk/>
          <pc:sldMk cId="4139535781" sldId="513"/>
        </pc:sldMkLst>
      </pc:sldChg>
      <pc:sldChg chg="add replId">
        <pc:chgData name="Samantha Poster" userId="S::sposter@seattlejobsinit.com::4acaae68-0de5-48fa-ae95-95efebc6372b" providerId="AD" clId="Web-{DEC41A5A-A783-CB28-4D14-324CF3D11AEC}" dt="2023-07-10T20:39:07.618" v="65"/>
        <pc:sldMkLst>
          <pc:docMk/>
          <pc:sldMk cId="2054032307" sldId="514"/>
        </pc:sldMkLst>
      </pc:sldChg>
      <pc:sldChg chg="add">
        <pc:chgData name="Samantha Poster" userId="S::sposter@seattlejobsinit.com::4acaae68-0de5-48fa-ae95-95efebc6372b" providerId="AD" clId="Web-{DEC41A5A-A783-CB28-4D14-324CF3D11AEC}" dt="2023-07-10T22:06:12.413" v="70"/>
        <pc:sldMkLst>
          <pc:docMk/>
          <pc:sldMk cId="2461189595" sldId="515"/>
        </pc:sldMkLst>
      </pc:sldChg>
      <pc:sldChg chg="add ord">
        <pc:chgData name="Samantha Poster" userId="S::sposter@seattlejobsinit.com::4acaae68-0de5-48fa-ae95-95efebc6372b" providerId="AD" clId="Web-{DEC41A5A-A783-CB28-4D14-324CF3D11AEC}" dt="2023-07-10T22:06:24.054" v="72"/>
        <pc:sldMkLst>
          <pc:docMk/>
          <pc:sldMk cId="3836490362" sldId="516"/>
        </pc:sldMkLst>
      </pc:sldChg>
      <pc:sldChg chg="add ord">
        <pc:chgData name="Samantha Poster" userId="S::sposter@seattlejobsinit.com::4acaae68-0de5-48fa-ae95-95efebc6372b" providerId="AD" clId="Web-{DEC41A5A-A783-CB28-4D14-324CF3D11AEC}" dt="2023-07-10T22:06:38.226" v="74"/>
        <pc:sldMkLst>
          <pc:docMk/>
          <pc:sldMk cId="1808257682" sldId="517"/>
        </pc:sldMkLst>
      </pc:sldChg>
    </pc:docChg>
  </pc:docChgLst>
  <pc:docChgLst>
    <pc:chgData name="Samantha Poster" userId="S::sposter@seattlejobsinit.com::4acaae68-0de5-48fa-ae95-95efebc6372b" providerId="AD" clId="Web-{9CF09337-2AA9-97AD-4847-5FB4E5970C1F}"/>
    <pc:docChg chg="addSld modSld">
      <pc:chgData name="Samantha Poster" userId="S::sposter@seattlejobsinit.com::4acaae68-0de5-48fa-ae95-95efebc6372b" providerId="AD" clId="Web-{9CF09337-2AA9-97AD-4847-5FB4E5970C1F}" dt="2023-07-27T22:00:42.023" v="377" actId="1076"/>
      <pc:docMkLst>
        <pc:docMk/>
      </pc:docMkLst>
      <pc:sldChg chg="addSp delSp modSp modNotes">
        <pc:chgData name="Samantha Poster" userId="S::sposter@seattlejobsinit.com::4acaae68-0de5-48fa-ae95-95efebc6372b" providerId="AD" clId="Web-{9CF09337-2AA9-97AD-4847-5FB4E5970C1F}" dt="2023-07-27T22:00:42.023" v="377" actId="1076"/>
        <pc:sldMkLst>
          <pc:docMk/>
          <pc:sldMk cId="103487746" sldId="503"/>
        </pc:sldMkLst>
        <pc:spChg chg="mod">
          <ac:chgData name="Samantha Poster" userId="S::sposter@seattlejobsinit.com::4acaae68-0de5-48fa-ae95-95efebc6372b" providerId="AD" clId="Web-{9CF09337-2AA9-97AD-4847-5FB4E5970C1F}" dt="2023-07-27T21:59:06.722" v="344" actId="20577"/>
          <ac:spMkLst>
            <pc:docMk/>
            <pc:sldMk cId="103487746" sldId="503"/>
            <ac:spMk id="2" creationId="{89DCF034-CC0A-6306-3594-C60A652F84F9}"/>
          </ac:spMkLst>
        </pc:spChg>
        <pc:spChg chg="del mod">
          <ac:chgData name="Samantha Poster" userId="S::sposter@seattlejobsinit.com::4acaae68-0de5-48fa-ae95-95efebc6372b" providerId="AD" clId="Web-{9CF09337-2AA9-97AD-4847-5FB4E5970C1F}" dt="2023-07-27T21:11:36.391" v="100"/>
          <ac:spMkLst>
            <pc:docMk/>
            <pc:sldMk cId="103487746" sldId="503"/>
            <ac:spMk id="3" creationId="{07F563E4-4E5F-59FE-F1BB-D20A7154F338}"/>
          </ac:spMkLst>
        </pc:spChg>
        <pc:spChg chg="add mod">
          <ac:chgData name="Samantha Poster" userId="S::sposter@seattlejobsinit.com::4acaae68-0de5-48fa-ae95-95efebc6372b" providerId="AD" clId="Web-{9CF09337-2AA9-97AD-4847-5FB4E5970C1F}" dt="2023-07-27T22:00:36.007" v="376" actId="20577"/>
          <ac:spMkLst>
            <pc:docMk/>
            <pc:sldMk cId="103487746" sldId="503"/>
            <ac:spMk id="5" creationId="{0ADF6118-169D-2EFC-97C1-F541522C1179}"/>
          </ac:spMkLst>
        </pc:spChg>
        <pc:picChg chg="del">
          <ac:chgData name="Samantha Poster" userId="S::sposter@seattlejobsinit.com::4acaae68-0de5-48fa-ae95-95efebc6372b" providerId="AD" clId="Web-{9CF09337-2AA9-97AD-4847-5FB4E5970C1F}" dt="2023-07-27T21:16:01.491" v="138"/>
          <ac:picMkLst>
            <pc:docMk/>
            <pc:sldMk cId="103487746" sldId="503"/>
            <ac:picMk id="6" creationId="{39ABB0A7-E6B8-34C2-A276-4E240A4BACEC}"/>
          </ac:picMkLst>
        </pc:picChg>
        <pc:picChg chg="del">
          <ac:chgData name="Samantha Poster" userId="S::sposter@seattlejobsinit.com::4acaae68-0de5-48fa-ae95-95efebc6372b" providerId="AD" clId="Web-{9CF09337-2AA9-97AD-4847-5FB4E5970C1F}" dt="2023-07-27T21:16:05.601" v="140"/>
          <ac:picMkLst>
            <pc:docMk/>
            <pc:sldMk cId="103487746" sldId="503"/>
            <ac:picMk id="8" creationId="{DD594B64-4B4C-A236-BF16-359E488A5AD3}"/>
          </ac:picMkLst>
        </pc:picChg>
        <pc:picChg chg="add del">
          <ac:chgData name="Samantha Poster" userId="S::sposter@seattlejobsinit.com::4acaae68-0de5-48fa-ae95-95efebc6372b" providerId="AD" clId="Web-{9CF09337-2AA9-97AD-4847-5FB4E5970C1F}" dt="2023-07-27T21:09:48.435" v="66"/>
          <ac:picMkLst>
            <pc:docMk/>
            <pc:sldMk cId="103487746" sldId="503"/>
            <ac:picMk id="9" creationId="{BA435894-3370-3334-1518-4FCF21292795}"/>
          </ac:picMkLst>
        </pc:picChg>
        <pc:picChg chg="add mod">
          <ac:chgData name="Samantha Poster" userId="S::sposter@seattlejobsinit.com::4acaae68-0de5-48fa-ae95-95efebc6372b" providerId="AD" clId="Web-{9CF09337-2AA9-97AD-4847-5FB4E5970C1F}" dt="2023-07-27T22:00:42.023" v="377" actId="1076"/>
          <ac:picMkLst>
            <pc:docMk/>
            <pc:sldMk cId="103487746" sldId="503"/>
            <ac:picMk id="10" creationId="{F4BE9DBB-02FF-2FD5-DC9B-33D43B3E9E1F}"/>
          </ac:picMkLst>
        </pc:picChg>
        <pc:cxnChg chg="mod">
          <ac:chgData name="Samantha Poster" userId="S::sposter@seattlejobsinit.com::4acaae68-0de5-48fa-ae95-95efebc6372b" providerId="AD" clId="Web-{9CF09337-2AA9-97AD-4847-5FB4E5970C1F}" dt="2023-07-27T21:59:13.473" v="346" actId="1076"/>
          <ac:cxnSpMkLst>
            <pc:docMk/>
            <pc:sldMk cId="103487746" sldId="503"/>
            <ac:cxnSpMk id="4" creationId="{9F7DE0FC-9088-0AE2-71F1-987EA8F6D3D3}"/>
          </ac:cxnSpMkLst>
        </pc:cxnChg>
      </pc:sldChg>
      <pc:sldChg chg="modSp">
        <pc:chgData name="Samantha Poster" userId="S::sposter@seattlejobsinit.com::4acaae68-0de5-48fa-ae95-95efebc6372b" providerId="AD" clId="Web-{9CF09337-2AA9-97AD-4847-5FB4E5970C1F}" dt="2023-07-27T21:03:04.332" v="32" actId="1076"/>
        <pc:sldMkLst>
          <pc:docMk/>
          <pc:sldMk cId="3938367381" sldId="529"/>
        </pc:sldMkLst>
        <pc:spChg chg="mod">
          <ac:chgData name="Samantha Poster" userId="S::sposter@seattlejobsinit.com::4acaae68-0de5-48fa-ae95-95efebc6372b" providerId="AD" clId="Web-{9CF09337-2AA9-97AD-4847-5FB4E5970C1F}" dt="2023-07-27T21:01:54.580" v="13" actId="20577"/>
          <ac:spMkLst>
            <pc:docMk/>
            <pc:sldMk cId="3938367381" sldId="529"/>
            <ac:spMk id="6" creationId="{108A47D0-25F7-A7D1-DA8B-7D4D90CE1599}"/>
          </ac:spMkLst>
        </pc:spChg>
        <pc:spChg chg="mod">
          <ac:chgData name="Samantha Poster" userId="S::sposter@seattlejobsinit.com::4acaae68-0de5-48fa-ae95-95efebc6372b" providerId="AD" clId="Web-{9CF09337-2AA9-97AD-4847-5FB4E5970C1F}" dt="2023-07-27T21:03:04.332" v="32" actId="1076"/>
          <ac:spMkLst>
            <pc:docMk/>
            <pc:sldMk cId="3938367381" sldId="529"/>
            <ac:spMk id="9" creationId="{55BCE959-43A4-7DC0-8A14-3D90CE0FD02E}"/>
          </ac:spMkLst>
        </pc:spChg>
        <pc:spChg chg="mod">
          <ac:chgData name="Samantha Poster" userId="S::sposter@seattlejobsinit.com::4acaae68-0de5-48fa-ae95-95efebc6372b" providerId="AD" clId="Web-{9CF09337-2AA9-97AD-4847-5FB4E5970C1F}" dt="2023-07-27T21:02:09.518" v="17" actId="1076"/>
          <ac:spMkLst>
            <pc:docMk/>
            <pc:sldMk cId="3938367381" sldId="529"/>
            <ac:spMk id="10" creationId="{DD6458C3-BBF8-EAB3-3C8C-723C79C0EF58}"/>
          </ac:spMkLst>
        </pc:spChg>
        <pc:spChg chg="mod">
          <ac:chgData name="Samantha Poster" userId="S::sposter@seattlejobsinit.com::4acaae68-0de5-48fa-ae95-95efebc6372b" providerId="AD" clId="Web-{9CF09337-2AA9-97AD-4847-5FB4E5970C1F}" dt="2023-07-27T21:02:57.894" v="31" actId="20577"/>
          <ac:spMkLst>
            <pc:docMk/>
            <pc:sldMk cId="3938367381" sldId="529"/>
            <ac:spMk id="11" creationId="{97962E66-31EC-E1EB-942E-FE13D6E7EF49}"/>
          </ac:spMkLst>
        </pc:spChg>
      </pc:sldChg>
      <pc:sldChg chg="addSp delSp modSp add">
        <pc:chgData name="Samantha Poster" userId="S::sposter@seattlejobsinit.com::4acaae68-0de5-48fa-ae95-95efebc6372b" providerId="AD" clId="Web-{9CF09337-2AA9-97AD-4847-5FB4E5970C1F}" dt="2023-07-27T21:02:37.269" v="25" actId="20577"/>
        <pc:sldMkLst>
          <pc:docMk/>
          <pc:sldMk cId="3436551253" sldId="530"/>
        </pc:sldMkLst>
        <pc:spChg chg="mod">
          <ac:chgData name="Samantha Poster" userId="S::sposter@seattlejobsinit.com::4acaae68-0de5-48fa-ae95-95efebc6372b" providerId="AD" clId="Web-{9CF09337-2AA9-97AD-4847-5FB4E5970C1F}" dt="2023-07-27T21:02:19.971" v="19" actId="20577"/>
          <ac:spMkLst>
            <pc:docMk/>
            <pc:sldMk cId="3436551253" sldId="530"/>
            <ac:spMk id="2" creationId="{A83688DC-8B13-256C-211F-CBA08B0F7398}"/>
          </ac:spMkLst>
        </pc:spChg>
        <pc:spChg chg="mod">
          <ac:chgData name="Samantha Poster" userId="S::sposter@seattlejobsinit.com::4acaae68-0de5-48fa-ae95-95efebc6372b" providerId="AD" clId="Web-{9CF09337-2AA9-97AD-4847-5FB4E5970C1F}" dt="2023-07-27T21:02:30.722" v="23" actId="20577"/>
          <ac:spMkLst>
            <pc:docMk/>
            <pc:sldMk cId="3436551253" sldId="530"/>
            <ac:spMk id="4" creationId="{0D4803B1-2E2C-B18F-0D42-F8C27F8D0886}"/>
          </ac:spMkLst>
        </pc:spChg>
        <pc:spChg chg="mod">
          <ac:chgData name="Samantha Poster" userId="S::sposter@seattlejobsinit.com::4acaae68-0de5-48fa-ae95-95efebc6372b" providerId="AD" clId="Web-{9CF09337-2AA9-97AD-4847-5FB4E5970C1F}" dt="2023-07-27T21:02:26.221" v="21" actId="20577"/>
          <ac:spMkLst>
            <pc:docMk/>
            <pc:sldMk cId="3436551253" sldId="530"/>
            <ac:spMk id="5" creationId="{E02ECDA9-CBAD-B3FF-DA16-B458FD10B1F6}"/>
          </ac:spMkLst>
        </pc:spChg>
        <pc:spChg chg="mod">
          <ac:chgData name="Samantha Poster" userId="S::sposter@seattlejobsinit.com::4acaae68-0de5-48fa-ae95-95efebc6372b" providerId="AD" clId="Web-{9CF09337-2AA9-97AD-4847-5FB4E5970C1F}" dt="2023-07-27T21:02:37.269" v="25" actId="20577"/>
          <ac:spMkLst>
            <pc:docMk/>
            <pc:sldMk cId="3436551253" sldId="530"/>
            <ac:spMk id="11" creationId="{97962E66-31EC-E1EB-942E-FE13D6E7EF49}"/>
          </ac:spMkLst>
        </pc:spChg>
        <pc:picChg chg="add">
          <ac:chgData name="Samantha Poster" userId="S::sposter@seattlejobsinit.com::4acaae68-0de5-48fa-ae95-95efebc6372b" providerId="AD" clId="Web-{9CF09337-2AA9-97AD-4847-5FB4E5970C1F}" dt="2023-07-27T20:58:49.841" v="2"/>
          <ac:picMkLst>
            <pc:docMk/>
            <pc:sldMk cId="3436551253" sldId="530"/>
            <ac:picMk id="6" creationId="{C56B3235-382B-CA12-B58E-0AD46DCAAA1B}"/>
          </ac:picMkLst>
        </pc:picChg>
        <pc:picChg chg="del">
          <ac:chgData name="Samantha Poster" userId="S::sposter@seattlejobsinit.com::4acaae68-0de5-48fa-ae95-95efebc6372b" providerId="AD" clId="Web-{9CF09337-2AA9-97AD-4847-5FB4E5970C1F}" dt="2023-07-27T20:58:49.779" v="1"/>
          <ac:picMkLst>
            <pc:docMk/>
            <pc:sldMk cId="3436551253" sldId="530"/>
            <ac:picMk id="17" creationId="{04E7CFF8-F436-66C4-5E7A-6A76FEC38B23}"/>
          </ac:picMkLst>
        </pc:picChg>
      </pc:sldChg>
      <pc:sldChg chg="addSp delSp modSp add replId modNotes">
        <pc:chgData name="Samantha Poster" userId="S::sposter@seattlejobsinit.com::4acaae68-0de5-48fa-ae95-95efebc6372b" providerId="AD" clId="Web-{9CF09337-2AA9-97AD-4847-5FB4E5970C1F}" dt="2023-07-27T21:31:57.077" v="299"/>
        <pc:sldMkLst>
          <pc:docMk/>
          <pc:sldMk cId="933866329" sldId="531"/>
        </pc:sldMkLst>
        <pc:spChg chg="mod">
          <ac:chgData name="Samantha Poster" userId="S::sposter@seattlejobsinit.com::4acaae68-0de5-48fa-ae95-95efebc6372b" providerId="AD" clId="Web-{9CF09337-2AA9-97AD-4847-5FB4E5970C1F}" dt="2023-07-27T21:27:42.742" v="289" actId="14100"/>
          <ac:spMkLst>
            <pc:docMk/>
            <pc:sldMk cId="933866329" sldId="531"/>
            <ac:spMk id="3" creationId="{07F563E4-4E5F-59FE-F1BB-D20A7154F338}"/>
          </ac:spMkLst>
        </pc:spChg>
        <pc:spChg chg="del mod">
          <ac:chgData name="Samantha Poster" userId="S::sposter@seattlejobsinit.com::4acaae68-0de5-48fa-ae95-95efebc6372b" providerId="AD" clId="Web-{9CF09337-2AA9-97AD-4847-5FB4E5970C1F}" dt="2023-07-27T21:18:11.682" v="179"/>
          <ac:spMkLst>
            <pc:docMk/>
            <pc:sldMk cId="933866329" sldId="531"/>
            <ac:spMk id="5" creationId="{0ADF6118-169D-2EFC-97C1-F541522C1179}"/>
          </ac:spMkLst>
        </pc:spChg>
        <pc:picChg chg="del">
          <ac:chgData name="Samantha Poster" userId="S::sposter@seattlejobsinit.com::4acaae68-0de5-48fa-ae95-95efebc6372b" providerId="AD" clId="Web-{9CF09337-2AA9-97AD-4847-5FB4E5970C1F}" dt="2023-07-27T21:22:45.438" v="223"/>
          <ac:picMkLst>
            <pc:docMk/>
            <pc:sldMk cId="933866329" sldId="531"/>
            <ac:picMk id="6" creationId="{39ABB0A7-E6B8-34C2-A276-4E240A4BACEC}"/>
          </ac:picMkLst>
        </pc:picChg>
        <pc:picChg chg="del">
          <ac:chgData name="Samantha Poster" userId="S::sposter@seattlejobsinit.com::4acaae68-0de5-48fa-ae95-95efebc6372b" providerId="AD" clId="Web-{9CF09337-2AA9-97AD-4847-5FB4E5970C1F}" dt="2023-07-27T21:22:44.813" v="222"/>
          <ac:picMkLst>
            <pc:docMk/>
            <pc:sldMk cId="933866329" sldId="531"/>
            <ac:picMk id="8" creationId="{DD594B64-4B4C-A236-BF16-359E488A5AD3}"/>
          </ac:picMkLst>
        </pc:picChg>
        <pc:picChg chg="add mod">
          <ac:chgData name="Samantha Poster" userId="S::sposter@seattlejobsinit.com::4acaae68-0de5-48fa-ae95-95efebc6372b" providerId="AD" clId="Web-{9CF09337-2AA9-97AD-4847-5FB4E5970C1F}" dt="2023-07-27T21:31:38.482" v="295" actId="1076"/>
          <ac:picMkLst>
            <pc:docMk/>
            <pc:sldMk cId="933866329" sldId="531"/>
            <ac:picMk id="9" creationId="{8D352FA2-3F7B-6AA7-2CB0-5DDF23921766}"/>
          </ac:picMkLst>
        </pc:picChg>
      </pc:sldChg>
    </pc:docChg>
  </pc:docChgLst>
  <pc:docChgLst>
    <pc:chgData name="Samantha Poster" userId="S::sposter@seattlejobsinit.com::4acaae68-0de5-48fa-ae95-95efebc6372b" providerId="AD" clId="Web-{812815DD-1E92-86F3-88CB-41B332B76A69}"/>
    <pc:docChg chg="modSld sldOrd">
      <pc:chgData name="Samantha Poster" userId="S::sposter@seattlejobsinit.com::4acaae68-0de5-48fa-ae95-95efebc6372b" providerId="AD" clId="Web-{812815DD-1E92-86F3-88CB-41B332B76A69}" dt="2023-08-11T20:25:59.735" v="185" actId="14100"/>
      <pc:docMkLst>
        <pc:docMk/>
      </pc:docMkLst>
      <pc:sldChg chg="addSp delSp modSp">
        <pc:chgData name="Samantha Poster" userId="S::sposter@seattlejobsinit.com::4acaae68-0de5-48fa-ae95-95efebc6372b" providerId="AD" clId="Web-{812815DD-1E92-86F3-88CB-41B332B76A69}" dt="2023-08-11T20:25:59.735" v="185" actId="14100"/>
        <pc:sldMkLst>
          <pc:docMk/>
          <pc:sldMk cId="1900111837" sldId="491"/>
        </pc:sldMkLst>
        <pc:spChg chg="add mod">
          <ac:chgData name="Samantha Poster" userId="S::sposter@seattlejobsinit.com::4acaae68-0de5-48fa-ae95-95efebc6372b" providerId="AD" clId="Web-{812815DD-1E92-86F3-88CB-41B332B76A69}" dt="2023-08-11T20:25:59.735" v="185" actId="14100"/>
          <ac:spMkLst>
            <pc:docMk/>
            <pc:sldMk cId="1900111837" sldId="491"/>
            <ac:spMk id="4" creationId="{EBF2EBE4-B1E1-FC99-3E16-B9C2EF375E2D}"/>
          </ac:spMkLst>
        </pc:spChg>
        <pc:spChg chg="del mod">
          <ac:chgData name="Samantha Poster" userId="S::sposter@seattlejobsinit.com::4acaae68-0de5-48fa-ae95-95efebc6372b" providerId="AD" clId="Web-{812815DD-1E92-86F3-88CB-41B332B76A69}" dt="2023-08-11T20:19:31.945" v="45"/>
          <ac:spMkLst>
            <pc:docMk/>
            <pc:sldMk cId="1900111837" sldId="491"/>
            <ac:spMk id="10" creationId="{240C88AB-359E-A44F-515E-8977378568F7}"/>
          </ac:spMkLst>
        </pc:spChg>
      </pc:sldChg>
      <pc:sldChg chg="modCm">
        <pc:chgData name="Samantha Poster" userId="S::sposter@seattlejobsinit.com::4acaae68-0de5-48fa-ae95-95efebc6372b" providerId="AD" clId="Web-{812815DD-1E92-86F3-88CB-41B332B76A69}" dt="2023-08-11T19:57:56.989" v="28"/>
        <pc:sldMkLst>
          <pc:docMk/>
          <pc:sldMk cId="2553372954" sldId="508"/>
        </pc:sldMkLst>
        <pc:extLst>
          <p:ext xmlns:p="http://schemas.openxmlformats.org/presentationml/2006/main" uri="{D6D511B9-2390-475A-947B-AFAB55BFBCF1}">
            <pc226:cmChg xmlns:pc226="http://schemas.microsoft.com/office/powerpoint/2022/06/main/command" chg="mod">
              <pc226:chgData name="Samantha Poster" userId="S::sposter@seattlejobsinit.com::4acaae68-0de5-48fa-ae95-95efebc6372b" providerId="AD" clId="Web-{812815DD-1E92-86F3-88CB-41B332B76A69}" dt="2023-08-11T19:57:56.989" v="28"/>
              <pc2:cmMkLst xmlns:pc2="http://schemas.microsoft.com/office/powerpoint/2019/9/main/command">
                <pc:docMk/>
                <pc:sldMk cId="2553372954" sldId="508"/>
                <pc2:cmMk id="{DBB46E43-8669-45FD-B801-EA174571D0B8}"/>
              </pc2:cmMkLst>
            </pc226:cmChg>
          </p:ext>
        </pc:extLst>
      </pc:sldChg>
      <pc:sldChg chg="ord">
        <pc:chgData name="Samantha Poster" userId="S::sposter@seattlejobsinit.com::4acaae68-0de5-48fa-ae95-95efebc6372b" providerId="AD" clId="Web-{812815DD-1E92-86F3-88CB-41B332B76A69}" dt="2023-08-11T19:43:18.698" v="16"/>
        <pc:sldMkLst>
          <pc:docMk/>
          <pc:sldMk cId="4139535781" sldId="513"/>
        </pc:sldMkLst>
      </pc:sldChg>
      <pc:sldChg chg="modSp">
        <pc:chgData name="Samantha Poster" userId="S::sposter@seattlejobsinit.com::4acaae68-0de5-48fa-ae95-95efebc6372b" providerId="AD" clId="Web-{812815DD-1E92-86F3-88CB-41B332B76A69}" dt="2023-08-11T19:43:10.979" v="15" actId="20577"/>
        <pc:sldMkLst>
          <pc:docMk/>
          <pc:sldMk cId="1575942583" sldId="522"/>
        </pc:sldMkLst>
        <pc:spChg chg="mod">
          <ac:chgData name="Samantha Poster" userId="S::sposter@seattlejobsinit.com::4acaae68-0de5-48fa-ae95-95efebc6372b" providerId="AD" clId="Web-{812815DD-1E92-86F3-88CB-41B332B76A69}" dt="2023-08-11T19:43:10.979" v="15" actId="20577"/>
          <ac:spMkLst>
            <pc:docMk/>
            <pc:sldMk cId="1575942583" sldId="522"/>
            <ac:spMk id="5" creationId="{E0DED632-2A25-B71F-BA80-8B8AE7C516A1}"/>
          </ac:spMkLst>
        </pc:spChg>
        <pc:cxnChg chg="mod">
          <ac:chgData name="Samantha Poster" userId="S::sposter@seattlejobsinit.com::4acaae68-0de5-48fa-ae95-95efebc6372b" providerId="AD" clId="Web-{812815DD-1E92-86F3-88CB-41B332B76A69}" dt="2023-08-11T19:42:39.963" v="13" actId="1076"/>
          <ac:cxnSpMkLst>
            <pc:docMk/>
            <pc:sldMk cId="1575942583" sldId="522"/>
            <ac:cxnSpMk id="4" creationId="{9F7DE0FC-9088-0AE2-71F1-987EA8F6D3D3}"/>
          </ac:cxnSpMkLst>
        </pc:cxnChg>
      </pc:sldChg>
      <pc:sldChg chg="modSp">
        <pc:chgData name="Samantha Poster" userId="S::sposter@seattlejobsinit.com::4acaae68-0de5-48fa-ae95-95efebc6372b" providerId="AD" clId="Web-{812815DD-1E92-86F3-88CB-41B332B76A69}" dt="2023-08-11T19:44:00.450" v="27" actId="20577"/>
        <pc:sldMkLst>
          <pc:docMk/>
          <pc:sldMk cId="933866329" sldId="531"/>
        </pc:sldMkLst>
        <pc:spChg chg="mod">
          <ac:chgData name="Samantha Poster" userId="S::sposter@seattlejobsinit.com::4acaae68-0de5-48fa-ae95-95efebc6372b" providerId="AD" clId="Web-{812815DD-1E92-86F3-88CB-41B332B76A69}" dt="2023-08-11T19:44:00.450" v="27" actId="20577"/>
          <ac:spMkLst>
            <pc:docMk/>
            <pc:sldMk cId="933866329" sldId="531"/>
            <ac:spMk id="3" creationId="{07F563E4-4E5F-59FE-F1BB-D20A7154F338}"/>
          </ac:spMkLst>
        </pc:spChg>
      </pc:sldChg>
    </pc:docChg>
  </pc:docChgLst>
  <pc:docChgLst>
    <pc:chgData name="Susan O'Callaghan" userId="S::socallaghan@seattlejobsinit.com::a6687169-374d-47cc-939c-07803bf55ff9" providerId="AD" clId="Web-{8C36A485-639E-5582-E376-8FBA9950ABCF}"/>
    <pc:docChg chg="addSld modSld">
      <pc:chgData name="Susan O'Callaghan" userId="S::socallaghan@seattlejobsinit.com::a6687169-374d-47cc-939c-07803bf55ff9" providerId="AD" clId="Web-{8C36A485-639E-5582-E376-8FBA9950ABCF}" dt="2023-06-07T00:02:19.894" v="101"/>
      <pc:docMkLst>
        <pc:docMk/>
      </pc:docMkLst>
      <pc:sldChg chg="modSp">
        <pc:chgData name="Susan O'Callaghan" userId="S::socallaghan@seattlejobsinit.com::a6687169-374d-47cc-939c-07803bf55ff9" providerId="AD" clId="Web-{8C36A485-639E-5582-E376-8FBA9950ABCF}" dt="2023-06-07T00:02:19.894" v="101"/>
        <pc:sldMkLst>
          <pc:docMk/>
          <pc:sldMk cId="2975694675" sldId="256"/>
        </pc:sldMkLst>
        <pc:spChg chg="mod">
          <ac:chgData name="Susan O'Callaghan" userId="S::socallaghan@seattlejobsinit.com::a6687169-374d-47cc-939c-07803bf55ff9" providerId="AD" clId="Web-{8C36A485-639E-5582-E376-8FBA9950ABCF}" dt="2023-06-07T00:02:19.894" v="101"/>
          <ac:spMkLst>
            <pc:docMk/>
            <pc:sldMk cId="2975694675" sldId="256"/>
            <ac:spMk id="6" creationId="{B33E8049-9E5E-F9B0-592E-A0A1138AB0B1}"/>
          </ac:spMkLst>
        </pc:spChg>
      </pc:sldChg>
      <pc:sldChg chg="modSp">
        <pc:chgData name="Susan O'Callaghan" userId="S::socallaghan@seattlejobsinit.com::a6687169-374d-47cc-939c-07803bf55ff9" providerId="AD" clId="Web-{8C36A485-639E-5582-E376-8FBA9950ABCF}" dt="2023-06-06T19:00:01.149" v="4" actId="20577"/>
        <pc:sldMkLst>
          <pc:docMk/>
          <pc:sldMk cId="3879423493" sldId="484"/>
        </pc:sldMkLst>
        <pc:spChg chg="mod">
          <ac:chgData name="Susan O'Callaghan" userId="S::socallaghan@seattlejobsinit.com::a6687169-374d-47cc-939c-07803bf55ff9" providerId="AD" clId="Web-{8C36A485-639E-5582-E376-8FBA9950ABCF}" dt="2023-06-06T19:00:01.149" v="4" actId="20577"/>
          <ac:spMkLst>
            <pc:docMk/>
            <pc:sldMk cId="3879423493" sldId="484"/>
            <ac:spMk id="11" creationId="{2E8081A1-1D24-412F-01CF-874D784C0F4B}"/>
          </ac:spMkLst>
        </pc:spChg>
      </pc:sldChg>
      <pc:sldChg chg="modSp">
        <pc:chgData name="Susan O'Callaghan" userId="S::socallaghan@seattlejobsinit.com::a6687169-374d-47cc-939c-07803bf55ff9" providerId="AD" clId="Web-{8C36A485-639E-5582-E376-8FBA9950ABCF}" dt="2023-06-06T19:11:06.969" v="23" actId="20577"/>
        <pc:sldMkLst>
          <pc:docMk/>
          <pc:sldMk cId="1907426500" sldId="489"/>
        </pc:sldMkLst>
        <pc:spChg chg="mod">
          <ac:chgData name="Susan O'Callaghan" userId="S::socallaghan@seattlejobsinit.com::a6687169-374d-47cc-939c-07803bf55ff9" providerId="AD" clId="Web-{8C36A485-639E-5582-E376-8FBA9950ABCF}" dt="2023-06-06T19:11:06.969" v="23" actId="20577"/>
          <ac:spMkLst>
            <pc:docMk/>
            <pc:sldMk cId="1907426500" sldId="489"/>
            <ac:spMk id="10" creationId="{240C88AB-359E-A44F-515E-8977378568F7}"/>
          </ac:spMkLst>
        </pc:spChg>
      </pc:sldChg>
      <pc:sldChg chg="modSp add replId">
        <pc:chgData name="Susan O'Callaghan" userId="S::socallaghan@seattlejobsinit.com::a6687169-374d-47cc-939c-07803bf55ff9" providerId="AD" clId="Web-{8C36A485-639E-5582-E376-8FBA9950ABCF}" dt="2023-06-06T19:11:17.407" v="33" actId="20577"/>
        <pc:sldMkLst>
          <pc:docMk/>
          <pc:sldMk cId="1656761241" sldId="490"/>
        </pc:sldMkLst>
        <pc:spChg chg="mod">
          <ac:chgData name="Susan O'Callaghan" userId="S::socallaghan@seattlejobsinit.com::a6687169-374d-47cc-939c-07803bf55ff9" providerId="AD" clId="Web-{8C36A485-639E-5582-E376-8FBA9950ABCF}" dt="2023-06-06T19:11:17.407" v="33" actId="20577"/>
          <ac:spMkLst>
            <pc:docMk/>
            <pc:sldMk cId="1656761241" sldId="490"/>
            <ac:spMk id="10" creationId="{240C88AB-359E-A44F-515E-8977378568F7}"/>
          </ac:spMkLst>
        </pc:spChg>
      </pc:sldChg>
    </pc:docChg>
  </pc:docChgLst>
  <pc:docChgLst>
    <pc:chgData name="Susan O'Callaghan" userId="S::socallaghan@seattlejobsinit.com::a6687169-374d-47cc-939c-07803bf55ff9" providerId="AD" clId="Web-{E548CBE8-8D65-4BB8-ADC5-9D4C7A11D09C}"/>
    <pc:docChg chg="modSld">
      <pc:chgData name="Susan O'Callaghan" userId="S::socallaghan@seattlejobsinit.com::a6687169-374d-47cc-939c-07803bf55ff9" providerId="AD" clId="Web-{E548CBE8-8D65-4BB8-ADC5-9D4C7A11D09C}" dt="2023-07-27T21:50:43.944" v="11" actId="20577"/>
      <pc:docMkLst>
        <pc:docMk/>
      </pc:docMkLst>
      <pc:sldChg chg="modSp">
        <pc:chgData name="Susan O'Callaghan" userId="S::socallaghan@seattlejobsinit.com::a6687169-374d-47cc-939c-07803bf55ff9" providerId="AD" clId="Web-{E548CBE8-8D65-4BB8-ADC5-9D4C7A11D09C}" dt="2023-07-27T21:50:43.944" v="11" actId="20577"/>
        <pc:sldMkLst>
          <pc:docMk/>
          <pc:sldMk cId="2510539046" sldId="515"/>
        </pc:sldMkLst>
        <pc:spChg chg="mod">
          <ac:chgData name="Susan O'Callaghan" userId="S::socallaghan@seattlejobsinit.com::a6687169-374d-47cc-939c-07803bf55ff9" providerId="AD" clId="Web-{E548CBE8-8D65-4BB8-ADC5-9D4C7A11D09C}" dt="2023-07-27T21:50:43.944" v="11" actId="20577"/>
          <ac:spMkLst>
            <pc:docMk/>
            <pc:sldMk cId="2510539046" sldId="515"/>
            <ac:spMk id="5" creationId="{8A98C49B-EFB7-427A-03C2-DC6B510B5A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9ABD7-BEB2-45DE-8F87-3D7D7279BD15}"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53D6-C4A2-4093-AB06-B322ABA8CF37}" type="slidenum">
              <a:rPr lang="en-US" smtClean="0"/>
              <a:t>‹#›</a:t>
            </a:fld>
            <a:endParaRPr lang="en-US"/>
          </a:p>
        </p:txBody>
      </p:sp>
    </p:spTree>
    <p:extLst>
      <p:ext uri="{BB962C8B-B14F-4D97-AF65-F5344CB8AC3E}">
        <p14:creationId xmlns:p14="http://schemas.microsoft.com/office/powerpoint/2010/main" val="124740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10</a:t>
            </a:fld>
            <a:endParaRPr lang="en-US"/>
          </a:p>
        </p:txBody>
      </p:sp>
    </p:spTree>
    <p:extLst>
      <p:ext uri="{BB962C8B-B14F-4D97-AF65-F5344CB8AC3E}">
        <p14:creationId xmlns:p14="http://schemas.microsoft.com/office/powerpoint/2010/main" val="305875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11</a:t>
            </a:fld>
            <a:endParaRPr lang="en-US"/>
          </a:p>
        </p:txBody>
      </p:sp>
    </p:spTree>
    <p:extLst>
      <p:ext uri="{BB962C8B-B14F-4D97-AF65-F5344CB8AC3E}">
        <p14:creationId xmlns:p14="http://schemas.microsoft.com/office/powerpoint/2010/main" val="138996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12</a:t>
            </a:fld>
            <a:endParaRPr lang="en-US"/>
          </a:p>
        </p:txBody>
      </p:sp>
    </p:spTree>
    <p:extLst>
      <p:ext uri="{BB962C8B-B14F-4D97-AF65-F5344CB8AC3E}">
        <p14:creationId xmlns:p14="http://schemas.microsoft.com/office/powerpoint/2010/main" val="402375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13</a:t>
            </a:fld>
            <a:endParaRPr lang="en-US"/>
          </a:p>
        </p:txBody>
      </p:sp>
    </p:spTree>
    <p:extLst>
      <p:ext uri="{BB962C8B-B14F-4D97-AF65-F5344CB8AC3E}">
        <p14:creationId xmlns:p14="http://schemas.microsoft.com/office/powerpoint/2010/main" val="109540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14</a:t>
            </a:fld>
            <a:endParaRPr lang="en-US"/>
          </a:p>
        </p:txBody>
      </p:sp>
    </p:spTree>
    <p:extLst>
      <p:ext uri="{BB962C8B-B14F-4D97-AF65-F5344CB8AC3E}">
        <p14:creationId xmlns:p14="http://schemas.microsoft.com/office/powerpoint/2010/main" val="404345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15</a:t>
            </a:fld>
            <a:endParaRPr lang="en-US"/>
          </a:p>
        </p:txBody>
      </p:sp>
    </p:spTree>
    <p:extLst>
      <p:ext uri="{BB962C8B-B14F-4D97-AF65-F5344CB8AC3E}">
        <p14:creationId xmlns:p14="http://schemas.microsoft.com/office/powerpoint/2010/main" val="239180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16</a:t>
            </a:fld>
            <a:endParaRPr lang="en-US"/>
          </a:p>
        </p:txBody>
      </p:sp>
    </p:spTree>
    <p:extLst>
      <p:ext uri="{BB962C8B-B14F-4D97-AF65-F5344CB8AC3E}">
        <p14:creationId xmlns:p14="http://schemas.microsoft.com/office/powerpoint/2010/main" val="1838152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17</a:t>
            </a:fld>
            <a:endParaRPr lang="en-US"/>
          </a:p>
        </p:txBody>
      </p:sp>
    </p:spTree>
    <p:extLst>
      <p:ext uri="{BB962C8B-B14F-4D97-AF65-F5344CB8AC3E}">
        <p14:creationId xmlns:p14="http://schemas.microsoft.com/office/powerpoint/2010/main" val="59581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18</a:t>
            </a:fld>
            <a:endParaRPr lang="en-US"/>
          </a:p>
        </p:txBody>
      </p:sp>
    </p:spTree>
    <p:extLst>
      <p:ext uri="{BB962C8B-B14F-4D97-AF65-F5344CB8AC3E}">
        <p14:creationId xmlns:p14="http://schemas.microsoft.com/office/powerpoint/2010/main" val="236019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19</a:t>
            </a:fld>
            <a:endParaRPr lang="en-US"/>
          </a:p>
        </p:txBody>
      </p:sp>
    </p:spTree>
    <p:extLst>
      <p:ext uri="{BB962C8B-B14F-4D97-AF65-F5344CB8AC3E}">
        <p14:creationId xmlns:p14="http://schemas.microsoft.com/office/powerpoint/2010/main" val="14929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lvl="1">
              <a:defRPr/>
            </a:pPr>
            <a:r>
              <a:rPr lang="en-US" b="1"/>
              <a:t> </a:t>
            </a:r>
            <a:endParaRPr lang="en-US">
              <a:ea typeface="Calibri" panose="020F0502020204030204"/>
              <a:cs typeface="Calibri" panose="020F0502020204030204"/>
            </a:endParaRPr>
          </a:p>
          <a:p>
            <a:pPr>
              <a:defRPr/>
            </a:pPr>
            <a:endParaRPr lang="en-US">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a:t>
            </a:fld>
            <a:endParaRPr lang="en-US"/>
          </a:p>
        </p:txBody>
      </p:sp>
    </p:spTree>
    <p:extLst>
      <p:ext uri="{BB962C8B-B14F-4D97-AF65-F5344CB8AC3E}">
        <p14:creationId xmlns:p14="http://schemas.microsoft.com/office/powerpoint/2010/main" val="349273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20</a:t>
            </a:fld>
            <a:endParaRPr lang="en-US"/>
          </a:p>
        </p:txBody>
      </p:sp>
    </p:spTree>
    <p:extLst>
      <p:ext uri="{BB962C8B-B14F-4D97-AF65-F5344CB8AC3E}">
        <p14:creationId xmlns:p14="http://schemas.microsoft.com/office/powerpoint/2010/main" val="23730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21</a:t>
            </a:fld>
            <a:endParaRPr lang="en-US"/>
          </a:p>
        </p:txBody>
      </p:sp>
    </p:spTree>
    <p:extLst>
      <p:ext uri="{BB962C8B-B14F-4D97-AF65-F5344CB8AC3E}">
        <p14:creationId xmlns:p14="http://schemas.microsoft.com/office/powerpoint/2010/main" val="424134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22</a:t>
            </a:fld>
            <a:endParaRPr lang="en-US"/>
          </a:p>
        </p:txBody>
      </p:sp>
    </p:spTree>
    <p:extLst>
      <p:ext uri="{BB962C8B-B14F-4D97-AF65-F5344CB8AC3E}">
        <p14:creationId xmlns:p14="http://schemas.microsoft.com/office/powerpoint/2010/main" val="282945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23</a:t>
            </a:fld>
            <a:endParaRPr lang="en-US"/>
          </a:p>
        </p:txBody>
      </p:sp>
    </p:spTree>
    <p:extLst>
      <p:ext uri="{BB962C8B-B14F-4D97-AF65-F5344CB8AC3E}">
        <p14:creationId xmlns:p14="http://schemas.microsoft.com/office/powerpoint/2010/main" val="387637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4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3</a:t>
            </a:fld>
            <a:endParaRPr lang="en-US"/>
          </a:p>
        </p:txBody>
      </p:sp>
    </p:spTree>
    <p:extLst>
      <p:ext uri="{BB962C8B-B14F-4D97-AF65-F5344CB8AC3E}">
        <p14:creationId xmlns:p14="http://schemas.microsoft.com/office/powerpoint/2010/main" val="954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4</a:t>
            </a:fld>
            <a:endParaRPr lang="en-US"/>
          </a:p>
        </p:txBody>
      </p:sp>
    </p:spTree>
    <p:extLst>
      <p:ext uri="{BB962C8B-B14F-4D97-AF65-F5344CB8AC3E}">
        <p14:creationId xmlns:p14="http://schemas.microsoft.com/office/powerpoint/2010/main" val="387623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5"/>
          </p:nvPr>
        </p:nvSpPr>
        <p:spPr/>
        <p:txBody>
          <a:bodyPr/>
          <a:lstStyle/>
          <a:p>
            <a:fld id="{152C53D6-C4A2-4093-AB06-B322ABA8CF37}" type="slidenum">
              <a:rPr lang="en-US" smtClean="0"/>
              <a:t>5</a:t>
            </a:fld>
            <a:endParaRPr lang="en-US"/>
          </a:p>
        </p:txBody>
      </p:sp>
    </p:spTree>
    <p:extLst>
      <p:ext uri="{BB962C8B-B14F-4D97-AF65-F5344CB8AC3E}">
        <p14:creationId xmlns:p14="http://schemas.microsoft.com/office/powerpoint/2010/main" val="209107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9641E1-47D3-4063-878D-1B7C74DDD9D8}" type="slidenum">
              <a:rPr lang="en-US" smtClean="0"/>
              <a:t>6</a:t>
            </a:fld>
            <a:endParaRPr lang="en-US"/>
          </a:p>
        </p:txBody>
      </p:sp>
    </p:spTree>
    <p:extLst>
      <p:ext uri="{BB962C8B-B14F-4D97-AF65-F5344CB8AC3E}">
        <p14:creationId xmlns:p14="http://schemas.microsoft.com/office/powerpoint/2010/main" val="24299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ea typeface="Calibri"/>
              <a:cs typeface="Calibri"/>
            </a:endParaRPr>
          </a:p>
          <a:p>
            <a:pPr>
              <a:defRPr/>
            </a:pPr>
            <a:endParaRPr lang="en-US">
              <a:ea typeface="Calibri"/>
              <a:cs typeface="Calibri"/>
            </a:endParaRPr>
          </a:p>
          <a:p>
            <a:pPr>
              <a:defRPr/>
            </a:pPr>
            <a:endParaRPr lang="en-US">
              <a:ea typeface="Calibri"/>
              <a:cs typeface="Calibri"/>
            </a:endParaRPr>
          </a:p>
          <a:p>
            <a:pPr lvl="1">
              <a:defRPr/>
            </a:pPr>
            <a:endParaRPr lang="en-US" b="1">
              <a:ea typeface="Calibri"/>
              <a:cs typeface="Calibri"/>
            </a:endParaRPr>
          </a:p>
          <a:p>
            <a:pPr lvl="1">
              <a:defRPr/>
            </a:pPr>
            <a:endParaRPr lang="en-US" b="1">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7</a:t>
            </a:fld>
            <a:endParaRPr lang="en-US"/>
          </a:p>
        </p:txBody>
      </p:sp>
    </p:spTree>
    <p:extLst>
      <p:ext uri="{BB962C8B-B14F-4D97-AF65-F5344CB8AC3E}">
        <p14:creationId xmlns:p14="http://schemas.microsoft.com/office/powerpoint/2010/main" val="387469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50000"/>
              </a:lnSpc>
              <a:spcBef>
                <a:spcPts val="5"/>
              </a:spcBef>
              <a:spcAft>
                <a:spcPts val="0"/>
              </a:spcAft>
              <a:buFont typeface="Arial" panose="020B0604020202020204" pitchFamily="34" charset="0"/>
              <a:buChar char="•"/>
              <a:tabLst>
                <a:tab pos="862965" algn="l"/>
              </a:tabLst>
            </a:pPr>
            <a:r>
              <a:rPr lang="en-US" spc="-10" dirty="0">
                <a:ea typeface="Times New Roman" panose="02020603050405020304" pitchFamily="18" charset="0"/>
                <a:cs typeface="Times New Roman" panose="02020603050405020304" pitchFamily="18" charset="0"/>
              </a:rPr>
              <a:t>T</a:t>
            </a:r>
            <a:r>
              <a:rPr lang="en-US" spc="-10" dirty="0">
                <a:effectLst/>
                <a:ea typeface="Times New Roman" panose="02020603050405020304" pitchFamily="18" charset="0"/>
                <a:cs typeface="Times New Roman" panose="02020603050405020304" pitchFamily="18" charset="0"/>
              </a:rPr>
              <a:t>ime limited SNAP recipients (Able-Bodied</a:t>
            </a:r>
            <a:r>
              <a:rPr lang="en-US" spc="-40"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Adults</a:t>
            </a:r>
            <a:r>
              <a:rPr lang="en-US" spc="-25"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Without</a:t>
            </a:r>
            <a:r>
              <a:rPr lang="en-US" spc="-25"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Dependents</a:t>
            </a:r>
            <a:r>
              <a:rPr lang="en-US" spc="-25" dirty="0">
                <a:effectLst/>
                <a:ea typeface="Times New Roman" panose="02020603050405020304" pitchFamily="18" charset="0"/>
                <a:cs typeface="Times New Roman" panose="02020603050405020304" pitchFamily="18" charset="0"/>
              </a:rPr>
              <a:t> </a:t>
            </a:r>
            <a:r>
              <a:rPr lang="en-US" spc="-10" dirty="0">
                <a:ea typeface="Times New Roman" panose="02020603050405020304" pitchFamily="18" charset="0"/>
                <a:cs typeface="Times New Roman" panose="02020603050405020304" pitchFamily="18" charset="0"/>
              </a:rPr>
              <a:t>-</a:t>
            </a:r>
            <a:r>
              <a:rPr lang="en-US" spc="-10" dirty="0">
                <a:effectLst/>
                <a:ea typeface="Times New Roman" panose="02020603050405020304" pitchFamily="18" charset="0"/>
                <a:cs typeface="Times New Roman" panose="02020603050405020304" pitchFamily="18" charset="0"/>
              </a:rPr>
              <a:t>ABAWDs)</a:t>
            </a:r>
            <a:endParaRPr lang="en-US" spc="0" dirty="0">
              <a:effectLst/>
              <a:ea typeface="Symbol" panose="05050102010706020507" pitchFamily="18" charset="2"/>
              <a:cs typeface="Symbol" panose="05050102010706020507" pitchFamily="18" charset="2"/>
            </a:endParaRPr>
          </a:p>
          <a:p>
            <a:pPr marL="285750" marR="487045" lvl="0" indent="-285750">
              <a:lnSpc>
                <a:spcPct val="150000"/>
              </a:lnSpc>
              <a:spcBef>
                <a:spcPts val="100"/>
              </a:spcBef>
              <a:spcAft>
                <a:spcPts val="0"/>
              </a:spcAft>
              <a:buFont typeface="Arial" panose="020B0604020202020204" pitchFamily="34" charset="0"/>
              <a:buChar char="•"/>
              <a:tabLst>
                <a:tab pos="863600" algn="l"/>
              </a:tabLst>
            </a:pPr>
            <a:r>
              <a:rPr lang="en-US" spc="-20" dirty="0">
                <a:ea typeface="Times New Roman" panose="02020603050405020304" pitchFamily="18" charset="0"/>
                <a:cs typeface="Times New Roman" panose="02020603050405020304" pitchFamily="18" charset="0"/>
              </a:rPr>
              <a:t>People with employment gaps or inconsistent work experience </a:t>
            </a:r>
          </a:p>
          <a:p>
            <a:pPr marL="285750" marR="487045" lvl="0" indent="-285750">
              <a:lnSpc>
                <a:spcPct val="150000"/>
              </a:lnSpc>
              <a:spcBef>
                <a:spcPts val="100"/>
              </a:spcBef>
              <a:spcAft>
                <a:spcPts val="0"/>
              </a:spcAft>
              <a:buFont typeface="Arial" panose="020B0604020202020204" pitchFamily="34" charset="0"/>
              <a:buChar char="•"/>
              <a:tabLst>
                <a:tab pos="863600" algn="l"/>
              </a:tabLst>
            </a:pPr>
            <a:r>
              <a:rPr lang="en-US" spc="0" dirty="0">
                <a:effectLst/>
                <a:ea typeface="Times New Roman" panose="02020603050405020304" pitchFamily="18" charset="0"/>
                <a:cs typeface="Times New Roman" panose="02020603050405020304" pitchFamily="18" charset="0"/>
              </a:rPr>
              <a:t>Formerly</a:t>
            </a:r>
            <a:r>
              <a:rPr lang="en-US" spc="-40"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incarcerated individuals</a:t>
            </a:r>
            <a:endParaRPr lang="en-US" spc="0" dirty="0">
              <a:effectLst/>
              <a:ea typeface="Symbol" panose="05050102010706020507" pitchFamily="18" charset="2"/>
              <a:cs typeface="Symbol" panose="05050102010706020507" pitchFamily="18" charset="2"/>
            </a:endParaRPr>
          </a:p>
          <a:p>
            <a:pPr marL="285750" marR="0" lvl="0" indent="-285750">
              <a:lnSpc>
                <a:spcPct val="150000"/>
              </a:lnSpc>
              <a:spcBef>
                <a:spcPts val="100"/>
              </a:spcBef>
              <a:spcAft>
                <a:spcPts val="0"/>
              </a:spcAft>
              <a:buFont typeface="Arial" panose="020B0604020202020204" pitchFamily="34" charset="0"/>
              <a:buChar char="•"/>
              <a:tabLst>
                <a:tab pos="862965" algn="l"/>
              </a:tabLst>
            </a:pPr>
            <a:r>
              <a:rPr lang="en-US" spc="-10" dirty="0">
                <a:effectLst/>
                <a:ea typeface="Times New Roman" panose="02020603050405020304" pitchFamily="18" charset="0"/>
                <a:cs typeface="Times New Roman" panose="02020603050405020304" pitchFamily="18" charset="0"/>
              </a:rPr>
              <a:t>General</a:t>
            </a:r>
            <a:r>
              <a:rPr lang="en-US" spc="-20"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Assistance/General</a:t>
            </a:r>
            <a:r>
              <a:rPr lang="en-US" spc="-25"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Relief</a:t>
            </a:r>
            <a:r>
              <a:rPr lang="en-US" spc="-40"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(GA/GR)</a:t>
            </a:r>
            <a:r>
              <a:rPr lang="en-US" spc="5"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participants/recipients (local program)</a:t>
            </a:r>
            <a:endParaRPr lang="en-US" spc="0" dirty="0">
              <a:effectLst/>
              <a:ea typeface="Symbol" panose="05050102010706020507" pitchFamily="18" charset="2"/>
              <a:cs typeface="Symbol" panose="05050102010706020507" pitchFamily="18" charset="2"/>
            </a:endParaRPr>
          </a:p>
          <a:p>
            <a:pPr marL="285750" marR="0" lvl="0" indent="-285750">
              <a:lnSpc>
                <a:spcPct val="150000"/>
              </a:lnSpc>
              <a:spcBef>
                <a:spcPts val="100"/>
              </a:spcBef>
              <a:spcAft>
                <a:spcPts val="0"/>
              </a:spcAft>
              <a:buFont typeface="Arial" panose="020B0604020202020204" pitchFamily="34" charset="0"/>
              <a:buChar char="•"/>
              <a:tabLst>
                <a:tab pos="862965" algn="l"/>
              </a:tabLst>
            </a:pPr>
            <a:r>
              <a:rPr lang="en-US" dirty="0">
                <a:ea typeface="Symbol" panose="05050102010706020507" pitchFamily="18" charset="2"/>
                <a:cs typeface="Times New Roman" panose="02020603050405020304" pitchFamily="18" charset="0"/>
              </a:rPr>
              <a:t>Individuals and families experiencing homelessness</a:t>
            </a:r>
            <a:endParaRPr lang="en-US" spc="0" dirty="0">
              <a:effectLst/>
              <a:ea typeface="Symbol" panose="05050102010706020507" pitchFamily="18" charset="2"/>
              <a:cs typeface="Symbol" panose="05050102010706020507" pitchFamily="18" charset="2"/>
            </a:endParaRPr>
          </a:p>
          <a:p>
            <a:pPr marL="285750" marR="0" lvl="0" indent="-285750">
              <a:lnSpc>
                <a:spcPct val="150000"/>
              </a:lnSpc>
              <a:spcBef>
                <a:spcPts val="95"/>
              </a:spcBef>
              <a:spcAft>
                <a:spcPts val="0"/>
              </a:spcAft>
              <a:buFont typeface="Arial" panose="020B0604020202020204" pitchFamily="34" charset="0"/>
              <a:buChar char="•"/>
              <a:tabLst>
                <a:tab pos="862965" algn="l"/>
              </a:tabLst>
            </a:pPr>
            <a:r>
              <a:rPr lang="en-US" spc="0" dirty="0">
                <a:effectLst/>
                <a:ea typeface="Times New Roman" panose="02020603050405020304" pitchFamily="18" charset="0"/>
                <a:cs typeface="Times New Roman" panose="02020603050405020304" pitchFamily="18" charset="0"/>
              </a:rPr>
              <a:t>Timed-out</a:t>
            </a:r>
            <a:r>
              <a:rPr lang="en-US" spc="-50" dirty="0">
                <a:effectLst/>
                <a:ea typeface="Times New Roman" panose="02020603050405020304" pitchFamily="18" charset="0"/>
                <a:cs typeface="Times New Roman" panose="02020603050405020304" pitchFamily="18" charset="0"/>
              </a:rPr>
              <a:t> </a:t>
            </a:r>
            <a:r>
              <a:rPr lang="en-US" spc="0" dirty="0">
                <a:effectLst/>
                <a:ea typeface="Times New Roman" panose="02020603050405020304" pitchFamily="18" charset="0"/>
                <a:cs typeface="Times New Roman" panose="02020603050405020304" pitchFamily="18" charset="0"/>
              </a:rPr>
              <a:t>CalWORKs</a:t>
            </a:r>
            <a:r>
              <a:rPr lang="en-US" spc="-45" dirty="0">
                <a:effectLst/>
                <a:ea typeface="Times New Roman" panose="02020603050405020304" pitchFamily="18" charset="0"/>
                <a:cs typeface="Times New Roman" panose="02020603050405020304" pitchFamily="18" charset="0"/>
              </a:rPr>
              <a:t> </a:t>
            </a:r>
            <a:r>
              <a:rPr lang="en-US" spc="-10" dirty="0">
                <a:effectLst/>
                <a:ea typeface="Times New Roman" panose="02020603050405020304" pitchFamily="18" charset="0"/>
                <a:cs typeface="Times New Roman" panose="02020603050405020304" pitchFamily="18" charset="0"/>
              </a:rPr>
              <a:t>participants</a:t>
            </a:r>
            <a:endParaRPr lang="en-US" spc="0" dirty="0">
              <a:effectLst/>
              <a:ea typeface="Symbol" panose="05050102010706020507" pitchFamily="18" charset="2"/>
              <a:cs typeface="Symbol" panose="05050102010706020507" pitchFamily="18" charset="2"/>
            </a:endParaRPr>
          </a:p>
          <a:p>
            <a:pPr lvl="1">
              <a:defRPr/>
            </a:pPr>
            <a:endParaRPr lang="en-US" dirty="0">
              <a:ea typeface="Calibri"/>
              <a:cs typeface="Calibri"/>
            </a:endParaRP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8</a:t>
            </a:fld>
            <a:endParaRPr lang="en-US"/>
          </a:p>
        </p:txBody>
      </p:sp>
    </p:spTree>
    <p:extLst>
      <p:ext uri="{BB962C8B-B14F-4D97-AF65-F5344CB8AC3E}">
        <p14:creationId xmlns:p14="http://schemas.microsoft.com/office/powerpoint/2010/main" val="69688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dirty="0">
              <a:ea typeface="Calibri"/>
              <a:cs typeface="Calibri"/>
            </a:endParaRPr>
          </a:p>
          <a:p>
            <a:pPr>
              <a:defRPr/>
            </a:pPr>
            <a:endParaRPr lang="en-US" dirty="0">
              <a:ea typeface="Calibri"/>
              <a:cs typeface="Calibri"/>
            </a:endParaRPr>
          </a:p>
          <a:p>
            <a:pPr>
              <a:defRPr/>
            </a:pPr>
            <a:endParaRPr lang="en-US" dirty="0">
              <a:ea typeface="Calibri"/>
              <a:cs typeface="Calibri"/>
            </a:endParaRPr>
          </a:p>
          <a:p>
            <a:pPr lvl="1">
              <a:defRPr/>
            </a:pPr>
            <a:endParaRPr lang="en-US" b="1" dirty="0">
              <a:ea typeface="Calibri"/>
              <a:cs typeface="Calibri"/>
            </a:endParaRPr>
          </a:p>
          <a:p>
            <a:pPr lvl="1">
              <a:defRPr/>
            </a:pPr>
            <a:endParaRPr lang="en-US" b="1"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9641E1-47D3-4063-878D-1B7C74DDD9D8}" type="slidenum">
              <a:rPr lang="en-US" smtClean="0"/>
              <a:t>9</a:t>
            </a:fld>
            <a:endParaRPr lang="en-US"/>
          </a:p>
        </p:txBody>
      </p:sp>
    </p:spTree>
    <p:extLst>
      <p:ext uri="{BB962C8B-B14F-4D97-AF65-F5344CB8AC3E}">
        <p14:creationId xmlns:p14="http://schemas.microsoft.com/office/powerpoint/2010/main" val="279446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612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7839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1967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346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073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1363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9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2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9994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06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2" name="Text Placeholder 7">
            <a:extLst>
              <a:ext uri="{FF2B5EF4-FFF2-40B4-BE49-F238E27FC236}">
                <a16:creationId xmlns:a16="http://schemas.microsoft.com/office/drawing/2014/main" id="{4CF0D048-E9F5-2A4D-3008-3E77A518874D}"/>
              </a:ext>
            </a:extLst>
          </p:cNvPr>
          <p:cNvSpPr>
            <a:spLocks noGrp="1"/>
          </p:cNvSpPr>
          <p:nvPr>
            <p:ph type="body" sz="quarter" idx="10" hasCustomPrompt="1"/>
          </p:nvPr>
        </p:nvSpPr>
        <p:spPr>
          <a:xfrm>
            <a:off x="772439" y="1477732"/>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
        <p:nvSpPr>
          <p:cNvPr id="3" name="Text Placeholder 7">
            <a:extLst>
              <a:ext uri="{FF2B5EF4-FFF2-40B4-BE49-F238E27FC236}">
                <a16:creationId xmlns:a16="http://schemas.microsoft.com/office/drawing/2014/main" id="{3036F9DA-FCC1-AC31-A656-C8A09AB42F9C}"/>
              </a:ext>
            </a:extLst>
          </p:cNvPr>
          <p:cNvSpPr>
            <a:spLocks noGrp="1"/>
          </p:cNvSpPr>
          <p:nvPr>
            <p:ph type="body" sz="quarter" idx="11" hasCustomPrompt="1"/>
          </p:nvPr>
        </p:nvSpPr>
        <p:spPr>
          <a:xfrm>
            <a:off x="6486229" y="1504347"/>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11017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91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A534-88BA-A897-AE72-20D748F55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E9C46-56A7-07DB-2CB3-53BFE35B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B7F2D-AC5C-29B0-8C9F-405A5F0C42CF}"/>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FC8DE16C-8CFE-2951-C217-E7810BDF8B0B}"/>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B81BEF26-8F28-5C4A-555E-A7899B0B4EC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07655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E4C64-F38D-D8E5-33C4-B8C15361DA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541885-1C5D-9ACD-9ABD-57D8F4838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26F7-103A-1D68-43F9-D08483FA74B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04571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84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86711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71044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59633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7726020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44997611"/>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792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CA7-6A99-E505-AE00-E26964D7E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BB9028-7494-8751-4169-8D14F774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EE99E-D57E-11DB-A1B5-3C2005DE8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9D05-F9D5-3909-C573-865A4BC5D219}"/>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19CBC422-589E-7BCE-C7FA-9F8DB9F7AD3A}"/>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668EE346-DF18-780B-0016-21D0A5CE695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9518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2379-27DC-C1D3-9642-86EAA77EFE56}"/>
              </a:ext>
            </a:extLst>
          </p:cNvPr>
          <p:cNvSpPr>
            <a:spLocks noGrp="1"/>
          </p:cNvSpPr>
          <p:nvPr>
            <p:ph type="title"/>
          </p:nvPr>
        </p:nvSpPr>
        <p:spPr>
          <a:xfrm>
            <a:off x="633355" y="247442"/>
            <a:ext cx="10515600" cy="877720"/>
          </a:xfrm>
        </p:spPr>
        <p:txBody>
          <a:bodyPr>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66793CE-4EF6-55E5-D221-ADBE735E4A55}"/>
              </a:ext>
            </a:extLst>
          </p:cNvPr>
          <p:cNvSpPr>
            <a:spLocks noGrp="1"/>
          </p:cNvSpPr>
          <p:nvPr>
            <p:ph idx="1"/>
          </p:nvPr>
        </p:nvSpPr>
        <p:spPr>
          <a:xfrm>
            <a:off x="633355" y="1295948"/>
            <a:ext cx="10515600" cy="45877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1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BE3A-B251-F251-7742-0A43AC2109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BDCD6-34E8-AE41-DFFD-CF27B50C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FC0F2-B231-7515-42AE-F968F1327D71}"/>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24812619-19CC-1F32-76F5-5DC6F0524F21}"/>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0AAD88C2-F4AF-EB1D-625E-01DC0F3E21E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39487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DB91E-ADE6-FFD4-A63D-8C38924E2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DCFD3-2ECD-077C-6AD5-BF1F5C78D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D9603-06A2-6AF6-D23B-52F2B4E76EDE}"/>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4E052612-8260-C9CF-B5EA-767119AC5BE9}"/>
              </a:ext>
            </a:extLst>
          </p:cNvPr>
          <p:cNvSpPr>
            <a:spLocks noGrp="1"/>
          </p:cNvSpPr>
          <p:nvPr>
            <p:ph type="ftr" sz="quarter" idx="11"/>
          </p:nvPr>
        </p:nvSpPr>
        <p:spPr/>
        <p:txBody>
          <a:bodyPr/>
          <a:lstStyle/>
          <a:p>
            <a:r>
              <a:rPr lang="en-US"/>
              <a:t>© Seattle Jobs Initiative</a:t>
            </a:r>
          </a:p>
        </p:txBody>
      </p:sp>
      <p:sp>
        <p:nvSpPr>
          <p:cNvPr id="6" name="Slide Number Placeholder 5">
            <a:extLst>
              <a:ext uri="{FF2B5EF4-FFF2-40B4-BE49-F238E27FC236}">
                <a16:creationId xmlns:a16="http://schemas.microsoft.com/office/drawing/2014/main" id="{38DB0248-DCA1-2F73-08C9-FBC3494427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02383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5B996-57CF-49FC-A1DC-DD73C276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43B73-60D0-47A7-B71D-4A5E0BA29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4">
            <a:extLst>
              <a:ext uri="{FF2B5EF4-FFF2-40B4-BE49-F238E27FC236}">
                <a16:creationId xmlns:a16="http://schemas.microsoft.com/office/drawing/2014/main" id="{EA20EE41-8141-4613-BCA4-38768C1C3A9D}"/>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F8063077-F017-4657-B15A-B15F648C2E9C}"/>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6710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3CFD05-292D-4B58-98CA-3AFDDBFC0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23555-AC71-4E27-8D55-487456E802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19E06-D073-41DA-88BD-FF54FB2DB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D7B1-DE18-414B-AE82-4878412CD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4">
            <a:extLst>
              <a:ext uri="{FF2B5EF4-FFF2-40B4-BE49-F238E27FC236}">
                <a16:creationId xmlns:a16="http://schemas.microsoft.com/office/drawing/2014/main" id="{D770B32C-FC63-4559-AB30-AB65FFF9C955}"/>
              </a:ext>
            </a:extLst>
          </p:cNvPr>
          <p:cNvSpPr>
            <a:spLocks noGrp="1"/>
          </p:cNvSpPr>
          <p:nvPr>
            <p:ph type="ftr" sz="quarter" idx="10"/>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Student-Centered Design at SJI</a:t>
            </a:r>
          </a:p>
        </p:txBody>
      </p:sp>
      <p:sp>
        <p:nvSpPr>
          <p:cNvPr id="9" name="Title 1">
            <a:extLst>
              <a:ext uri="{FF2B5EF4-FFF2-40B4-BE49-F238E27FC236}">
                <a16:creationId xmlns:a16="http://schemas.microsoft.com/office/drawing/2014/main" id="{8CC9E2EC-0F0E-49CF-8D50-910783C98D23}"/>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8490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Footer Placeholder 14">
            <a:extLst>
              <a:ext uri="{FF2B5EF4-FFF2-40B4-BE49-F238E27FC236}">
                <a16:creationId xmlns:a16="http://schemas.microsoft.com/office/drawing/2014/main" id="{58281057-F047-4732-BBBD-F87717740EA4}"/>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5" name="Title 1">
            <a:extLst>
              <a:ext uri="{FF2B5EF4-FFF2-40B4-BE49-F238E27FC236}">
                <a16:creationId xmlns:a16="http://schemas.microsoft.com/office/drawing/2014/main" id="{C9046254-0243-4361-8992-977C4A8C6DAB}"/>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B8709C14-889B-44CA-9CA5-820A38894D15}"/>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571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14">
            <a:extLst>
              <a:ext uri="{FF2B5EF4-FFF2-40B4-BE49-F238E27FC236}">
                <a16:creationId xmlns:a16="http://schemas.microsoft.com/office/drawing/2014/main" id="{629387A8-085E-4536-9892-38E1F7B26AD2}"/>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CA074149-ABA9-4510-9BDF-7397C5533148}"/>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B7CD24DA-6A4B-42E4-9E6B-607C35945AAB}"/>
              </a:ext>
            </a:extLst>
          </p:cNvPr>
          <p:cNvSpPr>
            <a:spLocks noGrp="1"/>
          </p:cNvSpPr>
          <p:nvPr>
            <p:ph idx="1"/>
          </p:nvPr>
        </p:nvSpPr>
        <p:spPr>
          <a:xfrm>
            <a:off x="838200" y="1584452"/>
            <a:ext cx="10515600" cy="464407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853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AEB41A8-572C-47E3-83F2-9266F0846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4">
            <a:extLst>
              <a:ext uri="{FF2B5EF4-FFF2-40B4-BE49-F238E27FC236}">
                <a16:creationId xmlns:a16="http://schemas.microsoft.com/office/drawing/2014/main" id="{C04AFB47-DFDD-438F-838B-8B8FEBA7C2BF}"/>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6" name="Title 1">
            <a:extLst>
              <a:ext uri="{FF2B5EF4-FFF2-40B4-BE49-F238E27FC236}">
                <a16:creationId xmlns:a16="http://schemas.microsoft.com/office/drawing/2014/main" id="{24C548B1-9553-458D-8457-D2142F7E6CA2}"/>
              </a:ext>
            </a:extLst>
          </p:cNvPr>
          <p:cNvSpPr>
            <a:spLocks noGrp="1"/>
          </p:cNvSpPr>
          <p:nvPr>
            <p:ph type="title"/>
          </p:nvPr>
        </p:nvSpPr>
        <p:spPr>
          <a:xfrm>
            <a:off x="838200" y="109729"/>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25274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3" name="Footer Placeholder 14">
            <a:extLst>
              <a:ext uri="{FF2B5EF4-FFF2-40B4-BE49-F238E27FC236}">
                <a16:creationId xmlns:a16="http://schemas.microsoft.com/office/drawing/2014/main" id="{9E7DBC82-15E7-4A0B-B662-BE8BBA14BEDB}"/>
              </a:ext>
            </a:extLst>
          </p:cNvPr>
          <p:cNvSpPr>
            <a:spLocks noGrp="1"/>
          </p:cNvSpPr>
          <p:nvPr>
            <p:ph type="ftr" sz="quarter" idx="3"/>
          </p:nvPr>
        </p:nvSpPr>
        <p:spPr>
          <a:xfrm>
            <a:off x="102412" y="6383146"/>
            <a:ext cx="4114800" cy="365125"/>
          </a:xfrm>
          <a:prstGeom prst="rect">
            <a:avLst/>
          </a:prstGeom>
        </p:spPr>
        <p:txBody>
          <a:bodyPr anchor="b"/>
          <a:lstStyle>
            <a:lvl1pPr algn="l">
              <a:defRPr sz="1200">
                <a:solidFill>
                  <a:schemeClr val="bg1">
                    <a:lumMod val="50000"/>
                  </a:schemeClr>
                </a:solidFill>
              </a:defRPr>
            </a:lvl1pPr>
          </a:lstStyle>
          <a:p>
            <a:r>
              <a:rPr lang="en-US"/>
              <a:t>© Seattle Jobs Initiative</a:t>
            </a:r>
          </a:p>
        </p:txBody>
      </p:sp>
      <p:sp>
        <p:nvSpPr>
          <p:cNvPr id="7" name="Title 1">
            <a:extLst>
              <a:ext uri="{FF2B5EF4-FFF2-40B4-BE49-F238E27FC236}">
                <a16:creationId xmlns:a16="http://schemas.microsoft.com/office/drawing/2014/main" id="{1795BF40-835C-4FC3-98A5-41954A49615F}"/>
              </a:ext>
            </a:extLst>
          </p:cNvPr>
          <p:cNvSpPr>
            <a:spLocks noGrp="1"/>
          </p:cNvSpPr>
          <p:nvPr>
            <p:ph type="title"/>
          </p:nvPr>
        </p:nvSpPr>
        <p:spPr>
          <a:xfrm>
            <a:off x="838200" y="109729"/>
            <a:ext cx="10515600" cy="1325563"/>
          </a:xfrm>
        </p:spPr>
        <p:txBody>
          <a:bodyPr/>
          <a:lstStyle>
            <a:lvl1pPr>
              <a:lnSpc>
                <a:spcPct val="100000"/>
              </a:lnSpc>
              <a:defRPr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8DC70C62-64EE-4C33-89EE-7964633C539D}"/>
              </a:ext>
            </a:extLst>
          </p:cNvPr>
          <p:cNvSpPr>
            <a:spLocks noGrp="1"/>
          </p:cNvSpPr>
          <p:nvPr>
            <p:ph idx="1"/>
          </p:nvPr>
        </p:nvSpPr>
        <p:spPr>
          <a:xfrm>
            <a:off x="838200" y="1696278"/>
            <a:ext cx="10515600" cy="453224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7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Title Goes Here Dolor Sit </a:t>
            </a:r>
            <a:r>
              <a:rPr lang="en-US" dirty="0" err="1"/>
              <a:t>Amet</a:t>
            </a:r>
            <a:endParaRPr dirty="0"/>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sz="2000" dirty="0" err="1">
                <a:solidFill>
                  <a:schemeClr val="tx1"/>
                </a:solidFill>
                <a:latin typeface="Overpass Medium" pitchFamily="2" charset="77"/>
              </a:rPr>
              <a:t>adipiscing</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elit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Nullam</a:t>
            </a:r>
            <a:r>
              <a:rPr lang="en-US" sz="2000" dirty="0">
                <a:solidFill>
                  <a:schemeClr val="tx1"/>
                </a:solidFill>
                <a:latin typeface="Overpass Medium" pitchFamily="2" charset="77"/>
              </a:rPr>
              <a:t> id mi sed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pellentesque</a:t>
            </a:r>
            <a:r>
              <a:rPr lang="en-US" sz="2000" dirty="0">
                <a:solidFill>
                  <a:schemeClr val="tx1"/>
                </a:solidFill>
                <a:latin typeface="Overpass Medium" pitchFamily="2" charset="77"/>
              </a:rPr>
              <a:t> gravida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Phasellus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imperdiet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justo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sollicitudin</a:t>
            </a:r>
            <a:r>
              <a:rPr lang="en-US" sz="2000" dirty="0">
                <a:solidFill>
                  <a:schemeClr val="tx1"/>
                </a:solidFill>
                <a:latin typeface="Overpass Medium" pitchFamily="2" charset="77"/>
              </a:rPr>
              <a:t> ex </a:t>
            </a:r>
            <a:r>
              <a:rPr lang="en-US" sz="2000" dirty="0" err="1">
                <a:solidFill>
                  <a:schemeClr val="tx1"/>
                </a:solidFill>
                <a:latin typeface="Overpass Medium" pitchFamily="2" charset="77"/>
              </a:rPr>
              <a:t>varius</a:t>
            </a:r>
            <a:r>
              <a:rPr lang="en-US" sz="2000" dirty="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dirty="0" err="1">
                <a:solidFill>
                  <a:schemeClr val="tx1"/>
                </a:solidFill>
                <a:latin typeface="Overpass Medium" pitchFamily="2" charset="77"/>
              </a:rPr>
              <a:t>Mauris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purus</a:t>
            </a:r>
            <a:r>
              <a:rPr lang="en-US" sz="2000" dirty="0">
                <a:solidFill>
                  <a:schemeClr val="tx1"/>
                </a:solidFill>
                <a:latin typeface="Overpass Medium" pitchFamily="2" charset="77"/>
              </a:rPr>
              <a:t> non </a:t>
            </a:r>
            <a:r>
              <a:rPr lang="en-US" sz="2000" dirty="0" err="1">
                <a:solidFill>
                  <a:schemeClr val="tx1"/>
                </a:solidFill>
                <a:latin typeface="Overpass Medium" pitchFamily="2" charset="77"/>
              </a:rPr>
              <a:t>vehicula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egestas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arcu</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eget</a:t>
            </a:r>
            <a:r>
              <a:rPr lang="en-US" sz="2000" dirty="0">
                <a:solidFill>
                  <a:schemeClr val="tx1"/>
                </a:solidFill>
                <a:latin typeface="Overpass Medium" pitchFamily="2" charset="77"/>
              </a:rPr>
              <a:t> pulvinar </a:t>
            </a:r>
            <a:r>
              <a:rPr lang="en-US" sz="2000" dirty="0" err="1">
                <a:solidFill>
                  <a:schemeClr val="tx1"/>
                </a:solidFill>
                <a:latin typeface="Overpass Medium" pitchFamily="2" charset="77"/>
              </a:rPr>
              <a:t>massa</a:t>
            </a:r>
            <a:r>
              <a:rPr lang="en-US" sz="2000" dirty="0">
                <a:solidFill>
                  <a:schemeClr val="tx1"/>
                </a:solidFill>
                <a:latin typeface="Overpass Medium" pitchFamily="2" charset="77"/>
              </a:rPr>
              <a:t> ipsum sit </a:t>
            </a:r>
            <a:r>
              <a:rPr lang="en-US" sz="2000" dirty="0" err="1">
                <a:solidFill>
                  <a:schemeClr val="tx1"/>
                </a:solidFill>
                <a:latin typeface="Overpass Medium" pitchFamily="2" charset="77"/>
              </a:rPr>
              <a:t>amet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velit</a:t>
            </a:r>
            <a:r>
              <a:rPr lang="en-US" sz="2000" dirty="0">
                <a:solidFill>
                  <a:schemeClr val="tx1"/>
                </a:solidFill>
                <a:latin typeface="Overpass Medium" pitchFamily="2" charset="77"/>
              </a:rPr>
              <a:t>. </a:t>
            </a:r>
          </a:p>
          <a:p>
            <a:pPr lvl="0"/>
            <a:r>
              <a:rPr lang="en-US" dirty="0" err="1"/>
              <a:t>Fusce</a:t>
            </a:r>
            <a:r>
              <a:rPr lang="en-US" dirty="0"/>
              <a:t> </a:t>
            </a:r>
            <a:r>
              <a:rPr lang="en-US" dirty="0" err="1"/>
              <a:t>fringilla</a:t>
            </a:r>
            <a:r>
              <a:rPr lang="en-US" dirty="0"/>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erat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Aliquam</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rhoncus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 </a:t>
            </a:r>
            <a:r>
              <a:rPr lang="en-US" sz="2000" dirty="0" err="1">
                <a:solidFill>
                  <a:schemeClr val="tx1"/>
                </a:solidFill>
                <a:latin typeface="Overpass Medium" pitchFamily="2" charset="77"/>
              </a:rPr>
              <a:t>fringilla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ultrices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metus</a:t>
            </a:r>
            <a:r>
              <a:rPr lang="en-US" sz="2000" dirty="0">
                <a:solidFill>
                  <a:schemeClr val="tx1"/>
                </a:solidFill>
                <a:latin typeface="Overpass Medium" pitchFamily="2" charset="77"/>
              </a:rPr>
              <a:t> ligula </a:t>
            </a:r>
            <a:r>
              <a:rPr lang="en-US" sz="2000" dirty="0" err="1">
                <a:solidFill>
                  <a:schemeClr val="tx1"/>
                </a:solidFill>
                <a:latin typeface="Overpass Medium" pitchFamily="2" charset="77"/>
              </a:rPr>
              <a:t>porttitor</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odio</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nec</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ornare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nulla</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tellus</a:t>
            </a:r>
            <a:r>
              <a:rPr lang="en-US" sz="2000" dirty="0">
                <a:solidFill>
                  <a:schemeClr val="tx1"/>
                </a:solidFill>
                <a:latin typeface="Overpass Medium" pitchFamily="2" charset="77"/>
              </a:rPr>
              <a:t> vitae </a:t>
            </a:r>
            <a:r>
              <a:rPr lang="en-US" sz="2000" dirty="0" err="1">
                <a:solidFill>
                  <a:schemeClr val="tx1"/>
                </a:solidFill>
                <a:latin typeface="Overpass Medium" pitchFamily="2" charset="77"/>
              </a:rPr>
              <a:t>risus</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Quisque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accumsan</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felis</a:t>
            </a:r>
            <a:r>
              <a:rPr lang="en-US" sz="2000" dirty="0">
                <a:solidFill>
                  <a:schemeClr val="tx1"/>
                </a:solidFill>
                <a:latin typeface="Overpass Medium" pitchFamily="2" charset="77"/>
              </a:rPr>
              <a:t> et nisi </a:t>
            </a:r>
            <a:r>
              <a:rPr lang="en-US" sz="2000" dirty="0" err="1">
                <a:solidFill>
                  <a:schemeClr val="tx1"/>
                </a:solidFill>
                <a:latin typeface="Overpass Medium" pitchFamily="2" charset="77"/>
              </a:rPr>
              <a:t>tristique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bibendum</a:t>
            </a:r>
            <a:r>
              <a:rPr lang="en-US" sz="2000" dirty="0">
                <a:solidFill>
                  <a:schemeClr val="tx1"/>
                </a:solidFill>
                <a:latin typeface="Overpass Medium" pitchFamily="2" charset="77"/>
              </a:rPr>
              <a:t>. Aenean </a:t>
            </a:r>
            <a:r>
              <a:rPr lang="en-US" sz="2000" dirty="0" err="1">
                <a:solidFill>
                  <a:schemeClr val="tx1"/>
                </a:solidFill>
                <a:latin typeface="Overpass Medium" pitchFamily="2" charset="77"/>
              </a:rPr>
              <a:t>vulputate</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posuere</a:t>
            </a:r>
            <a:r>
              <a:rPr lang="en-US" sz="2000" dirty="0">
                <a:solidFill>
                  <a:schemeClr val="tx1"/>
                </a:solidFill>
                <a:latin typeface="Overpass Medium" pitchFamily="2" charset="77"/>
              </a:rPr>
              <a:t> ipsum </a:t>
            </a:r>
            <a:r>
              <a:rPr lang="en-US" sz="2000" dirty="0" err="1">
                <a:solidFill>
                  <a:schemeClr val="tx1"/>
                </a:solidFill>
                <a:latin typeface="Overpass Medium" pitchFamily="2" charset="77"/>
              </a:rPr>
              <a:t>ut</a:t>
            </a:r>
            <a:r>
              <a:rPr lang="en-US" sz="2000" dirty="0">
                <a:solidFill>
                  <a:schemeClr val="tx1"/>
                </a:solidFill>
                <a:latin typeface="Overpass Medium" pitchFamily="2" charset="77"/>
              </a:rPr>
              <a:t> </a:t>
            </a:r>
            <a:r>
              <a:rPr lang="en-US" sz="2000" dirty="0" err="1">
                <a:solidFill>
                  <a:schemeClr val="tx1"/>
                </a:solidFill>
                <a:latin typeface="Overpass Medium" pitchFamily="2" charset="77"/>
              </a:rPr>
              <a:t>ultricies</a:t>
            </a:r>
            <a:r>
              <a:rPr lang="en-US" sz="2000" dirty="0">
                <a:solidFill>
                  <a:schemeClr val="tx1"/>
                </a:solidFill>
                <a:latin typeface="Overpass Medium" pitchFamily="2" charset="77"/>
              </a:rPr>
              <a:t>.</a:t>
            </a:r>
            <a:r>
              <a:rPr lang="en-US" dirty="0"/>
              <a:t> </a:t>
            </a:r>
          </a:p>
        </p:txBody>
      </p:sp>
    </p:spTree>
    <p:extLst>
      <p:ext uri="{BB962C8B-B14F-4D97-AF65-F5344CB8AC3E}">
        <p14:creationId xmlns:p14="http://schemas.microsoft.com/office/powerpoint/2010/main" val="123014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8D9C-766B-2E2C-43DE-99E74F904B91}"/>
              </a:ext>
            </a:extLst>
          </p:cNvPr>
          <p:cNvSpPr>
            <a:spLocks noGrp="1"/>
          </p:cNvSpPr>
          <p:nvPr>
            <p:ph type="title"/>
          </p:nvPr>
        </p:nvSpPr>
        <p:spPr>
          <a:xfrm>
            <a:off x="831850" y="1709738"/>
            <a:ext cx="10515600" cy="2852737"/>
          </a:xfrm>
        </p:spPr>
        <p:txBody>
          <a:bodyPr anchor="b"/>
          <a:lstStyle>
            <a:lvl1pPr>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894E65-DA0B-1239-56CC-EF560F337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AC53D-ED72-BE8F-DDCD-6926A745B8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2F7D37-BC76-EE4B-A08E-2EE6A0ED2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BF5D-2B96-6DEF-2EFD-F902728E96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485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3F94-B985-9FF4-CC0A-A51BFAD7C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C73A8-9FBD-0339-1EA7-917AF726B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C6372-83CF-51B3-7526-57FEABA0E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14EB5-2112-93B7-FF51-CE2E8A18080C}"/>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F9C6EB29-881A-15FF-A4E9-0516A7BE0D97}"/>
              </a:ext>
            </a:extLst>
          </p:cNvPr>
          <p:cNvSpPr>
            <a:spLocks noGrp="1"/>
          </p:cNvSpPr>
          <p:nvPr>
            <p:ph type="ftr" sz="quarter" idx="11"/>
          </p:nvPr>
        </p:nvSpPr>
        <p:spPr/>
        <p:txBody>
          <a:bodyPr/>
          <a:lstStyle/>
          <a:p>
            <a:r>
              <a:rPr lang="en-US"/>
              <a:t>© Seattle Jobs Initiative</a:t>
            </a:r>
          </a:p>
        </p:txBody>
      </p:sp>
      <p:sp>
        <p:nvSpPr>
          <p:cNvPr id="7" name="Slide Number Placeholder 6">
            <a:extLst>
              <a:ext uri="{FF2B5EF4-FFF2-40B4-BE49-F238E27FC236}">
                <a16:creationId xmlns:a16="http://schemas.microsoft.com/office/drawing/2014/main" id="{D00EEFB8-5C3A-2926-0BF8-2D2EDC48A2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01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2783-6B30-8D08-31ED-531F3F42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CC213-91C1-ED5F-A222-52D4D3C55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D4CF-B9FF-B33A-4F56-0DB207933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1766C-5845-AF7D-ABB4-F4C3287A8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448BA-B886-6E5D-517F-4D2D3B6B79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8ED9C-A7F7-9A71-6384-1814A398F526}"/>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8" name="Footer Placeholder 7">
            <a:extLst>
              <a:ext uri="{FF2B5EF4-FFF2-40B4-BE49-F238E27FC236}">
                <a16:creationId xmlns:a16="http://schemas.microsoft.com/office/drawing/2014/main" id="{12554F32-3BA5-0E09-C692-592AEB1EEB3A}"/>
              </a:ext>
            </a:extLst>
          </p:cNvPr>
          <p:cNvSpPr>
            <a:spLocks noGrp="1"/>
          </p:cNvSpPr>
          <p:nvPr>
            <p:ph type="ftr" sz="quarter" idx="11"/>
          </p:nvPr>
        </p:nvSpPr>
        <p:spPr/>
        <p:txBody>
          <a:bodyPr/>
          <a:lstStyle/>
          <a:p>
            <a:r>
              <a:rPr lang="en-US"/>
              <a:t>© Student-Centered Design at SJI</a:t>
            </a:r>
          </a:p>
        </p:txBody>
      </p:sp>
      <p:sp>
        <p:nvSpPr>
          <p:cNvPr id="9" name="Slide Number Placeholder 8">
            <a:extLst>
              <a:ext uri="{FF2B5EF4-FFF2-40B4-BE49-F238E27FC236}">
                <a16:creationId xmlns:a16="http://schemas.microsoft.com/office/drawing/2014/main" id="{F47C9AD6-EFB1-C47D-32A8-BFED9C0018E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402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851F-816F-695A-5993-3D0530020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FA767-FE44-F3A3-0CEB-34C15ECD7EDB}"/>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4" name="Footer Placeholder 3">
            <a:extLst>
              <a:ext uri="{FF2B5EF4-FFF2-40B4-BE49-F238E27FC236}">
                <a16:creationId xmlns:a16="http://schemas.microsoft.com/office/drawing/2014/main" id="{CCEF1BB9-83C9-EBBF-181F-BB3D41B084A7}"/>
              </a:ext>
            </a:extLst>
          </p:cNvPr>
          <p:cNvSpPr>
            <a:spLocks noGrp="1"/>
          </p:cNvSpPr>
          <p:nvPr>
            <p:ph type="ftr" sz="quarter" idx="11"/>
          </p:nvPr>
        </p:nvSpPr>
        <p:spPr/>
        <p:txBody>
          <a:bodyPr/>
          <a:lstStyle/>
          <a:p>
            <a:r>
              <a:rPr lang="en-US"/>
              <a:t>© Student-Centered Design at SJI</a:t>
            </a:r>
          </a:p>
        </p:txBody>
      </p:sp>
      <p:sp>
        <p:nvSpPr>
          <p:cNvPr id="5" name="Slide Number Placeholder 4">
            <a:extLst>
              <a:ext uri="{FF2B5EF4-FFF2-40B4-BE49-F238E27FC236}">
                <a16:creationId xmlns:a16="http://schemas.microsoft.com/office/drawing/2014/main" id="{974992D9-3CE5-380E-76D2-C02086A85B9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941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58DCE-A01B-0EB6-D301-C21139CCFC64}"/>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3" name="Footer Placeholder 2">
            <a:extLst>
              <a:ext uri="{FF2B5EF4-FFF2-40B4-BE49-F238E27FC236}">
                <a16:creationId xmlns:a16="http://schemas.microsoft.com/office/drawing/2014/main" id="{38C16E69-E647-8860-242F-DF53735B68B8}"/>
              </a:ext>
            </a:extLst>
          </p:cNvPr>
          <p:cNvSpPr>
            <a:spLocks noGrp="1"/>
          </p:cNvSpPr>
          <p:nvPr>
            <p:ph type="ftr" sz="quarter" idx="11"/>
          </p:nvPr>
        </p:nvSpPr>
        <p:spPr/>
        <p:txBody>
          <a:bodyPr/>
          <a:lstStyle/>
          <a:p>
            <a:r>
              <a:rPr lang="en-US"/>
              <a:t>© Student-Centered Design at SJI</a:t>
            </a:r>
          </a:p>
        </p:txBody>
      </p:sp>
      <p:sp>
        <p:nvSpPr>
          <p:cNvPr id="4" name="Slide Number Placeholder 3">
            <a:extLst>
              <a:ext uri="{FF2B5EF4-FFF2-40B4-BE49-F238E27FC236}">
                <a16:creationId xmlns:a16="http://schemas.microsoft.com/office/drawing/2014/main" id="{D5ADDC7D-D9B9-4100-D3BB-EADCF2343A0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721720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EDC-CB1C-0DF3-9366-121E91F09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DBD5A-123B-59E6-F257-45B3F35E9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D62B9-7890-B055-75C5-574F95593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530E-C59B-7168-D718-B9CEED3ED132}"/>
              </a:ext>
            </a:extLst>
          </p:cNvPr>
          <p:cNvSpPr>
            <a:spLocks noGrp="1"/>
          </p:cNvSpPr>
          <p:nvPr>
            <p:ph type="dt" sz="half" idx="10"/>
          </p:nvPr>
        </p:nvSpPr>
        <p:spPr/>
        <p:txBody>
          <a:bodyPr/>
          <a:lstStyle/>
          <a:p>
            <a:fld id="{C764DE79-268F-4C1A-8933-263129D2AF90}" type="datetimeFigureOut">
              <a:rPr lang="en-US" smtClean="0"/>
              <a:t>11/22/2024</a:t>
            </a:fld>
            <a:endParaRPr lang="en-US"/>
          </a:p>
        </p:txBody>
      </p:sp>
      <p:sp>
        <p:nvSpPr>
          <p:cNvPr id="6" name="Footer Placeholder 5">
            <a:extLst>
              <a:ext uri="{FF2B5EF4-FFF2-40B4-BE49-F238E27FC236}">
                <a16:creationId xmlns:a16="http://schemas.microsoft.com/office/drawing/2014/main" id="{54434D84-4A6A-4793-5746-3CCC76308630}"/>
              </a:ext>
            </a:extLst>
          </p:cNvPr>
          <p:cNvSpPr>
            <a:spLocks noGrp="1"/>
          </p:cNvSpPr>
          <p:nvPr>
            <p:ph type="ftr" sz="quarter" idx="11"/>
          </p:nvPr>
        </p:nvSpPr>
        <p:spPr/>
        <p:txBody>
          <a:bodyPr/>
          <a:lstStyle/>
          <a:p>
            <a:r>
              <a:rPr lang="en-US"/>
              <a:t>© Student-Centered Design at SJI</a:t>
            </a:r>
          </a:p>
        </p:txBody>
      </p:sp>
      <p:sp>
        <p:nvSpPr>
          <p:cNvPr id="7" name="Slide Number Placeholder 6">
            <a:extLst>
              <a:ext uri="{FF2B5EF4-FFF2-40B4-BE49-F238E27FC236}">
                <a16:creationId xmlns:a16="http://schemas.microsoft.com/office/drawing/2014/main" id="{89AB6E7E-1792-2016-5FB8-DC1F6423039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697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913527051"/>
      </p:ext>
    </p:extLst>
  </p:cSld>
  <p:clrMap bg1="lt1" tx1="dk1" bg2="lt2" tx2="dk2" accent1="accent1" accent2="accent2" accent3="accent3" accent4="accent4" accent5="accent5" accent6="accent6" hlink="hlink" folHlink="folHlink"/>
  <p:sldLayoutIdLst>
    <p:sldLayoutId id="2147483851" r:id="rId1"/>
    <p:sldLayoutId id="214748387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90" r:id="rId13"/>
    <p:sldLayoutId id="2147483891" r:id="rId14"/>
    <p:sldLayoutId id="2147483892" r:id="rId15"/>
    <p:sldLayoutId id="2147483876" r:id="rId16"/>
    <p:sldLayoutId id="2147483718" r:id="rId17"/>
    <p:sldLayoutId id="2147483862" r:id="rId18"/>
    <p:sldLayoutId id="2147483914"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B13F8-B8CF-9F5B-02A6-2D401A779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6DA76-09D7-7732-F735-E72092DFB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3B411-D80A-D993-365C-EF550D7BA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11/22/2024</a:t>
            </a:fld>
            <a:endParaRPr lang="en-US"/>
          </a:p>
        </p:txBody>
      </p:sp>
      <p:sp>
        <p:nvSpPr>
          <p:cNvPr id="5" name="Footer Placeholder 4">
            <a:extLst>
              <a:ext uri="{FF2B5EF4-FFF2-40B4-BE49-F238E27FC236}">
                <a16:creationId xmlns:a16="http://schemas.microsoft.com/office/drawing/2014/main" id="{3BDE96AF-249D-6757-D11D-80EBA351F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Student-Centered Design at SJI</a:t>
            </a:r>
          </a:p>
        </p:txBody>
      </p:sp>
      <p:sp>
        <p:nvSpPr>
          <p:cNvPr id="6" name="Slide Number Placeholder 5">
            <a:extLst>
              <a:ext uri="{FF2B5EF4-FFF2-40B4-BE49-F238E27FC236}">
                <a16:creationId xmlns:a16="http://schemas.microsoft.com/office/drawing/2014/main" id="{9A565A4B-5B74-2FFA-AF61-29C8A8CC7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51262524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solorzano@opportunity.lacounty.gov" TargetMode="External"/><Relationship Id="rId7" Type="http://schemas.openxmlformats.org/officeDocument/2006/relationships/hyperlink" Target="mailto:sposter@redf.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drader@seattlejobsinit.com" TargetMode="External"/><Relationship Id="rId5" Type="http://schemas.openxmlformats.org/officeDocument/2006/relationships/hyperlink" Target="mailto:ncodd@seattlejobsinit.com" TargetMode="External"/><Relationship Id="rId4" Type="http://schemas.openxmlformats.org/officeDocument/2006/relationships/hyperlink" Target="mailto:cnguy@opportunity.lacounty.go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teams.microsoft.com/l/meetup-join/19%3ameeting_MTY5M2EzNjgtMDdjNS00MTNkLTlhN2MtYzEwMGE0YmU5MTBk%40thread.v2/0?context=%7b%22Tid%22%3a%2207597248-ea38-451b-8abe-a638eddbac81%22%2c%22Oid%22%3a%22b4208165-e48a-4f7f-b22d-65d52036fede%22%7d" TargetMode="External"/><Relationship Id="rId3" Type="http://schemas.openxmlformats.org/officeDocument/2006/relationships/hyperlink" Target="https://redfworkshop.org/la-county-cfet/" TargetMode="External"/><Relationship Id="rId7" Type="http://schemas.openxmlformats.org/officeDocument/2006/relationships/hyperlink" Target="https://www.fns.usda.gov/snap-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cdss.ca.gov/inforesources/calfresh/employment-and-training" TargetMode="External"/><Relationship Id="rId5" Type="http://schemas.openxmlformats.org/officeDocument/2006/relationships/hyperlink" Target="https://benefitscal.com/Public/login" TargetMode="External"/><Relationship Id="rId4" Type="http://schemas.openxmlformats.org/officeDocument/2006/relationships/hyperlink" Target="https://cdss.ca.gov/Portals/9/Additional-Resources/Letters-and-Notices/ACLs/2022/22-99.pdf?ver=2022-12-28-142754-4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fns.usda.gov/snap-et" TargetMode="External"/><Relationship Id="rId7" Type="http://schemas.openxmlformats.org/officeDocument/2006/relationships/hyperlink" Target="https://www.seattlejobsinitiative.com/snap-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redf.org/" TargetMode="External"/><Relationship Id="rId5" Type="http://schemas.openxmlformats.org/officeDocument/2006/relationships/hyperlink" Target="https://opportunity.lacounty.gov/" TargetMode="External"/><Relationship Id="rId4" Type="http://schemas.openxmlformats.org/officeDocument/2006/relationships/hyperlink" Target="https://dpss.lacounty.gov/e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3B3C9501-0095-73BE-CEB0-3D6333657476}"/>
              </a:ext>
            </a:extLst>
          </p:cNvPr>
          <p:cNvSpPr txBox="1">
            <a:spLocks/>
          </p:cNvSpPr>
          <p:nvPr/>
        </p:nvSpPr>
        <p:spPr>
          <a:xfrm>
            <a:off x="619296" y="3138903"/>
            <a:ext cx="8742169" cy="7478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0" marR="0" lvl="0" indent="0" algn="l" defTabSz="914400" rtl="0" eaLnBrk="1" fontAlgn="auto" latinLnBrk="0" hangingPunct="1">
              <a:lnSpc>
                <a:spcPct val="90000"/>
              </a:lnSpc>
              <a:spcBef>
                <a:spcPts val="0"/>
              </a:spcBef>
              <a:spcAft>
                <a:spcPts val="0"/>
              </a:spcAft>
              <a:buClr>
                <a:srgbClr val="F39922"/>
              </a:buClr>
              <a:buSzPts val="2800"/>
              <a:buFont typeface="Inter"/>
              <a:buNone/>
              <a:tabLst/>
              <a:defRPr/>
            </a:pPr>
            <a:r>
              <a:rPr kumimoji="0" lang="en-US" sz="5400" b="1" i="0" u="none" strike="noStrike" kern="1200" cap="none" spc="0" normalizeH="0" baseline="0" noProof="0" dirty="0">
                <a:ln>
                  <a:noFill/>
                </a:ln>
                <a:solidFill>
                  <a:prstClr val="white"/>
                </a:solidFill>
                <a:effectLst/>
                <a:uLnTx/>
                <a:uFillTx/>
                <a:latin typeface="Obviously Narw Bold" panose="040D0808050403040306" pitchFamily="82" charset="0"/>
                <a:sym typeface="Inter"/>
              </a:rPr>
              <a:t>Skill Up Los Angeles</a:t>
            </a:r>
          </a:p>
        </p:txBody>
      </p:sp>
      <p:sp>
        <p:nvSpPr>
          <p:cNvPr id="3" name="Subtitle 2">
            <a:extLst>
              <a:ext uri="{FF2B5EF4-FFF2-40B4-BE49-F238E27FC236}">
                <a16:creationId xmlns:a16="http://schemas.microsoft.com/office/drawing/2014/main" id="{8D53A2A0-0E77-6D12-D42E-B50548C047CD}"/>
              </a:ext>
            </a:extLst>
          </p:cNvPr>
          <p:cNvSpPr txBox="1">
            <a:spLocks/>
          </p:cNvSpPr>
          <p:nvPr/>
        </p:nvSpPr>
        <p:spPr>
          <a:xfrm>
            <a:off x="619296" y="4031250"/>
            <a:ext cx="11395723" cy="1209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rPr>
              <a:t>CalFresh Employment &amp; Training Onboarding</a:t>
            </a:r>
            <a:r>
              <a:rPr lang="en-US" b="1" dirty="0">
                <a:solidFill>
                  <a:prstClr val="white"/>
                </a:solidFill>
                <a:latin typeface="Obviously Narw Bold" panose="040D0808050403040306" pitchFamily="82" charset="0"/>
              </a:rPr>
              <a:t>: 101</a:t>
            </a:r>
            <a:endParaRPr kumimoji="0" lang="en-US" sz="2800" b="1" i="0" u="none" strike="noStrike" kern="1200" cap="none" spc="0" normalizeH="0" baseline="0" noProof="0" dirty="0">
              <a:ln>
                <a:noFill/>
              </a:ln>
              <a:solidFill>
                <a:prstClr val="white"/>
              </a:solidFill>
              <a:effectLst/>
              <a:uLnTx/>
              <a:uFillTx/>
              <a:latin typeface="Obviously Narw Bold" panose="040D0808050403040306" pitchFamily="82" charset="0"/>
              <a:ea typeface="+mn-ea"/>
              <a:cs typeface="+mn-cs"/>
            </a:endParaRPr>
          </a:p>
        </p:txBody>
      </p:sp>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graphicFrame>
        <p:nvGraphicFramePr>
          <p:cNvPr id="4" name="Table 3">
            <a:extLst>
              <a:ext uri="{FF2B5EF4-FFF2-40B4-BE49-F238E27FC236}">
                <a16:creationId xmlns:a16="http://schemas.microsoft.com/office/drawing/2014/main" id="{850DE741-2572-9C24-DDFE-6B941583ED3E}"/>
              </a:ext>
            </a:extLst>
          </p:cNvPr>
          <p:cNvGraphicFramePr>
            <a:graphicFrameLocks noGrp="1"/>
          </p:cNvGraphicFramePr>
          <p:nvPr>
            <p:extLst>
              <p:ext uri="{D42A27DB-BD31-4B8C-83A1-F6EECF244321}">
                <p14:modId xmlns:p14="http://schemas.microsoft.com/office/powerpoint/2010/main" val="3984918794"/>
              </p:ext>
            </p:extLst>
          </p:nvPr>
        </p:nvGraphicFramePr>
        <p:xfrm>
          <a:off x="443685" y="1877090"/>
          <a:ext cx="11057834" cy="4346913"/>
        </p:xfrm>
        <a:graphic>
          <a:graphicData uri="http://schemas.openxmlformats.org/drawingml/2006/table">
            <a:tbl>
              <a:tblPr firstRow="1" bandRow="1">
                <a:tableStyleId>{00A15C55-8517-42AA-B614-E9B94910E393}</a:tableStyleId>
              </a:tblPr>
              <a:tblGrid>
                <a:gridCol w="2418785">
                  <a:extLst>
                    <a:ext uri="{9D8B030D-6E8A-4147-A177-3AD203B41FA5}">
                      <a16:colId xmlns:a16="http://schemas.microsoft.com/office/drawing/2014/main" val="4014063865"/>
                    </a:ext>
                  </a:extLst>
                </a:gridCol>
                <a:gridCol w="8639049">
                  <a:extLst>
                    <a:ext uri="{9D8B030D-6E8A-4147-A177-3AD203B41FA5}">
                      <a16:colId xmlns:a16="http://schemas.microsoft.com/office/drawing/2014/main" val="579912937"/>
                    </a:ext>
                  </a:extLst>
                </a:gridCol>
              </a:tblGrid>
              <a:tr h="648807">
                <a:tc>
                  <a:txBody>
                    <a:bodyPr/>
                    <a:lstStyle/>
                    <a:p>
                      <a:pPr algn="ctr"/>
                      <a:r>
                        <a:rPr lang="en-US" dirty="0"/>
                        <a:t>Component (Service)</a:t>
                      </a:r>
                    </a:p>
                  </a:txBody>
                  <a:tcPr anchor="ctr"/>
                </a:tc>
                <a:tc>
                  <a:txBody>
                    <a:bodyPr/>
                    <a:lstStyle/>
                    <a:p>
                      <a:pPr algn="ctr"/>
                      <a:r>
                        <a:rPr lang="en-US" dirty="0"/>
                        <a:t>Description &amp; Information</a:t>
                      </a:r>
                    </a:p>
                  </a:txBody>
                  <a:tcPr anchor="ctr"/>
                </a:tc>
                <a:extLst>
                  <a:ext uri="{0D108BD9-81ED-4DB2-BD59-A6C34878D82A}">
                    <a16:rowId xmlns:a16="http://schemas.microsoft.com/office/drawing/2014/main" val="949853270"/>
                  </a:ext>
                </a:extLst>
              </a:tr>
              <a:tr h="911793">
                <a:tc>
                  <a:txBody>
                    <a:bodyPr/>
                    <a:lstStyle/>
                    <a:p>
                      <a:pPr algn="ctr"/>
                      <a:r>
                        <a:rPr lang="en-US" b="1" dirty="0"/>
                        <a:t>Education</a:t>
                      </a:r>
                    </a:p>
                  </a:txBody>
                  <a:tcPr anchor="ctr"/>
                </a:tc>
                <a:tc>
                  <a:txBody>
                    <a:bodyPr/>
                    <a:lstStyle/>
                    <a:p>
                      <a:pPr marR="0" algn="l">
                        <a:spcBef>
                          <a:spcPts val="50"/>
                        </a:spcBef>
                        <a:spcAft>
                          <a:spcPts val="0"/>
                        </a:spcAft>
                      </a:pPr>
                      <a:r>
                        <a:rPr lang="en-US" sz="1600" spc="-5" dirty="0">
                          <a:effectLst/>
                          <a:ea typeface="Arial" panose="020B0604020202020204" pitchFamily="34" charset="0"/>
                          <a:cs typeface="Segoe UI" panose="020B0502040204020203" pitchFamily="34" charset="0"/>
                        </a:rPr>
                        <a:t>A wide range of activities that improve basic skills, literacy, and employability that can include:</a:t>
                      </a:r>
                    </a:p>
                    <a:p>
                      <a:pPr marR="0" algn="l">
                        <a:spcBef>
                          <a:spcPts val="50"/>
                        </a:spcBef>
                        <a:spcAft>
                          <a:spcPts val="0"/>
                        </a:spcAft>
                      </a:pPr>
                      <a:endParaRPr lang="en-US" sz="1600" spc="-5" dirty="0">
                        <a:effectLst/>
                        <a:ea typeface="Arial" panose="020B0604020202020204" pitchFamily="34" charset="0"/>
                        <a:cs typeface="Segoe UI" panose="020B0502040204020203" pitchFamily="34" charset="0"/>
                      </a:endParaRPr>
                    </a:p>
                    <a:p>
                      <a:pPr marL="742950" lvl="1" indent="-285750" algn="l">
                        <a:spcBef>
                          <a:spcPts val="50"/>
                        </a:spcBef>
                        <a:buFont typeface="Arial" panose="020B0604020202020204" pitchFamily="34" charset="0"/>
                        <a:buChar char="•"/>
                      </a:pPr>
                      <a:r>
                        <a:rPr lang="en-US" sz="1600" spc="-5" dirty="0">
                          <a:effectLst/>
                          <a:ea typeface="Arial" panose="020B0604020202020204" pitchFamily="34" charset="0"/>
                          <a:cs typeface="Segoe UI" panose="020B0502040204020203" pitchFamily="34" charset="0"/>
                        </a:rPr>
                        <a:t>Adult Basic Education (ABE) and/or Foundational Skills Instruction;</a:t>
                      </a:r>
                    </a:p>
                    <a:p>
                      <a:pPr marL="742950" lvl="1" indent="-285750" algn="l">
                        <a:spcBef>
                          <a:spcPts val="50"/>
                        </a:spcBef>
                        <a:buFont typeface="Arial" panose="020B0604020202020204" pitchFamily="34" charset="0"/>
                        <a:buChar char="•"/>
                      </a:pPr>
                      <a:r>
                        <a:rPr lang="en-US" sz="1600" spc="-5" dirty="0">
                          <a:effectLst/>
                          <a:ea typeface="Arial" panose="020B0604020202020204" pitchFamily="34" charset="0"/>
                          <a:cs typeface="Segoe UI" panose="020B0502040204020203" pitchFamily="34" charset="0"/>
                        </a:rPr>
                        <a:t>Career and Technical Education (CTE) and/or Vocational Training;</a:t>
                      </a:r>
                    </a:p>
                    <a:p>
                      <a:pPr marL="742950" lvl="1" indent="-285750" algn="l">
                        <a:spcBef>
                          <a:spcPts val="50"/>
                        </a:spcBef>
                        <a:buFont typeface="Arial" panose="020B0604020202020204" pitchFamily="34" charset="0"/>
                        <a:buChar char="•"/>
                      </a:pPr>
                      <a:r>
                        <a:rPr lang="en-US" sz="1600" spc="-5" dirty="0">
                          <a:effectLst/>
                          <a:ea typeface="Arial" panose="020B0604020202020204" pitchFamily="34" charset="0"/>
                          <a:cs typeface="Segoe UI" panose="020B0502040204020203" pitchFamily="34" charset="0"/>
                        </a:rPr>
                        <a:t>English Language Acquisition (ELA);</a:t>
                      </a:r>
                    </a:p>
                    <a:p>
                      <a:pPr marL="742950" lvl="1" indent="-285750" algn="l">
                        <a:spcBef>
                          <a:spcPts val="50"/>
                        </a:spcBef>
                        <a:buFont typeface="Arial" panose="020B0604020202020204" pitchFamily="34" charset="0"/>
                        <a:buChar char="•"/>
                      </a:pPr>
                      <a:r>
                        <a:rPr lang="en-US" sz="1600" spc="-5" dirty="0">
                          <a:effectLst/>
                          <a:ea typeface="Arial" panose="020B0604020202020204" pitchFamily="34" charset="0"/>
                          <a:cs typeface="Segoe UI" panose="020B0502040204020203" pitchFamily="34" charset="0"/>
                        </a:rPr>
                        <a:t>Integrated Education and Training (IET) or Bridge Programs; and</a:t>
                      </a:r>
                    </a:p>
                    <a:p>
                      <a:pPr marL="742950" lvl="1" indent="-285750" algn="l">
                        <a:spcBef>
                          <a:spcPts val="50"/>
                        </a:spcBef>
                        <a:buFont typeface="Arial" panose="020B0604020202020204" pitchFamily="34" charset="0"/>
                        <a:buChar char="•"/>
                      </a:pPr>
                      <a:r>
                        <a:rPr lang="en-US" sz="1600" spc="-5" dirty="0">
                          <a:effectLst/>
                          <a:ea typeface="Arial" panose="020B0604020202020204" pitchFamily="34" charset="0"/>
                          <a:cs typeface="Segoe UI" panose="020B0502040204020203" pitchFamily="34" charset="0"/>
                        </a:rPr>
                        <a:t>Work Readiness Training (WRT)</a:t>
                      </a:r>
                    </a:p>
                  </a:txBody>
                  <a:tcPr anchor="ctr"/>
                </a:tc>
                <a:extLst>
                  <a:ext uri="{0D108BD9-81ED-4DB2-BD59-A6C34878D82A}">
                    <a16:rowId xmlns:a16="http://schemas.microsoft.com/office/drawing/2014/main" val="119818183"/>
                  </a:ext>
                </a:extLst>
              </a:tr>
              <a:tr h="911793">
                <a:tc>
                  <a:txBody>
                    <a:bodyPr/>
                    <a:lstStyle/>
                    <a:p>
                      <a:pPr algn="ctr"/>
                      <a:r>
                        <a:rPr lang="en-US" b="1" dirty="0"/>
                        <a:t>Self Employment Training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effectLst/>
                          <a:ea typeface="Arial" panose="020B0604020202020204" pitchFamily="34" charset="0"/>
                          <a:cs typeface="Segoe UI" panose="020B0502040204020203" pitchFamily="34" charset="0"/>
                        </a:rPr>
                        <a:t>Improves participant employability by providing training in opening and operating a small business or other self-employment venture</a:t>
                      </a:r>
                    </a:p>
                    <a:p>
                      <a:pPr algn="l"/>
                      <a:endParaRPr lang="en-US" sz="1400" spc="-5" dirty="0">
                        <a:effectLst/>
                        <a:ea typeface="Arial" panose="020B0604020202020204" pitchFamily="34" charset="0"/>
                        <a:cs typeface="Segoe UI" panose="020B0502040204020203" pitchFamily="34" charset="0"/>
                      </a:endParaRPr>
                    </a:p>
                  </a:txBody>
                  <a:tcPr anchor="ctr"/>
                </a:tc>
                <a:extLst>
                  <a:ext uri="{0D108BD9-81ED-4DB2-BD59-A6C34878D82A}">
                    <a16:rowId xmlns:a16="http://schemas.microsoft.com/office/drawing/2014/main" val="1301378254"/>
                  </a:ext>
                </a:extLst>
              </a:tr>
              <a:tr h="911793">
                <a:tc>
                  <a:txBody>
                    <a:bodyPr/>
                    <a:lstStyle/>
                    <a:p>
                      <a:pPr algn="ctr"/>
                      <a:r>
                        <a:rPr lang="en-US" b="1" dirty="0"/>
                        <a:t>Job Retention</a:t>
                      </a:r>
                    </a:p>
                  </a:txBody>
                  <a:tcPr anchor="ctr"/>
                </a:tc>
                <a:tc>
                  <a:txBody>
                    <a:bodyPr/>
                    <a:lstStyle/>
                    <a:p>
                      <a:pPr algn="l"/>
                      <a:r>
                        <a:rPr lang="en-US" sz="1600" spc="-5" dirty="0">
                          <a:effectLst/>
                          <a:ea typeface="Arial" panose="020B0604020202020204" pitchFamily="34" charset="0"/>
                          <a:cs typeface="Segoe UI" panose="020B0502040204020203" pitchFamily="34" charset="0"/>
                        </a:rPr>
                        <a:t>Provides case management and supportive services to participants for a minimum of 30 days and a maximum of 90 days after employment is secured.</a:t>
                      </a:r>
                      <a:endParaRPr lang="en-US" sz="1600" dirty="0"/>
                    </a:p>
                  </a:txBody>
                  <a:tcPr anchor="ctr"/>
                </a:tc>
                <a:extLst>
                  <a:ext uri="{0D108BD9-81ED-4DB2-BD59-A6C34878D82A}">
                    <a16:rowId xmlns:a16="http://schemas.microsoft.com/office/drawing/2014/main" val="1888486679"/>
                  </a:ext>
                </a:extLst>
              </a:tr>
            </a:tbl>
          </a:graphicData>
        </a:graphic>
      </p:graphicFrame>
      <p:sp>
        <p:nvSpPr>
          <p:cNvPr id="6" name="TextBox 5">
            <a:extLst>
              <a:ext uri="{FF2B5EF4-FFF2-40B4-BE49-F238E27FC236}">
                <a16:creationId xmlns:a16="http://schemas.microsoft.com/office/drawing/2014/main" id="{02E84157-A129-AC5C-B159-F28AD2E089CB}"/>
              </a:ext>
            </a:extLst>
          </p:cNvPr>
          <p:cNvSpPr txBox="1"/>
          <p:nvPr/>
        </p:nvSpPr>
        <p:spPr>
          <a:xfrm>
            <a:off x="405876" y="1096407"/>
            <a:ext cx="11133453" cy="646331"/>
          </a:xfrm>
          <a:prstGeom prst="rect">
            <a:avLst/>
          </a:prstGeom>
          <a:noFill/>
        </p:spPr>
        <p:txBody>
          <a:bodyPr wrap="square">
            <a:spAutoFit/>
          </a:bodyPr>
          <a:lstStyle/>
          <a:p>
            <a:pPr marL="0" marR="0">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Services provided under Skill Up Los Angeles are grouped into “components”. These services you are, and always have been, providing to your participants: </a:t>
            </a:r>
          </a:p>
        </p:txBody>
      </p:sp>
      <p:cxnSp>
        <p:nvCxnSpPr>
          <p:cNvPr id="3" name="Straight Connector 2">
            <a:extLst>
              <a:ext uri="{FF2B5EF4-FFF2-40B4-BE49-F238E27FC236}">
                <a16:creationId xmlns:a16="http://schemas.microsoft.com/office/drawing/2014/main" id="{A9137646-FDFD-6522-6ED5-6158420C87B3}"/>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1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68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364746" y="1047888"/>
            <a:ext cx="11462507" cy="4453142"/>
          </a:xfrm>
          <a:prstGeom prst="rect">
            <a:avLst/>
          </a:prstGeom>
          <a:noFill/>
        </p:spPr>
        <p:txBody>
          <a:bodyPr wrap="square">
            <a:spAutoFit/>
          </a:bodyPr>
          <a:lstStyle/>
          <a:p>
            <a:pPr marL="0" marR="0">
              <a:lnSpc>
                <a:spcPct val="150000"/>
              </a:lnSpc>
              <a:spcBef>
                <a:spcPts val="50"/>
              </a:spcBef>
              <a:spcAft>
                <a:spcPts val="0"/>
              </a:spcAft>
            </a:pPr>
            <a:r>
              <a:rPr lang="en-US" sz="2400" b="1" dirty="0">
                <a:effectLst/>
                <a:latin typeface="Segoe UI" panose="020B0502040204020203" pitchFamily="34" charset="0"/>
                <a:ea typeface="Times New Roman" panose="02020603050405020304" pitchFamily="18" charset="0"/>
                <a:cs typeface="Segoe UI" panose="020B0502040204020203" pitchFamily="34" charset="0"/>
              </a:rPr>
              <a:t>Case Management</a:t>
            </a:r>
          </a:p>
          <a:p>
            <a:pPr>
              <a:lnSpc>
                <a:spcPct val="150000"/>
              </a:lnSpc>
              <a:spcBef>
                <a:spcPts val="50"/>
              </a:spcBef>
            </a:pPr>
            <a:r>
              <a:rPr lang="en-US" dirty="0">
                <a:effectLst/>
                <a:latin typeface="Segoe UI" panose="020B0502040204020203" pitchFamily="34" charset="0"/>
                <a:ea typeface="MS Mincho" panose="02020609040205080304" pitchFamily="49" charset="-128"/>
                <a:cs typeface="Segoe UI" panose="020B0502040204020203" pitchFamily="34" charset="0"/>
              </a:rPr>
              <a:t>All Skil</a:t>
            </a:r>
            <a:r>
              <a:rPr lang="en-US" dirty="0">
                <a:latin typeface="Segoe UI" panose="020B0502040204020203" pitchFamily="34" charset="0"/>
                <a:ea typeface="MS Mincho" panose="02020609040205080304" pitchFamily="49" charset="-128"/>
                <a:cs typeface="Segoe UI" panose="020B0502040204020203" pitchFamily="34" charset="0"/>
              </a:rPr>
              <a:t>l Up </a:t>
            </a:r>
            <a:r>
              <a:rPr lang="en-US" dirty="0">
                <a:effectLst/>
                <a:latin typeface="Segoe UI" panose="020B0502040204020203" pitchFamily="34" charset="0"/>
                <a:ea typeface="MS Mincho" panose="02020609040205080304" pitchFamily="49" charset="-128"/>
                <a:cs typeface="Segoe UI" panose="020B0502040204020203" pitchFamily="34" charset="0"/>
              </a:rPr>
              <a:t>participants </a:t>
            </a:r>
            <a:r>
              <a:rPr lang="en-US" b="1" dirty="0">
                <a:effectLst/>
                <a:latin typeface="Segoe UI" panose="020B0502040204020203" pitchFamily="34" charset="0"/>
                <a:ea typeface="MS Mincho" panose="02020609040205080304" pitchFamily="49" charset="-128"/>
                <a:cs typeface="Segoe UI" panose="020B0502040204020203" pitchFamily="34" charset="0"/>
              </a:rPr>
              <a:t>must receive case management </a:t>
            </a:r>
            <a:r>
              <a:rPr lang="en-US" dirty="0">
                <a:effectLst/>
                <a:latin typeface="Segoe UI" panose="020B0502040204020203" pitchFamily="34" charset="0"/>
                <a:ea typeface="MS Mincho" panose="02020609040205080304" pitchFamily="49" charset="-128"/>
                <a:cs typeface="Segoe UI" panose="020B0502040204020203" pitchFamily="34" charset="0"/>
              </a:rPr>
              <a:t>services as part of the program. Case management may include comprehensive intake assessments, employability assessments, individualized service plans, progress monitoring, and coordination with other service providers. The purpose of case management services is to guide a participant toward appropriate components and activities based on the participant’s needs and interests </a:t>
            </a:r>
            <a:r>
              <a:rPr lang="en-US" dirty="0">
                <a:latin typeface="Segoe UI" panose="020B0502040204020203" pitchFamily="34" charset="0"/>
                <a:ea typeface="MS Mincho" panose="02020609040205080304" pitchFamily="49" charset="-128"/>
                <a:cs typeface="Segoe UI" panose="020B0502040204020203" pitchFamily="34" charset="0"/>
              </a:rPr>
              <a:t>and </a:t>
            </a:r>
            <a:r>
              <a:rPr lang="en-US" dirty="0">
                <a:effectLst/>
                <a:latin typeface="Segoe UI" panose="020B0502040204020203" pitchFamily="34" charset="0"/>
                <a:ea typeface="MS Mincho" panose="02020609040205080304" pitchFamily="49" charset="-128"/>
                <a:cs typeface="Segoe UI" panose="020B0502040204020203" pitchFamily="34" charset="0"/>
              </a:rPr>
              <a:t>provide activities/ resources that help the participant achieve program goals. </a:t>
            </a:r>
          </a:p>
          <a:p>
            <a:pPr>
              <a:lnSpc>
                <a:spcPct val="150000"/>
              </a:lnSpc>
              <a:spcBef>
                <a:spcPts val="50"/>
              </a:spcBef>
            </a:pPr>
            <a:r>
              <a:rPr lang="en-US" sz="2000" b="1" dirty="0">
                <a:latin typeface="Segoe UI" panose="020B0502040204020203" pitchFamily="34" charset="0"/>
                <a:ea typeface="MS Mincho" panose="02020609040205080304" pitchFamily="49" charset="-128"/>
                <a:cs typeface="Segoe UI" panose="020B0502040204020203" pitchFamily="34" charset="0"/>
              </a:rPr>
              <a:t>Support Services Under Case Management</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Dependent Care</a:t>
            </a:r>
          </a:p>
          <a:p>
            <a:pPr marL="742950" lvl="1" indent="-285750">
              <a:lnSpc>
                <a:spcPct val="150000"/>
              </a:lnSpc>
              <a:spcBef>
                <a:spcPts val="50"/>
              </a:spcBef>
              <a:buFont typeface="Arial" panose="020B0604020202020204" pitchFamily="34" charset="0"/>
              <a:buChar char="•"/>
            </a:pPr>
            <a:r>
              <a:rPr lang="en-US" dirty="0">
                <a:effectLst/>
                <a:latin typeface="Segoe UI" panose="020B0502040204020203" pitchFamily="34" charset="0"/>
                <a:ea typeface="MS Mincho" panose="02020609040205080304" pitchFamily="49" charset="-128"/>
                <a:cs typeface="Segoe UI" panose="020B0502040204020203" pitchFamily="34" charset="0"/>
              </a:rPr>
              <a:t>Transportation</a:t>
            </a:r>
          </a:p>
          <a:p>
            <a:pPr marL="742950" lvl="1" indent="-285750">
              <a:lnSpc>
                <a:spcPct val="150000"/>
              </a:lnSpc>
              <a:spcBef>
                <a:spcPts val="50"/>
              </a:spcBef>
              <a:buFont typeface="Arial" panose="020B0604020202020204" pitchFamily="34" charset="0"/>
              <a:buChar char="•"/>
            </a:pPr>
            <a:r>
              <a:rPr lang="en-US" dirty="0">
                <a:latin typeface="Segoe UI" panose="020B0502040204020203" pitchFamily="34" charset="0"/>
                <a:ea typeface="MS Mincho" panose="02020609040205080304" pitchFamily="49" charset="-128"/>
                <a:cs typeface="Segoe UI" panose="020B0502040204020203" pitchFamily="34" charset="0"/>
              </a:rPr>
              <a:t>Ancillary (everything else)</a:t>
            </a:r>
          </a:p>
        </p:txBody>
      </p:sp>
      <p:sp>
        <p:nvSpPr>
          <p:cNvPr id="10" name="TextBox 9">
            <a:extLst>
              <a:ext uri="{FF2B5EF4-FFF2-40B4-BE49-F238E27FC236}">
                <a16:creationId xmlns:a16="http://schemas.microsoft.com/office/drawing/2014/main" id="{3F898E5D-E570-167A-E83E-8FE0573582E8}"/>
              </a:ext>
            </a:extLst>
          </p:cNvPr>
          <p:cNvSpPr txBox="1"/>
          <p:nvPr/>
        </p:nvSpPr>
        <p:spPr>
          <a:xfrm>
            <a:off x="1007706" y="5549222"/>
            <a:ext cx="2345094" cy="1115690"/>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Clothing &amp; Tools</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I</a:t>
            </a:r>
            <a:r>
              <a:rPr lang="en-US" sz="1600" dirty="0">
                <a:latin typeface="Segoe UI" panose="020B0502040204020203" pitchFamily="34" charset="0"/>
                <a:ea typeface="MS Mincho" panose="02020609040205080304" pitchFamily="49" charset="-128"/>
                <a:cs typeface="Segoe UI" panose="020B0502040204020203" pitchFamily="34" charset="0"/>
              </a:rPr>
              <a:t>dentification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Housing</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Digital Technology</a:t>
            </a:r>
            <a:r>
              <a:rPr lang="en-US" sz="1600" dirty="0">
                <a:effectLst/>
                <a:latin typeface="Segoe UI" panose="020B0502040204020203" pitchFamily="34" charset="0"/>
                <a:ea typeface="MS Mincho" panose="02020609040205080304" pitchFamily="49" charset="-128"/>
                <a:cs typeface="Segoe UI" panose="020B0502040204020203" pitchFamily="34" charset="0"/>
              </a:rPr>
              <a:t> </a:t>
            </a:r>
          </a:p>
        </p:txBody>
      </p:sp>
      <p:sp>
        <p:nvSpPr>
          <p:cNvPr id="11" name="TextBox 10">
            <a:extLst>
              <a:ext uri="{FF2B5EF4-FFF2-40B4-BE49-F238E27FC236}">
                <a16:creationId xmlns:a16="http://schemas.microsoft.com/office/drawing/2014/main" id="{99C80AD0-08CA-76C0-833E-696D9674509F}"/>
              </a:ext>
            </a:extLst>
          </p:cNvPr>
          <p:cNvSpPr txBox="1"/>
          <p:nvPr/>
        </p:nvSpPr>
        <p:spPr>
          <a:xfrm>
            <a:off x="3464296" y="5583483"/>
            <a:ext cx="1895062" cy="1102866"/>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Medical/Dental</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Hygiene Supplies</a:t>
            </a:r>
          </a:p>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Legal Services</a:t>
            </a:r>
          </a:p>
        </p:txBody>
      </p:sp>
      <p:sp>
        <p:nvSpPr>
          <p:cNvPr id="12" name="TextBox 11">
            <a:extLst>
              <a:ext uri="{FF2B5EF4-FFF2-40B4-BE49-F238E27FC236}">
                <a16:creationId xmlns:a16="http://schemas.microsoft.com/office/drawing/2014/main" id="{8093BC15-138A-7005-3216-79FE43D5EDC9}"/>
              </a:ext>
            </a:extLst>
          </p:cNvPr>
          <p:cNvSpPr txBox="1"/>
          <p:nvPr/>
        </p:nvSpPr>
        <p:spPr>
          <a:xfrm>
            <a:off x="5470854" y="5549222"/>
            <a:ext cx="3264833" cy="597599"/>
          </a:xfrm>
          <a:prstGeom prst="rect">
            <a:avLst/>
          </a:prstGeom>
          <a:noFill/>
        </p:spPr>
        <p:txBody>
          <a:bodyPr wrap="square" numCol="1" spcCol="457200">
            <a:spAutoFit/>
          </a:bodyPr>
          <a:lstStyle/>
          <a:p>
            <a:pPr marL="285750" indent="-285750">
              <a:spcBef>
                <a:spcPts val="50"/>
              </a:spcBef>
              <a:buFont typeface="Arial" panose="020B0604020202020204" pitchFamily="34" charset="0"/>
              <a:buChar char="•"/>
            </a:pPr>
            <a:r>
              <a:rPr lang="en-US" sz="1600" dirty="0">
                <a:latin typeface="Segoe UI" panose="020B0502040204020203" pitchFamily="34" charset="0"/>
                <a:ea typeface="MS Mincho" panose="02020609040205080304" pitchFamily="49" charset="-128"/>
                <a:cs typeface="Segoe UI" panose="020B0502040204020203" pitchFamily="34" charset="0"/>
              </a:rPr>
              <a:t>Personal Protective Equipment </a:t>
            </a:r>
          </a:p>
          <a:p>
            <a:pPr marL="285750" indent="-285750">
              <a:spcBef>
                <a:spcPts val="50"/>
              </a:spcBef>
              <a:buFont typeface="Arial" panose="020B0604020202020204" pitchFamily="34" charset="0"/>
              <a:buChar char="•"/>
            </a:pPr>
            <a:r>
              <a:rPr lang="en-US" sz="1600" dirty="0">
                <a:effectLst/>
                <a:latin typeface="Segoe UI" panose="020B0502040204020203" pitchFamily="34" charset="0"/>
                <a:ea typeface="MS Mincho" panose="02020609040205080304" pitchFamily="49" charset="-128"/>
                <a:cs typeface="Segoe UI" panose="020B0502040204020203" pitchFamily="34" charset="0"/>
              </a:rPr>
              <a:t>Textbooks, Training Materials </a:t>
            </a:r>
          </a:p>
        </p:txBody>
      </p:sp>
      <p:pic>
        <p:nvPicPr>
          <p:cNvPr id="7" name="Graphic 6" descr="Car outline">
            <a:extLst>
              <a:ext uri="{FF2B5EF4-FFF2-40B4-BE49-F238E27FC236}">
                <a16:creationId xmlns:a16="http://schemas.microsoft.com/office/drawing/2014/main" id="{5DE8A734-D3A5-B57A-2989-24CB5B9A4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6783" y="4047136"/>
            <a:ext cx="1097280" cy="1097280"/>
          </a:xfrm>
          <a:prstGeom prst="rect">
            <a:avLst/>
          </a:prstGeom>
        </p:spPr>
      </p:pic>
      <p:pic>
        <p:nvPicPr>
          <p:cNvPr id="14" name="Graphic 13" descr="Shirt outline">
            <a:extLst>
              <a:ext uri="{FF2B5EF4-FFF2-40B4-BE49-F238E27FC236}">
                <a16:creationId xmlns:a16="http://schemas.microsoft.com/office/drawing/2014/main" id="{9842390C-789F-BE65-D881-F218E97DE2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6783" y="5046765"/>
            <a:ext cx="1097280" cy="1097280"/>
          </a:xfrm>
          <a:prstGeom prst="rect">
            <a:avLst/>
          </a:prstGeom>
        </p:spPr>
      </p:pic>
      <p:pic>
        <p:nvPicPr>
          <p:cNvPr id="20" name="Graphic 19" descr="Books outline">
            <a:extLst>
              <a:ext uri="{FF2B5EF4-FFF2-40B4-BE49-F238E27FC236}">
                <a16:creationId xmlns:a16="http://schemas.microsoft.com/office/drawing/2014/main" id="{4423F16E-DAD8-899A-8BCC-77C2EA32F0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3396" y="4086949"/>
            <a:ext cx="1097280" cy="1097280"/>
          </a:xfrm>
          <a:prstGeom prst="rect">
            <a:avLst/>
          </a:prstGeom>
        </p:spPr>
      </p:pic>
      <p:pic>
        <p:nvPicPr>
          <p:cNvPr id="22" name="Graphic 21" descr="Internet outline">
            <a:extLst>
              <a:ext uri="{FF2B5EF4-FFF2-40B4-BE49-F238E27FC236}">
                <a16:creationId xmlns:a16="http://schemas.microsoft.com/office/drawing/2014/main" id="{1ADF7436-C086-50A0-1F00-3124D8A6BA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13396" y="5049541"/>
            <a:ext cx="1097280" cy="1097280"/>
          </a:xfrm>
          <a:prstGeom prst="rect">
            <a:avLst/>
          </a:prstGeom>
        </p:spPr>
      </p:pic>
      <p:cxnSp>
        <p:nvCxnSpPr>
          <p:cNvPr id="4" name="Straight Connector 3">
            <a:extLst>
              <a:ext uri="{FF2B5EF4-FFF2-40B4-BE49-F238E27FC236}">
                <a16:creationId xmlns:a16="http://schemas.microsoft.com/office/drawing/2014/main" id="{4B789D09-486D-A612-8B9C-E08CD74A7E48}"/>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76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Timeline</a:t>
            </a:r>
            <a:endParaRPr lang="en-US" dirty="0">
              <a:latin typeface="Obviously Narw Bold" panose="040D0808050403040306" pitchFamily="82" charset="0"/>
            </a:endParaRPr>
          </a:p>
        </p:txBody>
      </p:sp>
      <p:graphicFrame>
        <p:nvGraphicFramePr>
          <p:cNvPr id="5" name="Table 4">
            <a:extLst>
              <a:ext uri="{FF2B5EF4-FFF2-40B4-BE49-F238E27FC236}">
                <a16:creationId xmlns:a16="http://schemas.microsoft.com/office/drawing/2014/main" id="{809FDCD8-140E-EBFC-CCDB-73AFDAEE3F9C}"/>
              </a:ext>
            </a:extLst>
          </p:cNvPr>
          <p:cNvGraphicFramePr>
            <a:graphicFrameLocks noGrp="1"/>
          </p:cNvGraphicFramePr>
          <p:nvPr>
            <p:extLst>
              <p:ext uri="{D42A27DB-BD31-4B8C-83A1-F6EECF244321}">
                <p14:modId xmlns:p14="http://schemas.microsoft.com/office/powerpoint/2010/main" val="1408759884"/>
              </p:ext>
            </p:extLst>
          </p:nvPr>
        </p:nvGraphicFramePr>
        <p:xfrm>
          <a:off x="461492" y="1212760"/>
          <a:ext cx="3952030" cy="2592389"/>
        </p:xfrm>
        <a:graphic>
          <a:graphicData uri="http://schemas.openxmlformats.org/drawingml/2006/table">
            <a:tbl>
              <a:tblPr firstRow="1" firstCol="1" bandRow="1">
                <a:tableStyleId>{1E171933-4619-4E11-9A3F-F7608DF75F80}</a:tableStyleId>
              </a:tblPr>
              <a:tblGrid>
                <a:gridCol w="1711437">
                  <a:extLst>
                    <a:ext uri="{9D8B030D-6E8A-4147-A177-3AD203B41FA5}">
                      <a16:colId xmlns:a16="http://schemas.microsoft.com/office/drawing/2014/main" val="3631478380"/>
                    </a:ext>
                  </a:extLst>
                </a:gridCol>
                <a:gridCol w="2240593">
                  <a:extLst>
                    <a:ext uri="{9D8B030D-6E8A-4147-A177-3AD203B41FA5}">
                      <a16:colId xmlns:a16="http://schemas.microsoft.com/office/drawing/2014/main" val="2023816726"/>
                    </a:ext>
                  </a:extLst>
                </a:gridCol>
              </a:tblGrid>
              <a:tr h="452161">
                <a:tc gridSpan="2">
                  <a:txBody>
                    <a:bodyPr/>
                    <a:lstStyle/>
                    <a:p>
                      <a:pPr marL="0" marR="0" algn="ctr">
                        <a:lnSpc>
                          <a:spcPct val="107000"/>
                        </a:lnSpc>
                        <a:spcBef>
                          <a:spcPts val="0"/>
                        </a:spcBef>
                        <a:spcAft>
                          <a:spcPts val="0"/>
                        </a:spcAft>
                      </a:pPr>
                      <a:r>
                        <a:rPr lang="en-US" sz="1800" dirty="0">
                          <a:effectLst/>
                        </a:rPr>
                        <a:t>Federal Fiscal Year: October-September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596353266"/>
                  </a:ext>
                </a:extLst>
              </a:tr>
              <a:tr h="452161">
                <a:tc>
                  <a:txBody>
                    <a:bodyPr/>
                    <a:lstStyle/>
                    <a:p>
                      <a:pPr marL="0" marR="0" algn="ctr">
                        <a:lnSpc>
                          <a:spcPct val="107000"/>
                        </a:lnSpc>
                        <a:spcBef>
                          <a:spcPts val="0"/>
                        </a:spcBef>
                        <a:spcAft>
                          <a:spcPts val="0"/>
                        </a:spcAft>
                      </a:pPr>
                      <a:r>
                        <a:rPr lang="en-US" sz="1400" dirty="0">
                          <a:effectLst/>
                        </a:rPr>
                        <a:t>Quarter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822960" algn="l"/>
                        </a:tabLst>
                      </a:pPr>
                      <a:r>
                        <a:rPr lang="en-US" sz="1400" b="1" dirty="0">
                          <a:effectLst/>
                        </a:rPr>
                        <a:t>Months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8314174"/>
                  </a:ext>
                </a:extLst>
              </a:tr>
              <a:tr h="557665">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October 1</a:t>
                      </a:r>
                      <a:r>
                        <a:rPr lang="en-US" sz="1400" baseline="30000" dirty="0">
                          <a:effectLst/>
                        </a:rPr>
                        <a:t>st</a:t>
                      </a:r>
                      <a:r>
                        <a:rPr lang="en-US" sz="1400" dirty="0">
                          <a:effectLst/>
                        </a:rPr>
                        <a:t> - December 31</a:t>
                      </a:r>
                      <a:r>
                        <a:rPr lang="en-US" sz="1400" baseline="30000" dirty="0">
                          <a:effectLst/>
                        </a:rPr>
                        <a:t>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3529821"/>
                  </a:ext>
                </a:extLst>
              </a:tr>
              <a:tr h="452161">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January 1</a:t>
                      </a:r>
                      <a:r>
                        <a:rPr lang="en-US" sz="1400" baseline="30000" dirty="0">
                          <a:effectLst/>
                        </a:rPr>
                        <a:t>st</a:t>
                      </a:r>
                      <a:r>
                        <a:rPr lang="en-US" sz="1400" dirty="0">
                          <a:effectLst/>
                        </a:rPr>
                        <a:t>- March 31</a:t>
                      </a:r>
                      <a:r>
                        <a:rPr lang="en-US" sz="1400" baseline="30000" dirty="0">
                          <a:effectLst/>
                        </a:rPr>
                        <a:t>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3005495"/>
                  </a:ext>
                </a:extLst>
              </a:tr>
              <a:tr h="286368">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April 1</a:t>
                      </a:r>
                      <a:r>
                        <a:rPr lang="en-US" sz="1400" baseline="30000" dirty="0">
                          <a:effectLst/>
                        </a:rPr>
                        <a:t>st </a:t>
                      </a:r>
                      <a:r>
                        <a:rPr lang="en-US" sz="1400" dirty="0">
                          <a:effectLst/>
                        </a:rPr>
                        <a:t>– June 30</a:t>
                      </a:r>
                      <a:r>
                        <a:rPr lang="en-US" sz="1400" baseline="30000" dirty="0">
                          <a:effectLst/>
                        </a:rPr>
                        <a:t>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9300174"/>
                  </a:ext>
                </a:extLst>
              </a:tr>
              <a:tr h="391873">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July 1</a:t>
                      </a:r>
                      <a:r>
                        <a:rPr lang="en-US" sz="1400" baseline="30000" dirty="0">
                          <a:effectLst/>
                        </a:rPr>
                        <a:t>st</a:t>
                      </a:r>
                      <a:r>
                        <a:rPr lang="en-US" sz="1400" dirty="0">
                          <a:effectLst/>
                        </a:rPr>
                        <a:t> – September 30</a:t>
                      </a:r>
                      <a:r>
                        <a:rPr lang="en-US" sz="1400" baseline="30000" dirty="0">
                          <a:effectLst/>
                        </a:rPr>
                        <a:t>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6639439"/>
                  </a:ext>
                </a:extLst>
              </a:tr>
            </a:tbl>
          </a:graphicData>
        </a:graphic>
      </p:graphicFrame>
      <p:sp>
        <p:nvSpPr>
          <p:cNvPr id="7" name="TextBox 6">
            <a:extLst>
              <a:ext uri="{FF2B5EF4-FFF2-40B4-BE49-F238E27FC236}">
                <a16:creationId xmlns:a16="http://schemas.microsoft.com/office/drawing/2014/main" id="{9FDC89B0-922D-40A9-F0FE-D440CB2EC8AE}"/>
              </a:ext>
            </a:extLst>
          </p:cNvPr>
          <p:cNvSpPr txBox="1"/>
          <p:nvPr/>
        </p:nvSpPr>
        <p:spPr>
          <a:xfrm>
            <a:off x="4634438" y="1208185"/>
            <a:ext cx="6967411" cy="2309607"/>
          </a:xfrm>
          <a:prstGeom prst="rect">
            <a:avLst/>
          </a:prstGeom>
          <a:noFill/>
          <a:ln w="38100">
            <a:solidFill>
              <a:schemeClr val="accent4">
                <a:lumMod val="60000"/>
                <a:lumOff val="40000"/>
              </a:schemeClr>
            </a:solidFill>
          </a:ln>
        </p:spPr>
        <p:txBody>
          <a:bodyPr wrap="square" lIns="91440" tIns="45720" rIns="91440" bIns="45720" anchor="t">
            <a:spAutoFit/>
          </a:bodyPr>
          <a:lstStyle/>
          <a:p>
            <a:pPr>
              <a:lnSpc>
                <a:spcPct val="107000"/>
              </a:lnSpc>
              <a:spcBef>
                <a:spcPts val="600"/>
              </a:spcBef>
            </a:pPr>
            <a:r>
              <a:rPr lang="en-US" sz="1600" b="1" dirty="0">
                <a:ea typeface="Calibri" panose="020F0502020204030204" pitchFamily="34" charset="0"/>
                <a:cs typeface="Times New Roman"/>
              </a:rPr>
              <a:t>Recurring Deadlines: </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600"/>
              </a:spcBef>
              <a:spcAft>
                <a:spcPts val="0"/>
              </a:spcAft>
            </a:pPr>
            <a:r>
              <a:rPr lang="en-US" sz="1600" b="1" dirty="0">
                <a:ea typeface="Calibri" panose="020F0502020204030204" pitchFamily="34" charset="0"/>
                <a:cs typeface="Times New Roman"/>
              </a:rPr>
              <a:t>Monthly: </a:t>
            </a:r>
            <a:r>
              <a:rPr lang="en-US" sz="1600" dirty="0">
                <a:effectLst/>
                <a:ea typeface="Calibri" panose="020F0502020204030204" pitchFamily="34" charset="0"/>
                <a:cs typeface="Times New Roman"/>
              </a:rPr>
              <a:t>Confirmation of ongoing participant enrollment in CalFresh and non-CalWORKs status</a:t>
            </a:r>
          </a:p>
          <a:p>
            <a:pPr marL="0" marR="0">
              <a:lnSpc>
                <a:spcPct val="107000"/>
              </a:lnSpc>
              <a:spcBef>
                <a:spcPts val="600"/>
              </a:spcBef>
              <a:spcAft>
                <a:spcPts val="0"/>
              </a:spcAft>
            </a:pPr>
            <a:r>
              <a:rPr lang="en-US" sz="1600" b="1" dirty="0">
                <a:ea typeface="Calibri" panose="020F0502020204030204" pitchFamily="34" charset="0"/>
                <a:cs typeface="Times New Roman"/>
              </a:rPr>
              <a:t>5</a:t>
            </a:r>
            <a:r>
              <a:rPr lang="en-US" sz="1600" b="1" dirty="0">
                <a:effectLst/>
                <a:ea typeface="Calibri" panose="020F0502020204030204" pitchFamily="34" charset="0"/>
                <a:cs typeface="Times New Roman"/>
              </a:rPr>
              <a:t>th of each month: </a:t>
            </a:r>
            <a:r>
              <a:rPr lang="en-US" sz="1600" dirty="0">
                <a:effectLst/>
                <a:ea typeface="Calibri" panose="020F0502020204030204" pitchFamily="34" charset="0"/>
                <a:cs typeface="Times New Roman"/>
              </a:rPr>
              <a:t>Submission of </a:t>
            </a:r>
            <a:r>
              <a:rPr lang="en-US" sz="1600" dirty="0">
                <a:ea typeface="Calibri" panose="020F0502020204030204" pitchFamily="34" charset="0"/>
                <a:cs typeface="Times New Roman"/>
              </a:rPr>
              <a:t>Skill Up</a:t>
            </a:r>
            <a:r>
              <a:rPr lang="en-US" sz="1600" dirty="0">
                <a:effectLst/>
                <a:ea typeface="Calibri" panose="020F0502020204030204" pitchFamily="34" charset="0"/>
                <a:cs typeface="Times New Roman"/>
              </a:rPr>
              <a:t> Referral and Enrollment Roster to DEO</a:t>
            </a:r>
          </a:p>
          <a:p>
            <a:pPr marL="0" marR="0">
              <a:lnSpc>
                <a:spcPct val="107000"/>
              </a:lnSpc>
              <a:spcBef>
                <a:spcPts val="600"/>
              </a:spcBef>
              <a:spcAft>
                <a:spcPts val="0"/>
              </a:spcAft>
            </a:pPr>
            <a:r>
              <a:rPr lang="en-US" sz="1600" b="1" dirty="0">
                <a:effectLst/>
                <a:ea typeface="Calibri" panose="020F0502020204030204" pitchFamily="34" charset="0"/>
                <a:cs typeface="Times New Roman"/>
              </a:rPr>
              <a:t>15th of each month: </a:t>
            </a:r>
            <a:r>
              <a:rPr lang="en-US" sz="1600" dirty="0">
                <a:effectLst/>
                <a:ea typeface="Calibri" panose="020F0502020204030204" pitchFamily="34" charset="0"/>
                <a:cs typeface="Times New Roman"/>
              </a:rPr>
              <a:t>Submission of invoice bundle to DEO</a:t>
            </a:r>
          </a:p>
          <a:p>
            <a:pPr marL="0" marR="0">
              <a:lnSpc>
                <a:spcPct val="107000"/>
              </a:lnSpc>
              <a:spcBef>
                <a:spcPts val="600"/>
              </a:spcBef>
              <a:spcAft>
                <a:spcPts val="0"/>
              </a:spcAft>
            </a:pPr>
            <a:r>
              <a:rPr lang="en-US" sz="1600" b="1" dirty="0">
                <a:ea typeface="Calibri" panose="020F0502020204030204" pitchFamily="34" charset="0"/>
                <a:cs typeface="Times New Roman"/>
              </a:rPr>
              <a:t>10</a:t>
            </a:r>
            <a:r>
              <a:rPr lang="en-US" sz="1600" b="1" baseline="30000" dirty="0">
                <a:ea typeface="Calibri" panose="020F0502020204030204" pitchFamily="34" charset="0"/>
                <a:cs typeface="Times New Roman"/>
              </a:rPr>
              <a:t>th</a:t>
            </a:r>
            <a:r>
              <a:rPr lang="en-US" sz="1600" b="1" dirty="0">
                <a:ea typeface="Calibri" panose="020F0502020204030204" pitchFamily="34" charset="0"/>
                <a:cs typeface="Times New Roman"/>
              </a:rPr>
              <a:t> of first month in each quarter: </a:t>
            </a:r>
            <a:r>
              <a:rPr lang="en-US" sz="1600" dirty="0">
                <a:ea typeface="Calibri" panose="020F0502020204030204" pitchFamily="34" charset="0"/>
                <a:cs typeface="Times New Roman"/>
              </a:rPr>
              <a:t>Quarterly Progress Report due to DEO</a:t>
            </a:r>
            <a:endParaRPr lang="en-US" sz="1600" dirty="0">
              <a:effectLst/>
              <a:ea typeface="Calibri" panose="020F0502020204030204" pitchFamily="34" charset="0"/>
              <a:cs typeface="Times New Roman"/>
            </a:endParaRPr>
          </a:p>
          <a:p>
            <a:pPr marL="0" marR="0">
              <a:lnSpc>
                <a:spcPct val="107000"/>
              </a:lnSpc>
              <a:spcBef>
                <a:spcPts val="600"/>
              </a:spcBef>
              <a:spcAft>
                <a:spcPts val="0"/>
              </a:spcAft>
            </a:pPr>
            <a:r>
              <a:rPr lang="en-US" sz="1600" b="1" dirty="0">
                <a:ea typeface="Calibri" panose="020F0502020204030204" pitchFamily="34" charset="0"/>
                <a:cs typeface="Times New Roman"/>
              </a:rPr>
              <a:t>10</a:t>
            </a:r>
            <a:r>
              <a:rPr lang="en-US" sz="1600" b="1" baseline="30000" dirty="0">
                <a:ea typeface="Calibri" panose="020F0502020204030204" pitchFamily="34" charset="0"/>
                <a:cs typeface="Times New Roman"/>
              </a:rPr>
              <a:t>th</a:t>
            </a:r>
            <a:r>
              <a:rPr lang="en-US" sz="1600" b="1" dirty="0">
                <a:ea typeface="Calibri" panose="020F0502020204030204" pitchFamily="34" charset="0"/>
                <a:cs typeface="Times New Roman"/>
              </a:rPr>
              <a:t> of first month in each quarter</a:t>
            </a:r>
            <a:r>
              <a:rPr lang="en-US" sz="1600" dirty="0">
                <a:ea typeface="Calibri" panose="020F0502020204030204" pitchFamily="34" charset="0"/>
                <a:cs typeface="Times New Roman"/>
              </a:rPr>
              <a:t>: Quarterly Outcome Report due to DEO</a:t>
            </a:r>
            <a:endParaRPr lang="en-US" sz="1600" dirty="0">
              <a:effectLst/>
              <a:ea typeface="Calibri" panose="020F0502020204030204" pitchFamily="34" charset="0"/>
              <a:cs typeface="Times New Roman"/>
            </a:endParaRPr>
          </a:p>
        </p:txBody>
      </p:sp>
      <p:graphicFrame>
        <p:nvGraphicFramePr>
          <p:cNvPr id="8" name="Table 7">
            <a:extLst>
              <a:ext uri="{FF2B5EF4-FFF2-40B4-BE49-F238E27FC236}">
                <a16:creationId xmlns:a16="http://schemas.microsoft.com/office/drawing/2014/main" id="{F8EDD5DA-654D-1789-C85D-78A2382487AB}"/>
              </a:ext>
            </a:extLst>
          </p:cNvPr>
          <p:cNvGraphicFramePr>
            <a:graphicFrameLocks noGrp="1"/>
          </p:cNvGraphicFramePr>
          <p:nvPr>
            <p:extLst>
              <p:ext uri="{D42A27DB-BD31-4B8C-83A1-F6EECF244321}">
                <p14:modId xmlns:p14="http://schemas.microsoft.com/office/powerpoint/2010/main" val="1224516529"/>
              </p:ext>
            </p:extLst>
          </p:nvPr>
        </p:nvGraphicFramePr>
        <p:xfrm>
          <a:off x="295931" y="3979468"/>
          <a:ext cx="11305918" cy="2686353"/>
        </p:xfrm>
        <a:graphic>
          <a:graphicData uri="http://schemas.openxmlformats.org/drawingml/2006/table">
            <a:tbl>
              <a:tblPr firstRow="1" firstCol="1" bandRow="1">
                <a:tableStyleId>{0505E3EF-67EA-436B-97B2-0124C06EBD24}</a:tableStyleId>
              </a:tblPr>
              <a:tblGrid>
                <a:gridCol w="5652959">
                  <a:extLst>
                    <a:ext uri="{9D8B030D-6E8A-4147-A177-3AD203B41FA5}">
                      <a16:colId xmlns:a16="http://schemas.microsoft.com/office/drawing/2014/main" val="3631478380"/>
                    </a:ext>
                  </a:extLst>
                </a:gridCol>
                <a:gridCol w="5652959">
                  <a:extLst>
                    <a:ext uri="{9D8B030D-6E8A-4147-A177-3AD203B41FA5}">
                      <a16:colId xmlns:a16="http://schemas.microsoft.com/office/drawing/2014/main" val="2023816726"/>
                    </a:ext>
                  </a:extLst>
                </a:gridCol>
              </a:tblGrid>
              <a:tr h="295140">
                <a:tc gridSpan="2">
                  <a:txBody>
                    <a:bodyPr/>
                    <a:lstStyle/>
                    <a:p>
                      <a:pPr marL="0" marR="0" algn="ctr">
                        <a:lnSpc>
                          <a:spcPct val="107000"/>
                        </a:lnSpc>
                        <a:spcBef>
                          <a:spcPts val="0"/>
                        </a:spcBef>
                        <a:spcAft>
                          <a:spcPts val="0"/>
                        </a:spcAft>
                      </a:pPr>
                      <a:r>
                        <a:rPr lang="en-US" sz="2000" dirty="0">
                          <a:effectLst/>
                        </a:rPr>
                        <a:t>Important Dates</a:t>
                      </a:r>
                    </a:p>
                  </a:txBody>
                  <a:tcPr marL="68580" marR="68580" marT="0" marB="0" anchor="ctr"/>
                </a:tc>
                <a:tc hMerge="1">
                  <a:txBody>
                    <a:bodyPr/>
                    <a:lstStyle/>
                    <a:p>
                      <a:endParaRPr lang="en-US"/>
                    </a:p>
                  </a:txBody>
                  <a:tcPr marL="0" marR="0" marT="0" marB="0" horzOverflow="overflow"/>
                </a:tc>
                <a:extLst>
                  <a:ext uri="{0D108BD9-81ED-4DB2-BD59-A6C34878D82A}">
                    <a16:rowId xmlns:a16="http://schemas.microsoft.com/office/drawing/2014/main" val="2596353266"/>
                  </a:ext>
                </a:extLst>
              </a:tr>
              <a:tr h="466118">
                <a:tc>
                  <a:txBody>
                    <a:bodyPr/>
                    <a:lstStyle/>
                    <a:p>
                      <a:pPr marL="0" marR="0" algn="ctr">
                        <a:lnSpc>
                          <a:spcPct val="107000"/>
                        </a:lnSpc>
                        <a:spcBef>
                          <a:spcPts val="0"/>
                        </a:spcBef>
                        <a:spcAft>
                          <a:spcPts val="0"/>
                        </a:spcAft>
                      </a:pPr>
                      <a:r>
                        <a:rPr lang="en-US" sz="1600" dirty="0">
                          <a:effectLst/>
                        </a:rPr>
                        <a:t>April-May</a:t>
                      </a:r>
                    </a:p>
                  </a:txBody>
                  <a:tcPr marL="68580" marR="68580" marT="0" marB="0" anchor="ctr"/>
                </a:tc>
                <a:tc>
                  <a:txBody>
                    <a:bodyPr/>
                    <a:lstStyle/>
                    <a:p>
                      <a:pPr marL="0" marR="0" algn="ctr">
                        <a:lnSpc>
                          <a:spcPct val="107000"/>
                        </a:lnSpc>
                        <a:spcBef>
                          <a:spcPts val="0"/>
                        </a:spcBef>
                        <a:spcAft>
                          <a:spcPts val="0"/>
                        </a:spcAft>
                        <a:tabLst>
                          <a:tab pos="822960" algn="l"/>
                        </a:tabLst>
                      </a:pPr>
                      <a:r>
                        <a:rPr lang="en-US" sz="1600" dirty="0">
                          <a:effectLst/>
                        </a:rPr>
                        <a:t>Budget and Narrative drafting begins with providers</a:t>
                      </a:r>
                    </a:p>
                  </a:txBody>
                  <a:tcPr marL="68580" marR="68580" marT="0" marB="0" anchor="ctr"/>
                </a:tc>
                <a:extLst>
                  <a:ext uri="{0D108BD9-81ED-4DB2-BD59-A6C34878D82A}">
                    <a16:rowId xmlns:a16="http://schemas.microsoft.com/office/drawing/2014/main" val="4228314174"/>
                  </a:ext>
                </a:extLst>
              </a:tr>
              <a:tr h="466118">
                <a:tc>
                  <a:txBody>
                    <a:bodyPr/>
                    <a:lstStyle/>
                    <a:p>
                      <a:pPr marL="0" marR="0" algn="ctr">
                        <a:lnSpc>
                          <a:spcPct val="107000"/>
                        </a:lnSpc>
                        <a:spcBef>
                          <a:spcPts val="0"/>
                        </a:spcBef>
                        <a:spcAft>
                          <a:spcPts val="0"/>
                        </a:spcAft>
                      </a:pPr>
                      <a:r>
                        <a:rPr lang="en-US" sz="1600" dirty="0">
                          <a:effectLst/>
                        </a:rPr>
                        <a:t>End of May</a:t>
                      </a:r>
                    </a:p>
                  </a:txBody>
                  <a:tcPr marL="68580" marR="68580" marT="0" marB="0" anchor="ctr"/>
                </a:tc>
                <a:tc>
                  <a:txBody>
                    <a:bodyPr/>
                    <a:lstStyle/>
                    <a:p>
                      <a:pPr marL="0" marR="0" algn="ctr">
                        <a:lnSpc>
                          <a:spcPct val="107000"/>
                        </a:lnSpc>
                        <a:spcBef>
                          <a:spcPts val="0"/>
                        </a:spcBef>
                        <a:spcAft>
                          <a:spcPts val="0"/>
                        </a:spcAft>
                      </a:pPr>
                      <a:r>
                        <a:rPr lang="en-US" sz="1600" dirty="0">
                          <a:effectLst/>
                        </a:rPr>
                        <a:t>Budgets and Narratives due to DPSS from DEO</a:t>
                      </a:r>
                    </a:p>
                  </a:txBody>
                  <a:tcPr marL="68580" marR="68580" marT="0" marB="0" anchor="ctr"/>
                </a:tc>
                <a:extLst>
                  <a:ext uri="{0D108BD9-81ED-4DB2-BD59-A6C34878D82A}">
                    <a16:rowId xmlns:a16="http://schemas.microsoft.com/office/drawing/2014/main" val="2963529821"/>
                  </a:ext>
                </a:extLst>
              </a:tr>
              <a:tr h="466118">
                <a:tc>
                  <a:txBody>
                    <a:bodyPr/>
                    <a:lstStyle/>
                    <a:p>
                      <a:pPr marL="0" marR="0" algn="ctr">
                        <a:lnSpc>
                          <a:spcPct val="107000"/>
                        </a:lnSpc>
                        <a:spcBef>
                          <a:spcPts val="0"/>
                        </a:spcBef>
                        <a:spcAft>
                          <a:spcPts val="0"/>
                        </a:spcAft>
                      </a:pPr>
                      <a:r>
                        <a:rPr lang="en-US" sz="1600" dirty="0">
                          <a:effectLst/>
                        </a:rPr>
                        <a:t>June 15th</a:t>
                      </a:r>
                    </a:p>
                  </a:txBody>
                  <a:tcPr marL="68580" marR="68580" marT="0" marB="0" anchor="ctr"/>
                </a:tc>
                <a:tc>
                  <a:txBody>
                    <a:bodyPr/>
                    <a:lstStyle/>
                    <a:p>
                      <a:pPr marL="0" marR="0" algn="ctr">
                        <a:lnSpc>
                          <a:spcPct val="107000"/>
                        </a:lnSpc>
                        <a:spcBef>
                          <a:spcPts val="0"/>
                        </a:spcBef>
                        <a:spcAft>
                          <a:spcPts val="0"/>
                        </a:spcAft>
                      </a:pPr>
                      <a:r>
                        <a:rPr lang="en-US" sz="1600" dirty="0">
                          <a:effectLst/>
                        </a:rPr>
                        <a:t>CFET Plan due to CDSS from DPSS</a:t>
                      </a:r>
                    </a:p>
                  </a:txBody>
                  <a:tcPr marL="68580" marR="68580" marT="0" marB="0" anchor="ctr"/>
                </a:tc>
                <a:extLst>
                  <a:ext uri="{0D108BD9-81ED-4DB2-BD59-A6C34878D82A}">
                    <a16:rowId xmlns:a16="http://schemas.microsoft.com/office/drawing/2014/main" val="1293005495"/>
                  </a:ext>
                </a:extLst>
              </a:tr>
              <a:tr h="0">
                <a:tc>
                  <a:txBody>
                    <a:bodyPr/>
                    <a:lstStyle/>
                    <a:p>
                      <a:pPr marL="0" marR="0" algn="ctr">
                        <a:lnSpc>
                          <a:spcPct val="107000"/>
                        </a:lnSpc>
                        <a:spcBef>
                          <a:spcPts val="0"/>
                        </a:spcBef>
                        <a:spcAft>
                          <a:spcPts val="0"/>
                        </a:spcAft>
                      </a:pPr>
                      <a:r>
                        <a:rPr lang="en-US" sz="1600" dirty="0">
                          <a:effectLst/>
                        </a:rPr>
                        <a:t>June 30th</a:t>
                      </a:r>
                    </a:p>
                  </a:txBody>
                  <a:tcPr marL="68580" marR="68580" marT="0" marB="0" anchor="ctr"/>
                </a:tc>
                <a:tc>
                  <a:txBody>
                    <a:bodyPr/>
                    <a:lstStyle/>
                    <a:p>
                      <a:pPr marL="0" marR="0" algn="ctr">
                        <a:lnSpc>
                          <a:spcPct val="107000"/>
                        </a:lnSpc>
                        <a:spcBef>
                          <a:spcPts val="0"/>
                        </a:spcBef>
                        <a:spcAft>
                          <a:spcPts val="0"/>
                        </a:spcAft>
                      </a:pPr>
                      <a:r>
                        <a:rPr lang="en-US" sz="1600" dirty="0">
                          <a:effectLst/>
                        </a:rPr>
                        <a:t>Deadline to submit current FFY plan amendments to CDSS from DEO/DPSS</a:t>
                      </a:r>
                    </a:p>
                  </a:txBody>
                  <a:tcPr marL="68580" marR="68580" marT="0" marB="0" anchor="ctr"/>
                </a:tc>
                <a:extLst>
                  <a:ext uri="{0D108BD9-81ED-4DB2-BD59-A6C34878D82A}">
                    <a16:rowId xmlns:a16="http://schemas.microsoft.com/office/drawing/2014/main" val="3019300174"/>
                  </a:ext>
                </a:extLst>
              </a:tr>
              <a:tr h="466118">
                <a:tc>
                  <a:txBody>
                    <a:bodyPr/>
                    <a:lstStyle/>
                    <a:p>
                      <a:pPr marL="0" marR="0" algn="ctr">
                        <a:lnSpc>
                          <a:spcPct val="107000"/>
                        </a:lnSpc>
                        <a:spcBef>
                          <a:spcPts val="0"/>
                        </a:spcBef>
                        <a:spcAft>
                          <a:spcPts val="0"/>
                        </a:spcAft>
                      </a:pPr>
                      <a:r>
                        <a:rPr lang="en-US" sz="1600" dirty="0">
                          <a:effectLst/>
                        </a:rPr>
                        <a:t>August 15</a:t>
                      </a:r>
                      <a:r>
                        <a:rPr lang="en-US" sz="1600" baseline="30000" dirty="0">
                          <a:effectLst/>
                        </a:rPr>
                        <a:t>th</a:t>
                      </a:r>
                      <a:r>
                        <a:rPr lang="en-US" sz="1600" dirty="0">
                          <a:effectLst/>
                        </a:rPr>
                        <a:t> </a:t>
                      </a:r>
                    </a:p>
                  </a:txBody>
                  <a:tcPr marL="68580" marR="68580" marT="0" marB="0" anchor="ctr"/>
                </a:tc>
                <a:tc>
                  <a:txBody>
                    <a:bodyPr/>
                    <a:lstStyle/>
                    <a:p>
                      <a:pPr marL="0" marR="0" algn="ctr">
                        <a:lnSpc>
                          <a:spcPct val="107000"/>
                        </a:lnSpc>
                        <a:spcBef>
                          <a:spcPts val="0"/>
                        </a:spcBef>
                        <a:spcAft>
                          <a:spcPts val="0"/>
                        </a:spcAft>
                      </a:pPr>
                      <a:r>
                        <a:rPr lang="en-US" sz="1600" dirty="0">
                          <a:effectLst/>
                        </a:rPr>
                        <a:t>CFET Plan due to FNS from CDSS</a:t>
                      </a:r>
                    </a:p>
                  </a:txBody>
                  <a:tcPr marL="68580" marR="68580" marT="0" marB="0" anchor="ctr"/>
                </a:tc>
                <a:extLst>
                  <a:ext uri="{0D108BD9-81ED-4DB2-BD59-A6C34878D82A}">
                    <a16:rowId xmlns:a16="http://schemas.microsoft.com/office/drawing/2014/main" val="1826639439"/>
                  </a:ext>
                </a:extLst>
              </a:tr>
            </a:tbl>
          </a:graphicData>
        </a:graphic>
      </p:graphicFrame>
      <p:cxnSp>
        <p:nvCxnSpPr>
          <p:cNvPr id="3" name="Straight Connector 2">
            <a:extLst>
              <a:ext uri="{FF2B5EF4-FFF2-40B4-BE49-F238E27FC236}">
                <a16:creationId xmlns:a16="http://schemas.microsoft.com/office/drawing/2014/main" id="{666D6EF3-753A-A505-BE68-418B9052DDCC}"/>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Autofit/>
          </a:bodyPr>
          <a:lstStyle/>
          <a:p>
            <a:r>
              <a:rPr lang="en-US" sz="3200" dirty="0">
                <a:latin typeface="Obviously Narw Bold" panose="040D0808050403040306" pitchFamily="82" charset="0"/>
                <a:cs typeface="Arial"/>
              </a:rPr>
              <a:t>Skill Up Los Angeles: Mechanics Of Eligibility, Reverse Referral </a:t>
            </a:r>
            <a:endParaRPr lang="en-US" sz="3200" dirty="0">
              <a:latin typeface="Obviously Narw Bold" panose="040D0808050403040306" pitchFamily="82" charset="0"/>
            </a:endParaRPr>
          </a:p>
        </p:txBody>
      </p:sp>
      <p:pic>
        <p:nvPicPr>
          <p:cNvPr id="3" name="Picture 2">
            <a:extLst>
              <a:ext uri="{FF2B5EF4-FFF2-40B4-BE49-F238E27FC236}">
                <a16:creationId xmlns:a16="http://schemas.microsoft.com/office/drawing/2014/main" id="{52BBC059-19E8-A4A3-F24A-E9609AD1095F}"/>
              </a:ext>
            </a:extLst>
          </p:cNvPr>
          <p:cNvPicPr>
            <a:picLocks noChangeAspect="1"/>
          </p:cNvPicPr>
          <p:nvPr/>
        </p:nvPicPr>
        <p:blipFill>
          <a:blip r:embed="rId3"/>
          <a:stretch>
            <a:fillRect/>
          </a:stretch>
        </p:blipFill>
        <p:spPr>
          <a:xfrm>
            <a:off x="1838968" y="1096407"/>
            <a:ext cx="7484895" cy="5667696"/>
          </a:xfrm>
          <a:prstGeom prst="rect">
            <a:avLst/>
          </a:prstGeom>
          <a:ln w="28575">
            <a:solidFill>
              <a:schemeClr val="accent4"/>
            </a:solidFill>
          </a:ln>
        </p:spPr>
      </p:pic>
    </p:spTree>
    <p:extLst>
      <p:ext uri="{BB962C8B-B14F-4D97-AF65-F5344CB8AC3E}">
        <p14:creationId xmlns:p14="http://schemas.microsoft.com/office/powerpoint/2010/main" val="218194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99790" cy="877720"/>
          </a:xfrm>
        </p:spPr>
        <p:txBody>
          <a:bodyPr>
            <a:normAutofit fontScale="90000"/>
          </a:bodyPr>
          <a:lstStyle/>
          <a:p>
            <a:r>
              <a:rPr lang="en-US" sz="4000" dirty="0">
                <a:latin typeface="Obviously Narw Bold" panose="040D0808050403040306" pitchFamily="82" charset="0"/>
                <a:cs typeface="Arial"/>
              </a:rPr>
              <a:t>Skill Up Los Angeles: Mechanics Of Eligibility, Direct Referral </a:t>
            </a:r>
            <a:endParaRPr lang="en-US" dirty="0">
              <a:latin typeface="Obviously Narw Bold" panose="040D0808050403040306" pitchFamily="82" charset="0"/>
            </a:endParaRPr>
          </a:p>
        </p:txBody>
      </p:sp>
      <p:pic>
        <p:nvPicPr>
          <p:cNvPr id="4" name="Picture 3">
            <a:extLst>
              <a:ext uri="{FF2B5EF4-FFF2-40B4-BE49-F238E27FC236}">
                <a16:creationId xmlns:a16="http://schemas.microsoft.com/office/drawing/2014/main" id="{F6E5693D-3904-E37B-1162-C492D3FEB5EF}"/>
              </a:ext>
            </a:extLst>
          </p:cNvPr>
          <p:cNvPicPr>
            <a:picLocks noChangeAspect="1"/>
          </p:cNvPicPr>
          <p:nvPr/>
        </p:nvPicPr>
        <p:blipFill>
          <a:blip r:embed="rId3"/>
          <a:stretch>
            <a:fillRect/>
          </a:stretch>
        </p:blipFill>
        <p:spPr>
          <a:xfrm>
            <a:off x="2292256" y="1096407"/>
            <a:ext cx="7607488" cy="5648135"/>
          </a:xfrm>
          <a:prstGeom prst="rect">
            <a:avLst/>
          </a:prstGeom>
          <a:ln w="28575">
            <a:solidFill>
              <a:schemeClr val="accent4"/>
            </a:solidFill>
          </a:ln>
        </p:spPr>
      </p:pic>
    </p:spTree>
    <p:extLst>
      <p:ext uri="{BB962C8B-B14F-4D97-AF65-F5344CB8AC3E}">
        <p14:creationId xmlns:p14="http://schemas.microsoft.com/office/powerpoint/2010/main" val="404811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Skill Up Los Angeles: mechanics of eligibility</a:t>
            </a:r>
            <a:endParaRPr lang="en-US" dirty="0">
              <a:latin typeface="Obviously Narw Bold" panose="040D0808050403040306" pitchFamily="82" charset="0"/>
            </a:endParaRPr>
          </a:p>
        </p:txBody>
      </p:sp>
      <p:pic>
        <p:nvPicPr>
          <p:cNvPr id="4" name="Picture 3">
            <a:extLst>
              <a:ext uri="{FF2B5EF4-FFF2-40B4-BE49-F238E27FC236}">
                <a16:creationId xmlns:a16="http://schemas.microsoft.com/office/drawing/2014/main" id="{11DAD7DF-D5F7-5D54-7C40-88FAB904AEDA}"/>
              </a:ext>
            </a:extLst>
          </p:cNvPr>
          <p:cNvPicPr>
            <a:picLocks noChangeAspect="1"/>
          </p:cNvPicPr>
          <p:nvPr/>
        </p:nvPicPr>
        <p:blipFill>
          <a:blip r:embed="rId3"/>
          <a:stretch>
            <a:fillRect/>
          </a:stretch>
        </p:blipFill>
        <p:spPr>
          <a:xfrm>
            <a:off x="113934" y="1195464"/>
            <a:ext cx="5721257" cy="5443849"/>
          </a:xfrm>
          <a:prstGeom prst="rect">
            <a:avLst/>
          </a:prstGeom>
        </p:spPr>
      </p:pic>
      <p:sp>
        <p:nvSpPr>
          <p:cNvPr id="6" name="TextBox 5">
            <a:extLst>
              <a:ext uri="{FF2B5EF4-FFF2-40B4-BE49-F238E27FC236}">
                <a16:creationId xmlns:a16="http://schemas.microsoft.com/office/drawing/2014/main" id="{98915A42-22E2-3AD9-D448-7E74B321EE8F}"/>
              </a:ext>
            </a:extLst>
          </p:cNvPr>
          <p:cNvSpPr txBox="1"/>
          <p:nvPr/>
        </p:nvSpPr>
        <p:spPr>
          <a:xfrm>
            <a:off x="6096000" y="2090172"/>
            <a:ext cx="4628050" cy="3108543"/>
          </a:xfrm>
          <a:prstGeom prst="rect">
            <a:avLst/>
          </a:prstGeom>
          <a:noFill/>
          <a:ln w="38100">
            <a:solidFill>
              <a:schemeClr val="accent4">
                <a:lumMod val="60000"/>
                <a:lumOff val="40000"/>
              </a:schemeClr>
            </a:solidFill>
          </a:ln>
        </p:spPr>
        <p:txBody>
          <a:bodyPr wrap="square" rtlCol="0">
            <a:spAutoFit/>
          </a:bodyPr>
          <a:lstStyle/>
          <a:p>
            <a:pPr algn="ctr"/>
            <a:r>
              <a:rPr lang="en-US" sz="2800" dirty="0">
                <a:latin typeface="Segoe UI" panose="020B0502040204020203" pitchFamily="34" charset="0"/>
                <a:cs typeface="Segoe UI" panose="020B0502040204020203" pitchFamily="34" charset="0"/>
              </a:rPr>
              <a:t>CalFresh confirm verifies an individual’s eligibility for CalFresh E&amp;T / Skill Up Los Angeles anytime within the last year</a:t>
            </a:r>
          </a:p>
          <a:p>
            <a:pPr algn="ctr"/>
            <a:endParaRPr lang="en-US" sz="2800" dirty="0">
              <a:latin typeface="Segoe UI" panose="020B0502040204020203" pitchFamily="34" charset="0"/>
              <a:cs typeface="Segoe UI" panose="020B0502040204020203" pitchFamily="34" charset="0"/>
            </a:endParaRPr>
          </a:p>
          <a:p>
            <a:pPr algn="ctr"/>
            <a:r>
              <a:rPr lang="en-US" sz="2800" dirty="0">
                <a:latin typeface="Segoe UI" panose="020B0502040204020203" pitchFamily="34" charset="0"/>
                <a:cs typeface="Segoe UI" panose="020B0502040204020203" pitchFamily="34" charset="0"/>
              </a:rPr>
              <a:t>Data is updated ~weekly </a:t>
            </a:r>
          </a:p>
        </p:txBody>
      </p:sp>
      <p:cxnSp>
        <p:nvCxnSpPr>
          <p:cNvPr id="3" name="Straight Connector 2">
            <a:extLst>
              <a:ext uri="{FF2B5EF4-FFF2-40B4-BE49-F238E27FC236}">
                <a16:creationId xmlns:a16="http://schemas.microsoft.com/office/drawing/2014/main" id="{17BE2ED1-8F40-CD2F-3521-C98F90041082}"/>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B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16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dirty="0">
                <a:latin typeface="Obviously Narw Bold" panose="040D0808050403040306" pitchFamily="82" charset="0"/>
                <a:cs typeface="Arial"/>
              </a:rPr>
              <a:t>Skill Up Los Angeles: Referral and Enrollment Roster</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1202E128-488D-9921-1F36-A9AD0D935477}"/>
              </a:ext>
            </a:extLst>
          </p:cNvPr>
          <p:cNvSpPr txBox="1"/>
          <p:nvPr/>
        </p:nvSpPr>
        <p:spPr>
          <a:xfrm>
            <a:off x="405877" y="1216076"/>
            <a:ext cx="8440091" cy="2301977"/>
          </a:xfrm>
          <a:prstGeom prst="rect">
            <a:avLst/>
          </a:prstGeom>
          <a:noFill/>
          <a:ln w="38100">
            <a:solidFill>
              <a:schemeClr val="accent4">
                <a:lumMod val="60000"/>
                <a:lumOff val="40000"/>
              </a:schemeClr>
            </a:solidFill>
          </a:ln>
        </p:spPr>
        <p:txBody>
          <a:bodyPr wrap="square">
            <a:spAutoFit/>
          </a:bodyPr>
          <a:lstStyle/>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Recurring Deadlines: </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Monthly: </a:t>
            </a:r>
            <a:r>
              <a:rPr lang="en-US" sz="1600" dirty="0">
                <a:effectLst/>
                <a:latin typeface="Segoe UI" panose="020B0502040204020203" pitchFamily="34" charset="0"/>
                <a:ea typeface="Calibri" panose="020F0502020204030204" pitchFamily="34" charset="0"/>
                <a:cs typeface="Segoe UI" panose="020B0502040204020203" pitchFamily="34" charset="0"/>
              </a:rPr>
              <a:t>Confirmation of ongoing participant enrollment in CalFresh and non-CalWORKs status</a:t>
            </a:r>
          </a:p>
          <a:p>
            <a:pPr marL="0" marR="0">
              <a:lnSpc>
                <a:spcPct val="107000"/>
              </a:lnSpc>
              <a:spcBef>
                <a:spcPts val="600"/>
              </a:spcBef>
              <a:spcAft>
                <a:spcPts val="0"/>
              </a:spcAft>
            </a:pPr>
            <a:r>
              <a:rPr lang="en-US" sz="1600" b="1" dirty="0">
                <a:highlight>
                  <a:srgbClr val="00FFFF"/>
                </a:highlight>
                <a:latin typeface="Segoe UI" panose="020B0502040204020203" pitchFamily="34" charset="0"/>
                <a:ea typeface="Calibri" panose="020F0502020204030204" pitchFamily="34" charset="0"/>
                <a:cs typeface="Segoe UI" panose="020B0502040204020203" pitchFamily="34" charset="0"/>
              </a:rPr>
              <a:t>5</a:t>
            </a:r>
            <a:r>
              <a:rPr lang="en-US" sz="1600" b="1"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th of each month: </a:t>
            </a:r>
            <a:r>
              <a:rPr lang="en-US" sz="1600"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Submission of </a:t>
            </a:r>
            <a:r>
              <a:rPr lang="en-US" sz="1600" dirty="0">
                <a:highlight>
                  <a:srgbClr val="00FFFF"/>
                </a:highlight>
                <a:latin typeface="Segoe UI" panose="020B0502040204020203" pitchFamily="34" charset="0"/>
                <a:ea typeface="Calibri" panose="020F0502020204030204" pitchFamily="34" charset="0"/>
                <a:cs typeface="Segoe UI" panose="020B0502040204020203" pitchFamily="34" charset="0"/>
              </a:rPr>
              <a:t>Skill Up</a:t>
            </a:r>
            <a:r>
              <a:rPr lang="en-US" sz="1600"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 Referral and Enrollment Roster to DEO</a:t>
            </a:r>
          </a:p>
          <a:p>
            <a:pPr marL="0" marR="0">
              <a:lnSpc>
                <a:spcPct val="107000"/>
              </a:lnSpc>
              <a:spcBef>
                <a:spcPts val="600"/>
              </a:spcBef>
              <a:spcAft>
                <a:spcPts val="0"/>
              </a:spcAft>
            </a:pPr>
            <a:r>
              <a:rPr lang="en-US" sz="1600" b="1" dirty="0">
                <a:effectLst/>
                <a:latin typeface="Segoe UI" panose="020B0502040204020203" pitchFamily="34" charset="0"/>
                <a:ea typeface="Calibri" panose="020F0502020204030204" pitchFamily="34" charset="0"/>
                <a:cs typeface="Segoe UI" panose="020B0502040204020203" pitchFamily="34" charset="0"/>
              </a:rPr>
              <a:t>15th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invoice bundle to DEO</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 </a:t>
            </a:r>
            <a:r>
              <a:rPr lang="en-US" sz="1600" dirty="0">
                <a:latin typeface="Segoe UI" panose="020B0502040204020203" pitchFamily="34" charset="0"/>
                <a:ea typeface="Calibri" panose="020F0502020204030204" pitchFamily="34" charset="0"/>
                <a:cs typeface="Segoe UI" panose="020B0502040204020203" pitchFamily="34" charset="0"/>
              </a:rPr>
              <a:t>Quarterly Progress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a:t>
            </a:r>
            <a:r>
              <a:rPr lang="en-US" sz="1600" dirty="0">
                <a:latin typeface="Segoe UI" panose="020B0502040204020203" pitchFamily="34" charset="0"/>
                <a:ea typeface="Calibri" panose="020F0502020204030204" pitchFamily="34" charset="0"/>
                <a:cs typeface="Segoe UI" panose="020B0502040204020203" pitchFamily="34" charset="0"/>
              </a:rPr>
              <a:t>: Quarterly Outcome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A2EC97F0-2339-89CB-99AC-330091FEBD2D}"/>
              </a:ext>
            </a:extLst>
          </p:cNvPr>
          <p:cNvPicPr>
            <a:picLocks noChangeAspect="1"/>
          </p:cNvPicPr>
          <p:nvPr/>
        </p:nvPicPr>
        <p:blipFill>
          <a:blip r:embed="rId3"/>
          <a:stretch>
            <a:fillRect/>
          </a:stretch>
        </p:blipFill>
        <p:spPr>
          <a:xfrm>
            <a:off x="5589038" y="3704257"/>
            <a:ext cx="6197085" cy="2677882"/>
          </a:xfrm>
          <a:prstGeom prst="rect">
            <a:avLst/>
          </a:prstGeom>
          <a:ln w="38100">
            <a:solidFill>
              <a:schemeClr val="accent4">
                <a:lumMod val="60000"/>
                <a:lumOff val="40000"/>
              </a:schemeClr>
            </a:solidFill>
          </a:ln>
        </p:spPr>
      </p:pic>
      <p:sp>
        <p:nvSpPr>
          <p:cNvPr id="7" name="TextBox 6">
            <a:extLst>
              <a:ext uri="{FF2B5EF4-FFF2-40B4-BE49-F238E27FC236}">
                <a16:creationId xmlns:a16="http://schemas.microsoft.com/office/drawing/2014/main" id="{0856608A-99CA-AF7B-B1EF-4BBEF679D327}"/>
              </a:ext>
            </a:extLst>
          </p:cNvPr>
          <p:cNvSpPr txBox="1"/>
          <p:nvPr/>
        </p:nvSpPr>
        <p:spPr>
          <a:xfrm>
            <a:off x="405877" y="3704257"/>
            <a:ext cx="4993627" cy="2031325"/>
          </a:xfrm>
          <a:prstGeom prst="rect">
            <a:avLst/>
          </a:prstGeom>
          <a:noFill/>
          <a:ln w="38100">
            <a:solidFill>
              <a:schemeClr val="accent4">
                <a:lumMod val="60000"/>
                <a:lumOff val="40000"/>
              </a:schemeClr>
            </a:solidFill>
          </a:ln>
        </p:spPr>
        <p:txBody>
          <a:bodyPr wrap="square" rtlCol="0">
            <a:spAutoFit/>
          </a:bodyPr>
          <a:lstStyle/>
          <a:p>
            <a:r>
              <a:rPr lang="en-US" u="sng" dirty="0"/>
              <a:t>Roster Highlights:</a:t>
            </a:r>
          </a:p>
          <a:p>
            <a:pPr marL="342900" indent="-342900">
              <a:buFont typeface="Arial" panose="020B0604020202020204" pitchFamily="34" charset="0"/>
              <a:buChar char="•"/>
            </a:pPr>
            <a:r>
              <a:rPr lang="en-US" dirty="0"/>
              <a:t>Enroll into Skill Up Program</a:t>
            </a:r>
          </a:p>
          <a:p>
            <a:pPr marL="342900" indent="-342900">
              <a:buFont typeface="Arial" panose="020B0604020202020204" pitchFamily="34" charset="0"/>
              <a:buChar char="•"/>
            </a:pPr>
            <a:r>
              <a:rPr lang="en-US" dirty="0"/>
              <a:t>Check Program Eligibility</a:t>
            </a:r>
          </a:p>
          <a:p>
            <a:pPr marL="342900" indent="-342900">
              <a:buFont typeface="Arial" panose="020B0604020202020204" pitchFamily="34" charset="0"/>
              <a:buChar char="•"/>
            </a:pPr>
            <a:r>
              <a:rPr lang="en-US" dirty="0"/>
              <a:t>CF Verification</a:t>
            </a:r>
          </a:p>
          <a:p>
            <a:pPr marL="342900" indent="-342900">
              <a:buFont typeface="Arial" panose="020B0604020202020204" pitchFamily="34" charset="0"/>
              <a:buChar char="•"/>
            </a:pPr>
            <a:r>
              <a:rPr lang="en-US" dirty="0"/>
              <a:t>Demographics</a:t>
            </a:r>
          </a:p>
          <a:p>
            <a:pPr marL="342900" indent="-342900">
              <a:buFont typeface="Arial" panose="020B0604020202020204" pitchFamily="34" charset="0"/>
              <a:buChar char="•"/>
            </a:pPr>
            <a:r>
              <a:rPr lang="en-US" dirty="0"/>
              <a:t>Program and Component Start/End Dates</a:t>
            </a:r>
          </a:p>
          <a:p>
            <a:pPr marL="342900" indent="-342900">
              <a:buFont typeface="Arial" panose="020B0604020202020204" pitchFamily="34" charset="0"/>
              <a:buChar char="•"/>
            </a:pPr>
            <a:r>
              <a:rPr lang="en-US" dirty="0"/>
              <a:t>Program and Component Completion Status </a:t>
            </a:r>
          </a:p>
        </p:txBody>
      </p:sp>
      <p:cxnSp>
        <p:nvCxnSpPr>
          <p:cNvPr id="4" name="Straight Connector 3">
            <a:extLst>
              <a:ext uri="{FF2B5EF4-FFF2-40B4-BE49-F238E27FC236}">
                <a16:creationId xmlns:a16="http://schemas.microsoft.com/office/drawing/2014/main" id="{0DB008CD-A218-4054-27A4-C484FBB85EE1}"/>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1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01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sz="3600" dirty="0">
                <a:latin typeface="Obviously Narw Bold" panose="040D0808050403040306" pitchFamily="82" charset="0"/>
                <a:cs typeface="Arial"/>
              </a:rPr>
              <a:t>Skill Up Los Angeles: Funding 101 Break!</a:t>
            </a:r>
            <a:endParaRPr lang="en-US" sz="3600" dirty="0">
              <a:latin typeface="Obviously Narw Bold" panose="040D0808050403040306" pitchFamily="82" charset="0"/>
            </a:endParaRPr>
          </a:p>
        </p:txBody>
      </p:sp>
      <p:sp>
        <p:nvSpPr>
          <p:cNvPr id="8" name="TextBox 7">
            <a:extLst>
              <a:ext uri="{FF2B5EF4-FFF2-40B4-BE49-F238E27FC236}">
                <a16:creationId xmlns:a16="http://schemas.microsoft.com/office/drawing/2014/main" id="{240FC3B8-519D-645B-B1A0-CD868FEB9C88}"/>
              </a:ext>
            </a:extLst>
          </p:cNvPr>
          <p:cNvSpPr txBox="1"/>
          <p:nvPr/>
        </p:nvSpPr>
        <p:spPr>
          <a:xfrm>
            <a:off x="7801778" y="1570282"/>
            <a:ext cx="3838113" cy="2308324"/>
          </a:xfrm>
          <a:prstGeom prst="rect">
            <a:avLst/>
          </a:prstGeom>
          <a:noFill/>
          <a:ln w="38100">
            <a:solidFill>
              <a:srgbClr val="EF4423"/>
            </a:solidFill>
          </a:ln>
        </p:spPr>
        <p:txBody>
          <a:bodyPr wrap="square">
            <a:spAutoFit/>
          </a:bodyPr>
          <a:lstStyle/>
          <a:p>
            <a:r>
              <a:rPr lang="en-US" dirty="0">
                <a:latin typeface="Segoe UI" panose="020B0502040204020203" pitchFamily="34" charset="0"/>
                <a:cs typeface="Segoe UI" panose="020B0502040204020203" pitchFamily="34" charset="0"/>
              </a:rPr>
              <a:t>California is a county- administered state, meaning that these funds transition as follows: </a:t>
            </a:r>
          </a:p>
          <a:p>
            <a:pPr lvl="1"/>
            <a:r>
              <a:rPr lang="en-US" dirty="0">
                <a:latin typeface="Segoe UI" panose="020B0502040204020203" pitchFamily="34" charset="0"/>
                <a:cs typeface="Segoe UI" panose="020B0502040204020203" pitchFamily="34" charset="0"/>
              </a:rPr>
              <a:t>USDA, FNS (The feds) -&gt; CDSS (State Agency) -&gt; DPSS (LA SNAP agency) -&gt; DEO (LA workforce intermediary agency) -&gt; providers (you!)</a:t>
            </a:r>
          </a:p>
        </p:txBody>
      </p:sp>
      <p:grpSp>
        <p:nvGrpSpPr>
          <p:cNvPr id="3" name="Group 2">
            <a:extLst>
              <a:ext uri="{FF2B5EF4-FFF2-40B4-BE49-F238E27FC236}">
                <a16:creationId xmlns:a16="http://schemas.microsoft.com/office/drawing/2014/main" id="{A28D3C65-111A-60F0-22CC-87BB019284FF}"/>
              </a:ext>
            </a:extLst>
          </p:cNvPr>
          <p:cNvGrpSpPr/>
          <p:nvPr/>
        </p:nvGrpSpPr>
        <p:grpSpPr>
          <a:xfrm>
            <a:off x="238432" y="854928"/>
            <a:ext cx="7689833" cy="5943090"/>
            <a:chOff x="1609344" y="-137676"/>
            <a:chExt cx="9458140" cy="7553020"/>
          </a:xfrm>
        </p:grpSpPr>
        <p:sp>
          <p:nvSpPr>
            <p:cNvPr id="4" name="Arrow: Circular 3">
              <a:extLst>
                <a:ext uri="{FF2B5EF4-FFF2-40B4-BE49-F238E27FC236}">
                  <a16:creationId xmlns:a16="http://schemas.microsoft.com/office/drawing/2014/main" id="{0973D91D-BEBA-4D04-74F1-002AB360BFF8}"/>
                </a:ext>
              </a:extLst>
            </p:cNvPr>
            <p:cNvSpPr/>
            <p:nvPr/>
          </p:nvSpPr>
          <p:spPr>
            <a:xfrm rot="2099611">
              <a:off x="4544008" y="2062010"/>
              <a:ext cx="3186036" cy="3225186"/>
            </a:xfrm>
            <a:prstGeom prst="circularArrow">
              <a:avLst>
                <a:gd name="adj1" fmla="val 4668"/>
                <a:gd name="adj2" fmla="val 272909"/>
                <a:gd name="adj3" fmla="val 13728229"/>
                <a:gd name="adj4" fmla="val 17450491"/>
                <a:gd name="adj5" fmla="val 4847"/>
              </a:avLst>
            </a:prstGeom>
            <a:solidFill>
              <a:schemeClr val="tx1">
                <a:lumMod val="50000"/>
                <a:lumOff val="50000"/>
              </a:schemeClr>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EDD396A-AC9B-6361-BBA6-F68802836862}"/>
                </a:ext>
              </a:extLst>
            </p:cNvPr>
            <p:cNvGrpSpPr/>
            <p:nvPr/>
          </p:nvGrpSpPr>
          <p:grpSpPr>
            <a:xfrm>
              <a:off x="1609344" y="-137676"/>
              <a:ext cx="9458140" cy="7553020"/>
              <a:chOff x="1609344" y="-137676"/>
              <a:chExt cx="9458140" cy="7553020"/>
            </a:xfrm>
          </p:grpSpPr>
          <p:grpSp>
            <p:nvGrpSpPr>
              <p:cNvPr id="7" name="Group 6">
                <a:extLst>
                  <a:ext uri="{FF2B5EF4-FFF2-40B4-BE49-F238E27FC236}">
                    <a16:creationId xmlns:a16="http://schemas.microsoft.com/office/drawing/2014/main" id="{87382A2A-9D7D-025C-8F26-7CA84404E20A}"/>
                  </a:ext>
                </a:extLst>
              </p:cNvPr>
              <p:cNvGrpSpPr/>
              <p:nvPr/>
            </p:nvGrpSpPr>
            <p:grpSpPr>
              <a:xfrm>
                <a:off x="1609346" y="-137676"/>
                <a:ext cx="9023461" cy="7371149"/>
                <a:chOff x="1631901" y="445111"/>
                <a:chExt cx="9023461" cy="7371149"/>
              </a:xfrm>
            </p:grpSpPr>
            <p:sp>
              <p:nvSpPr>
                <p:cNvPr id="13" name="Arrow: Circular 12">
                  <a:extLst>
                    <a:ext uri="{FF2B5EF4-FFF2-40B4-BE49-F238E27FC236}">
                      <a16:creationId xmlns:a16="http://schemas.microsoft.com/office/drawing/2014/main" id="{99FB70EF-95D4-FC57-A4C0-077532AE8149}"/>
                    </a:ext>
                  </a:extLst>
                </p:cNvPr>
                <p:cNvSpPr/>
                <p:nvPr/>
              </p:nvSpPr>
              <p:spPr>
                <a:xfrm rot="3687916">
                  <a:off x="3453572" y="1803636"/>
                  <a:ext cx="5177256" cy="5177256"/>
                </a:xfrm>
                <a:prstGeom prst="circularArrow">
                  <a:avLst>
                    <a:gd name="adj1" fmla="val 4668"/>
                    <a:gd name="adj2" fmla="val 272909"/>
                    <a:gd name="adj3" fmla="val 14401159"/>
                    <a:gd name="adj4" fmla="val 17049425"/>
                    <a:gd name="adj5" fmla="val 4847"/>
                  </a:avLst>
                </a:prstGeom>
                <a:solidFill>
                  <a:srgbClr val="92D050"/>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2F2A07-290F-B606-7A13-76B407A7D63F}"/>
                    </a:ext>
                  </a:extLst>
                </p:cNvPr>
                <p:cNvSpPr/>
                <p:nvPr/>
              </p:nvSpPr>
              <p:spPr>
                <a:xfrm>
                  <a:off x="4999848" y="445111"/>
                  <a:ext cx="2671440" cy="1762444"/>
                </a:xfrm>
                <a:custGeom>
                  <a:avLst/>
                  <a:gdLst>
                    <a:gd name="connsiteX0" fmla="*/ 0 w 1843755"/>
                    <a:gd name="connsiteY0" fmla="*/ 184307 h 1105821"/>
                    <a:gd name="connsiteX1" fmla="*/ 184307 w 1843755"/>
                    <a:gd name="connsiteY1" fmla="*/ 0 h 1105821"/>
                    <a:gd name="connsiteX2" fmla="*/ 1659448 w 1843755"/>
                    <a:gd name="connsiteY2" fmla="*/ 0 h 1105821"/>
                    <a:gd name="connsiteX3" fmla="*/ 1843755 w 1843755"/>
                    <a:gd name="connsiteY3" fmla="*/ 184307 h 1105821"/>
                    <a:gd name="connsiteX4" fmla="*/ 1843755 w 1843755"/>
                    <a:gd name="connsiteY4" fmla="*/ 921514 h 1105821"/>
                    <a:gd name="connsiteX5" fmla="*/ 1659448 w 1843755"/>
                    <a:gd name="connsiteY5" fmla="*/ 1105821 h 1105821"/>
                    <a:gd name="connsiteX6" fmla="*/ 184307 w 1843755"/>
                    <a:gd name="connsiteY6" fmla="*/ 1105821 h 1105821"/>
                    <a:gd name="connsiteX7" fmla="*/ 0 w 1843755"/>
                    <a:gd name="connsiteY7" fmla="*/ 921514 h 1105821"/>
                    <a:gd name="connsiteX8" fmla="*/ 0 w 1843755"/>
                    <a:gd name="connsiteY8" fmla="*/ 184307 h 11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755" h="1105821">
                      <a:moveTo>
                        <a:pt x="0" y="184307"/>
                      </a:moveTo>
                      <a:cubicBezTo>
                        <a:pt x="0" y="82517"/>
                        <a:pt x="82517" y="0"/>
                        <a:pt x="184307" y="0"/>
                      </a:cubicBezTo>
                      <a:lnTo>
                        <a:pt x="1659448" y="0"/>
                      </a:lnTo>
                      <a:cubicBezTo>
                        <a:pt x="1761238" y="0"/>
                        <a:pt x="1843755" y="82517"/>
                        <a:pt x="1843755" y="184307"/>
                      </a:cubicBezTo>
                      <a:lnTo>
                        <a:pt x="1843755" y="921514"/>
                      </a:lnTo>
                      <a:cubicBezTo>
                        <a:pt x="1843755" y="1023304"/>
                        <a:pt x="1761238" y="1105821"/>
                        <a:pt x="1659448" y="1105821"/>
                      </a:cubicBezTo>
                      <a:lnTo>
                        <a:pt x="184307" y="1105821"/>
                      </a:lnTo>
                      <a:cubicBezTo>
                        <a:pt x="82517" y="1105821"/>
                        <a:pt x="0" y="1023304"/>
                        <a:pt x="0" y="921514"/>
                      </a:cubicBezTo>
                      <a:lnTo>
                        <a:pt x="0" y="184307"/>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512" tIns="103512" rIns="103512" bIns="10351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1. Your organization uses </a:t>
                  </a:r>
                  <a:r>
                    <a:rPr kumimoji="0" lang="en-US" sz="1600" b="0" i="0" u="none" strike="noStrike" kern="1200" cap="none" spc="0" normalizeH="0" baseline="0" noProof="0" dirty="0">
                      <a:ln>
                        <a:noFill/>
                      </a:ln>
                      <a:solidFill>
                        <a:srgbClr val="000000">
                          <a:hueOff val="0"/>
                          <a:satOff val="0"/>
                          <a:lumOff val="0"/>
                          <a:alphaOff val="0"/>
                        </a:srgbClr>
                      </a:solidFill>
                      <a:effectLst/>
                      <a:uLnTx/>
                      <a:uFillTx/>
                      <a:ea typeface="+mn-ea"/>
                      <a:cs typeface="+mn-cs"/>
                    </a:rPr>
                    <a:t>non-federal</a:t>
                  </a: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 funds to provide Skill Up LA services such as LA RISE </a:t>
                  </a:r>
                </a:p>
              </p:txBody>
            </p:sp>
            <p:sp>
              <p:nvSpPr>
                <p:cNvPr id="15" name="Freeform: Shape 14">
                  <a:extLst>
                    <a:ext uri="{FF2B5EF4-FFF2-40B4-BE49-F238E27FC236}">
                      <a16:creationId xmlns:a16="http://schemas.microsoft.com/office/drawing/2014/main" id="{094825CC-0B21-82BE-65F0-DF79D89B9068}"/>
                    </a:ext>
                  </a:extLst>
                </p:cNvPr>
                <p:cNvSpPr/>
                <p:nvPr/>
              </p:nvSpPr>
              <p:spPr>
                <a:xfrm>
                  <a:off x="8539245" y="3525133"/>
                  <a:ext cx="2116117" cy="1292775"/>
                </a:xfrm>
                <a:custGeom>
                  <a:avLst/>
                  <a:gdLst>
                    <a:gd name="connsiteX0" fmla="*/ 0 w 1754339"/>
                    <a:gd name="connsiteY0" fmla="*/ 182855 h 1097107"/>
                    <a:gd name="connsiteX1" fmla="*/ 182855 w 1754339"/>
                    <a:gd name="connsiteY1" fmla="*/ 0 h 1097107"/>
                    <a:gd name="connsiteX2" fmla="*/ 1571484 w 1754339"/>
                    <a:gd name="connsiteY2" fmla="*/ 0 h 1097107"/>
                    <a:gd name="connsiteX3" fmla="*/ 1754339 w 1754339"/>
                    <a:gd name="connsiteY3" fmla="*/ 182855 h 1097107"/>
                    <a:gd name="connsiteX4" fmla="*/ 1754339 w 1754339"/>
                    <a:gd name="connsiteY4" fmla="*/ 914252 h 1097107"/>
                    <a:gd name="connsiteX5" fmla="*/ 1571484 w 1754339"/>
                    <a:gd name="connsiteY5" fmla="*/ 1097107 h 1097107"/>
                    <a:gd name="connsiteX6" fmla="*/ 182855 w 1754339"/>
                    <a:gd name="connsiteY6" fmla="*/ 1097107 h 1097107"/>
                    <a:gd name="connsiteX7" fmla="*/ 0 w 1754339"/>
                    <a:gd name="connsiteY7" fmla="*/ 914252 h 1097107"/>
                    <a:gd name="connsiteX8" fmla="*/ 0 w 1754339"/>
                    <a:gd name="connsiteY8" fmla="*/ 182855 h 109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339" h="1097107">
                      <a:moveTo>
                        <a:pt x="0" y="182855"/>
                      </a:moveTo>
                      <a:cubicBezTo>
                        <a:pt x="0" y="81867"/>
                        <a:pt x="81867" y="0"/>
                        <a:pt x="182855" y="0"/>
                      </a:cubicBezTo>
                      <a:lnTo>
                        <a:pt x="1571484" y="0"/>
                      </a:lnTo>
                      <a:cubicBezTo>
                        <a:pt x="1672472" y="0"/>
                        <a:pt x="1754339" y="81867"/>
                        <a:pt x="1754339" y="182855"/>
                      </a:cubicBezTo>
                      <a:lnTo>
                        <a:pt x="1754339" y="914252"/>
                      </a:lnTo>
                      <a:cubicBezTo>
                        <a:pt x="1754339" y="1015240"/>
                        <a:pt x="1672472" y="1097107"/>
                        <a:pt x="1571484" y="1097107"/>
                      </a:cubicBezTo>
                      <a:lnTo>
                        <a:pt x="182855" y="1097107"/>
                      </a:lnTo>
                      <a:cubicBezTo>
                        <a:pt x="81867" y="1097107"/>
                        <a:pt x="0" y="1015240"/>
                        <a:pt x="0" y="914252"/>
                      </a:cubicBezTo>
                      <a:lnTo>
                        <a:pt x="0" y="182855"/>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3086" tIns="103086" rIns="103086" bIns="10308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a:t>
                  </a:r>
                  <a:r>
                    <a:rPr kumimoji="0"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Invoice to DEO</a:t>
                  </a:r>
                  <a:endParaRPr kumimoji="0" lang="en-US"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4225C5-3B50-E503-A3C6-20162428EC8F}"/>
                    </a:ext>
                  </a:extLst>
                </p:cNvPr>
                <p:cNvSpPr/>
                <p:nvPr/>
              </p:nvSpPr>
              <p:spPr>
                <a:xfrm>
                  <a:off x="4853092" y="6859323"/>
                  <a:ext cx="2124001" cy="956937"/>
                </a:xfrm>
                <a:custGeom>
                  <a:avLst/>
                  <a:gdLst>
                    <a:gd name="connsiteX0" fmla="*/ 0 w 1991637"/>
                    <a:gd name="connsiteY0" fmla="*/ 159493 h 956937"/>
                    <a:gd name="connsiteX1" fmla="*/ 159493 w 1991637"/>
                    <a:gd name="connsiteY1" fmla="*/ 0 h 956937"/>
                    <a:gd name="connsiteX2" fmla="*/ 1832144 w 1991637"/>
                    <a:gd name="connsiteY2" fmla="*/ 0 h 956937"/>
                    <a:gd name="connsiteX3" fmla="*/ 1991637 w 1991637"/>
                    <a:gd name="connsiteY3" fmla="*/ 159493 h 956937"/>
                    <a:gd name="connsiteX4" fmla="*/ 1991637 w 1991637"/>
                    <a:gd name="connsiteY4" fmla="*/ 797444 h 956937"/>
                    <a:gd name="connsiteX5" fmla="*/ 1832144 w 1991637"/>
                    <a:gd name="connsiteY5" fmla="*/ 956937 h 956937"/>
                    <a:gd name="connsiteX6" fmla="*/ 159493 w 1991637"/>
                    <a:gd name="connsiteY6" fmla="*/ 956937 h 956937"/>
                    <a:gd name="connsiteX7" fmla="*/ 0 w 1991637"/>
                    <a:gd name="connsiteY7" fmla="*/ 797444 h 956937"/>
                    <a:gd name="connsiteX8" fmla="*/ 0 w 1991637"/>
                    <a:gd name="connsiteY8" fmla="*/ 159493 h 95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637" h="956937">
                      <a:moveTo>
                        <a:pt x="0" y="159493"/>
                      </a:moveTo>
                      <a:cubicBezTo>
                        <a:pt x="0" y="71407"/>
                        <a:pt x="71407" y="0"/>
                        <a:pt x="159493" y="0"/>
                      </a:cubicBezTo>
                      <a:lnTo>
                        <a:pt x="1832144" y="0"/>
                      </a:lnTo>
                      <a:cubicBezTo>
                        <a:pt x="1920230" y="0"/>
                        <a:pt x="1991637" y="71407"/>
                        <a:pt x="1991637" y="159493"/>
                      </a:cubicBezTo>
                      <a:lnTo>
                        <a:pt x="1991637" y="797444"/>
                      </a:lnTo>
                      <a:cubicBezTo>
                        <a:pt x="1991637" y="885530"/>
                        <a:pt x="1920230" y="956937"/>
                        <a:pt x="1832144" y="956937"/>
                      </a:cubicBezTo>
                      <a:lnTo>
                        <a:pt x="159493" y="956937"/>
                      </a:lnTo>
                      <a:cubicBezTo>
                        <a:pt x="71407" y="956937"/>
                        <a:pt x="0" y="885530"/>
                        <a:pt x="0" y="797444"/>
                      </a:cubicBezTo>
                      <a:lnTo>
                        <a:pt x="0" y="159493"/>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6244" tIns="96244" rIns="96244" bIns="9624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3. Receive </a:t>
                  </a:r>
                  <a:r>
                    <a:rPr lang="en-US" dirty="0">
                      <a:solidFill>
                        <a:srgbClr val="000000">
                          <a:hueOff val="0"/>
                          <a:satOff val="0"/>
                          <a:lumOff val="0"/>
                          <a:alphaOff val="0"/>
                        </a:srgbClr>
                      </a:solidFill>
                    </a:rPr>
                    <a:t>45</a:t>
                  </a:r>
                  <a:r>
                    <a:rPr kumimoji="0" lang="en-US" b="0" i="0" u="none" strike="noStrike" kern="1200" cap="none" spc="0" normalizeH="0" baseline="0" noProof="0" dirty="0">
                      <a:ln>
                        <a:noFill/>
                      </a:ln>
                      <a:solidFill>
                        <a:srgbClr val="000000">
                          <a:hueOff val="0"/>
                          <a:satOff val="0"/>
                          <a:lumOff val="0"/>
                          <a:alphaOff val="0"/>
                        </a:srgbClr>
                      </a:solidFill>
                      <a:effectLst/>
                      <a:uLnTx/>
                      <a:uFillTx/>
                      <a:ea typeface="+mn-ea"/>
                      <a:cs typeface="+mn-cs"/>
                    </a:rPr>
                    <a:t>% reimbursement</a:t>
                  </a:r>
                  <a:r>
                    <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Franklin Gothic Book" panose="020B0503020102020204" pitchFamily="34" charset="0"/>
                      <a:ea typeface="+mn-ea"/>
                      <a:cs typeface="+mn-cs"/>
                    </a:rPr>
                    <a:t> </a:t>
                  </a:r>
                </a:p>
              </p:txBody>
            </p:sp>
            <p:sp>
              <p:nvSpPr>
                <p:cNvPr id="17" name="Freeform: Shape 16">
                  <a:extLst>
                    <a:ext uri="{FF2B5EF4-FFF2-40B4-BE49-F238E27FC236}">
                      <a16:creationId xmlns:a16="http://schemas.microsoft.com/office/drawing/2014/main" id="{622FBEC2-75A9-CEB1-F0D1-80011BA814DC}"/>
                    </a:ext>
                  </a:extLst>
                </p:cNvPr>
                <p:cNvSpPr/>
                <p:nvPr/>
              </p:nvSpPr>
              <p:spPr>
                <a:xfrm>
                  <a:off x="1631901" y="3794541"/>
                  <a:ext cx="2148016" cy="1096734"/>
                </a:xfrm>
                <a:custGeom>
                  <a:avLst/>
                  <a:gdLst>
                    <a:gd name="connsiteX0" fmla="*/ 0 w 1863493"/>
                    <a:gd name="connsiteY0" fmla="*/ 152228 h 913350"/>
                    <a:gd name="connsiteX1" fmla="*/ 152228 w 1863493"/>
                    <a:gd name="connsiteY1" fmla="*/ 0 h 913350"/>
                    <a:gd name="connsiteX2" fmla="*/ 1711265 w 1863493"/>
                    <a:gd name="connsiteY2" fmla="*/ 0 h 913350"/>
                    <a:gd name="connsiteX3" fmla="*/ 1863493 w 1863493"/>
                    <a:gd name="connsiteY3" fmla="*/ 152228 h 913350"/>
                    <a:gd name="connsiteX4" fmla="*/ 1863493 w 1863493"/>
                    <a:gd name="connsiteY4" fmla="*/ 761122 h 913350"/>
                    <a:gd name="connsiteX5" fmla="*/ 1711265 w 1863493"/>
                    <a:gd name="connsiteY5" fmla="*/ 913350 h 913350"/>
                    <a:gd name="connsiteX6" fmla="*/ 152228 w 1863493"/>
                    <a:gd name="connsiteY6" fmla="*/ 913350 h 913350"/>
                    <a:gd name="connsiteX7" fmla="*/ 0 w 1863493"/>
                    <a:gd name="connsiteY7" fmla="*/ 761122 h 913350"/>
                    <a:gd name="connsiteX8" fmla="*/ 0 w 1863493"/>
                    <a:gd name="connsiteY8" fmla="*/ 152228 h 91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493" h="913350">
                      <a:moveTo>
                        <a:pt x="0" y="152228"/>
                      </a:moveTo>
                      <a:cubicBezTo>
                        <a:pt x="0" y="68155"/>
                        <a:pt x="68155" y="0"/>
                        <a:pt x="152228" y="0"/>
                      </a:cubicBezTo>
                      <a:lnTo>
                        <a:pt x="1711265" y="0"/>
                      </a:lnTo>
                      <a:cubicBezTo>
                        <a:pt x="1795338" y="0"/>
                        <a:pt x="1863493" y="68155"/>
                        <a:pt x="1863493" y="152228"/>
                      </a:cubicBezTo>
                      <a:lnTo>
                        <a:pt x="1863493" y="761122"/>
                      </a:lnTo>
                      <a:cubicBezTo>
                        <a:pt x="1863493" y="845195"/>
                        <a:pt x="1795338" y="913350"/>
                        <a:pt x="1711265" y="913350"/>
                      </a:cubicBezTo>
                      <a:lnTo>
                        <a:pt x="152228" y="913350"/>
                      </a:lnTo>
                      <a:cubicBezTo>
                        <a:pt x="68155" y="913350"/>
                        <a:pt x="0" y="845195"/>
                        <a:pt x="0" y="761122"/>
                      </a:cubicBezTo>
                      <a:lnTo>
                        <a:pt x="0" y="152228"/>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116" tIns="94116" rIns="94116" bIns="9411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ea typeface="+mn-ea"/>
                      <a:cs typeface="+mn-cs"/>
                    </a:rPr>
                    <a:t>4. Reinvest the reimbursement into the program</a:t>
                  </a:r>
                </a:p>
              </p:txBody>
            </p:sp>
          </p:grpSp>
          <p:sp>
            <p:nvSpPr>
              <p:cNvPr id="11" name="Arrow: Right 10">
                <a:extLst>
                  <a:ext uri="{FF2B5EF4-FFF2-40B4-BE49-F238E27FC236}">
                    <a16:creationId xmlns:a16="http://schemas.microsoft.com/office/drawing/2014/main" id="{CB0E03D7-94FD-DE36-3DFC-BFC9443A8997}"/>
                  </a:ext>
                </a:extLst>
              </p:cNvPr>
              <p:cNvSpPr/>
              <p:nvPr/>
            </p:nvSpPr>
            <p:spPr>
              <a:xfrm>
                <a:off x="1609344" y="743546"/>
                <a:ext cx="2960916" cy="132474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Start with $1000 of Non- Federal Funds</a:t>
                </a:r>
              </a:p>
            </p:txBody>
          </p:sp>
          <p:sp>
            <p:nvSpPr>
              <p:cNvPr id="12" name="Arrow: Left 11">
                <a:extLst>
                  <a:ext uri="{FF2B5EF4-FFF2-40B4-BE49-F238E27FC236}">
                    <a16:creationId xmlns:a16="http://schemas.microsoft.com/office/drawing/2014/main" id="{212253A6-2638-CD9B-6AB9-7CDE9C504D2E}"/>
                  </a:ext>
                </a:extLst>
              </p:cNvPr>
              <p:cNvSpPr/>
              <p:nvPr/>
            </p:nvSpPr>
            <p:spPr>
              <a:xfrm>
                <a:off x="7713955" y="5577137"/>
                <a:ext cx="3353529" cy="1838207"/>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Federal reimbursement funds can be reinvested to draw further </a:t>
                </a:r>
                <a:r>
                  <a:rPr lang="en-US" sz="1400" dirty="0">
                    <a:solidFill>
                      <a:prstClr val="black"/>
                    </a:solidFill>
                    <a:latin typeface="Calibri" panose="020F0502020204030204"/>
                  </a:rPr>
                  <a:t>45</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reimbursement </a:t>
                </a:r>
              </a:p>
            </p:txBody>
          </p:sp>
        </p:grpSp>
      </p:grpSp>
      <p:sp>
        <p:nvSpPr>
          <p:cNvPr id="18" name="TextBox 1">
            <a:extLst>
              <a:ext uri="{FF2B5EF4-FFF2-40B4-BE49-F238E27FC236}">
                <a16:creationId xmlns:a16="http://schemas.microsoft.com/office/drawing/2014/main" id="{0CBFB945-33A3-40FC-2D73-08BE5CA8C218}"/>
              </a:ext>
            </a:extLst>
          </p:cNvPr>
          <p:cNvSpPr txBox="1"/>
          <p:nvPr/>
        </p:nvSpPr>
        <p:spPr>
          <a:xfrm>
            <a:off x="5045091" y="2495969"/>
            <a:ext cx="96316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$1,000</a:t>
            </a:r>
          </a:p>
        </p:txBody>
      </p:sp>
      <p:sp>
        <p:nvSpPr>
          <p:cNvPr id="19" name="TextBox 1">
            <a:extLst>
              <a:ext uri="{FF2B5EF4-FFF2-40B4-BE49-F238E27FC236}">
                <a16:creationId xmlns:a16="http://schemas.microsoft.com/office/drawing/2014/main" id="{CFB797EB-EB00-15D4-71A8-B37A607B3C7E}"/>
              </a:ext>
            </a:extLst>
          </p:cNvPr>
          <p:cNvSpPr txBox="1"/>
          <p:nvPr/>
        </p:nvSpPr>
        <p:spPr>
          <a:xfrm>
            <a:off x="836797" y="5300481"/>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$450</a:t>
            </a:r>
          </a:p>
        </p:txBody>
      </p:sp>
      <p:sp>
        <p:nvSpPr>
          <p:cNvPr id="20" name="TextBox 1">
            <a:extLst>
              <a:ext uri="{FF2B5EF4-FFF2-40B4-BE49-F238E27FC236}">
                <a16:creationId xmlns:a16="http://schemas.microsoft.com/office/drawing/2014/main" id="{A1723315-3DD5-EBD2-5983-7509DAE8C6FB}"/>
              </a:ext>
            </a:extLst>
          </p:cNvPr>
          <p:cNvSpPr txBox="1"/>
          <p:nvPr/>
        </p:nvSpPr>
        <p:spPr>
          <a:xfrm>
            <a:off x="3749811" y="2803590"/>
            <a:ext cx="96316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$450</a:t>
            </a:r>
          </a:p>
        </p:txBody>
      </p:sp>
      <p:sp>
        <p:nvSpPr>
          <p:cNvPr id="21" name="TextBox 1">
            <a:extLst>
              <a:ext uri="{FF2B5EF4-FFF2-40B4-BE49-F238E27FC236}">
                <a16:creationId xmlns:a16="http://schemas.microsoft.com/office/drawing/2014/main" id="{B06DCC8E-3571-3906-E06D-A6767549E844}"/>
              </a:ext>
            </a:extLst>
          </p:cNvPr>
          <p:cNvSpPr txBox="1"/>
          <p:nvPr/>
        </p:nvSpPr>
        <p:spPr>
          <a:xfrm>
            <a:off x="1984853" y="4353391"/>
            <a:ext cx="106646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030A0"/>
                </a:solidFill>
                <a:effectLst/>
                <a:uLnTx/>
                <a:uFillTx/>
                <a:latin typeface="Calibri" panose="020F0502020204030204"/>
                <a:ea typeface="+mn-ea"/>
                <a:cs typeface="+mn-cs"/>
              </a:rPr>
              <a:t>$202.50</a:t>
            </a:r>
          </a:p>
        </p:txBody>
      </p:sp>
      <p:cxnSp>
        <p:nvCxnSpPr>
          <p:cNvPr id="5" name="Straight Connector 4">
            <a:extLst>
              <a:ext uri="{FF2B5EF4-FFF2-40B4-BE49-F238E27FC236}">
                <a16:creationId xmlns:a16="http://schemas.microsoft.com/office/drawing/2014/main" id="{AF283EE0-11F2-E884-1721-C612AFD68D02}"/>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2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Segoe UI" panose="020B0502040204020203" pitchFamily="34" charset="0"/>
              </a:rPr>
              <a:t>Skill Up Los Angeles: Invoice “Report” </a:t>
            </a:r>
          </a:p>
        </p:txBody>
      </p:sp>
      <p:sp>
        <p:nvSpPr>
          <p:cNvPr id="3" name="TextBox 2">
            <a:extLst>
              <a:ext uri="{FF2B5EF4-FFF2-40B4-BE49-F238E27FC236}">
                <a16:creationId xmlns:a16="http://schemas.microsoft.com/office/drawing/2014/main" id="{1202E128-488D-9921-1F36-A9AD0D935477}"/>
              </a:ext>
            </a:extLst>
          </p:cNvPr>
          <p:cNvSpPr txBox="1"/>
          <p:nvPr/>
        </p:nvSpPr>
        <p:spPr>
          <a:xfrm>
            <a:off x="405877" y="1232991"/>
            <a:ext cx="7356585" cy="2565446"/>
          </a:xfrm>
          <a:prstGeom prst="rect">
            <a:avLst/>
          </a:prstGeom>
          <a:noFill/>
          <a:ln w="38100">
            <a:solidFill>
              <a:schemeClr val="accent4">
                <a:lumMod val="60000"/>
                <a:lumOff val="40000"/>
              </a:schemeClr>
            </a:solidFill>
          </a:ln>
        </p:spPr>
        <p:txBody>
          <a:bodyPr wrap="square">
            <a:spAutoFit/>
          </a:bodyPr>
          <a:lstStyle/>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Recurring Deadlines: </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Monthly: </a:t>
            </a:r>
            <a:r>
              <a:rPr lang="en-US" sz="1600" dirty="0">
                <a:effectLst/>
                <a:latin typeface="Segoe UI" panose="020B0502040204020203" pitchFamily="34" charset="0"/>
                <a:ea typeface="Calibri" panose="020F0502020204030204" pitchFamily="34" charset="0"/>
                <a:cs typeface="Segoe UI" panose="020B0502040204020203" pitchFamily="34" charset="0"/>
              </a:rPr>
              <a:t>Confirmation of ongoing participant enrollment in CalFresh and non-CalWORKs status</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5</a:t>
            </a:r>
            <a:r>
              <a:rPr lang="en-US" sz="1600" b="1" dirty="0">
                <a:effectLst/>
                <a:latin typeface="Segoe UI" panose="020B0502040204020203" pitchFamily="34" charset="0"/>
                <a:ea typeface="Calibri" panose="020F0502020204030204" pitchFamily="34" charset="0"/>
                <a:cs typeface="Segoe UI" panose="020B0502040204020203" pitchFamily="34" charset="0"/>
              </a:rPr>
              <a:t>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a:t>
            </a:r>
            <a:r>
              <a:rPr lang="en-US" sz="1600" dirty="0">
                <a:latin typeface="Segoe UI" panose="020B0502040204020203" pitchFamily="34" charset="0"/>
                <a:ea typeface="Calibri" panose="020F0502020204030204" pitchFamily="34" charset="0"/>
                <a:cs typeface="Segoe UI" panose="020B0502040204020203" pitchFamily="34" charset="0"/>
              </a:rPr>
              <a:t>Skill Up</a:t>
            </a:r>
            <a:r>
              <a:rPr lang="en-US" sz="1600" dirty="0">
                <a:effectLst/>
                <a:latin typeface="Segoe UI" panose="020B0502040204020203" pitchFamily="34" charset="0"/>
                <a:ea typeface="Calibri" panose="020F0502020204030204" pitchFamily="34" charset="0"/>
                <a:cs typeface="Segoe UI" panose="020B0502040204020203" pitchFamily="34" charset="0"/>
              </a:rPr>
              <a:t> Referral and Enrollment Roster to DEO</a:t>
            </a:r>
          </a:p>
          <a:p>
            <a:pPr marL="0" marR="0">
              <a:lnSpc>
                <a:spcPct val="107000"/>
              </a:lnSpc>
              <a:spcBef>
                <a:spcPts val="600"/>
              </a:spcBef>
              <a:spcAft>
                <a:spcPts val="0"/>
              </a:spcAft>
            </a:pPr>
            <a:r>
              <a:rPr lang="en-US" sz="1600" b="1"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15th of each month: </a:t>
            </a:r>
            <a:r>
              <a:rPr lang="en-US" sz="1600" dirty="0">
                <a:effectLst/>
                <a:highlight>
                  <a:srgbClr val="00FFFF"/>
                </a:highlight>
                <a:latin typeface="Segoe UI" panose="020B0502040204020203" pitchFamily="34" charset="0"/>
                <a:ea typeface="Calibri" panose="020F0502020204030204" pitchFamily="34" charset="0"/>
                <a:cs typeface="Segoe UI" panose="020B0502040204020203" pitchFamily="34" charset="0"/>
              </a:rPr>
              <a:t>Submission of invoice bundle to DEO</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 </a:t>
            </a:r>
            <a:r>
              <a:rPr lang="en-US" sz="1600" dirty="0">
                <a:latin typeface="Segoe UI" panose="020B0502040204020203" pitchFamily="34" charset="0"/>
                <a:ea typeface="Calibri" panose="020F0502020204030204" pitchFamily="34" charset="0"/>
                <a:cs typeface="Segoe UI" panose="020B0502040204020203" pitchFamily="34" charset="0"/>
              </a:rPr>
              <a:t>Quarterly Progress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a:t>
            </a:r>
            <a:r>
              <a:rPr lang="en-US" sz="1600" dirty="0">
                <a:latin typeface="Segoe UI" panose="020B0502040204020203" pitchFamily="34" charset="0"/>
                <a:ea typeface="Calibri" panose="020F0502020204030204" pitchFamily="34" charset="0"/>
                <a:cs typeface="Segoe UI" panose="020B0502040204020203" pitchFamily="34" charset="0"/>
              </a:rPr>
              <a:t>: Quarterly Outcome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17EB8C0C-C6C4-E1A5-B213-4AB820F2A978}"/>
              </a:ext>
            </a:extLst>
          </p:cNvPr>
          <p:cNvSpPr txBox="1"/>
          <p:nvPr/>
        </p:nvSpPr>
        <p:spPr>
          <a:xfrm>
            <a:off x="8047488" y="1230711"/>
            <a:ext cx="3406575" cy="1938992"/>
          </a:xfrm>
          <a:prstGeom prst="rect">
            <a:avLst/>
          </a:prstGeom>
          <a:noFill/>
          <a:ln w="38100">
            <a:solidFill>
              <a:schemeClr val="accent4">
                <a:lumMod val="60000"/>
                <a:lumOff val="40000"/>
              </a:schemeClr>
            </a:solidFill>
          </a:ln>
        </p:spPr>
        <p:txBody>
          <a:bodyPr wrap="square" rtlCol="0">
            <a:spAutoFit/>
          </a:bodyPr>
          <a:lstStyle/>
          <a:p>
            <a:r>
              <a:rPr lang="en-US" sz="2000" u="sng" dirty="0">
                <a:latin typeface="Segoe UI" panose="020B0502040204020203" pitchFamily="34" charset="0"/>
                <a:cs typeface="Segoe UI" panose="020B0502040204020203" pitchFamily="34" charset="0"/>
              </a:rPr>
              <a:t>Report Highlights: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Total Budget</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YTD Variance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Monthly Spenddown</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Adjustments </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Reimbursement </a:t>
            </a:r>
          </a:p>
        </p:txBody>
      </p:sp>
      <p:pic>
        <p:nvPicPr>
          <p:cNvPr id="7" name="Picture 6">
            <a:extLst>
              <a:ext uri="{FF2B5EF4-FFF2-40B4-BE49-F238E27FC236}">
                <a16:creationId xmlns:a16="http://schemas.microsoft.com/office/drawing/2014/main" id="{C8DF40D6-5BB7-FE16-1C8E-EB162BE7DB75}"/>
              </a:ext>
            </a:extLst>
          </p:cNvPr>
          <p:cNvPicPr>
            <a:picLocks noChangeAspect="1"/>
          </p:cNvPicPr>
          <p:nvPr/>
        </p:nvPicPr>
        <p:blipFill>
          <a:blip r:embed="rId3"/>
          <a:stretch>
            <a:fillRect/>
          </a:stretch>
        </p:blipFill>
        <p:spPr>
          <a:xfrm>
            <a:off x="405877" y="3891185"/>
            <a:ext cx="5524093" cy="2748128"/>
          </a:xfrm>
          <a:prstGeom prst="rect">
            <a:avLst/>
          </a:prstGeom>
        </p:spPr>
      </p:pic>
      <p:pic>
        <p:nvPicPr>
          <p:cNvPr id="11" name="Picture 10">
            <a:extLst>
              <a:ext uri="{FF2B5EF4-FFF2-40B4-BE49-F238E27FC236}">
                <a16:creationId xmlns:a16="http://schemas.microsoft.com/office/drawing/2014/main" id="{93124E7F-99C3-68B4-3E7F-7E9AA8087D30}"/>
              </a:ext>
            </a:extLst>
          </p:cNvPr>
          <p:cNvPicPr>
            <a:picLocks noChangeAspect="1"/>
          </p:cNvPicPr>
          <p:nvPr/>
        </p:nvPicPr>
        <p:blipFill>
          <a:blip r:embed="rId4"/>
          <a:stretch>
            <a:fillRect/>
          </a:stretch>
        </p:blipFill>
        <p:spPr>
          <a:xfrm>
            <a:off x="5929970" y="3891185"/>
            <a:ext cx="6061194" cy="2661321"/>
          </a:xfrm>
          <a:prstGeom prst="rect">
            <a:avLst/>
          </a:prstGeom>
        </p:spPr>
      </p:pic>
      <p:cxnSp>
        <p:nvCxnSpPr>
          <p:cNvPr id="6" name="Straight Connector 5">
            <a:extLst>
              <a:ext uri="{FF2B5EF4-FFF2-40B4-BE49-F238E27FC236}">
                <a16:creationId xmlns:a16="http://schemas.microsoft.com/office/drawing/2014/main" id="{1200C9D4-ABFB-FDF6-0040-78F4F16E7A57}"/>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7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Quarterly Progress Report</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1202E128-488D-9921-1F36-A9AD0D935477}"/>
              </a:ext>
            </a:extLst>
          </p:cNvPr>
          <p:cNvSpPr txBox="1"/>
          <p:nvPr/>
        </p:nvSpPr>
        <p:spPr>
          <a:xfrm>
            <a:off x="405876" y="1382862"/>
            <a:ext cx="11048185" cy="2046138"/>
          </a:xfrm>
          <a:prstGeom prst="rect">
            <a:avLst/>
          </a:prstGeom>
          <a:noFill/>
          <a:ln w="38100">
            <a:solidFill>
              <a:schemeClr val="accent4">
                <a:lumMod val="60000"/>
                <a:lumOff val="40000"/>
              </a:schemeClr>
            </a:solidFill>
          </a:ln>
        </p:spPr>
        <p:txBody>
          <a:bodyPr wrap="square">
            <a:spAutoFit/>
          </a:bodyPr>
          <a:lstStyle/>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Recurring Deadlines: </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Monthly: </a:t>
            </a:r>
            <a:r>
              <a:rPr lang="en-US" sz="1600" dirty="0">
                <a:effectLst/>
                <a:latin typeface="Segoe UI" panose="020B0502040204020203" pitchFamily="34" charset="0"/>
                <a:ea typeface="Calibri" panose="020F0502020204030204" pitchFamily="34" charset="0"/>
                <a:cs typeface="Segoe UI" panose="020B0502040204020203" pitchFamily="34" charset="0"/>
              </a:rPr>
              <a:t>Confirmation of ongoing participant enrollment in CalFresh and non-CalWORKs status</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5</a:t>
            </a:r>
            <a:r>
              <a:rPr lang="en-US" sz="1600" b="1" dirty="0">
                <a:effectLst/>
                <a:latin typeface="Segoe UI" panose="020B0502040204020203" pitchFamily="34" charset="0"/>
                <a:ea typeface="Calibri" panose="020F0502020204030204" pitchFamily="34" charset="0"/>
                <a:cs typeface="Segoe UI" panose="020B0502040204020203" pitchFamily="34" charset="0"/>
              </a:rPr>
              <a:t>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a:t>
            </a:r>
            <a:r>
              <a:rPr lang="en-US" sz="1600" dirty="0">
                <a:latin typeface="Segoe UI" panose="020B0502040204020203" pitchFamily="34" charset="0"/>
                <a:ea typeface="Calibri" panose="020F0502020204030204" pitchFamily="34" charset="0"/>
                <a:cs typeface="Segoe UI" panose="020B0502040204020203" pitchFamily="34" charset="0"/>
              </a:rPr>
              <a:t>Skill Up</a:t>
            </a:r>
            <a:r>
              <a:rPr lang="en-US" sz="1600" dirty="0">
                <a:effectLst/>
                <a:latin typeface="Segoe UI" panose="020B0502040204020203" pitchFamily="34" charset="0"/>
                <a:ea typeface="Calibri" panose="020F0502020204030204" pitchFamily="34" charset="0"/>
                <a:cs typeface="Segoe UI" panose="020B0502040204020203" pitchFamily="34" charset="0"/>
              </a:rPr>
              <a:t> Referral and Enrollment Roster to DEO</a:t>
            </a:r>
          </a:p>
          <a:p>
            <a:pPr marL="0" marR="0">
              <a:lnSpc>
                <a:spcPct val="107000"/>
              </a:lnSpc>
              <a:spcBef>
                <a:spcPts val="600"/>
              </a:spcBef>
              <a:spcAft>
                <a:spcPts val="0"/>
              </a:spcAft>
            </a:pPr>
            <a:r>
              <a:rPr lang="en-US" sz="1600" b="1" dirty="0">
                <a:effectLst/>
                <a:latin typeface="Segoe UI" panose="020B0502040204020203" pitchFamily="34" charset="0"/>
                <a:ea typeface="Calibri" panose="020F0502020204030204" pitchFamily="34" charset="0"/>
                <a:cs typeface="Segoe UI" panose="020B0502040204020203" pitchFamily="34" charset="0"/>
              </a:rPr>
              <a:t>15th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invoice bundle to DEO</a:t>
            </a:r>
          </a:p>
          <a:p>
            <a:pPr marL="0" marR="0">
              <a:lnSpc>
                <a:spcPct val="107000"/>
              </a:lnSpc>
              <a:spcBef>
                <a:spcPts val="600"/>
              </a:spcBef>
              <a:spcAft>
                <a:spcPts val="0"/>
              </a:spcAft>
            </a:pPr>
            <a:r>
              <a:rPr lang="en-US" sz="1600" b="1" dirty="0">
                <a:highlight>
                  <a:srgbClr val="00FFFF"/>
                </a:highlight>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highlight>
                  <a:srgbClr val="00FFFF"/>
                </a:highlight>
                <a:latin typeface="Segoe UI" panose="020B0502040204020203" pitchFamily="34" charset="0"/>
                <a:ea typeface="Calibri" panose="020F0502020204030204" pitchFamily="34" charset="0"/>
                <a:cs typeface="Segoe UI" panose="020B0502040204020203" pitchFamily="34" charset="0"/>
              </a:rPr>
              <a:t>th</a:t>
            </a:r>
            <a:r>
              <a:rPr lang="en-US" sz="1600" b="1" dirty="0">
                <a:highlight>
                  <a:srgbClr val="00FFFF"/>
                </a:highlight>
                <a:latin typeface="Segoe UI" panose="020B0502040204020203" pitchFamily="34" charset="0"/>
                <a:ea typeface="Calibri" panose="020F0502020204030204" pitchFamily="34" charset="0"/>
                <a:cs typeface="Segoe UI" panose="020B0502040204020203" pitchFamily="34" charset="0"/>
              </a:rPr>
              <a:t> of first month in each quarter: </a:t>
            </a:r>
            <a:r>
              <a:rPr lang="en-US" sz="1600" dirty="0">
                <a:highlight>
                  <a:srgbClr val="00FFFF"/>
                </a:highlight>
                <a:latin typeface="Segoe UI" panose="020B0502040204020203" pitchFamily="34" charset="0"/>
                <a:ea typeface="Calibri" panose="020F0502020204030204" pitchFamily="34" charset="0"/>
                <a:cs typeface="Segoe UI" panose="020B0502040204020203" pitchFamily="34" charset="0"/>
              </a:rPr>
              <a:t>Quarterly Progress Report due to DEO - </a:t>
            </a:r>
            <a:endParaRPr lang="en-US" sz="1600" dirty="0">
              <a:effectLst/>
              <a:highlight>
                <a:srgbClr val="00FFFF"/>
              </a:highligh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a:t>
            </a:r>
            <a:r>
              <a:rPr lang="en-US" sz="1600" dirty="0">
                <a:latin typeface="Segoe UI" panose="020B0502040204020203" pitchFamily="34" charset="0"/>
                <a:ea typeface="Calibri" panose="020F0502020204030204" pitchFamily="34" charset="0"/>
                <a:cs typeface="Segoe UI" panose="020B0502040204020203" pitchFamily="34" charset="0"/>
              </a:rPr>
              <a:t>: Quarterly Outcome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A3E704C9-BCD5-A09A-DCF4-41A20C45379B}"/>
              </a:ext>
            </a:extLst>
          </p:cNvPr>
          <p:cNvSpPr txBox="1"/>
          <p:nvPr/>
        </p:nvSpPr>
        <p:spPr>
          <a:xfrm>
            <a:off x="6380920" y="3627782"/>
            <a:ext cx="4993627" cy="1938992"/>
          </a:xfrm>
          <a:prstGeom prst="rect">
            <a:avLst/>
          </a:prstGeom>
          <a:noFill/>
          <a:ln w="38100">
            <a:solidFill>
              <a:schemeClr val="accent4">
                <a:lumMod val="60000"/>
                <a:lumOff val="40000"/>
              </a:schemeClr>
            </a:solidFill>
          </a:ln>
        </p:spPr>
        <p:txBody>
          <a:bodyPr wrap="square" rtlCol="0">
            <a:spAutoFit/>
          </a:bodyPr>
          <a:lstStyle/>
          <a:p>
            <a:r>
              <a:rPr lang="en-US" sz="2000" u="sng" dirty="0">
                <a:latin typeface="Segoe UI" panose="020B0502040204020203" pitchFamily="34" charset="0"/>
                <a:cs typeface="Segoe UI" panose="020B0502040204020203" pitchFamily="34" charset="0"/>
              </a:rPr>
              <a:t>Report Highlights: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Projected vs enrolled participants</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Challenges</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What TA or training needs do you have</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Growth opportunities</a:t>
            </a:r>
          </a:p>
          <a:p>
            <a:pPr marL="28575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Comments on performance</a:t>
            </a:r>
          </a:p>
        </p:txBody>
      </p:sp>
      <p:pic>
        <p:nvPicPr>
          <p:cNvPr id="6" name="Picture 5">
            <a:extLst>
              <a:ext uri="{FF2B5EF4-FFF2-40B4-BE49-F238E27FC236}">
                <a16:creationId xmlns:a16="http://schemas.microsoft.com/office/drawing/2014/main" id="{52B73824-0864-2EA9-6A76-6A42C8103A0C}"/>
              </a:ext>
            </a:extLst>
          </p:cNvPr>
          <p:cNvPicPr>
            <a:picLocks noChangeAspect="1"/>
          </p:cNvPicPr>
          <p:nvPr/>
        </p:nvPicPr>
        <p:blipFill>
          <a:blip r:embed="rId3"/>
          <a:stretch>
            <a:fillRect/>
          </a:stretch>
        </p:blipFill>
        <p:spPr>
          <a:xfrm>
            <a:off x="405876" y="3627781"/>
            <a:ext cx="5414314" cy="2671419"/>
          </a:xfrm>
          <a:prstGeom prst="rect">
            <a:avLst/>
          </a:prstGeom>
          <a:ln w="38100">
            <a:solidFill>
              <a:schemeClr val="accent4">
                <a:lumMod val="60000"/>
                <a:lumOff val="40000"/>
              </a:schemeClr>
            </a:solidFill>
          </a:ln>
        </p:spPr>
      </p:pic>
      <p:cxnSp>
        <p:nvCxnSpPr>
          <p:cNvPr id="4" name="Straight Connector 3">
            <a:extLst>
              <a:ext uri="{FF2B5EF4-FFF2-40B4-BE49-F238E27FC236}">
                <a16:creationId xmlns:a16="http://schemas.microsoft.com/office/drawing/2014/main" id="{FFF1F5A5-AD7A-82C3-26F7-0AE1697A7554}"/>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B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9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1130116" cy="939171"/>
          </a:xfrm>
        </p:spPr>
        <p:txBody>
          <a:bodyPr>
            <a:normAutofit/>
          </a:bodyPr>
          <a:lstStyle/>
          <a:p>
            <a:r>
              <a:rPr lang="en-US" dirty="0">
                <a:latin typeface="Obviously Narw Bold" panose="040D0808050403040306" pitchFamily="82" charset="0"/>
                <a:cs typeface="Arial"/>
              </a:rPr>
              <a:t>Agenda</a:t>
            </a:r>
            <a:endParaRPr lang="en-US" dirty="0">
              <a:latin typeface="Obviously Narw Bold" panose="040D0808050403040306" pitchFamily="82" charset="0"/>
            </a:endParaRPr>
          </a:p>
        </p:txBody>
      </p:sp>
      <p:sp>
        <p:nvSpPr>
          <p:cNvPr id="5" name="TextBox 4">
            <a:extLst>
              <a:ext uri="{FF2B5EF4-FFF2-40B4-BE49-F238E27FC236}">
                <a16:creationId xmlns:a16="http://schemas.microsoft.com/office/drawing/2014/main" id="{0ADF6118-169D-2EFC-97C1-F541522C1179}"/>
              </a:ext>
            </a:extLst>
          </p:cNvPr>
          <p:cNvSpPr txBox="1"/>
          <p:nvPr/>
        </p:nvSpPr>
        <p:spPr>
          <a:xfrm>
            <a:off x="405546" y="1193926"/>
            <a:ext cx="5772384" cy="4208844"/>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Welcome, Introductions </a:t>
            </a:r>
          </a:p>
          <a:p>
            <a:pPr marL="342900"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Skill Up LA goals, history </a:t>
            </a:r>
          </a:p>
          <a:p>
            <a:pPr marL="342900"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Skill Up LA Overview</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Federal to Local language</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Who-is eligible</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What-services </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When-timeline &amp; important dates</a:t>
            </a:r>
          </a:p>
          <a:p>
            <a:pPr marL="342900"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Mechanics </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Eligibility </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Reports </a:t>
            </a:r>
          </a:p>
          <a:p>
            <a:pPr marL="800100" lvl="1"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Invoicing</a:t>
            </a:r>
          </a:p>
          <a:p>
            <a:pPr marL="342900" indent="-342900">
              <a:spcBef>
                <a:spcPts val="300"/>
              </a:spcBef>
              <a:buFont typeface="Arial" panose="020B0604020202020204" pitchFamily="34" charset="0"/>
              <a:buChar char="•"/>
            </a:pPr>
            <a:r>
              <a:rPr lang="en-US" sz="2000" dirty="0">
                <a:latin typeface="Segoe UI" panose="020B0502040204020203" pitchFamily="34" charset="0"/>
                <a:ea typeface="+mn-lt"/>
                <a:cs typeface="Segoe UI" panose="020B0502040204020203" pitchFamily="34" charset="0"/>
              </a:rPr>
              <a:t>Resources</a:t>
            </a:r>
          </a:p>
        </p:txBody>
      </p:sp>
      <p:cxnSp>
        <p:nvCxnSpPr>
          <p:cNvPr id="3" name="Straight Connector 2">
            <a:extLst>
              <a:ext uri="{FF2B5EF4-FFF2-40B4-BE49-F238E27FC236}">
                <a16:creationId xmlns:a16="http://schemas.microsoft.com/office/drawing/2014/main" id="{17D77FCB-0D16-C7DC-61AF-013D3E597FB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19E00"/>
            </a:solidFill>
          </a:ln>
        </p:spPr>
        <p:style>
          <a:lnRef idx="1">
            <a:schemeClr val="accent1"/>
          </a:lnRef>
          <a:fillRef idx="0">
            <a:schemeClr val="accent1"/>
          </a:fillRef>
          <a:effectRef idx="0">
            <a:schemeClr val="accent1"/>
          </a:effectRef>
          <a:fontRef idx="minor">
            <a:schemeClr val="tx1"/>
          </a:fontRef>
        </p:style>
      </p:cxnSp>
      <p:pic>
        <p:nvPicPr>
          <p:cNvPr id="7" name="Graphic 6" descr="Clipboard with solid fill">
            <a:extLst>
              <a:ext uri="{FF2B5EF4-FFF2-40B4-BE49-F238E27FC236}">
                <a16:creationId xmlns:a16="http://schemas.microsoft.com/office/drawing/2014/main" id="{E0167B96-BD8B-A49A-9D3C-CD91030D8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639" y="1742703"/>
            <a:ext cx="3111289" cy="3111289"/>
          </a:xfrm>
          <a:prstGeom prst="rect">
            <a:avLst/>
          </a:prstGeom>
        </p:spPr>
      </p:pic>
    </p:spTree>
    <p:extLst>
      <p:ext uri="{BB962C8B-B14F-4D97-AF65-F5344CB8AC3E}">
        <p14:creationId xmlns:p14="http://schemas.microsoft.com/office/powerpoint/2010/main" val="10348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Autofit/>
          </a:bodyPr>
          <a:lstStyle/>
          <a:p>
            <a:r>
              <a:rPr lang="en-US" dirty="0">
                <a:latin typeface="Obviously Narw Bold" panose="040D0808050403040306" pitchFamily="82" charset="0"/>
                <a:cs typeface="Arial"/>
              </a:rPr>
              <a:t>Skill Up Los Angeles: Quarterly Outcome Report</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1202E128-488D-9921-1F36-A9AD0D935477}"/>
              </a:ext>
            </a:extLst>
          </p:cNvPr>
          <p:cNvSpPr txBox="1"/>
          <p:nvPr/>
        </p:nvSpPr>
        <p:spPr>
          <a:xfrm>
            <a:off x="466220" y="1234860"/>
            <a:ext cx="7356585" cy="2565446"/>
          </a:xfrm>
          <a:prstGeom prst="rect">
            <a:avLst/>
          </a:prstGeom>
          <a:noFill/>
          <a:ln w="38100">
            <a:solidFill>
              <a:schemeClr val="accent4">
                <a:lumMod val="60000"/>
                <a:lumOff val="40000"/>
              </a:schemeClr>
            </a:solidFill>
          </a:ln>
        </p:spPr>
        <p:txBody>
          <a:bodyPr wrap="square">
            <a:spAutoFit/>
          </a:bodyPr>
          <a:lstStyle/>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Recurring Deadlines: </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Monthly: </a:t>
            </a:r>
            <a:r>
              <a:rPr lang="en-US" sz="1600" dirty="0">
                <a:effectLst/>
                <a:latin typeface="Segoe UI" panose="020B0502040204020203" pitchFamily="34" charset="0"/>
                <a:ea typeface="Calibri" panose="020F0502020204030204" pitchFamily="34" charset="0"/>
                <a:cs typeface="Segoe UI" panose="020B0502040204020203" pitchFamily="34" charset="0"/>
              </a:rPr>
              <a:t>Confirmation of ongoing participant enrollment in CalFresh and non-CalWORKs status</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5</a:t>
            </a:r>
            <a:r>
              <a:rPr lang="en-US" sz="1600" b="1" dirty="0">
                <a:effectLst/>
                <a:latin typeface="Segoe UI" panose="020B0502040204020203" pitchFamily="34" charset="0"/>
                <a:ea typeface="Calibri" panose="020F0502020204030204" pitchFamily="34" charset="0"/>
                <a:cs typeface="Segoe UI" panose="020B0502040204020203" pitchFamily="34" charset="0"/>
              </a:rPr>
              <a:t>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a:t>
            </a:r>
            <a:r>
              <a:rPr lang="en-US" sz="1600" dirty="0">
                <a:latin typeface="Segoe UI" panose="020B0502040204020203" pitchFamily="34" charset="0"/>
                <a:ea typeface="Calibri" panose="020F0502020204030204" pitchFamily="34" charset="0"/>
                <a:cs typeface="Segoe UI" panose="020B0502040204020203" pitchFamily="34" charset="0"/>
              </a:rPr>
              <a:t>Skill Up</a:t>
            </a:r>
            <a:r>
              <a:rPr lang="en-US" sz="1600" dirty="0">
                <a:effectLst/>
                <a:latin typeface="Segoe UI" panose="020B0502040204020203" pitchFamily="34" charset="0"/>
                <a:ea typeface="Calibri" panose="020F0502020204030204" pitchFamily="34" charset="0"/>
                <a:cs typeface="Segoe UI" panose="020B0502040204020203" pitchFamily="34" charset="0"/>
              </a:rPr>
              <a:t> Referral and Enrollment Roster to DEO</a:t>
            </a:r>
          </a:p>
          <a:p>
            <a:pPr marL="0" marR="0">
              <a:lnSpc>
                <a:spcPct val="107000"/>
              </a:lnSpc>
              <a:spcBef>
                <a:spcPts val="600"/>
              </a:spcBef>
              <a:spcAft>
                <a:spcPts val="0"/>
              </a:spcAft>
            </a:pPr>
            <a:r>
              <a:rPr lang="en-US" sz="1600" b="1" dirty="0">
                <a:effectLst/>
                <a:latin typeface="Segoe UI" panose="020B0502040204020203" pitchFamily="34" charset="0"/>
                <a:ea typeface="Calibri" panose="020F0502020204030204" pitchFamily="34" charset="0"/>
                <a:cs typeface="Segoe UI" panose="020B0502040204020203" pitchFamily="34" charset="0"/>
              </a:rPr>
              <a:t>15th of each month: </a:t>
            </a:r>
            <a:r>
              <a:rPr lang="en-US" sz="1600" dirty="0">
                <a:effectLst/>
                <a:latin typeface="Segoe UI" panose="020B0502040204020203" pitchFamily="34" charset="0"/>
                <a:ea typeface="Calibri" panose="020F0502020204030204" pitchFamily="34" charset="0"/>
                <a:cs typeface="Segoe UI" panose="020B0502040204020203" pitchFamily="34" charset="0"/>
              </a:rPr>
              <a:t>Submission of invoice bundle to DEO</a:t>
            </a:r>
          </a:p>
          <a:p>
            <a:pPr marL="0" marR="0">
              <a:lnSpc>
                <a:spcPct val="107000"/>
              </a:lnSpc>
              <a:spcBef>
                <a:spcPts val="600"/>
              </a:spcBef>
              <a:spcAft>
                <a:spcPts val="0"/>
              </a:spcAft>
            </a:pPr>
            <a:r>
              <a:rPr lang="en-US" sz="1600" b="1" dirty="0">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latin typeface="Segoe UI" panose="020B0502040204020203" pitchFamily="34" charset="0"/>
                <a:ea typeface="Calibri" panose="020F0502020204030204" pitchFamily="34" charset="0"/>
                <a:cs typeface="Segoe UI" panose="020B0502040204020203" pitchFamily="34" charset="0"/>
              </a:rPr>
              <a:t>th</a:t>
            </a:r>
            <a:r>
              <a:rPr lang="en-US" sz="1600" b="1" dirty="0">
                <a:latin typeface="Segoe UI" panose="020B0502040204020203" pitchFamily="34" charset="0"/>
                <a:ea typeface="Calibri" panose="020F0502020204030204" pitchFamily="34" charset="0"/>
                <a:cs typeface="Segoe UI" panose="020B0502040204020203" pitchFamily="34" charset="0"/>
              </a:rPr>
              <a:t> of first month in each quarter: </a:t>
            </a:r>
            <a:r>
              <a:rPr lang="en-US" sz="1600" dirty="0">
                <a:latin typeface="Segoe UI" panose="020B0502040204020203" pitchFamily="34" charset="0"/>
                <a:ea typeface="Calibri" panose="020F0502020204030204" pitchFamily="34" charset="0"/>
                <a:cs typeface="Segoe UI" panose="020B0502040204020203" pitchFamily="34" charset="0"/>
              </a:rPr>
              <a:t>Quarterly Progress Report due to DEO</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7000"/>
              </a:lnSpc>
              <a:spcBef>
                <a:spcPts val="600"/>
              </a:spcBef>
              <a:spcAft>
                <a:spcPts val="0"/>
              </a:spcAft>
            </a:pPr>
            <a:r>
              <a:rPr lang="en-US" sz="1600" b="1" dirty="0">
                <a:highlight>
                  <a:srgbClr val="00FFFF"/>
                </a:highlight>
                <a:latin typeface="Segoe UI" panose="020B0502040204020203" pitchFamily="34" charset="0"/>
                <a:ea typeface="Calibri" panose="020F0502020204030204" pitchFamily="34" charset="0"/>
                <a:cs typeface="Segoe UI" panose="020B0502040204020203" pitchFamily="34" charset="0"/>
              </a:rPr>
              <a:t>10</a:t>
            </a:r>
            <a:r>
              <a:rPr lang="en-US" sz="1600" b="1" baseline="30000" dirty="0">
                <a:highlight>
                  <a:srgbClr val="00FFFF"/>
                </a:highlight>
                <a:latin typeface="Segoe UI" panose="020B0502040204020203" pitchFamily="34" charset="0"/>
                <a:ea typeface="Calibri" panose="020F0502020204030204" pitchFamily="34" charset="0"/>
                <a:cs typeface="Segoe UI" panose="020B0502040204020203" pitchFamily="34" charset="0"/>
              </a:rPr>
              <a:t>th</a:t>
            </a:r>
            <a:r>
              <a:rPr lang="en-US" sz="1600" b="1" dirty="0">
                <a:highlight>
                  <a:srgbClr val="00FFFF"/>
                </a:highlight>
                <a:latin typeface="Segoe UI" panose="020B0502040204020203" pitchFamily="34" charset="0"/>
                <a:ea typeface="Calibri" panose="020F0502020204030204" pitchFamily="34" charset="0"/>
                <a:cs typeface="Segoe UI" panose="020B0502040204020203" pitchFamily="34" charset="0"/>
              </a:rPr>
              <a:t> of first month in each quarter</a:t>
            </a:r>
            <a:r>
              <a:rPr lang="en-US" sz="1600" dirty="0">
                <a:highlight>
                  <a:srgbClr val="00FFFF"/>
                </a:highlight>
                <a:latin typeface="Segoe UI" panose="020B0502040204020203" pitchFamily="34" charset="0"/>
                <a:ea typeface="Calibri" panose="020F0502020204030204" pitchFamily="34" charset="0"/>
                <a:cs typeface="Segoe UI" panose="020B0502040204020203" pitchFamily="34" charset="0"/>
              </a:rPr>
              <a:t>: Quarterly Outcome Report due to DEO</a:t>
            </a:r>
            <a:endParaRPr lang="en-US" sz="1600" dirty="0">
              <a:effectLst/>
              <a:highlight>
                <a:srgbClr val="00FFFF"/>
              </a:highlight>
              <a:latin typeface="Segoe UI" panose="020B0502040204020203" pitchFamily="34" charset="0"/>
              <a:ea typeface="Calibri" panose="020F050202020403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17EB8C0C-C6C4-E1A5-B213-4AB820F2A978}"/>
              </a:ext>
            </a:extLst>
          </p:cNvPr>
          <p:cNvSpPr txBox="1"/>
          <p:nvPr/>
        </p:nvSpPr>
        <p:spPr>
          <a:xfrm>
            <a:off x="8047488" y="1234860"/>
            <a:ext cx="3406575" cy="1631216"/>
          </a:xfrm>
          <a:prstGeom prst="rect">
            <a:avLst/>
          </a:prstGeom>
          <a:noFill/>
          <a:ln w="38100">
            <a:solidFill>
              <a:schemeClr val="accent4">
                <a:lumMod val="60000"/>
                <a:lumOff val="40000"/>
              </a:schemeClr>
            </a:solidFill>
          </a:ln>
        </p:spPr>
        <p:txBody>
          <a:bodyPr wrap="square" rtlCol="0">
            <a:spAutoFit/>
          </a:bodyPr>
          <a:lstStyle/>
          <a:p>
            <a:r>
              <a:rPr lang="en-US" sz="2000" u="sng" dirty="0">
                <a:latin typeface="Segoe UI" panose="020B0502040204020203" pitchFamily="34" charset="0"/>
                <a:cs typeface="Segoe UI" panose="020B0502040204020203" pitchFamily="34" charset="0"/>
              </a:rPr>
              <a:t>Report Highlights: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Start/End Dates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Program Completion</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Component Completion</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Demographics</a:t>
            </a:r>
          </a:p>
        </p:txBody>
      </p:sp>
      <p:pic>
        <p:nvPicPr>
          <p:cNvPr id="8" name="Picture 7">
            <a:extLst>
              <a:ext uri="{FF2B5EF4-FFF2-40B4-BE49-F238E27FC236}">
                <a16:creationId xmlns:a16="http://schemas.microsoft.com/office/drawing/2014/main" id="{A19055CF-60BC-DF01-002D-DC545CDE0F5C}"/>
              </a:ext>
            </a:extLst>
          </p:cNvPr>
          <p:cNvPicPr>
            <a:picLocks noChangeAspect="1"/>
          </p:cNvPicPr>
          <p:nvPr/>
        </p:nvPicPr>
        <p:blipFill>
          <a:blip r:embed="rId3"/>
          <a:stretch>
            <a:fillRect/>
          </a:stretch>
        </p:blipFill>
        <p:spPr>
          <a:xfrm>
            <a:off x="1745599" y="3987277"/>
            <a:ext cx="8700801" cy="2761862"/>
          </a:xfrm>
          <a:prstGeom prst="rect">
            <a:avLst/>
          </a:prstGeom>
          <a:ln w="38100">
            <a:solidFill>
              <a:schemeClr val="accent4">
                <a:lumMod val="60000"/>
                <a:lumOff val="40000"/>
              </a:schemeClr>
            </a:solidFill>
          </a:ln>
        </p:spPr>
      </p:pic>
      <p:cxnSp>
        <p:nvCxnSpPr>
          <p:cNvPr id="6" name="Straight Connector 5">
            <a:extLst>
              <a:ext uri="{FF2B5EF4-FFF2-40B4-BE49-F238E27FC236}">
                <a16:creationId xmlns:a16="http://schemas.microsoft.com/office/drawing/2014/main" id="{BEDFEC6E-6816-AF6C-6766-967424FBB9A8}"/>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1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52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graphicFrame>
        <p:nvGraphicFramePr>
          <p:cNvPr id="5" name="Table 4">
            <a:extLst>
              <a:ext uri="{FF2B5EF4-FFF2-40B4-BE49-F238E27FC236}">
                <a16:creationId xmlns:a16="http://schemas.microsoft.com/office/drawing/2014/main" id="{ADFAF211-B4E4-E24F-DBE5-68FB74191EDC}"/>
              </a:ext>
            </a:extLst>
          </p:cNvPr>
          <p:cNvGraphicFramePr>
            <a:graphicFrameLocks noGrp="1"/>
          </p:cNvGraphicFramePr>
          <p:nvPr>
            <p:extLst>
              <p:ext uri="{D42A27DB-BD31-4B8C-83A1-F6EECF244321}">
                <p14:modId xmlns:p14="http://schemas.microsoft.com/office/powerpoint/2010/main" val="2276742233"/>
              </p:ext>
            </p:extLst>
          </p:nvPr>
        </p:nvGraphicFramePr>
        <p:xfrm>
          <a:off x="323615" y="929259"/>
          <a:ext cx="11661908" cy="5813742"/>
        </p:xfrm>
        <a:graphic>
          <a:graphicData uri="http://schemas.openxmlformats.org/drawingml/2006/table">
            <a:tbl>
              <a:tblPr firstRow="1" bandRow="1">
                <a:tableStyleId>{00A15C55-8517-42AA-B614-E9B94910E393}</a:tableStyleId>
              </a:tblPr>
              <a:tblGrid>
                <a:gridCol w="2463108">
                  <a:extLst>
                    <a:ext uri="{9D8B030D-6E8A-4147-A177-3AD203B41FA5}">
                      <a16:colId xmlns:a16="http://schemas.microsoft.com/office/drawing/2014/main" val="3966592523"/>
                    </a:ext>
                  </a:extLst>
                </a:gridCol>
                <a:gridCol w="1637161">
                  <a:extLst>
                    <a:ext uri="{9D8B030D-6E8A-4147-A177-3AD203B41FA5}">
                      <a16:colId xmlns:a16="http://schemas.microsoft.com/office/drawing/2014/main" val="2669982906"/>
                    </a:ext>
                  </a:extLst>
                </a:gridCol>
                <a:gridCol w="3018516">
                  <a:extLst>
                    <a:ext uri="{9D8B030D-6E8A-4147-A177-3AD203B41FA5}">
                      <a16:colId xmlns:a16="http://schemas.microsoft.com/office/drawing/2014/main" val="2880266475"/>
                    </a:ext>
                  </a:extLst>
                </a:gridCol>
                <a:gridCol w="1913432">
                  <a:extLst>
                    <a:ext uri="{9D8B030D-6E8A-4147-A177-3AD203B41FA5}">
                      <a16:colId xmlns:a16="http://schemas.microsoft.com/office/drawing/2014/main" val="4208423944"/>
                    </a:ext>
                  </a:extLst>
                </a:gridCol>
                <a:gridCol w="2629691">
                  <a:extLst>
                    <a:ext uri="{9D8B030D-6E8A-4147-A177-3AD203B41FA5}">
                      <a16:colId xmlns:a16="http://schemas.microsoft.com/office/drawing/2014/main" val="1964889228"/>
                    </a:ext>
                  </a:extLst>
                </a:gridCol>
              </a:tblGrid>
              <a:tr h="479742">
                <a:tc>
                  <a:txBody>
                    <a:bodyPr/>
                    <a:lstStyle/>
                    <a:p>
                      <a:pPr algn="ctr"/>
                      <a:r>
                        <a:rPr lang="en-US" sz="2000" dirty="0">
                          <a:latin typeface="Overpass Medium"/>
                        </a:rPr>
                        <a:t>Organization/Role</a:t>
                      </a:r>
                    </a:p>
                  </a:txBody>
                  <a:tcPr anchor="ctr"/>
                </a:tc>
                <a:tc>
                  <a:txBody>
                    <a:bodyPr/>
                    <a:lstStyle/>
                    <a:p>
                      <a:pPr algn="ctr"/>
                      <a:r>
                        <a:rPr lang="en-US" sz="2000" dirty="0">
                          <a:latin typeface="Overpass Medium"/>
                        </a:rPr>
                        <a:t>Name</a:t>
                      </a:r>
                    </a:p>
                  </a:txBody>
                  <a:tcPr anchor="ctr"/>
                </a:tc>
                <a:tc>
                  <a:txBody>
                    <a:bodyPr/>
                    <a:lstStyle/>
                    <a:p>
                      <a:pPr algn="ctr"/>
                      <a:r>
                        <a:rPr lang="en-US" sz="2000" dirty="0">
                          <a:latin typeface="Overpass Medium"/>
                        </a:rPr>
                        <a:t>Contact</a:t>
                      </a:r>
                    </a:p>
                  </a:txBody>
                  <a:tcPr anchor="ctr"/>
                </a:tc>
                <a:tc>
                  <a:txBody>
                    <a:bodyPr/>
                    <a:lstStyle/>
                    <a:p>
                      <a:pPr algn="ctr"/>
                      <a:r>
                        <a:rPr lang="en-US" sz="2000" dirty="0">
                          <a:latin typeface="Overpass Medium"/>
                        </a:rPr>
                        <a:t>Title</a:t>
                      </a:r>
                    </a:p>
                  </a:txBody>
                  <a:tcPr anchor="ctr"/>
                </a:tc>
                <a:tc>
                  <a:txBody>
                    <a:bodyPr/>
                    <a:lstStyle/>
                    <a:p>
                      <a:pPr algn="ctr"/>
                      <a:r>
                        <a:rPr lang="en-US" sz="2000" dirty="0">
                          <a:latin typeface="Overpass Medium"/>
                        </a:rPr>
                        <a:t>How they can help</a:t>
                      </a:r>
                    </a:p>
                  </a:txBody>
                  <a:tcPr anchor="ctr"/>
                </a:tc>
                <a:extLst>
                  <a:ext uri="{0D108BD9-81ED-4DB2-BD59-A6C34878D82A}">
                    <a16:rowId xmlns:a16="http://schemas.microsoft.com/office/drawing/2014/main" val="820864595"/>
                  </a:ext>
                </a:extLst>
              </a:tr>
              <a:tr h="1066800">
                <a:tc>
                  <a:txBody>
                    <a:bodyPr/>
                    <a:lstStyle/>
                    <a:p>
                      <a:pPr algn="ctr"/>
                      <a:r>
                        <a:rPr lang="en-US" sz="1600" dirty="0">
                          <a:latin typeface="Overpass Medium"/>
                        </a:rPr>
                        <a:t>DEO- County Intermediary</a:t>
                      </a:r>
                    </a:p>
                  </a:txBody>
                  <a:tcPr anchor="ctr"/>
                </a:tc>
                <a:tc>
                  <a:txBody>
                    <a:bodyPr/>
                    <a:lstStyle/>
                    <a:p>
                      <a:pPr algn="ctr"/>
                      <a:r>
                        <a:rPr lang="en-US" sz="1600" dirty="0">
                          <a:latin typeface="Overpass Medium"/>
                        </a:rPr>
                        <a:t>Jorge </a:t>
                      </a:r>
                      <a:r>
                        <a:rPr lang="en-US" sz="1600" dirty="0" err="1">
                          <a:latin typeface="Overpass Medium"/>
                        </a:rPr>
                        <a:t>Solorzano</a:t>
                      </a:r>
                      <a:endParaRPr lang="en-US" sz="1600" dirty="0">
                        <a:latin typeface="Overpass Medium"/>
                      </a:endParaRPr>
                    </a:p>
                  </a:txBody>
                  <a:tcPr anchor="ctr"/>
                </a:tc>
                <a:tc>
                  <a:txBody>
                    <a:bodyPr/>
                    <a:lstStyle/>
                    <a:p>
                      <a:pPr algn="ctr"/>
                      <a:r>
                        <a:rPr lang="en-US" sz="1600" dirty="0">
                          <a:latin typeface="Overpass Medium"/>
                          <a:hlinkClick r:id="rId3"/>
                        </a:rPr>
                        <a:t>jsolorzano@opportunity.lacounty.gov</a:t>
                      </a:r>
                      <a:r>
                        <a:rPr lang="en-US" sz="1600" dirty="0">
                          <a:latin typeface="Overpass Medium"/>
                        </a:rPr>
                        <a:t> </a:t>
                      </a:r>
                    </a:p>
                  </a:txBody>
                  <a:tcPr anchor="ctr"/>
                </a:tc>
                <a:tc>
                  <a:txBody>
                    <a:bodyPr/>
                    <a:lstStyle/>
                    <a:p>
                      <a:pPr algn="ctr"/>
                      <a:r>
                        <a:rPr lang="en-US" sz="1600" dirty="0">
                          <a:latin typeface="Overpass Medium"/>
                        </a:rPr>
                        <a:t>Program Manager / Human Services Administrator </a:t>
                      </a:r>
                    </a:p>
                  </a:txBody>
                  <a:tcPr anchor="ctr"/>
                </a:tc>
                <a:tc>
                  <a:txBody>
                    <a:bodyPr/>
                    <a:lstStyle/>
                    <a:p>
                      <a:pPr algn="ctr"/>
                      <a:r>
                        <a:rPr lang="en-US" sz="1600" dirty="0">
                          <a:latin typeface="Overpass Medium"/>
                        </a:rPr>
                        <a:t>All things Skill Up, main contact for program go through Jorge S </a:t>
                      </a:r>
                    </a:p>
                  </a:txBody>
                  <a:tcPr anchor="ctr"/>
                </a:tc>
                <a:extLst>
                  <a:ext uri="{0D108BD9-81ED-4DB2-BD59-A6C34878D82A}">
                    <a16:rowId xmlns:a16="http://schemas.microsoft.com/office/drawing/2014/main" val="258601200"/>
                  </a:ext>
                </a:extLst>
              </a:tr>
              <a:tr h="1066800">
                <a:tc>
                  <a:txBody>
                    <a:bodyPr/>
                    <a:lstStyle/>
                    <a:p>
                      <a:pPr algn="ctr"/>
                      <a:r>
                        <a:rPr lang="en-US" sz="1600" dirty="0">
                          <a:latin typeface="Overpass Medium"/>
                        </a:rPr>
                        <a:t>DEO- County Intermediary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Chau </a:t>
                      </a:r>
                      <a:r>
                        <a:rPr lang="en-US" sz="1600" dirty="0" err="1">
                          <a:latin typeface="Overpass Medium"/>
                        </a:rPr>
                        <a:t>Nguy</a:t>
                      </a:r>
                      <a:endParaRPr lang="en-US" sz="1600" dirty="0">
                        <a:latin typeface="Overpass Medium"/>
                      </a:endParaRPr>
                    </a:p>
                    <a:p>
                      <a:pPr algn="ctr"/>
                      <a:endParaRPr lang="en-US" sz="1600" dirty="0">
                        <a:latin typeface="Overpass Medium"/>
                      </a:endParaRPr>
                    </a:p>
                  </a:txBody>
                  <a:tcPr anchor="ctr"/>
                </a:tc>
                <a:tc>
                  <a:txBody>
                    <a:bodyPr/>
                    <a:lstStyle/>
                    <a:p>
                      <a:pPr algn="ctr"/>
                      <a:r>
                        <a:rPr lang="en-US" sz="1600" dirty="0">
                          <a:latin typeface="Overpass Medium"/>
                          <a:hlinkClick r:id="rId4"/>
                        </a:rPr>
                        <a:t>cnguy@opportunity.lacounty.gov</a:t>
                      </a:r>
                      <a:r>
                        <a:rPr lang="en-US" sz="1600" dirty="0">
                          <a:latin typeface="Overpass Medium"/>
                        </a:rPr>
                        <a:t> </a:t>
                      </a:r>
                    </a:p>
                  </a:txBody>
                  <a:tcPr anchor="ctr"/>
                </a:tc>
                <a:tc>
                  <a:txBody>
                    <a:bodyPr/>
                    <a:lstStyle/>
                    <a:p>
                      <a:pPr algn="ctr"/>
                      <a:r>
                        <a:rPr lang="en-US" sz="1600" dirty="0">
                          <a:latin typeface="Overpass Medium"/>
                        </a:rPr>
                        <a:t>Management Analyst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All things Skill UP, Enrollment Roster and Reports</a:t>
                      </a:r>
                    </a:p>
                  </a:txBody>
                  <a:tcPr anchor="ctr"/>
                </a:tc>
                <a:extLst>
                  <a:ext uri="{0D108BD9-81ED-4DB2-BD59-A6C34878D82A}">
                    <a16:rowId xmlns:a16="http://schemas.microsoft.com/office/drawing/2014/main" val="4024028357"/>
                  </a:ext>
                </a:extLst>
              </a:tr>
              <a:tr h="1066800">
                <a:tc>
                  <a:txBody>
                    <a:bodyPr/>
                    <a:lstStyle/>
                    <a:p>
                      <a:pPr algn="ctr"/>
                      <a:r>
                        <a:rPr lang="en-US" sz="1600" dirty="0">
                          <a:latin typeface="Overpass Medium"/>
                        </a:rPr>
                        <a:t>Technical Assistance</a:t>
                      </a:r>
                    </a:p>
                    <a:p>
                      <a:pPr algn="ctr"/>
                      <a:r>
                        <a:rPr lang="en-US" sz="1600" dirty="0">
                          <a:latin typeface="Overpass Medium"/>
                        </a:rPr>
                        <a:t>Seattle Jobs Initiative</a:t>
                      </a:r>
                    </a:p>
                  </a:txBody>
                  <a:tcPr anchor="ctr"/>
                </a:tc>
                <a:tc>
                  <a:txBody>
                    <a:bodyPr/>
                    <a:lstStyle/>
                    <a:p>
                      <a:pPr algn="ctr"/>
                      <a:r>
                        <a:rPr lang="en-US" sz="1600" dirty="0">
                          <a:latin typeface="Overpass Medium"/>
                        </a:rPr>
                        <a:t>Nick Codd</a:t>
                      </a:r>
                    </a:p>
                  </a:txBody>
                  <a:tcPr anchor="ctr"/>
                </a:tc>
                <a:tc>
                  <a:txBody>
                    <a:bodyPr/>
                    <a:lstStyle/>
                    <a:p>
                      <a:pPr algn="ctr"/>
                      <a:r>
                        <a:rPr lang="en-US" sz="1600" dirty="0">
                          <a:latin typeface="Overpass Medium"/>
                          <a:hlinkClick r:id="rId5"/>
                        </a:rPr>
                        <a:t>ncodd@seattlejobsinit.com</a:t>
                      </a:r>
                      <a:endParaRPr lang="en-US" sz="1600" dirty="0">
                        <a:latin typeface="Overpass Medium"/>
                      </a:endParaRPr>
                    </a:p>
                  </a:txBody>
                  <a:tcPr anchor="ctr"/>
                </a:tc>
                <a:tc>
                  <a:txBody>
                    <a:bodyPr/>
                    <a:lstStyle/>
                    <a:p>
                      <a:pPr algn="ctr"/>
                      <a:r>
                        <a:rPr lang="en-US" sz="1600" dirty="0">
                          <a:latin typeface="Overpass Medium"/>
                        </a:rPr>
                        <a:t>Senior Consultant </a:t>
                      </a:r>
                    </a:p>
                  </a:txBody>
                  <a:tcPr anchor="ctr"/>
                </a:tc>
                <a:tc>
                  <a:txBody>
                    <a:bodyPr/>
                    <a:lstStyle/>
                    <a:p>
                      <a:pPr algn="ctr"/>
                      <a:r>
                        <a:rPr lang="en-US" sz="1600" dirty="0">
                          <a:latin typeface="Overpass Medium"/>
                        </a:rPr>
                        <a:t>All things Skill Up, or will find the right person</a:t>
                      </a:r>
                    </a:p>
                  </a:txBody>
                  <a:tcPr anchor="ctr"/>
                </a:tc>
                <a:extLst>
                  <a:ext uri="{0D108BD9-81ED-4DB2-BD59-A6C34878D82A}">
                    <a16:rowId xmlns:a16="http://schemas.microsoft.com/office/drawing/2014/main" val="352191741"/>
                  </a:ext>
                </a:extLst>
              </a:tr>
              <a:tr h="1066800">
                <a:tc>
                  <a:txBody>
                    <a:bodyPr/>
                    <a:lstStyle/>
                    <a:p>
                      <a:pPr algn="ctr"/>
                      <a:r>
                        <a:rPr lang="en-US" sz="1600" dirty="0">
                          <a:latin typeface="Overpass Medium"/>
                        </a:rPr>
                        <a:t>Technical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Seattle Jobs Initiative</a:t>
                      </a:r>
                    </a:p>
                  </a:txBody>
                  <a:tcPr anchor="ctr"/>
                </a:tc>
                <a:tc>
                  <a:txBody>
                    <a:bodyPr/>
                    <a:lstStyle/>
                    <a:p>
                      <a:pPr algn="ctr"/>
                      <a:r>
                        <a:rPr lang="en-US" sz="1600" dirty="0">
                          <a:latin typeface="Overpass Medium"/>
                        </a:rPr>
                        <a:t>Deana Rader</a:t>
                      </a:r>
                    </a:p>
                  </a:txBody>
                  <a:tcPr anchor="ctr"/>
                </a:tc>
                <a:tc>
                  <a:txBody>
                    <a:bodyPr/>
                    <a:lstStyle/>
                    <a:p>
                      <a:pPr algn="ctr"/>
                      <a:r>
                        <a:rPr lang="en-US" sz="1600">
                          <a:latin typeface="Overpass Medium"/>
                          <a:hlinkClick r:id="rId6"/>
                        </a:rPr>
                        <a:t>drader@</a:t>
                      </a:r>
                      <a:r>
                        <a:rPr lang="en-US" sz="1600" dirty="0">
                          <a:latin typeface="Overpass Medium"/>
                          <a:hlinkClick r:id="rId6"/>
                        </a:rPr>
                        <a:t>seattlejobsinit.com</a:t>
                      </a:r>
                      <a:endParaRPr lang="en-US" sz="1600" dirty="0">
                        <a:latin typeface="Overpass Medium"/>
                      </a:endParaRPr>
                    </a:p>
                  </a:txBody>
                  <a:tcPr anchor="ctr"/>
                </a:tc>
                <a:tc>
                  <a:txBody>
                    <a:bodyPr/>
                    <a:lstStyle/>
                    <a:p>
                      <a:pPr algn="ctr"/>
                      <a:r>
                        <a:rPr lang="en-US" sz="1600" dirty="0">
                          <a:latin typeface="Overpass Medium"/>
                        </a:rPr>
                        <a:t>Senior Consultant </a:t>
                      </a:r>
                    </a:p>
                  </a:txBody>
                  <a:tcPr anchor="ctr"/>
                </a:tc>
                <a:tc>
                  <a:txBody>
                    <a:bodyPr/>
                    <a:lstStyle/>
                    <a:p>
                      <a:pPr algn="ctr"/>
                      <a:r>
                        <a:rPr lang="en-US" sz="1600" dirty="0">
                          <a:latin typeface="Overpass Medium"/>
                        </a:rPr>
                        <a:t>All things Skill Up, or will find the right person</a:t>
                      </a:r>
                    </a:p>
                  </a:txBody>
                  <a:tcPr anchor="ctr"/>
                </a:tc>
                <a:extLst>
                  <a:ext uri="{0D108BD9-81ED-4DB2-BD59-A6C34878D82A}">
                    <a16:rowId xmlns:a16="http://schemas.microsoft.com/office/drawing/2014/main" val="1277334041"/>
                  </a:ext>
                </a:extLst>
              </a:tr>
              <a:tr h="106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Technical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REDF</a:t>
                      </a:r>
                    </a:p>
                  </a:txBody>
                  <a:tcPr anchor="ctr"/>
                </a:tc>
                <a:tc>
                  <a:txBody>
                    <a:bodyPr/>
                    <a:lstStyle/>
                    <a:p>
                      <a:pPr algn="ctr"/>
                      <a:r>
                        <a:rPr lang="en-US" sz="1600" dirty="0">
                          <a:latin typeface="Overpass Medium"/>
                        </a:rPr>
                        <a:t>Samantha Poster</a:t>
                      </a:r>
                    </a:p>
                  </a:txBody>
                  <a:tcPr anchor="ctr"/>
                </a:tc>
                <a:tc>
                  <a:txBody>
                    <a:bodyPr/>
                    <a:lstStyle/>
                    <a:p>
                      <a:pPr algn="ctr"/>
                      <a:r>
                        <a:rPr lang="en-US" sz="1600" dirty="0">
                          <a:latin typeface="Overpass Medium"/>
                          <a:hlinkClick r:id="rId7"/>
                        </a:rPr>
                        <a:t>sposter@redf.org</a:t>
                      </a:r>
                      <a:r>
                        <a:rPr lang="en-US" sz="1600" dirty="0">
                          <a:latin typeface="Overpass Medium"/>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verpass Medium"/>
                        </a:rPr>
                        <a:t>Manager, Government Partnerships &amp; Policy</a:t>
                      </a:r>
                    </a:p>
                  </a:txBody>
                  <a:tcPr anchor="ctr"/>
                </a:tc>
                <a:tc>
                  <a:txBody>
                    <a:bodyPr/>
                    <a:lstStyle/>
                    <a:p>
                      <a:pPr algn="ctr"/>
                      <a:r>
                        <a:rPr lang="en-US" sz="1600" dirty="0">
                          <a:latin typeface="Overpass Medium"/>
                        </a:rPr>
                        <a:t>All things Skill Up, website management, partnership meeting agendas</a:t>
                      </a:r>
                    </a:p>
                  </a:txBody>
                  <a:tcPr anchor="ctr"/>
                </a:tc>
                <a:extLst>
                  <a:ext uri="{0D108BD9-81ED-4DB2-BD59-A6C34878D82A}">
                    <a16:rowId xmlns:a16="http://schemas.microsoft.com/office/drawing/2014/main" val="834372575"/>
                  </a:ext>
                </a:extLst>
              </a:tr>
            </a:tbl>
          </a:graphicData>
        </a:graphic>
      </p:graphicFrame>
    </p:spTree>
    <p:extLst>
      <p:ext uri="{BB962C8B-B14F-4D97-AF65-F5344CB8AC3E}">
        <p14:creationId xmlns:p14="http://schemas.microsoft.com/office/powerpoint/2010/main" val="100411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Resources</a:t>
            </a:r>
            <a:endParaRPr lang="en-US" dirty="0">
              <a:latin typeface="Obviously Narw Bold" panose="040D0808050403040306" pitchFamily="82" charset="0"/>
            </a:endParaRPr>
          </a:p>
        </p:txBody>
      </p:sp>
      <p:sp>
        <p:nvSpPr>
          <p:cNvPr id="4" name="TextBox 3">
            <a:extLst>
              <a:ext uri="{FF2B5EF4-FFF2-40B4-BE49-F238E27FC236}">
                <a16:creationId xmlns:a16="http://schemas.microsoft.com/office/drawing/2014/main" id="{18A786A9-71DC-144A-4FCA-CE69BD89403C}"/>
              </a:ext>
            </a:extLst>
          </p:cNvPr>
          <p:cNvSpPr txBox="1"/>
          <p:nvPr/>
        </p:nvSpPr>
        <p:spPr>
          <a:xfrm>
            <a:off x="405877" y="1277920"/>
            <a:ext cx="9702378" cy="4772781"/>
          </a:xfrm>
          <a:prstGeom prst="rect">
            <a:avLst/>
          </a:prstGeom>
          <a:noFill/>
        </p:spPr>
        <p:txBody>
          <a:bodyPr wrap="square">
            <a:spAutoFit/>
          </a:bodyPr>
          <a:lstStyle/>
          <a:p>
            <a:pPr marL="0" marR="0">
              <a:lnSpc>
                <a:spcPct val="150000"/>
              </a:lnSpc>
              <a:spcBef>
                <a:spcPts val="50"/>
              </a:spcBef>
              <a:spcAft>
                <a:spcPts val="0"/>
              </a:spcAft>
            </a:pPr>
            <a:r>
              <a:rPr lang="en-US" sz="2000" u="sng" dirty="0">
                <a:latin typeface="Segoe UI" panose="020B0502040204020203" pitchFamily="34" charset="0"/>
                <a:ea typeface="MS Mincho" panose="02020609040205080304" pitchFamily="49" charset="-128"/>
                <a:cs typeface="Segoe UI" panose="020B0502040204020203" pitchFamily="34" charset="0"/>
              </a:rPr>
              <a:t>Helpful Links and Resources </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3"/>
              </a:rPr>
              <a:t>REDF Workshop</a:t>
            </a:r>
            <a:r>
              <a:rPr lang="en-US" dirty="0">
                <a:latin typeface="Segoe UI" panose="020B0502040204020203" pitchFamily="34" charset="0"/>
                <a:ea typeface="MS Mincho" panose="02020609040205080304" pitchFamily="49" charset="-128"/>
                <a:cs typeface="Segoe UI" panose="020B0502040204020203" pitchFamily="34" charset="0"/>
              </a:rPr>
              <a:t> – houses this and additional training decks, Skill Up handbook, resources and more. Password is SKILLUP </a:t>
            </a:r>
          </a:p>
          <a:p>
            <a:pPr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4"/>
              </a:rPr>
              <a:t>CDSS CFET Handbook</a:t>
            </a:r>
            <a:endParaRPr lang="en-US" dirty="0">
              <a:latin typeface="Segoe UI" panose="020B0502040204020203" pitchFamily="34" charset="0"/>
              <a:ea typeface="MS Mincho" panose="02020609040205080304" pitchFamily="49" charset="-128"/>
              <a:cs typeface="Segoe UI" panose="020B0502040204020203" pitchFamily="34" charset="0"/>
            </a:endParaRP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5"/>
              </a:rPr>
              <a:t>Benefits Cal</a:t>
            </a:r>
            <a:r>
              <a:rPr lang="en-US" dirty="0">
                <a:latin typeface="Segoe UI" panose="020B0502040204020203" pitchFamily="34" charset="0"/>
                <a:ea typeface="MS Mincho" panose="02020609040205080304" pitchFamily="49" charset="-128"/>
                <a:cs typeface="Segoe UI" panose="020B0502040204020203" pitchFamily="34" charset="0"/>
              </a:rPr>
              <a:t> – portal to apply for CalFresh, check status</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6"/>
              </a:rPr>
              <a:t>CalFresh E&amp;T</a:t>
            </a:r>
            <a:r>
              <a:rPr lang="en-US" dirty="0">
                <a:latin typeface="Segoe UI" panose="020B0502040204020203" pitchFamily="34" charset="0"/>
                <a:ea typeface="MS Mincho" panose="02020609040205080304" pitchFamily="49" charset="-128"/>
                <a:cs typeface="Segoe UI" panose="020B0502040204020203" pitchFamily="34" charset="0"/>
              </a:rPr>
              <a:t> – more information about E&amp;T across California</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7"/>
              </a:rPr>
              <a:t>SNAP E&amp;T</a:t>
            </a:r>
            <a:r>
              <a:rPr lang="en-US" dirty="0">
                <a:latin typeface="Segoe UI" panose="020B0502040204020203" pitchFamily="34" charset="0"/>
                <a:ea typeface="MS Mincho" panose="02020609040205080304" pitchFamily="49" charset="-128"/>
                <a:cs typeface="Segoe UI" panose="020B0502040204020203" pitchFamily="34" charset="0"/>
              </a:rPr>
              <a:t> – Federal lens and information</a:t>
            </a:r>
          </a:p>
          <a:p>
            <a:pPr marL="0" marR="0">
              <a:lnSpc>
                <a:spcPct val="150000"/>
              </a:lnSpc>
              <a:spcBef>
                <a:spcPts val="50"/>
              </a:spcBef>
              <a:spcAft>
                <a:spcPts val="0"/>
              </a:spcAft>
            </a:pPr>
            <a:endParaRPr lang="en-US" dirty="0">
              <a:latin typeface="Segoe UI" panose="020B0502040204020203" pitchFamily="34" charset="0"/>
              <a:ea typeface="MS Mincho" panose="02020609040205080304" pitchFamily="49" charset="-128"/>
              <a:cs typeface="Segoe UI" panose="020B0502040204020203" pitchFamily="34" charset="0"/>
            </a:endParaRPr>
          </a:p>
          <a:p>
            <a:pPr marL="0" marR="0">
              <a:lnSpc>
                <a:spcPct val="150000"/>
              </a:lnSpc>
              <a:spcBef>
                <a:spcPts val="50"/>
              </a:spcBef>
              <a:spcAft>
                <a:spcPts val="0"/>
              </a:spcAft>
            </a:pPr>
            <a:r>
              <a:rPr lang="en-US" u="sng" dirty="0">
                <a:latin typeface="Segoe UI" panose="020B0502040204020203" pitchFamily="34" charset="0"/>
                <a:ea typeface="MS Mincho" panose="02020609040205080304" pitchFamily="49" charset="-128"/>
                <a:cs typeface="Segoe UI" panose="020B0502040204020203" pitchFamily="34" charset="0"/>
              </a:rPr>
              <a:t>Recurring Meetings: </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rPr>
              <a:t>Monthly TA Calls</a:t>
            </a:r>
          </a:p>
          <a:p>
            <a:pPr marL="0" marR="0">
              <a:lnSpc>
                <a:spcPct val="150000"/>
              </a:lnSpc>
              <a:spcBef>
                <a:spcPts val="50"/>
              </a:spcBef>
              <a:spcAft>
                <a:spcPts val="0"/>
              </a:spcAft>
            </a:pPr>
            <a:r>
              <a:rPr lang="en-US" dirty="0">
                <a:latin typeface="Segoe UI" panose="020B0502040204020203" pitchFamily="34" charset="0"/>
                <a:ea typeface="MS Mincho" panose="02020609040205080304" pitchFamily="49" charset="-128"/>
                <a:cs typeface="Segoe UI" panose="020B0502040204020203" pitchFamily="34" charset="0"/>
                <a:hlinkClick r:id="rId8"/>
              </a:rPr>
              <a:t>Monthly SULA Partnership Meeting Link</a:t>
            </a:r>
            <a:r>
              <a:rPr lang="en-US" dirty="0">
                <a:latin typeface="Segoe UI" panose="020B0502040204020203" pitchFamily="34" charset="0"/>
                <a:ea typeface="MS Mincho" panose="02020609040205080304" pitchFamily="49" charset="-128"/>
                <a:cs typeface="Segoe UI" panose="020B0502040204020203" pitchFamily="34" charset="0"/>
              </a:rPr>
              <a:t> second Tuesday of each month at 1pm PST </a:t>
            </a:r>
          </a:p>
        </p:txBody>
      </p:sp>
      <p:cxnSp>
        <p:nvCxnSpPr>
          <p:cNvPr id="3" name="Straight Connector 2">
            <a:extLst>
              <a:ext uri="{FF2B5EF4-FFF2-40B4-BE49-F238E27FC236}">
                <a16:creationId xmlns:a16="http://schemas.microsoft.com/office/drawing/2014/main" id="{155A11C4-AAF6-364F-C7B8-3D6831962C0B}"/>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2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5" y="218687"/>
            <a:ext cx="11130447" cy="877720"/>
          </a:xfrm>
        </p:spPr>
        <p:txBody>
          <a:bodyPr>
            <a:normAutofit/>
          </a:bodyPr>
          <a:lstStyle/>
          <a:p>
            <a:r>
              <a:rPr lang="en-US" dirty="0">
                <a:latin typeface="Obviously Narw Bold" panose="040D0808050403040306" pitchFamily="82" charset="0"/>
                <a:cs typeface="Arial"/>
              </a:rPr>
              <a:t>Skill Up Los Angeles: Onboarding Next Steps</a:t>
            </a:r>
            <a:endParaRPr lang="en-US" dirty="0">
              <a:latin typeface="Obviously Narw Bold" panose="040D0808050403040306" pitchFamily="82" charset="0"/>
            </a:endParaRPr>
          </a:p>
        </p:txBody>
      </p:sp>
      <p:sp>
        <p:nvSpPr>
          <p:cNvPr id="4" name="TextBox 3">
            <a:extLst>
              <a:ext uri="{FF2B5EF4-FFF2-40B4-BE49-F238E27FC236}">
                <a16:creationId xmlns:a16="http://schemas.microsoft.com/office/drawing/2014/main" id="{18A786A9-71DC-144A-4FCA-CE69BD89403C}"/>
              </a:ext>
            </a:extLst>
          </p:cNvPr>
          <p:cNvSpPr txBox="1"/>
          <p:nvPr/>
        </p:nvSpPr>
        <p:spPr>
          <a:xfrm>
            <a:off x="405877" y="1277920"/>
            <a:ext cx="7676239" cy="4260782"/>
          </a:xfrm>
          <a:prstGeom prst="rect">
            <a:avLst/>
          </a:prstGeom>
          <a:noFill/>
        </p:spPr>
        <p:txBody>
          <a:bodyPr wrap="square">
            <a:spAutoFit/>
          </a:bodyPr>
          <a:lstStyle/>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101 </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CalFresh Eligibility</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Support Services</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Fiscal 101</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Subsidized Work Based Learning</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Enrollment Roster &amp; 90 Day Look Back</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Fiscal 210: Invoicing </a:t>
            </a:r>
          </a:p>
          <a:p>
            <a:pPr marL="457200" marR="0" indent="-457200">
              <a:lnSpc>
                <a:spcPct val="150000"/>
              </a:lnSpc>
              <a:spcBef>
                <a:spcPts val="50"/>
              </a:spcBef>
              <a:spcAft>
                <a:spcPts val="0"/>
              </a:spcAft>
              <a:buFont typeface="+mj-lt"/>
              <a:buAutoNum type="arabicPeriod"/>
            </a:pPr>
            <a:r>
              <a:rPr lang="en-US" sz="2000" dirty="0">
                <a:latin typeface="Overpass Medium"/>
                <a:ea typeface="MS Mincho" panose="02020609040205080304" pitchFamily="49" charset="-128"/>
                <a:cs typeface="Segoe UI" panose="020B0502040204020203" pitchFamily="34" charset="0"/>
              </a:rPr>
              <a:t>Skill Up Onboarding: Reporting &amp; Requirements </a:t>
            </a:r>
          </a:p>
          <a:p>
            <a:pPr marL="342900" marR="0" indent="-342900">
              <a:lnSpc>
                <a:spcPct val="150000"/>
              </a:lnSpc>
              <a:spcBef>
                <a:spcPts val="50"/>
              </a:spcBef>
              <a:spcAft>
                <a:spcPts val="0"/>
              </a:spcAft>
              <a:buAutoNum type="arabicPeriod"/>
            </a:pPr>
            <a:endParaRPr lang="en-US" dirty="0">
              <a:latin typeface="Overpass Medium"/>
              <a:ea typeface="MS Mincho" panose="02020609040205080304" pitchFamily="49" charset="-128"/>
              <a:cs typeface="Segoe UI" panose="020B0502040204020203" pitchFamily="34" charset="0"/>
            </a:endParaRPr>
          </a:p>
        </p:txBody>
      </p:sp>
      <p:pic>
        <p:nvPicPr>
          <p:cNvPr id="5" name="Graphic 4" descr="Checkbox Checked with solid fill">
            <a:extLst>
              <a:ext uri="{FF2B5EF4-FFF2-40B4-BE49-F238E27FC236}">
                <a16:creationId xmlns:a16="http://schemas.microsoft.com/office/drawing/2014/main" id="{AB26222B-486A-8563-5391-6E96C5B46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5305" y="1319298"/>
            <a:ext cx="485401" cy="485401"/>
          </a:xfrm>
          <a:prstGeom prst="rect">
            <a:avLst/>
          </a:prstGeom>
        </p:spPr>
      </p:pic>
      <p:cxnSp>
        <p:nvCxnSpPr>
          <p:cNvPr id="6" name="Straight Connector 5">
            <a:extLst>
              <a:ext uri="{FF2B5EF4-FFF2-40B4-BE49-F238E27FC236}">
                <a16:creationId xmlns:a16="http://schemas.microsoft.com/office/drawing/2014/main" id="{6AC6AABA-BCFC-2FCC-65E3-E6CD655B929D}"/>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13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9"/>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F6ABD8BE-E05B-D195-4D4D-198E97DFB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1" name="Picture 10" descr="A close-up of a logo&#10;&#10;Description automatically generated">
            <a:extLst>
              <a:ext uri="{FF2B5EF4-FFF2-40B4-BE49-F238E27FC236}">
                <a16:creationId xmlns:a16="http://schemas.microsoft.com/office/drawing/2014/main" id="{0AA7CCC2-E48A-9C3D-AC10-475CF3BD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sp>
        <p:nvSpPr>
          <p:cNvPr id="5" name="Subtitle 2">
            <a:extLst>
              <a:ext uri="{FF2B5EF4-FFF2-40B4-BE49-F238E27FC236}">
                <a16:creationId xmlns:a16="http://schemas.microsoft.com/office/drawing/2014/main" id="{89474C91-2061-A7D4-0DE8-11592B74D13E}"/>
              </a:ext>
            </a:extLst>
          </p:cNvPr>
          <p:cNvSpPr txBox="1">
            <a:spLocks/>
          </p:cNvSpPr>
          <p:nvPr/>
        </p:nvSpPr>
        <p:spPr>
          <a:xfrm>
            <a:off x="2851355" y="1681317"/>
            <a:ext cx="6912194" cy="120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solidFill>
                <a:effectLst/>
                <a:uLnTx/>
                <a:uFillTx/>
                <a:latin typeface="Obviously Narw Bold" panose="040D0808050403040306" pitchFamily="82" charset="0"/>
                <a:ea typeface="+mn-ea"/>
                <a:cs typeface="+mn-cs"/>
              </a:rPr>
              <a:t>Questions?</a:t>
            </a:r>
          </a:p>
        </p:txBody>
      </p:sp>
    </p:spTree>
    <p:extLst>
      <p:ext uri="{BB962C8B-B14F-4D97-AF65-F5344CB8AC3E}">
        <p14:creationId xmlns:p14="http://schemas.microsoft.com/office/powerpoint/2010/main" val="125645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9792190" cy="877720"/>
          </a:xfrm>
        </p:spPr>
        <p:txBody>
          <a:bodyPr>
            <a:normAutofit/>
          </a:bodyPr>
          <a:lstStyle/>
          <a:p>
            <a:r>
              <a:rPr lang="en-US" sz="3600" dirty="0">
                <a:latin typeface="Obviously Narw Bold" panose="040D0808050403040306" pitchFamily="82" charset="0"/>
                <a:cs typeface="Arial"/>
              </a:rPr>
              <a:t>Welcome &amp; Introductions</a:t>
            </a:r>
            <a:endParaRPr lang="en-US" sz="3600" dirty="0">
              <a:latin typeface="Obviously Narw Bold" panose="040D0808050403040306" pitchFamily="82" charset="0"/>
            </a:endParaRPr>
          </a:p>
        </p:txBody>
      </p:sp>
      <p:sp>
        <p:nvSpPr>
          <p:cNvPr id="36" name="TextBox 35">
            <a:extLst>
              <a:ext uri="{FF2B5EF4-FFF2-40B4-BE49-F238E27FC236}">
                <a16:creationId xmlns:a16="http://schemas.microsoft.com/office/drawing/2014/main" id="{187DE340-30D7-6625-A389-68F034191DE9}"/>
              </a:ext>
            </a:extLst>
          </p:cNvPr>
          <p:cNvSpPr txBox="1"/>
          <p:nvPr/>
        </p:nvSpPr>
        <p:spPr>
          <a:xfrm>
            <a:off x="430349" y="1217528"/>
            <a:ext cx="4567894" cy="3293209"/>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Program Administration</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endParaRPr lang="en-US" sz="2000" dirty="0">
              <a:latin typeface="Segoe UI" panose="020B0502040204020203" pitchFamily="34" charset="0"/>
              <a:cs typeface="Segoe UI" panose="020B0502040204020203" pitchFamily="34" charset="0"/>
            </a:endParaRP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Technical Assistance &amp; Trainers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342900"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Partner Attendees </a:t>
            </a:r>
          </a:p>
          <a:p>
            <a:pPr marL="800100" lvl="1" indent="-342900">
              <a:spcBef>
                <a:spcPts val="600"/>
              </a:spcBef>
              <a:buFont typeface="Arial" panose="020B0604020202020204" pitchFamily="34" charset="0"/>
              <a:buChar char="•"/>
            </a:pPr>
            <a:r>
              <a:rPr lang="en-US" sz="2000" b="0" dirty="0">
                <a:latin typeface="Segoe UI" panose="020B0502040204020203" pitchFamily="34" charset="0"/>
                <a:cs typeface="Segoe UI" panose="020B0502040204020203" pitchFamily="34" charset="0"/>
              </a:rPr>
              <a:t>Name, Organization, Role</a:t>
            </a:r>
          </a:p>
          <a:p>
            <a:pPr marL="800100" lvl="1" indent="-342900">
              <a:spcBef>
                <a:spcPts val="60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Experience or background if you’d like to share</a:t>
            </a:r>
            <a:endParaRPr lang="en-US" sz="2000" b="0" dirty="0">
              <a:latin typeface="Segoe UI" panose="020B0502040204020203" pitchFamily="34" charset="0"/>
              <a:cs typeface="Segoe UI" panose="020B0502040204020203" pitchFamily="34" charset="0"/>
            </a:endParaRPr>
          </a:p>
          <a:p>
            <a:endParaRPr lang="en-US" dirty="0"/>
          </a:p>
        </p:txBody>
      </p:sp>
      <p:sp>
        <p:nvSpPr>
          <p:cNvPr id="19" name="Rectangle 18">
            <a:extLst>
              <a:ext uri="{FF2B5EF4-FFF2-40B4-BE49-F238E27FC236}">
                <a16:creationId xmlns:a16="http://schemas.microsoft.com/office/drawing/2014/main" id="{161BB292-9EDF-FDC6-5046-52154255FC8C}"/>
              </a:ext>
            </a:extLst>
          </p:cNvPr>
          <p:cNvSpPr/>
          <p:nvPr/>
        </p:nvSpPr>
        <p:spPr>
          <a:xfrm>
            <a:off x="1" y="4430599"/>
            <a:ext cx="12192000" cy="2438186"/>
          </a:xfrm>
          <a:prstGeom prst="rect">
            <a:avLst/>
          </a:prstGeom>
          <a:gradFill flip="none" rotWithShape="1">
            <a:gsLst>
              <a:gs pos="74500">
                <a:schemeClr val="accent4">
                  <a:lumMod val="40000"/>
                  <a:lumOff val="60000"/>
                </a:schemeClr>
              </a:gs>
              <a:gs pos="49000">
                <a:schemeClr val="accent4">
                  <a:lumMod val="40000"/>
                  <a:lumOff val="60000"/>
                </a:schemeClr>
              </a:gs>
              <a:gs pos="0">
                <a:schemeClr val="bg1"/>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3" name="Picture 29" descr="Blue megaphone with sound wave ribbons">
            <a:extLst>
              <a:ext uri="{FF2B5EF4-FFF2-40B4-BE49-F238E27FC236}">
                <a16:creationId xmlns:a16="http://schemas.microsoft.com/office/drawing/2014/main" id="{FEB02DC8-DBE2-8981-FF16-8BCBA9AB107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39" y="4725898"/>
            <a:ext cx="227614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olorful paper planes racing">
            <a:extLst>
              <a:ext uri="{FF2B5EF4-FFF2-40B4-BE49-F238E27FC236}">
                <a16:creationId xmlns:a16="http://schemas.microsoft.com/office/drawing/2014/main" id="{0626C15B-672A-EA12-86D9-2A9BA960490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278" y="4697229"/>
            <a:ext cx="218944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olleagues huddle">
            <a:extLst>
              <a:ext uri="{FF2B5EF4-FFF2-40B4-BE49-F238E27FC236}">
                <a16:creationId xmlns:a16="http://schemas.microsoft.com/office/drawing/2014/main" id="{8DE3A12D-FE4F-DB3C-9F63-BE1655B907B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938" y="4703308"/>
            <a:ext cx="21722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udents at a graduation ceremony">
            <a:extLst>
              <a:ext uri="{FF2B5EF4-FFF2-40B4-BE49-F238E27FC236}">
                <a16:creationId xmlns:a16="http://schemas.microsoft.com/office/drawing/2014/main" id="{47C3853E-DD3C-A5C7-0E6A-F32B612482FE}"/>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0484" y="4748509"/>
            <a:ext cx="217226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2140DBAC-7E6A-D9D2-CA2D-9F02B35B6E4F}"/>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Overview</a:t>
            </a:r>
            <a:endParaRPr lang="en-US"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5414295" y="2399370"/>
            <a:ext cx="5269365" cy="4239943"/>
          </a:xfrm>
          <a:prstGeom prst="rect">
            <a:avLst/>
          </a:prstGeom>
          <a:noFill/>
        </p:spPr>
        <p:txBody>
          <a:bodyPr wrap="square">
            <a:spAutoFit/>
          </a:bodyPr>
          <a:lstStyle/>
          <a:p>
            <a:pPr marL="0" marR="0">
              <a:lnSpc>
                <a:spcPct val="150000"/>
              </a:lnSpc>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Statewide, CalFresh E&amp;T</a:t>
            </a:r>
            <a:r>
              <a:rPr lang="en-US" b="1" spc="-4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has</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five</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dirty="0">
                <a:effectLst/>
                <a:latin typeface="Segoe UI" panose="020B0502040204020203" pitchFamily="34" charset="0"/>
                <a:ea typeface="Times New Roman" panose="02020603050405020304" pitchFamily="18" charset="0"/>
                <a:cs typeface="Segoe UI" panose="020B0502040204020203" pitchFamily="34" charset="0"/>
              </a:rPr>
              <a:t>strategic</a:t>
            </a:r>
            <a:r>
              <a:rPr lang="en-US" b="1" spc="-3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10" dirty="0">
                <a:effectLst/>
                <a:latin typeface="Segoe UI" panose="020B0502040204020203" pitchFamily="34" charset="0"/>
                <a:ea typeface="Times New Roman" panose="02020603050405020304" pitchFamily="18" charset="0"/>
                <a:cs typeface="Segoe UI" panose="020B0502040204020203" pitchFamily="34" charset="0"/>
              </a:rPr>
              <a:t>goals: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job</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placement,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retention,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wages;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591185" lvl="0" indent="-342900">
              <a:lnSpc>
                <a:spcPct val="150000"/>
              </a:lnSpc>
              <a:spcBef>
                <a:spcPts val="110"/>
              </a:spcBef>
              <a:spcAft>
                <a:spcPts val="0"/>
              </a:spcAft>
              <a:buSzPct val="100000"/>
              <a:buFont typeface="+mj-lt"/>
              <a:buAutoNum type="arabicPeriod"/>
              <a:tabLst>
                <a:tab pos="633730" algn="l"/>
                <a:tab pos="63500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participation</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across</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dynamic</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mix</a:t>
            </a:r>
            <a:r>
              <a:rPr lang="en-US" sz="1600" spc="-4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of</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people,</a:t>
            </a:r>
            <a:r>
              <a:rPr lang="en-US" sz="1600"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communities and cultures;</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employability</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by</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removing</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barriers</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to</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employment;</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10"/>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Increase</a:t>
            </a:r>
            <a:r>
              <a:rPr lang="en-US" sz="1600" spc="-7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skills</a:t>
            </a:r>
            <a:r>
              <a:rPr lang="en-US" sz="1600" spc="-5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attainment</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credentialing;</a:t>
            </a:r>
            <a:r>
              <a:rPr lang="en-US" sz="1600"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and</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a:p>
            <a:pPr marL="342900" marR="0" lvl="0" indent="-342900">
              <a:lnSpc>
                <a:spcPct val="150000"/>
              </a:lnSpc>
              <a:spcBef>
                <a:spcPts val="105"/>
              </a:spcBef>
              <a:spcAft>
                <a:spcPts val="0"/>
              </a:spcAft>
              <a:buSzPct val="100000"/>
              <a:buFont typeface="+mj-lt"/>
              <a:buAutoNum type="arabicPeriod"/>
              <a:tabLst>
                <a:tab pos="633730" algn="l"/>
              </a:tabLst>
            </a:pPr>
            <a:r>
              <a:rPr lang="en-US" sz="1600" spc="-5" dirty="0">
                <a:effectLst/>
                <a:latin typeface="Segoe UI" panose="020B0502040204020203" pitchFamily="34" charset="0"/>
                <a:ea typeface="Times New Roman" panose="02020603050405020304" pitchFamily="18" charset="0"/>
                <a:cs typeface="Segoe UI" panose="020B0502040204020203" pitchFamily="34" charset="0"/>
              </a:rPr>
              <a:t>Lead</a:t>
            </a:r>
            <a:r>
              <a:rPr lang="en-US" sz="1600" spc="-4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efficient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and</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effective</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customer</a:t>
            </a:r>
            <a:r>
              <a:rPr lang="en-US" sz="1600"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focused</a:t>
            </a:r>
            <a:r>
              <a:rPr lang="en-US" sz="1600" spc="-2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5" dirty="0">
                <a:effectLst/>
                <a:latin typeface="Segoe UI" panose="020B0502040204020203" pitchFamily="34" charset="0"/>
                <a:ea typeface="Times New Roman" panose="02020603050405020304" pitchFamily="18" charset="0"/>
                <a:cs typeface="Segoe UI" panose="020B0502040204020203" pitchFamily="34" charset="0"/>
              </a:rPr>
              <a:t>E&amp;T</a:t>
            </a:r>
            <a:r>
              <a:rPr lang="en-US" sz="1600" spc="-35" dirty="0">
                <a:effectLst/>
                <a:latin typeface="Segoe UI" panose="020B0502040204020203" pitchFamily="34" charset="0"/>
                <a:ea typeface="Times New Roman" panose="02020603050405020304" pitchFamily="18" charset="0"/>
                <a:cs typeface="Segoe UI" panose="020B0502040204020203" pitchFamily="34" charset="0"/>
              </a:rPr>
              <a:t> </a:t>
            </a:r>
            <a:r>
              <a:rPr lang="en-US" sz="1600" spc="-10" dirty="0">
                <a:effectLst/>
                <a:latin typeface="Segoe UI" panose="020B0502040204020203" pitchFamily="34" charset="0"/>
                <a:ea typeface="Times New Roman" panose="02020603050405020304" pitchFamily="18" charset="0"/>
                <a:cs typeface="Segoe UI" panose="020B0502040204020203" pitchFamily="34" charset="0"/>
              </a:rPr>
              <a:t>program.</a:t>
            </a:r>
            <a:endParaRPr lang="en-US" sz="1600" spc="-5" dirty="0">
              <a:effectLst/>
              <a:latin typeface="Segoe UI" panose="020B0502040204020203" pitchFamily="34" charset="0"/>
              <a:ea typeface="Arial" panose="020B0604020202020204" pitchFamily="34" charset="0"/>
              <a:cs typeface="Segoe UI" panose="020B0502040204020203" pitchFamily="34" charset="0"/>
            </a:endParaRPr>
          </a:p>
        </p:txBody>
      </p:sp>
      <p:sp>
        <p:nvSpPr>
          <p:cNvPr id="3" name="TextBox 2">
            <a:extLst>
              <a:ext uri="{FF2B5EF4-FFF2-40B4-BE49-F238E27FC236}">
                <a16:creationId xmlns:a16="http://schemas.microsoft.com/office/drawing/2014/main" id="{3B7734B9-9D53-E3B1-53D7-5EDFEEE079DA}"/>
              </a:ext>
            </a:extLst>
          </p:cNvPr>
          <p:cNvSpPr txBox="1"/>
          <p:nvPr/>
        </p:nvSpPr>
        <p:spPr>
          <a:xfrm>
            <a:off x="563096" y="2408112"/>
            <a:ext cx="4693981" cy="3201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dirty="0">
                <a:solidFill>
                  <a:srgbClr val="000000"/>
                </a:solidFill>
                <a:latin typeface="Segoe UI" panose="020B0502040204020203" pitchFamily="34" charset="0"/>
                <a:ea typeface="+mn-lt"/>
                <a:cs typeface="Segoe UI" panose="020B0502040204020203" pitchFamily="34" charset="0"/>
              </a:rPr>
              <a:t>LA County Strategic Goals: </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Make Investments that Transform Lives by supporting job readiness and increasing employment opportunities.</a:t>
            </a:r>
          </a:p>
          <a:p>
            <a:pPr marL="342900" indent="-342900">
              <a:lnSpc>
                <a:spcPct val="150000"/>
              </a:lnSpc>
              <a:spcBef>
                <a:spcPts val="600"/>
              </a:spcBef>
              <a:buFont typeface="+mj-lt"/>
              <a:buAutoNum type="arabicPeriod"/>
            </a:pPr>
            <a:r>
              <a:rPr lang="en-US" sz="1600" dirty="0">
                <a:solidFill>
                  <a:srgbClr val="000000"/>
                </a:solidFill>
                <a:latin typeface="Segoe UI" panose="020B0502040204020203" pitchFamily="34" charset="0"/>
                <a:ea typeface="+mn-lt"/>
                <a:cs typeface="Segoe UI" panose="020B0502040204020203" pitchFamily="34" charset="0"/>
              </a:rPr>
              <a:t>Foster Vibrant, Resilient Communities by aligning workforce development programs to increase the employability of high-need, priority populations </a:t>
            </a:r>
            <a:endParaRPr lang="en-US" sz="1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F58ED3-30E2-7826-232B-2BEE8744F3BF}"/>
              </a:ext>
            </a:extLst>
          </p:cNvPr>
          <p:cNvSpPr txBox="1"/>
          <p:nvPr/>
        </p:nvSpPr>
        <p:spPr>
          <a:xfrm>
            <a:off x="405878" y="1207783"/>
            <a:ext cx="11048185" cy="830997"/>
          </a:xfrm>
          <a:prstGeom prst="rect">
            <a:avLst/>
          </a:prstGeom>
          <a:noFill/>
        </p:spPr>
        <p:txBody>
          <a:bodyPr wrap="square">
            <a:spAutoFit/>
          </a:bodyPr>
          <a:lstStyle/>
          <a:p>
            <a:r>
              <a:rPr lang="en-US" sz="1600" b="1" dirty="0">
                <a:solidFill>
                  <a:schemeClr val="accent4">
                    <a:lumMod val="75000"/>
                  </a:schemeClr>
                </a:solidFill>
                <a:latin typeface="Segoe UI" panose="020B0502040204020203" pitchFamily="34" charset="0"/>
                <a:cs typeface="Segoe UI" panose="020B0502040204020203" pitchFamily="34" charset="0"/>
              </a:rPr>
              <a:t>Skill Up Los Angeles is a flexible federally funded program intended to upskill and increase the employability of CalFresh recipients. Services include education, work-based learning, job readiness training, and job retention; as well as a variety of supportive services to assist participants in achieving their training goals</a:t>
            </a:r>
            <a:r>
              <a:rPr lang="en-US" sz="1600" dirty="0">
                <a:latin typeface="Segoe UI" panose="020B0502040204020203" pitchFamily="34" charset="0"/>
                <a:cs typeface="Segoe UI" panose="020B0502040204020203" pitchFamily="34" charset="0"/>
              </a:rPr>
              <a:t>. </a:t>
            </a:r>
          </a:p>
        </p:txBody>
      </p:sp>
      <p:cxnSp>
        <p:nvCxnSpPr>
          <p:cNvPr id="4" name="Straight Connector 3">
            <a:extLst>
              <a:ext uri="{FF2B5EF4-FFF2-40B4-BE49-F238E27FC236}">
                <a16:creationId xmlns:a16="http://schemas.microsoft.com/office/drawing/2014/main" id="{3B97E5D7-1165-E3DD-AC4B-15AB90CA1A5E}"/>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40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7D7B07-E6DC-E983-A0E4-26E52DD11B08}"/>
              </a:ext>
            </a:extLst>
          </p:cNvPr>
          <p:cNvSpPr txBox="1">
            <a:spLocks/>
          </p:cNvSpPr>
          <p:nvPr/>
        </p:nvSpPr>
        <p:spPr>
          <a:xfrm>
            <a:off x="480291" y="1137683"/>
            <a:ext cx="11128966" cy="55522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Overpass Medium" panose="020B0604020202020204" charset="0"/>
                <a:ea typeface="Calibri"/>
              </a:rPr>
              <a:t>Key Accomplishments in FY19-20</a:t>
            </a:r>
            <a:r>
              <a:rPr lang="en-US" sz="1600" dirty="0">
                <a:latin typeface="Overpass Medium" panose="020B0604020202020204" charset="0"/>
                <a:ea typeface="Calibri"/>
              </a:rPr>
              <a:t> </a:t>
            </a:r>
            <a:endParaRPr lang="en-US" sz="1600" b="1" dirty="0">
              <a:latin typeface="Overpass Medium" panose="020B0604020202020204" charset="0"/>
              <a:ea typeface="Calibri" panose="020F0502020204030204" pitchFamily="34" charset="0"/>
            </a:endParaRPr>
          </a:p>
          <a:p>
            <a:pPr lvl="2"/>
            <a:r>
              <a:rPr lang="en-US" sz="1600" dirty="0">
                <a:latin typeface="Overpass Medium" panose="020B0604020202020204" charset="0"/>
              </a:rPr>
              <a:t>Plan for Third Party Partner Onboarding &amp; Training (started early 2021) </a:t>
            </a:r>
          </a:p>
          <a:p>
            <a:pPr lvl="2"/>
            <a:r>
              <a:rPr lang="en-US" sz="1600" dirty="0">
                <a:latin typeface="Overpass Medium" panose="020B0604020202020204" charset="0"/>
              </a:rPr>
              <a:t>Draft Skill Up Los Angeles Handbook  </a:t>
            </a:r>
          </a:p>
          <a:p>
            <a:pPr marL="0" indent="0">
              <a:buFont typeface="Arial" panose="020B0604020202020204" pitchFamily="34" charset="0"/>
              <a:buNone/>
            </a:pPr>
            <a:r>
              <a:rPr lang="en-US" sz="1600" b="1" dirty="0">
                <a:latin typeface="Overpass Medium" panose="020B0604020202020204" charset="0"/>
                <a:ea typeface="Calibri"/>
              </a:rPr>
              <a:t>Key Accomplishments in FY21</a:t>
            </a:r>
            <a:r>
              <a:rPr lang="en-US" sz="1600" dirty="0">
                <a:latin typeface="Overpass Medium" panose="020B0604020202020204" charset="0"/>
                <a:ea typeface="Calibri"/>
              </a:rPr>
              <a:t> </a:t>
            </a:r>
            <a:endParaRPr lang="en-US" sz="1600" dirty="0">
              <a:latin typeface="Overpass Medium" panose="020B0604020202020204" charset="0"/>
            </a:endParaRPr>
          </a:p>
          <a:p>
            <a:pPr lvl="2"/>
            <a:r>
              <a:rPr lang="en-US" sz="1600" dirty="0">
                <a:latin typeface="Overpass Medium" panose="020B0604020202020204" charset="0"/>
              </a:rPr>
              <a:t>Goodwill &amp; Chrysalis can claim for reimbursement starting October 2021 for FFY 21-22  </a:t>
            </a:r>
          </a:p>
          <a:p>
            <a:pPr lvl="2"/>
            <a:r>
              <a:rPr lang="en-US" sz="1600" dirty="0">
                <a:latin typeface="Overpass Medium" panose="020B0604020202020204" charset="0"/>
              </a:rPr>
              <a:t>In-person TA site visits by SJI/REDF </a:t>
            </a:r>
          </a:p>
          <a:p>
            <a:pPr lvl="2"/>
            <a:r>
              <a:rPr lang="en-US" sz="1600" dirty="0">
                <a:latin typeface="Overpass Medium" panose="020B0604020202020204" charset="0"/>
              </a:rPr>
              <a:t>Quarterly Meetings with CDSS/FNS </a:t>
            </a:r>
          </a:p>
          <a:p>
            <a:pPr lvl="2"/>
            <a:r>
              <a:rPr lang="en-US" sz="1600" dirty="0">
                <a:latin typeface="Overpass Medium" panose="020B0604020202020204" charset="0"/>
              </a:rPr>
              <a:t>Monthly Partnership Meetings with all Skill Up Partners &amp; Providers   </a:t>
            </a:r>
          </a:p>
          <a:p>
            <a:pPr marL="0" indent="0">
              <a:buFont typeface="Arial" panose="020B0604020202020204" pitchFamily="34" charset="0"/>
              <a:buNone/>
            </a:pPr>
            <a:r>
              <a:rPr lang="en-US" sz="1600" b="1" dirty="0">
                <a:latin typeface="Overpass Medium" panose="020B0604020202020204" charset="0"/>
                <a:ea typeface="Calibri"/>
              </a:rPr>
              <a:t>Key Accomplishments in FY22</a:t>
            </a:r>
            <a:r>
              <a:rPr lang="en-US" sz="1600" dirty="0">
                <a:latin typeface="Overpass Medium" panose="020B0604020202020204" charset="0"/>
                <a:ea typeface="Calibri"/>
              </a:rPr>
              <a:t> </a:t>
            </a:r>
            <a:endParaRPr lang="en-US" sz="1600" dirty="0">
              <a:latin typeface="Overpass Medium" panose="020B0604020202020204" charset="0"/>
            </a:endParaRPr>
          </a:p>
          <a:p>
            <a:pPr lvl="2"/>
            <a:r>
              <a:rPr lang="en-US" sz="1600" dirty="0">
                <a:latin typeface="Overpass Medium" panose="020B0604020202020204" charset="0"/>
              </a:rPr>
              <a:t>Goodwill SoCal &amp; Chrysalis are fully operational  </a:t>
            </a:r>
          </a:p>
          <a:p>
            <a:pPr lvl="2"/>
            <a:r>
              <a:rPr lang="en-US" sz="1600" dirty="0">
                <a:latin typeface="Overpass Medium" panose="020B0604020202020204" charset="0"/>
              </a:rPr>
              <a:t>DEO added four new third-party providers</a:t>
            </a:r>
          </a:p>
          <a:p>
            <a:pPr marL="0" indent="0">
              <a:buFont typeface="Arial" panose="020B0604020202020204" pitchFamily="34" charset="0"/>
              <a:buNone/>
            </a:pPr>
            <a:r>
              <a:rPr lang="en-US" sz="1600" b="1" dirty="0">
                <a:latin typeface="Overpass Medium" panose="020B0604020202020204" charset="0"/>
                <a:ea typeface="Calibri"/>
              </a:rPr>
              <a:t>Key Accomplishments in FY23</a:t>
            </a:r>
            <a:r>
              <a:rPr lang="en-US" sz="1600" dirty="0">
                <a:latin typeface="Overpass Medium" panose="020B0604020202020204" charset="0"/>
                <a:ea typeface="Calibri"/>
              </a:rPr>
              <a:t> </a:t>
            </a:r>
            <a:endParaRPr lang="en-US" sz="1600" dirty="0">
              <a:latin typeface="Overpass Medium" panose="020B0604020202020204" charset="0"/>
            </a:endParaRPr>
          </a:p>
          <a:p>
            <a:pPr lvl="2"/>
            <a:r>
              <a:rPr lang="en-US" sz="1600" dirty="0">
                <a:solidFill>
                  <a:srgbClr val="000000"/>
                </a:solidFill>
                <a:latin typeface="Overpass Medium" panose="020B0604020202020204" charset="0"/>
              </a:rPr>
              <a:t>All 6 providers fully operational </a:t>
            </a:r>
          </a:p>
          <a:p>
            <a:pPr lvl="2"/>
            <a:r>
              <a:rPr lang="en-US" sz="1600" dirty="0">
                <a:solidFill>
                  <a:srgbClr val="000000"/>
                </a:solidFill>
                <a:latin typeface="Overpass Medium" panose="020B0604020202020204" charset="0"/>
              </a:rPr>
              <a:t>959 total participants served</a:t>
            </a:r>
          </a:p>
          <a:p>
            <a:pPr lvl="2"/>
            <a:r>
              <a:rPr lang="en-US" sz="1600" dirty="0">
                <a:solidFill>
                  <a:srgbClr val="000000"/>
                </a:solidFill>
                <a:latin typeface="Overpass Medium" panose="020B0604020202020204" charset="0"/>
              </a:rPr>
              <a:t>$1,834,731 in reimbursements back to providers </a:t>
            </a:r>
          </a:p>
          <a:p>
            <a:pPr marL="0" indent="0">
              <a:buFont typeface="Arial" panose="020B0604020202020204" pitchFamily="34" charset="0"/>
              <a:buNone/>
            </a:pPr>
            <a:r>
              <a:rPr lang="en-US" sz="1600" b="1" dirty="0">
                <a:latin typeface="Overpass Medium" panose="020B0604020202020204" charset="0"/>
                <a:ea typeface="Calibri"/>
              </a:rPr>
              <a:t>Key Accomplishments in FY24</a:t>
            </a:r>
            <a:endParaRPr lang="en-US" sz="1600" dirty="0">
              <a:latin typeface="Overpass Medium" panose="020B0604020202020204" charset="0"/>
            </a:endParaRPr>
          </a:p>
          <a:p>
            <a:pPr lvl="2"/>
            <a:r>
              <a:rPr lang="en-US" sz="1600" dirty="0">
                <a:solidFill>
                  <a:srgbClr val="000000"/>
                </a:solidFill>
                <a:latin typeface="Overpass Medium" panose="020B0604020202020204" charset="0"/>
              </a:rPr>
              <a:t>Projected $3M in reimbursements back to providers</a:t>
            </a:r>
          </a:p>
          <a:p>
            <a:pPr lvl="2"/>
            <a:r>
              <a:rPr lang="en-US" sz="1600" dirty="0">
                <a:solidFill>
                  <a:srgbClr val="000000"/>
                </a:solidFill>
                <a:latin typeface="Overpass Medium" panose="020B0604020202020204" charset="0"/>
              </a:rPr>
              <a:t>Projected 1542 participants served</a:t>
            </a:r>
          </a:p>
        </p:txBody>
      </p:sp>
      <p:sp>
        <p:nvSpPr>
          <p:cNvPr id="11" name="Title 1">
            <a:extLst>
              <a:ext uri="{FF2B5EF4-FFF2-40B4-BE49-F238E27FC236}">
                <a16:creationId xmlns:a16="http://schemas.microsoft.com/office/drawing/2014/main" id="{5063A35C-B30C-763F-3D57-21937527030E}"/>
              </a:ext>
            </a:extLst>
          </p:cNvPr>
          <p:cNvSpPr txBox="1">
            <a:spLocks/>
          </p:cNvSpPr>
          <p:nvPr/>
        </p:nvSpPr>
        <p:spPr>
          <a:xfrm>
            <a:off x="323616" y="218687"/>
            <a:ext cx="10515600" cy="877720"/>
          </a:xfrm>
          <a:prstGeom prst="rect">
            <a:avLst/>
          </a:prstGeom>
          <a:noFill/>
          <a:ln>
            <a:noFill/>
          </a:ln>
        </p:spPr>
        <p:txBody>
          <a:bodyPr spcFirstLastPara="1" vert="horz" wrap="square" lIns="0" tIns="0" rIns="0" bIns="0" rtlCol="0" anchor="ctr" anchorCtr="0">
            <a:normAutofit/>
          </a:bodyPr>
          <a:lstStyle>
            <a:lvl1pPr lvl="0" algn="l" defTabSz="914400" rtl="0" eaLnBrk="1" latinLnBrk="0" hangingPunct="1">
              <a:lnSpc>
                <a:spcPct val="90000"/>
              </a:lnSpc>
              <a:spcBef>
                <a:spcPts val="0"/>
              </a:spcBef>
              <a:spcAft>
                <a:spcPts val="0"/>
              </a:spcAft>
              <a:buClr>
                <a:srgbClr val="F39922"/>
              </a:buClr>
              <a:buSzPts val="2800"/>
              <a:buFont typeface="Inter"/>
              <a:buNone/>
              <a:defRPr sz="3200" b="0" i="0" kern="120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z="3600" dirty="0">
                <a:latin typeface="Obviously Narw Bold" panose="040D0808050403040306" pitchFamily="82" charset="0"/>
                <a:cs typeface="Arial"/>
              </a:rPr>
              <a:t>Skill Up Los Angeles: A history lesson</a:t>
            </a:r>
            <a:endParaRPr lang="en-US" sz="3600" dirty="0">
              <a:latin typeface="Obviously Narw Bold" panose="040D0808050403040306" pitchFamily="82" charset="0"/>
            </a:endParaRPr>
          </a:p>
        </p:txBody>
      </p:sp>
      <p:pic>
        <p:nvPicPr>
          <p:cNvPr id="13" name="Picture 12" descr="A blue and black logo&#10;&#10;Description automatically generated">
            <a:extLst>
              <a:ext uri="{FF2B5EF4-FFF2-40B4-BE49-F238E27FC236}">
                <a16:creationId xmlns:a16="http://schemas.microsoft.com/office/drawing/2014/main" id="{0DB25110-A780-257D-AB83-3BEAEBD32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027" y="6107059"/>
            <a:ext cx="1347045" cy="593326"/>
          </a:xfrm>
          <a:prstGeom prst="rect">
            <a:avLst/>
          </a:prstGeom>
        </p:spPr>
      </p:pic>
      <p:pic>
        <p:nvPicPr>
          <p:cNvPr id="14" name="Picture 13" descr="A close-up of a logo&#10;&#10;Description automatically generated">
            <a:extLst>
              <a:ext uri="{FF2B5EF4-FFF2-40B4-BE49-F238E27FC236}">
                <a16:creationId xmlns:a16="http://schemas.microsoft.com/office/drawing/2014/main" id="{7E29D22D-B6E8-D335-4CEF-D3A651FC9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107059"/>
            <a:ext cx="2608823" cy="593326"/>
          </a:xfrm>
          <a:prstGeom prst="rect">
            <a:avLst/>
          </a:prstGeom>
        </p:spPr>
      </p:pic>
      <p:cxnSp>
        <p:nvCxnSpPr>
          <p:cNvPr id="2" name="Straight Connector 1">
            <a:extLst>
              <a:ext uri="{FF2B5EF4-FFF2-40B4-BE49-F238E27FC236}">
                <a16:creationId xmlns:a16="http://schemas.microsoft.com/office/drawing/2014/main" id="{9B7C5106-A0B8-E1FC-2FFA-F046E7D0237E}"/>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B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D9F2-6BBB-FD14-5A40-9F470B23A1A7}"/>
              </a:ext>
            </a:extLst>
          </p:cNvPr>
          <p:cNvSpPr>
            <a:spLocks noGrp="1"/>
          </p:cNvSpPr>
          <p:nvPr>
            <p:ph type="title"/>
          </p:nvPr>
        </p:nvSpPr>
        <p:spPr>
          <a:xfrm>
            <a:off x="387134" y="168105"/>
            <a:ext cx="9792190" cy="877720"/>
          </a:xfrm>
        </p:spPr>
        <p:txBody>
          <a:bodyPr>
            <a:normAutofit/>
          </a:bodyPr>
          <a:lstStyle/>
          <a:p>
            <a:r>
              <a:rPr lang="en-US" sz="3600" dirty="0">
                <a:latin typeface="Obviously Narw Bold" panose="040D0808050403040306" pitchFamily="82" charset="0"/>
                <a:cs typeface="Arial"/>
              </a:rPr>
              <a:t>Skill Up Los Angeles: Today</a:t>
            </a:r>
            <a:endParaRPr lang="en-US" sz="3600" dirty="0">
              <a:latin typeface="Obviously Narw Bold" panose="040D0808050403040306" pitchFamily="82" charset="0"/>
            </a:endParaRPr>
          </a:p>
        </p:txBody>
      </p:sp>
      <p:sp>
        <p:nvSpPr>
          <p:cNvPr id="3" name="Content Placeholder 2">
            <a:extLst>
              <a:ext uri="{FF2B5EF4-FFF2-40B4-BE49-F238E27FC236}">
                <a16:creationId xmlns:a16="http://schemas.microsoft.com/office/drawing/2014/main" id="{EA36E9DF-43E2-AB8A-23C9-E19B9C79940F}"/>
              </a:ext>
            </a:extLst>
          </p:cNvPr>
          <p:cNvSpPr>
            <a:spLocks noGrp="1"/>
          </p:cNvSpPr>
          <p:nvPr>
            <p:ph idx="1"/>
          </p:nvPr>
        </p:nvSpPr>
        <p:spPr>
          <a:xfrm>
            <a:off x="501737" y="1200151"/>
            <a:ext cx="8480042" cy="5165750"/>
          </a:xfrm>
        </p:spPr>
        <p:txBody>
          <a:bodyPr vert="horz" lIns="91440" tIns="45720" rIns="91440" bIns="45720" rtlCol="0" anchor="t">
            <a:normAutofit/>
          </a:bodyPr>
          <a:lstStyle/>
          <a:p>
            <a:pPr>
              <a:lnSpc>
                <a:spcPct val="100000"/>
              </a:lnSpc>
              <a:spcBef>
                <a:spcPts val="300"/>
              </a:spcBef>
              <a:spcAft>
                <a:spcPts val="1200"/>
              </a:spcAft>
            </a:pPr>
            <a:endParaRPr lang="en-US" sz="2200"/>
          </a:p>
          <a:p>
            <a:pPr>
              <a:lnSpc>
                <a:spcPct val="100000"/>
              </a:lnSpc>
              <a:spcBef>
                <a:spcPts val="300"/>
              </a:spcBef>
              <a:spcAft>
                <a:spcPts val="600"/>
              </a:spcAft>
            </a:pPr>
            <a:endParaRPr lang="en-US" sz="2200"/>
          </a:p>
          <a:p>
            <a:pPr>
              <a:lnSpc>
                <a:spcPct val="100000"/>
              </a:lnSpc>
              <a:spcBef>
                <a:spcPts val="300"/>
              </a:spcBef>
              <a:spcAft>
                <a:spcPts val="600"/>
              </a:spcAft>
            </a:pPr>
            <a:endParaRPr lang="en-US" sz="2000" i="1"/>
          </a:p>
        </p:txBody>
      </p:sp>
      <p:pic>
        <p:nvPicPr>
          <p:cNvPr id="16" name="Picture 15" descr="Logo, company name&#10;&#10;Description automatically generated">
            <a:extLst>
              <a:ext uri="{FF2B5EF4-FFF2-40B4-BE49-F238E27FC236}">
                <a16:creationId xmlns:a16="http://schemas.microsoft.com/office/drawing/2014/main" id="{F0279D48-4563-16EA-3CA2-1C3ECD5B5AC5}"/>
              </a:ext>
            </a:extLst>
          </p:cNvPr>
          <p:cNvPicPr>
            <a:picLocks noChangeAspect="1"/>
          </p:cNvPicPr>
          <p:nvPr/>
        </p:nvPicPr>
        <p:blipFill rotWithShape="1">
          <a:blip r:embed="rId3"/>
          <a:srcRect t="44560"/>
          <a:stretch/>
        </p:blipFill>
        <p:spPr>
          <a:xfrm>
            <a:off x="4888564" y="1197312"/>
            <a:ext cx="1809754" cy="955464"/>
          </a:xfrm>
          <a:prstGeom prst="rect">
            <a:avLst/>
          </a:prstGeom>
        </p:spPr>
      </p:pic>
      <p:pic>
        <p:nvPicPr>
          <p:cNvPr id="18" name="Picture 6" descr="A close-up of a logo&#10;&#10;Description automatically generated">
            <a:extLst>
              <a:ext uri="{FF2B5EF4-FFF2-40B4-BE49-F238E27FC236}">
                <a16:creationId xmlns:a16="http://schemas.microsoft.com/office/drawing/2014/main" id="{E33F3F58-C73B-2D54-7533-E1BECD300CD4}"/>
              </a:ext>
            </a:extLst>
          </p:cNvPr>
          <p:cNvPicPr>
            <a:picLocks noChangeAspect="1"/>
          </p:cNvPicPr>
          <p:nvPr/>
        </p:nvPicPr>
        <p:blipFill>
          <a:blip r:embed="rId4"/>
          <a:stretch>
            <a:fillRect/>
          </a:stretch>
        </p:blipFill>
        <p:spPr>
          <a:xfrm>
            <a:off x="2278133" y="4161788"/>
            <a:ext cx="1848916" cy="821258"/>
          </a:xfrm>
          <a:prstGeom prst="rect">
            <a:avLst/>
          </a:prstGeom>
        </p:spPr>
      </p:pic>
      <p:pic>
        <p:nvPicPr>
          <p:cNvPr id="20" name="Picture 7" descr="A black background with text&#10;&#10;Description automatically generated">
            <a:extLst>
              <a:ext uri="{FF2B5EF4-FFF2-40B4-BE49-F238E27FC236}">
                <a16:creationId xmlns:a16="http://schemas.microsoft.com/office/drawing/2014/main" id="{410A34BA-F802-E258-CB54-394D3029EE90}"/>
              </a:ext>
            </a:extLst>
          </p:cNvPr>
          <p:cNvPicPr>
            <a:picLocks noChangeAspect="1"/>
          </p:cNvPicPr>
          <p:nvPr/>
        </p:nvPicPr>
        <p:blipFill>
          <a:blip r:embed="rId5"/>
          <a:stretch>
            <a:fillRect/>
          </a:stretch>
        </p:blipFill>
        <p:spPr>
          <a:xfrm>
            <a:off x="2703957" y="5561654"/>
            <a:ext cx="2223254" cy="673308"/>
          </a:xfrm>
          <a:prstGeom prst="rect">
            <a:avLst/>
          </a:prstGeom>
          <a:effectLst/>
        </p:spPr>
      </p:pic>
      <p:pic>
        <p:nvPicPr>
          <p:cNvPr id="22" name="Picture 21" descr="A group of people with green and black symbols&#10;&#10;Description automatically generated">
            <a:extLst>
              <a:ext uri="{FF2B5EF4-FFF2-40B4-BE49-F238E27FC236}">
                <a16:creationId xmlns:a16="http://schemas.microsoft.com/office/drawing/2014/main" id="{C9D69CF6-17F8-E910-B78E-D6EEDD455244}"/>
              </a:ext>
            </a:extLst>
          </p:cNvPr>
          <p:cNvPicPr>
            <a:picLocks noChangeAspect="1"/>
          </p:cNvPicPr>
          <p:nvPr/>
        </p:nvPicPr>
        <p:blipFill>
          <a:blip r:embed="rId6"/>
          <a:stretch>
            <a:fillRect/>
          </a:stretch>
        </p:blipFill>
        <p:spPr>
          <a:xfrm>
            <a:off x="5164872" y="4072141"/>
            <a:ext cx="1690329" cy="915288"/>
          </a:xfrm>
          <a:prstGeom prst="rect">
            <a:avLst/>
          </a:prstGeom>
        </p:spPr>
      </p:pic>
      <p:pic>
        <p:nvPicPr>
          <p:cNvPr id="24" name="Picture 23" descr="A red and black logo&#10;&#10;Description automatically generated">
            <a:extLst>
              <a:ext uri="{FF2B5EF4-FFF2-40B4-BE49-F238E27FC236}">
                <a16:creationId xmlns:a16="http://schemas.microsoft.com/office/drawing/2014/main" id="{0F8A46DC-27F3-4AFE-8405-C6BCD35AEDCB}"/>
              </a:ext>
            </a:extLst>
          </p:cNvPr>
          <p:cNvPicPr>
            <a:picLocks noChangeAspect="1"/>
          </p:cNvPicPr>
          <p:nvPr/>
        </p:nvPicPr>
        <p:blipFill>
          <a:blip r:embed="rId7"/>
          <a:stretch>
            <a:fillRect/>
          </a:stretch>
        </p:blipFill>
        <p:spPr>
          <a:xfrm>
            <a:off x="5560918" y="5369257"/>
            <a:ext cx="3161305" cy="803283"/>
          </a:xfrm>
          <a:prstGeom prst="rect">
            <a:avLst/>
          </a:prstGeom>
        </p:spPr>
      </p:pic>
      <p:pic>
        <p:nvPicPr>
          <p:cNvPr id="26" name="Picture 25" descr="A blue circle with a person in it&#10;&#10;Description automatically generated">
            <a:extLst>
              <a:ext uri="{FF2B5EF4-FFF2-40B4-BE49-F238E27FC236}">
                <a16:creationId xmlns:a16="http://schemas.microsoft.com/office/drawing/2014/main" id="{72A08D12-4277-0974-C51F-71BF72A4BBA7}"/>
              </a:ext>
            </a:extLst>
          </p:cNvPr>
          <p:cNvPicPr>
            <a:picLocks noChangeAspect="1"/>
          </p:cNvPicPr>
          <p:nvPr/>
        </p:nvPicPr>
        <p:blipFill>
          <a:blip r:embed="rId8"/>
          <a:stretch>
            <a:fillRect/>
          </a:stretch>
        </p:blipFill>
        <p:spPr>
          <a:xfrm>
            <a:off x="9044033" y="3900579"/>
            <a:ext cx="1194019" cy="1334208"/>
          </a:xfrm>
          <a:prstGeom prst="rect">
            <a:avLst/>
          </a:prstGeom>
        </p:spPr>
      </p:pic>
      <p:pic>
        <p:nvPicPr>
          <p:cNvPr id="28" name="Picture 27" descr="A logo with a palm tree&#10;&#10;Description automatically generated">
            <a:extLst>
              <a:ext uri="{FF2B5EF4-FFF2-40B4-BE49-F238E27FC236}">
                <a16:creationId xmlns:a16="http://schemas.microsoft.com/office/drawing/2014/main" id="{C94F9E52-4358-68F7-BE40-8D74541D20CD}"/>
              </a:ext>
            </a:extLst>
          </p:cNvPr>
          <p:cNvPicPr>
            <a:picLocks noChangeAspect="1"/>
          </p:cNvPicPr>
          <p:nvPr/>
        </p:nvPicPr>
        <p:blipFill>
          <a:blip r:embed="rId9"/>
          <a:stretch>
            <a:fillRect/>
          </a:stretch>
        </p:blipFill>
        <p:spPr>
          <a:xfrm>
            <a:off x="7391067" y="3918483"/>
            <a:ext cx="1194020" cy="1147800"/>
          </a:xfrm>
          <a:prstGeom prst="rect">
            <a:avLst/>
          </a:prstGeom>
        </p:spPr>
      </p:pic>
      <p:pic>
        <p:nvPicPr>
          <p:cNvPr id="30" name="Picture 29" descr="A black background with blue and white text&#10;&#10;Description automatically generated">
            <a:extLst>
              <a:ext uri="{FF2B5EF4-FFF2-40B4-BE49-F238E27FC236}">
                <a16:creationId xmlns:a16="http://schemas.microsoft.com/office/drawing/2014/main" id="{745F76FD-7A14-04BB-B19E-98C7F487A634}"/>
              </a:ext>
            </a:extLst>
          </p:cNvPr>
          <p:cNvPicPr>
            <a:picLocks noChangeAspect="1"/>
          </p:cNvPicPr>
          <p:nvPr/>
        </p:nvPicPr>
        <p:blipFill>
          <a:blip r:embed="rId10"/>
          <a:stretch>
            <a:fillRect/>
          </a:stretch>
        </p:blipFill>
        <p:spPr>
          <a:xfrm>
            <a:off x="2278133" y="1197312"/>
            <a:ext cx="1690796" cy="955464"/>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id="{0DF97ECB-1986-1D17-0458-98421EC04BC5}"/>
              </a:ext>
            </a:extLst>
          </p:cNvPr>
          <p:cNvPicPr>
            <a:picLocks noChangeAspect="1"/>
          </p:cNvPicPr>
          <p:nvPr/>
        </p:nvPicPr>
        <p:blipFill>
          <a:blip r:embed="rId11"/>
          <a:stretch>
            <a:fillRect/>
          </a:stretch>
        </p:blipFill>
        <p:spPr>
          <a:xfrm>
            <a:off x="2278133" y="2586397"/>
            <a:ext cx="1766557" cy="874655"/>
          </a:xfrm>
          <a:prstGeom prst="rect">
            <a:avLst/>
          </a:prstGeom>
        </p:spPr>
      </p:pic>
      <p:sp>
        <p:nvSpPr>
          <p:cNvPr id="36" name="TextBox 35">
            <a:extLst>
              <a:ext uri="{FF2B5EF4-FFF2-40B4-BE49-F238E27FC236}">
                <a16:creationId xmlns:a16="http://schemas.microsoft.com/office/drawing/2014/main" id="{187DE340-30D7-6625-A389-68F034191DE9}"/>
              </a:ext>
            </a:extLst>
          </p:cNvPr>
          <p:cNvSpPr txBox="1"/>
          <p:nvPr/>
        </p:nvSpPr>
        <p:spPr>
          <a:xfrm>
            <a:off x="215698" y="1349119"/>
            <a:ext cx="1912075" cy="646331"/>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r>
              <a:rPr lang="en-US" dirty="0"/>
              <a:t>Partner Department</a:t>
            </a:r>
          </a:p>
        </p:txBody>
      </p:sp>
      <p:sp>
        <p:nvSpPr>
          <p:cNvPr id="38" name="TextBox 37">
            <a:extLst>
              <a:ext uri="{FF2B5EF4-FFF2-40B4-BE49-F238E27FC236}">
                <a16:creationId xmlns:a16="http://schemas.microsoft.com/office/drawing/2014/main" id="{949AE3A0-2B68-FB3F-5935-A1E84430495D}"/>
              </a:ext>
            </a:extLst>
          </p:cNvPr>
          <p:cNvSpPr txBox="1"/>
          <p:nvPr/>
        </p:nvSpPr>
        <p:spPr>
          <a:xfrm>
            <a:off x="162687" y="2814878"/>
            <a:ext cx="1909058" cy="646331"/>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r>
              <a:rPr lang="en-US"/>
              <a:t>Technical Assistance</a:t>
            </a:r>
          </a:p>
        </p:txBody>
      </p:sp>
      <p:sp>
        <p:nvSpPr>
          <p:cNvPr id="40" name="TextBox 39">
            <a:extLst>
              <a:ext uri="{FF2B5EF4-FFF2-40B4-BE49-F238E27FC236}">
                <a16:creationId xmlns:a16="http://schemas.microsoft.com/office/drawing/2014/main" id="{C16FF880-54BD-394D-7DD1-8977A695692D}"/>
              </a:ext>
            </a:extLst>
          </p:cNvPr>
          <p:cNvSpPr txBox="1"/>
          <p:nvPr/>
        </p:nvSpPr>
        <p:spPr>
          <a:xfrm>
            <a:off x="162687" y="4484554"/>
            <a:ext cx="1909058" cy="646331"/>
          </a:xfrm>
          <a:prstGeom prst="rect">
            <a:avLst/>
          </a:prstGeom>
          <a:noFill/>
        </p:spPr>
        <p:txBody>
          <a:bodyPr wrap="square" lIns="91440" tIns="45720" rIns="91440" bIns="45720" rtlCol="0" anchor="t">
            <a:spAutoFit/>
          </a:bodyPr>
          <a:lstStyle>
            <a:defPPr>
              <a:defRPr lang="en-US"/>
            </a:defPPr>
            <a:lvl1pPr>
              <a:defRPr b="1">
                <a:solidFill>
                  <a:srgbClr val="666666"/>
                </a:solidFill>
                <a:latin typeface="Helvetica"/>
                <a:cs typeface="Helvetica"/>
              </a:defRPr>
            </a:lvl1pPr>
          </a:lstStyle>
          <a:p>
            <a:r>
              <a:rPr lang="en-US"/>
              <a:t>Third-Party Providers</a:t>
            </a:r>
          </a:p>
        </p:txBody>
      </p:sp>
      <p:pic>
        <p:nvPicPr>
          <p:cNvPr id="6" name="Picture 5" descr="A blue and black logo&#10;&#10;Description automatically generated">
            <a:extLst>
              <a:ext uri="{FF2B5EF4-FFF2-40B4-BE49-F238E27FC236}">
                <a16:creationId xmlns:a16="http://schemas.microsoft.com/office/drawing/2014/main" id="{1044E14A-55E7-14CD-B561-FCD8138ED2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76634" y="2448713"/>
            <a:ext cx="2169217" cy="955464"/>
          </a:xfrm>
          <a:prstGeom prst="rect">
            <a:avLst/>
          </a:prstGeom>
        </p:spPr>
      </p:pic>
      <p:cxnSp>
        <p:nvCxnSpPr>
          <p:cNvPr id="4" name="Straight Connector 3">
            <a:extLst>
              <a:ext uri="{FF2B5EF4-FFF2-40B4-BE49-F238E27FC236}">
                <a16:creationId xmlns:a16="http://schemas.microsoft.com/office/drawing/2014/main" id="{8F9131F7-2EFB-39CB-B827-9E9CB77450A6}"/>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1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2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sz="3600" dirty="0">
                <a:latin typeface="Obviously Narw Bold" panose="040D0808050403040306" pitchFamily="82" charset="0"/>
                <a:cs typeface="Arial"/>
              </a:rPr>
              <a:t>Skill Up Los Angeles: Federal to Local </a:t>
            </a:r>
            <a:endParaRPr lang="en-US" sz="3600" dirty="0">
              <a:latin typeface="Obviously Narw Bold" panose="040D0808050403040306" pitchFamily="82" charset="0"/>
            </a:endParaRPr>
          </a:p>
        </p:txBody>
      </p:sp>
      <p:sp>
        <p:nvSpPr>
          <p:cNvPr id="5" name="TextBox 4">
            <a:extLst>
              <a:ext uri="{FF2B5EF4-FFF2-40B4-BE49-F238E27FC236}">
                <a16:creationId xmlns:a16="http://schemas.microsoft.com/office/drawing/2014/main" id="{0EB09C8C-D54A-8AFA-1B40-B13F67847028}"/>
              </a:ext>
            </a:extLst>
          </p:cNvPr>
          <p:cNvSpPr txBox="1"/>
          <p:nvPr/>
        </p:nvSpPr>
        <p:spPr>
          <a:xfrm>
            <a:off x="405877" y="1096407"/>
            <a:ext cx="10648336" cy="4109138"/>
          </a:xfrm>
          <a:prstGeom prst="rect">
            <a:avLst/>
          </a:prstGeom>
          <a:noFill/>
        </p:spPr>
        <p:txBody>
          <a:bodyPr wrap="square" rtlCol="0">
            <a:spAutoFit/>
          </a:bodyPr>
          <a:lstStyle/>
          <a:p>
            <a:pPr>
              <a:lnSpc>
                <a:spcPct val="150000"/>
              </a:lnSpc>
            </a:pPr>
            <a:r>
              <a:rPr lang="en-US" sz="1600" b="1" dirty="0">
                <a:latin typeface="Segoe UI" panose="020B0502040204020203" pitchFamily="34" charset="0"/>
                <a:cs typeface="Segoe UI" panose="020B0502040204020203" pitchFamily="34" charset="0"/>
              </a:rPr>
              <a:t>Federal Lens: </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Program name: </a:t>
            </a:r>
            <a:r>
              <a:rPr lang="en-US" sz="1600" b="1" dirty="0">
                <a:latin typeface="Segoe UI" panose="020B0502040204020203" pitchFamily="34" charset="0"/>
                <a:cs typeface="Segoe UI" panose="020B0502040204020203" pitchFamily="34" charset="0"/>
                <a:hlinkClick r:id="rId3"/>
              </a:rPr>
              <a:t>SNAP E&amp;T </a:t>
            </a:r>
            <a:r>
              <a:rPr lang="en-US" sz="1600" dirty="0">
                <a:latin typeface="Segoe UI" panose="020B0502040204020203" pitchFamily="34" charset="0"/>
                <a:cs typeface="Segoe UI" panose="020B0502040204020203" pitchFamily="34" charset="0"/>
              </a:rPr>
              <a:t>= Supplemental Nutrition Assistance Program Employment and Training. </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Helps SNAP recipients </a:t>
            </a:r>
            <a:r>
              <a:rPr lang="en-US" sz="1600" b="1" dirty="0">
                <a:latin typeface="Segoe UI" panose="020B0502040204020203" pitchFamily="34" charset="0"/>
                <a:cs typeface="Segoe UI" panose="020B0502040204020203" pitchFamily="34" charset="0"/>
              </a:rPr>
              <a:t>gain skills and training </a:t>
            </a:r>
            <a:r>
              <a:rPr lang="en-US" sz="1600" dirty="0">
                <a:latin typeface="Segoe UI" panose="020B0502040204020203" pitchFamily="34" charset="0"/>
                <a:cs typeface="Segoe UI" panose="020B0502040204020203" pitchFamily="34" charset="0"/>
              </a:rPr>
              <a:t>they need to </a:t>
            </a:r>
            <a:r>
              <a:rPr lang="en-US" sz="1600" b="1" dirty="0">
                <a:latin typeface="Segoe UI" panose="020B0502040204020203" pitchFamily="34" charset="0"/>
                <a:cs typeface="Segoe UI" panose="020B0502040204020203" pitchFamily="34" charset="0"/>
              </a:rPr>
              <a:t>find and keep a job. </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Provides </a:t>
            </a:r>
            <a:r>
              <a:rPr lang="en-US" sz="1600" b="1" dirty="0">
                <a:latin typeface="Segoe UI" panose="020B0502040204020203" pitchFamily="34" charset="0"/>
                <a:cs typeface="Segoe UI" panose="020B0502040204020203" pitchFamily="34" charset="0"/>
              </a:rPr>
              <a:t>education and training </a:t>
            </a:r>
            <a:r>
              <a:rPr lang="en-US" sz="1600" dirty="0">
                <a:latin typeface="Segoe UI" panose="020B0502040204020203" pitchFamily="34" charset="0"/>
                <a:cs typeface="Segoe UI" panose="020B0502040204020203" pitchFamily="34" charset="0"/>
              </a:rPr>
              <a:t>opportunities, job search assistance</a:t>
            </a:r>
            <a:r>
              <a:rPr lang="en-US" sz="1600" b="1" dirty="0">
                <a:latin typeface="Segoe UI" panose="020B0502040204020203" pitchFamily="34" charset="0"/>
                <a:cs typeface="Segoe UI" panose="020B0502040204020203" pitchFamily="34" charset="0"/>
              </a:rPr>
              <a:t>, support services </a:t>
            </a:r>
            <a:r>
              <a:rPr lang="en-US" sz="1600" dirty="0">
                <a:latin typeface="Segoe UI" panose="020B0502040204020203" pitchFamily="34" charset="0"/>
                <a:cs typeface="Segoe UI" panose="020B0502040204020203" pitchFamily="34" charset="0"/>
              </a:rPr>
              <a:t>to help SNAP recipients reach career and financial goals</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Community based organizations (CBOs) and community colleges are of the most common providers nationally  </a:t>
            </a:r>
          </a:p>
          <a:p>
            <a:pPr>
              <a:lnSpc>
                <a:spcPct val="150000"/>
              </a:lnSpc>
            </a:pPr>
            <a:r>
              <a:rPr lang="en-US" sz="1600" b="1" dirty="0">
                <a:latin typeface="Segoe UI" panose="020B0502040204020203" pitchFamily="34" charset="0"/>
                <a:cs typeface="Segoe UI" panose="020B0502040204020203" pitchFamily="34" charset="0"/>
              </a:rPr>
              <a:t>Local &amp; LA County Lens: </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Program Name: </a:t>
            </a:r>
            <a:r>
              <a:rPr lang="en-US" sz="1600" b="1" dirty="0">
                <a:latin typeface="Segoe UI" panose="020B0502040204020203" pitchFamily="34" charset="0"/>
                <a:cs typeface="Segoe UI" panose="020B0502040204020203" pitchFamily="34" charset="0"/>
              </a:rPr>
              <a:t>CFET (CalFresh E&amp;T statewide), Skill Up Los Angeles (local name)</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It’s </a:t>
            </a:r>
            <a:r>
              <a:rPr lang="en-US" sz="1600" dirty="0">
                <a:latin typeface="Segoe UI" panose="020B0502040204020203" pitchFamily="34" charset="0"/>
                <a:cs typeface="Segoe UI" panose="020B0502040204020203" pitchFamily="34" charset="0"/>
                <a:hlinkClick r:id="rId4"/>
              </a:rPr>
              <a:t>DPSS’s</a:t>
            </a:r>
            <a:r>
              <a:rPr lang="en-US" sz="1600" dirty="0">
                <a:latin typeface="Segoe UI" panose="020B0502040204020203" pitchFamily="34" charset="0"/>
                <a:cs typeface="Segoe UI" panose="020B0502040204020203" pitchFamily="34" charset="0"/>
              </a:rPr>
              <a:t> program, who contracts with </a:t>
            </a:r>
            <a:r>
              <a:rPr lang="en-US" sz="1600" dirty="0">
                <a:latin typeface="Segoe UI" panose="020B0502040204020203" pitchFamily="34" charset="0"/>
                <a:cs typeface="Segoe UI" panose="020B0502040204020203" pitchFamily="34" charset="0"/>
                <a:hlinkClick r:id="rId5"/>
              </a:rPr>
              <a:t>DEO</a:t>
            </a:r>
            <a:r>
              <a:rPr lang="en-US" sz="1600" dirty="0">
                <a:latin typeface="Segoe UI" panose="020B0502040204020203" pitchFamily="34" charset="0"/>
                <a:cs typeface="Segoe UI" panose="020B0502040204020203" pitchFamily="34" charset="0"/>
              </a:rPr>
              <a:t> to administer</a:t>
            </a:r>
          </a:p>
          <a:p>
            <a:pPr marL="285750" indent="-285750">
              <a:lnSpc>
                <a:spcPct val="150000"/>
              </a:lnSpc>
              <a:buFont typeface="Arial" panose="020B0604020202020204" pitchFamily="34" charset="0"/>
              <a:buChar char="•"/>
            </a:pPr>
            <a:r>
              <a:rPr lang="en-US" sz="1600" b="1" dirty="0">
                <a:latin typeface="Segoe UI" panose="020B0502040204020203" pitchFamily="34" charset="0"/>
                <a:cs typeface="Segoe UI" panose="020B0502040204020203" pitchFamily="34" charset="0"/>
              </a:rPr>
              <a:t>Technical Assistance</a:t>
            </a:r>
            <a:r>
              <a:rPr lang="en-US" sz="1600" dirty="0">
                <a:latin typeface="Segoe UI" panose="020B0502040204020203" pitchFamily="34" charset="0"/>
                <a:cs typeface="Segoe UI" panose="020B0502040204020203" pitchFamily="34" charset="0"/>
              </a:rPr>
              <a:t>: unique to Los Angeles, Skill Up. Funded by </a:t>
            </a:r>
            <a:r>
              <a:rPr lang="en-US" sz="1600" dirty="0">
                <a:latin typeface="Segoe UI" panose="020B0502040204020203" pitchFamily="34" charset="0"/>
                <a:cs typeface="Segoe UI" panose="020B0502040204020203" pitchFamily="34" charset="0"/>
                <a:hlinkClick r:id="rId6"/>
              </a:rPr>
              <a:t>REDF</a:t>
            </a:r>
            <a:r>
              <a:rPr lang="en-US" sz="1600" dirty="0">
                <a:latin typeface="Segoe UI" panose="020B0502040204020203" pitchFamily="34" charset="0"/>
                <a:cs typeface="Segoe UI" panose="020B0502040204020203" pitchFamily="34" charset="0"/>
              </a:rPr>
              <a:t> in partnership with </a:t>
            </a:r>
            <a:r>
              <a:rPr lang="en-US" sz="1600" dirty="0">
                <a:latin typeface="Segoe UI" panose="020B0502040204020203" pitchFamily="34" charset="0"/>
                <a:cs typeface="Segoe UI" panose="020B0502040204020203" pitchFamily="34" charset="0"/>
                <a:hlinkClick r:id="rId7"/>
              </a:rPr>
              <a:t>Seattle Jobs Initiative (SJI) </a:t>
            </a:r>
            <a:r>
              <a:rPr lang="en-US" sz="1600" dirty="0">
                <a:latin typeface="Segoe UI" panose="020B0502040204020203" pitchFamily="34" charset="0"/>
                <a:cs typeface="Segoe UI" panose="020B0502040204020203" pitchFamily="34" charset="0"/>
              </a:rPr>
              <a:t>providing all things E&amp;T to… everybody. </a:t>
            </a:r>
          </a:p>
        </p:txBody>
      </p:sp>
      <p:sp>
        <p:nvSpPr>
          <p:cNvPr id="8" name="TextBox 7">
            <a:extLst>
              <a:ext uri="{FF2B5EF4-FFF2-40B4-BE49-F238E27FC236}">
                <a16:creationId xmlns:a16="http://schemas.microsoft.com/office/drawing/2014/main" id="{240FC3B8-519D-645B-B1A0-CD868FEB9C88}"/>
              </a:ext>
            </a:extLst>
          </p:cNvPr>
          <p:cNvSpPr txBox="1"/>
          <p:nvPr/>
        </p:nvSpPr>
        <p:spPr>
          <a:xfrm>
            <a:off x="323616" y="5542492"/>
            <a:ext cx="11207739" cy="1107996"/>
          </a:xfrm>
          <a:prstGeom prst="rect">
            <a:avLst/>
          </a:prstGeom>
          <a:noFill/>
        </p:spPr>
        <p:txBody>
          <a:bodyPr wrap="square">
            <a:spAutoFit/>
          </a:bodyPr>
          <a:lstStyle/>
          <a:p>
            <a:r>
              <a:rPr lang="en-US" dirty="0">
                <a:latin typeface="Segoe UI" panose="020B0502040204020203" pitchFamily="34" charset="0"/>
                <a:cs typeface="Segoe UI" panose="020B0502040204020203" pitchFamily="34" charset="0"/>
              </a:rPr>
              <a:t>California is a county- administered state, meaning that these funds transition as follows: </a:t>
            </a:r>
          </a:p>
          <a:p>
            <a:pPr lvl="1"/>
            <a:r>
              <a:rPr lang="en-US" dirty="0">
                <a:latin typeface="Segoe UI" panose="020B0502040204020203" pitchFamily="34" charset="0"/>
                <a:cs typeface="Segoe UI" panose="020B0502040204020203" pitchFamily="34" charset="0"/>
              </a:rPr>
              <a:t>USDA, FNS (The feds) </a:t>
            </a:r>
            <a:r>
              <a:rPr lang="en-US" sz="2400"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CDSS (State Agency) </a:t>
            </a:r>
            <a:r>
              <a:rPr lang="en-US" sz="2400"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DPSS (LA SNAP agency) </a:t>
            </a:r>
            <a:r>
              <a:rPr lang="en-US" sz="2000"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DEO (LA workforce intermediary agency) </a:t>
            </a:r>
            <a:r>
              <a:rPr lang="en-US" sz="2400"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providers (you!)</a:t>
            </a:r>
          </a:p>
        </p:txBody>
      </p:sp>
      <p:cxnSp>
        <p:nvCxnSpPr>
          <p:cNvPr id="3" name="Straight Connector 2">
            <a:extLst>
              <a:ext uri="{FF2B5EF4-FFF2-40B4-BE49-F238E27FC236}">
                <a16:creationId xmlns:a16="http://schemas.microsoft.com/office/drawing/2014/main" id="{60ED6E82-918A-61CF-27BC-C3993DDC26D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EF4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normAutofit/>
          </a:bodyPr>
          <a:lstStyle/>
          <a:p>
            <a:r>
              <a:rPr lang="en-US" sz="3600" dirty="0">
                <a:latin typeface="Obviously Narw Bold" panose="040D0808050403040306" pitchFamily="82" charset="0"/>
                <a:cs typeface="Arial"/>
              </a:rPr>
              <a:t>Skill Up Los Angeles: Who is eligible?</a:t>
            </a:r>
            <a:endParaRPr lang="en-US" sz="3600" dirty="0">
              <a:latin typeface="Obviously Narw Bold" panose="040D0808050403040306" pitchFamily="82" charset="0"/>
            </a:endParaRPr>
          </a:p>
        </p:txBody>
      </p:sp>
      <p:sp>
        <p:nvSpPr>
          <p:cNvPr id="6" name="TextBox 5">
            <a:extLst>
              <a:ext uri="{FF2B5EF4-FFF2-40B4-BE49-F238E27FC236}">
                <a16:creationId xmlns:a16="http://schemas.microsoft.com/office/drawing/2014/main" id="{6BACDBE5-01A8-B83D-D5E7-43D37FE195C3}"/>
              </a:ext>
            </a:extLst>
          </p:cNvPr>
          <p:cNvSpPr txBox="1"/>
          <p:nvPr/>
        </p:nvSpPr>
        <p:spPr>
          <a:xfrm>
            <a:off x="405877" y="1434337"/>
            <a:ext cx="7963682" cy="3864841"/>
          </a:xfrm>
          <a:prstGeom prst="rect">
            <a:avLst/>
          </a:prstGeom>
          <a:noFill/>
        </p:spPr>
        <p:txBody>
          <a:bodyPr wrap="square">
            <a:spAutoFit/>
          </a:bodyPr>
          <a:lstStyle/>
          <a:p>
            <a:pPr>
              <a:lnSpc>
                <a:spcPct val="150000"/>
              </a:lnSpc>
              <a:spcBef>
                <a:spcPts val="45"/>
              </a:spcBef>
            </a:pPr>
            <a:r>
              <a:rPr lang="en-US" sz="2000" u="sng" dirty="0">
                <a:effectLst/>
                <a:latin typeface="Segoe UI" panose="020B0502040204020203" pitchFamily="34" charset="0"/>
                <a:ea typeface="Times New Roman" panose="02020603050405020304" pitchFamily="18" charset="0"/>
                <a:cs typeface="Segoe UI" panose="020B0502040204020203" pitchFamily="34" charset="0"/>
              </a:rPr>
              <a:t>Skill Up Los Angeles </a:t>
            </a:r>
            <a:r>
              <a:rPr lang="en-US" sz="2000" b="1" u="sng" dirty="0">
                <a:effectLst/>
                <a:latin typeface="Segoe UI" panose="020B0502040204020203" pitchFamily="34" charset="0"/>
                <a:ea typeface="Times New Roman" panose="02020603050405020304" pitchFamily="18" charset="0"/>
                <a:cs typeface="Segoe UI" panose="020B0502040204020203" pitchFamily="34" charset="0"/>
              </a:rPr>
              <a:t>participants</a:t>
            </a:r>
            <a:r>
              <a:rPr lang="en-US" sz="2000" b="1" u="sng" spc="-60" dirty="0">
                <a:effectLst/>
                <a:latin typeface="Segoe UI" panose="020B0502040204020203" pitchFamily="34" charset="0"/>
                <a:ea typeface="Times New Roman" panose="02020603050405020304" pitchFamily="18" charset="0"/>
                <a:cs typeface="Segoe UI" panose="020B0502040204020203" pitchFamily="34" charset="0"/>
              </a:rPr>
              <a:t> </a:t>
            </a:r>
            <a:r>
              <a:rPr lang="en-US" sz="2000" b="1" u="sng" dirty="0">
                <a:effectLst/>
                <a:latin typeface="Segoe UI" panose="020B0502040204020203" pitchFamily="34" charset="0"/>
                <a:ea typeface="Times New Roman" panose="02020603050405020304" pitchFamily="18" charset="0"/>
                <a:cs typeface="Segoe UI" panose="020B0502040204020203" pitchFamily="34" charset="0"/>
              </a:rPr>
              <a:t>must</a:t>
            </a:r>
            <a:r>
              <a:rPr lang="en-US" sz="2000" b="1" u="sng" spc="-65" dirty="0">
                <a:effectLst/>
                <a:latin typeface="Segoe UI" panose="020B0502040204020203" pitchFamily="34" charset="0"/>
                <a:ea typeface="Times New Roman" panose="02020603050405020304" pitchFamily="18" charset="0"/>
                <a:cs typeface="Segoe UI" panose="020B0502040204020203" pitchFamily="34" charset="0"/>
              </a:rPr>
              <a:t> </a:t>
            </a:r>
            <a:r>
              <a:rPr lang="en-US" sz="2000" b="1" u="sng" spc="-25" dirty="0">
                <a:effectLst/>
                <a:latin typeface="Segoe UI" panose="020B0502040204020203" pitchFamily="34" charset="0"/>
                <a:ea typeface="Times New Roman" panose="02020603050405020304" pitchFamily="18" charset="0"/>
                <a:cs typeface="Segoe UI" panose="020B0502040204020203" pitchFamily="34" charset="0"/>
              </a:rPr>
              <a:t>be</a:t>
            </a:r>
            <a:r>
              <a:rPr lang="en-US" sz="2000" u="sng" spc="-25" dirty="0">
                <a:effectLst/>
                <a:latin typeface="Segoe UI" panose="020B0502040204020203" pitchFamily="34" charset="0"/>
                <a:ea typeface="Times New Roman" panose="02020603050405020304" pitchFamily="18" charset="0"/>
                <a:cs typeface="Segoe UI" panose="020B0502040204020203" pitchFamily="34" charset="0"/>
              </a:rPr>
              <a:t>:</a:t>
            </a:r>
            <a:endParaRPr lang="en-US" sz="2000" u="sng" dirty="0">
              <a:latin typeface="Segoe UI" panose="020B0502040204020203" pitchFamily="34" charset="0"/>
              <a:ea typeface="Times New Roman" panose="02020603050405020304" pitchFamily="18" charset="0"/>
              <a:cs typeface="Segoe UI" panose="020B0502040204020203" pitchFamily="34" charset="0"/>
            </a:endParaRPr>
          </a:p>
          <a:p>
            <a:pPr marL="285750" marR="0" indent="-285750">
              <a:lnSpc>
                <a:spcPct val="150000"/>
              </a:lnSpc>
              <a:spcBef>
                <a:spcPts val="45"/>
              </a:spcBef>
              <a:spcAft>
                <a:spcPts val="0"/>
              </a:spcAft>
              <a:buFont typeface="Arial" panose="020B0604020202020204" pitchFamily="34" charset="0"/>
              <a:buChar char="•"/>
            </a:pPr>
            <a:r>
              <a:rPr lang="en-US" dirty="0">
                <a:latin typeface="Segoe UI" panose="020B0502040204020203" pitchFamily="34" charset="0"/>
                <a:ea typeface="Times New Roman" panose="02020603050405020304" pitchFamily="18" charset="0"/>
                <a:cs typeface="Segoe UI" panose="020B0502040204020203" pitchFamily="34" charset="0"/>
              </a:rPr>
              <a:t>Receiving </a:t>
            </a:r>
            <a:r>
              <a:rPr lang="en-US" spc="0" dirty="0">
                <a:effectLst/>
                <a:latin typeface="Segoe UI" panose="020B0502040204020203" pitchFamily="34" charset="0"/>
                <a:ea typeface="Times New Roman" panose="02020603050405020304" pitchFamily="18" charset="0"/>
                <a:cs typeface="Segoe UI" panose="020B0502040204020203" pitchFamily="34" charset="0"/>
              </a:rPr>
              <a:t>federal</a:t>
            </a:r>
            <a:r>
              <a:rPr lang="en-US"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pc="0" dirty="0">
                <a:effectLst/>
                <a:latin typeface="Segoe UI" panose="020B0502040204020203" pitchFamily="34" charset="0"/>
                <a:ea typeface="Times New Roman" panose="02020603050405020304" pitchFamily="18" charset="0"/>
                <a:cs typeface="Segoe UI" panose="020B0502040204020203" pitchFamily="34" charset="0"/>
              </a:rPr>
              <a:t>CalFresh</a:t>
            </a:r>
            <a:r>
              <a:rPr lang="en-US"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pc="0" dirty="0">
                <a:effectLst/>
                <a:latin typeface="Segoe UI" panose="020B0502040204020203" pitchFamily="34" charset="0"/>
                <a:ea typeface="Times New Roman" panose="02020603050405020304" pitchFamily="18" charset="0"/>
                <a:cs typeface="Segoe UI" panose="020B0502040204020203" pitchFamily="34" charset="0"/>
              </a:rPr>
              <a:t>food</a:t>
            </a:r>
            <a:r>
              <a:rPr lang="en-US" spc="-20" dirty="0">
                <a:effectLst/>
                <a:latin typeface="Segoe UI" panose="020B0502040204020203" pitchFamily="34" charset="0"/>
                <a:ea typeface="Times New Roman" panose="02020603050405020304" pitchFamily="18" charset="0"/>
                <a:cs typeface="Segoe UI" panose="020B0502040204020203" pitchFamily="34" charset="0"/>
              </a:rPr>
              <a:t> </a:t>
            </a:r>
            <a:r>
              <a:rPr lang="en-US" spc="0" dirty="0">
                <a:effectLst/>
                <a:latin typeface="Segoe UI" panose="020B0502040204020203" pitchFamily="34" charset="0"/>
                <a:ea typeface="Times New Roman" panose="02020603050405020304" pitchFamily="18" charset="0"/>
                <a:cs typeface="Segoe UI" panose="020B0502040204020203" pitchFamily="34" charset="0"/>
              </a:rPr>
              <a:t>assistance</a:t>
            </a:r>
            <a:r>
              <a:rPr lang="en-US" spc="-15" dirty="0">
                <a:effectLst/>
                <a:latin typeface="Segoe UI" panose="020B0502040204020203" pitchFamily="34" charset="0"/>
                <a:ea typeface="Times New Roman" panose="02020603050405020304" pitchFamily="18" charset="0"/>
                <a:cs typeface="Segoe UI" panose="020B0502040204020203" pitchFamily="34" charset="0"/>
              </a:rPr>
              <a:t> </a:t>
            </a:r>
            <a:r>
              <a:rPr lang="en-US" spc="0" dirty="0">
                <a:effectLst/>
                <a:latin typeface="Segoe UI" panose="020B0502040204020203" pitchFamily="34" charset="0"/>
                <a:ea typeface="Times New Roman" panose="02020603050405020304" pitchFamily="18" charset="0"/>
                <a:cs typeface="Segoe UI" panose="020B0502040204020203" pitchFamily="34" charset="0"/>
              </a:rPr>
              <a:t>benefits (this is through DPSS)</a:t>
            </a:r>
          </a:p>
          <a:p>
            <a:pPr marL="285750" marR="0" indent="-285750">
              <a:lnSpc>
                <a:spcPct val="150000"/>
              </a:lnSpc>
              <a:spcBef>
                <a:spcPts val="45"/>
              </a:spcBef>
              <a:spcAft>
                <a:spcPts val="0"/>
              </a:spcAft>
              <a:buFont typeface="Arial" panose="020B0604020202020204" pitchFamily="34" charset="0"/>
              <a:buChar char="•"/>
            </a:pPr>
            <a:r>
              <a:rPr lang="en-US" dirty="0">
                <a:latin typeface="Segoe UI" panose="020B0502040204020203" pitchFamily="34" charset="0"/>
                <a:ea typeface="Symbol" panose="05050102010706020507" pitchFamily="18" charset="2"/>
                <a:cs typeface="Segoe UI" panose="020B0502040204020203" pitchFamily="34" charset="0"/>
              </a:rPr>
              <a:t>At least 16 years of age</a:t>
            </a:r>
          </a:p>
          <a:p>
            <a:pPr marL="285750" marR="0" indent="-285750">
              <a:lnSpc>
                <a:spcPct val="150000"/>
              </a:lnSpc>
              <a:spcBef>
                <a:spcPts val="45"/>
              </a:spcBef>
              <a:spcAft>
                <a:spcPts val="0"/>
              </a:spcAft>
              <a:buFont typeface="Arial" panose="020B0604020202020204" pitchFamily="34" charset="0"/>
              <a:buChar char="•"/>
            </a:pPr>
            <a:r>
              <a:rPr lang="en-US" spc="0" dirty="0">
                <a:effectLst/>
                <a:latin typeface="Segoe UI" panose="020B0502040204020203" pitchFamily="34" charset="0"/>
                <a:ea typeface="Symbol" panose="05050102010706020507" pitchFamily="18" charset="2"/>
                <a:cs typeface="Segoe UI" panose="020B0502040204020203" pitchFamily="34" charset="0"/>
              </a:rPr>
              <a:t>Reside in Los A</a:t>
            </a:r>
            <a:r>
              <a:rPr lang="en-US" dirty="0">
                <a:latin typeface="Segoe UI" panose="020B0502040204020203" pitchFamily="34" charset="0"/>
                <a:ea typeface="Symbol" panose="05050102010706020507" pitchFamily="18" charset="2"/>
                <a:cs typeface="Segoe UI" panose="020B0502040204020203" pitchFamily="34" charset="0"/>
              </a:rPr>
              <a:t>ngeles County</a:t>
            </a:r>
            <a:endParaRPr lang="en-US" spc="0" dirty="0">
              <a:effectLst/>
              <a:latin typeface="Segoe UI" panose="020B0502040204020203" pitchFamily="34" charset="0"/>
              <a:ea typeface="Symbol" panose="05050102010706020507" pitchFamily="18" charset="2"/>
              <a:cs typeface="Segoe UI" panose="020B0502040204020203" pitchFamily="34" charset="0"/>
            </a:endParaRPr>
          </a:p>
          <a:p>
            <a:pPr marL="285750" marR="499745" lvl="0" indent="-285750">
              <a:lnSpc>
                <a:spcPct val="150000"/>
              </a:lnSpc>
              <a:spcBef>
                <a:spcPts val="100"/>
              </a:spcBef>
              <a:spcAft>
                <a:spcPts val="0"/>
              </a:spcAft>
              <a:buFont typeface="Arial" panose="020B0604020202020204" pitchFamily="34" charset="0"/>
              <a:buChar char="•"/>
              <a:tabLst>
                <a:tab pos="863600" algn="l"/>
              </a:tabLst>
            </a:pPr>
            <a:r>
              <a:rPr lang="en-US" spc="0" dirty="0">
                <a:effectLst/>
                <a:latin typeface="Segoe UI" panose="020B0502040204020203" pitchFamily="34" charset="0"/>
                <a:ea typeface="Times New Roman" panose="02020603050405020304" pitchFamily="18" charset="0"/>
                <a:cs typeface="Segoe UI" panose="020B0502040204020203" pitchFamily="34" charset="0"/>
              </a:rPr>
              <a:t>Not </a:t>
            </a:r>
            <a:r>
              <a:rPr lang="en-US" dirty="0">
                <a:latin typeface="Segoe UI" panose="020B0502040204020203" pitchFamily="34" charset="0"/>
                <a:ea typeface="Times New Roman" panose="02020603050405020304" pitchFamily="18" charset="0"/>
                <a:cs typeface="Segoe UI" panose="020B0502040204020203" pitchFamily="34" charset="0"/>
              </a:rPr>
              <a:t>receiving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Temporary</a:t>
            </a:r>
            <a:r>
              <a:rPr lang="en-US" b="1" spc="-25" dirty="0">
                <a:effectLst/>
                <a:latin typeface="Segoe UI" panose="020B0502040204020203" pitchFamily="34" charset="0"/>
                <a:ea typeface="Times New Roman" panose="02020603050405020304" pitchFamily="18" charset="0"/>
                <a:cs typeface="Segoe UI" panose="020B0502040204020203" pitchFamily="34" charset="0"/>
              </a:rPr>
              <a:t>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Assistance</a:t>
            </a:r>
            <a:r>
              <a:rPr lang="en-US" b="1" spc="-15" dirty="0">
                <a:effectLst/>
                <a:latin typeface="Segoe UI" panose="020B0502040204020203" pitchFamily="34" charset="0"/>
                <a:ea typeface="Times New Roman" panose="02020603050405020304" pitchFamily="18" charset="0"/>
                <a:cs typeface="Segoe UI" panose="020B0502040204020203" pitchFamily="34" charset="0"/>
              </a:rPr>
              <a:t>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for</a:t>
            </a:r>
            <a:r>
              <a:rPr lang="en-US" b="1" spc="-15" dirty="0">
                <a:effectLst/>
                <a:latin typeface="Segoe UI" panose="020B0502040204020203" pitchFamily="34" charset="0"/>
                <a:ea typeface="Times New Roman" panose="02020603050405020304" pitchFamily="18" charset="0"/>
                <a:cs typeface="Segoe UI" panose="020B0502040204020203" pitchFamily="34" charset="0"/>
              </a:rPr>
              <a:t>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Needy</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Families</a:t>
            </a:r>
            <a:r>
              <a:rPr lang="en-US" b="1" spc="-20" dirty="0">
                <a:effectLst/>
                <a:latin typeface="Segoe UI" panose="020B0502040204020203" pitchFamily="34" charset="0"/>
                <a:ea typeface="Times New Roman" panose="02020603050405020304" pitchFamily="18" charset="0"/>
                <a:cs typeface="Segoe UI" panose="020B0502040204020203" pitchFamily="34" charset="0"/>
              </a:rPr>
              <a:t> </a:t>
            </a:r>
            <a:r>
              <a:rPr lang="en-US" b="1" spc="0" dirty="0">
                <a:effectLst/>
                <a:latin typeface="Segoe UI" panose="020B0502040204020203" pitchFamily="34" charset="0"/>
                <a:ea typeface="Times New Roman" panose="02020603050405020304" pitchFamily="18" charset="0"/>
                <a:cs typeface="Segoe UI" panose="020B0502040204020203" pitchFamily="34" charset="0"/>
              </a:rPr>
              <a:t>(TANF) </a:t>
            </a:r>
            <a:r>
              <a:rPr lang="en-US" spc="0" dirty="0">
                <a:effectLst/>
                <a:latin typeface="Segoe UI" panose="020B0502040204020203" pitchFamily="34" charset="0"/>
                <a:ea typeface="Times New Roman" panose="02020603050405020304" pitchFamily="18" charset="0"/>
                <a:cs typeface="Segoe UI" panose="020B0502040204020203" pitchFamily="34" charset="0"/>
              </a:rPr>
              <a:t>benefits</a:t>
            </a:r>
            <a:endParaRPr lang="en-US" b="1" spc="0" dirty="0">
              <a:effectLst/>
              <a:latin typeface="Segoe UI" panose="020B0502040204020203" pitchFamily="34" charset="0"/>
              <a:ea typeface="Times New Roman" panose="02020603050405020304" pitchFamily="18" charset="0"/>
              <a:cs typeface="Segoe UI" panose="020B0502040204020203" pitchFamily="34" charset="0"/>
            </a:endParaRPr>
          </a:p>
          <a:p>
            <a:pPr marL="742950" marR="499745" lvl="1" indent="-285750">
              <a:lnSpc>
                <a:spcPct val="150000"/>
              </a:lnSpc>
              <a:spcBef>
                <a:spcPts val="100"/>
              </a:spcBef>
              <a:buFont typeface="Arial" panose="020B0604020202020204" pitchFamily="34" charset="0"/>
              <a:buChar char="•"/>
              <a:tabLst>
                <a:tab pos="863600" algn="l"/>
              </a:tabLst>
            </a:pPr>
            <a:r>
              <a:rPr lang="en-US" spc="0" dirty="0">
                <a:effectLst/>
                <a:latin typeface="Segoe UI" panose="020B0502040204020203" pitchFamily="34" charset="0"/>
                <a:ea typeface="Times New Roman" panose="02020603050405020304" pitchFamily="18" charset="0"/>
                <a:cs typeface="Segoe UI" panose="020B0502040204020203" pitchFamily="34" charset="0"/>
              </a:rPr>
              <a:t>local program name: California Work Opportunity Responsibility to Kids (CalWORKs) program.</a:t>
            </a:r>
          </a:p>
          <a:p>
            <a:pPr marL="285750" marR="499745" indent="-285750">
              <a:lnSpc>
                <a:spcPct val="150000"/>
              </a:lnSpc>
              <a:spcBef>
                <a:spcPts val="100"/>
              </a:spcBef>
              <a:buFont typeface="Arial" panose="020B0604020202020204" pitchFamily="34" charset="0"/>
              <a:buChar char="•"/>
              <a:tabLst>
                <a:tab pos="863600" algn="l"/>
              </a:tabLst>
            </a:pPr>
            <a:r>
              <a:rPr lang="en-US" dirty="0">
                <a:latin typeface="Segoe UI" panose="020B0502040204020203" pitchFamily="34" charset="0"/>
                <a:ea typeface="Symbol" panose="05050102010706020507" pitchFamily="18" charset="2"/>
                <a:cs typeface="Segoe UI" panose="020B0502040204020203" pitchFamily="34" charset="0"/>
              </a:rPr>
              <a:t>Willing and able to work upon completion of the program </a:t>
            </a:r>
          </a:p>
        </p:txBody>
      </p:sp>
      <p:pic>
        <p:nvPicPr>
          <p:cNvPr id="11" name="Graphic 10" descr="Group with solid fill">
            <a:extLst>
              <a:ext uri="{FF2B5EF4-FFF2-40B4-BE49-F238E27FC236}">
                <a16:creationId xmlns:a16="http://schemas.microsoft.com/office/drawing/2014/main" id="{219D9660-868B-7C9B-6BDE-CD20E983D0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0977" y="1374418"/>
            <a:ext cx="1996596" cy="1996596"/>
          </a:xfrm>
          <a:prstGeom prst="rect">
            <a:avLst/>
          </a:prstGeom>
        </p:spPr>
      </p:pic>
      <p:pic>
        <p:nvPicPr>
          <p:cNvPr id="13" name="Picture 12">
            <a:extLst>
              <a:ext uri="{FF2B5EF4-FFF2-40B4-BE49-F238E27FC236}">
                <a16:creationId xmlns:a16="http://schemas.microsoft.com/office/drawing/2014/main" id="{66D057BB-CF00-94E4-F9F1-385FC1ACB13D}"/>
              </a:ext>
            </a:extLst>
          </p:cNvPr>
          <p:cNvPicPr>
            <a:picLocks noChangeAspect="1"/>
          </p:cNvPicPr>
          <p:nvPr/>
        </p:nvPicPr>
        <p:blipFill>
          <a:blip r:embed="rId5"/>
          <a:stretch>
            <a:fillRect/>
          </a:stretch>
        </p:blipFill>
        <p:spPr>
          <a:xfrm>
            <a:off x="8871524" y="3371014"/>
            <a:ext cx="2582539" cy="2522580"/>
          </a:xfrm>
          <a:prstGeom prst="rect">
            <a:avLst/>
          </a:prstGeom>
        </p:spPr>
      </p:pic>
      <p:cxnSp>
        <p:nvCxnSpPr>
          <p:cNvPr id="4" name="Straight Connector 3">
            <a:extLst>
              <a:ext uri="{FF2B5EF4-FFF2-40B4-BE49-F238E27FC236}">
                <a16:creationId xmlns:a16="http://schemas.microsoft.com/office/drawing/2014/main" id="{15ADEF89-0C9F-9FF8-EE2E-C608CF410810}"/>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6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85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F034-CC0A-6306-3594-C60A652F84F9}"/>
              </a:ext>
            </a:extLst>
          </p:cNvPr>
          <p:cNvSpPr>
            <a:spLocks noGrp="1"/>
          </p:cNvSpPr>
          <p:nvPr>
            <p:ph type="title"/>
          </p:nvPr>
        </p:nvSpPr>
        <p:spPr>
          <a:xfrm>
            <a:off x="323616" y="218687"/>
            <a:ext cx="10515600" cy="877720"/>
          </a:xfrm>
        </p:spPr>
        <p:txBody>
          <a:bodyPr/>
          <a:lstStyle/>
          <a:p>
            <a:r>
              <a:rPr lang="en-US" dirty="0">
                <a:latin typeface="Obviously Narw Bold" panose="040D0808050403040306" pitchFamily="82" charset="0"/>
                <a:cs typeface="Arial"/>
              </a:rPr>
              <a:t>Skill Up Los Angeles: Services</a:t>
            </a:r>
            <a:endParaRPr lang="en-US" dirty="0">
              <a:latin typeface="Obviously Narw Bold" panose="040D0808050403040306" pitchFamily="82" charset="0"/>
            </a:endParaRPr>
          </a:p>
        </p:txBody>
      </p:sp>
      <p:sp>
        <p:nvSpPr>
          <p:cNvPr id="3" name="TextBox 2">
            <a:extLst>
              <a:ext uri="{FF2B5EF4-FFF2-40B4-BE49-F238E27FC236}">
                <a16:creationId xmlns:a16="http://schemas.microsoft.com/office/drawing/2014/main" id="{05981657-A5BC-59CE-143C-D9C86F5524B1}"/>
              </a:ext>
            </a:extLst>
          </p:cNvPr>
          <p:cNvSpPr txBox="1"/>
          <p:nvPr/>
        </p:nvSpPr>
        <p:spPr>
          <a:xfrm>
            <a:off x="405876" y="1096407"/>
            <a:ext cx="11133453" cy="646331"/>
          </a:xfrm>
          <a:prstGeom prst="rect">
            <a:avLst/>
          </a:prstGeom>
          <a:noFill/>
        </p:spPr>
        <p:txBody>
          <a:bodyPr wrap="square">
            <a:spAutoFit/>
          </a:bodyPr>
          <a:lstStyle/>
          <a:p>
            <a:pPr marL="0" marR="0">
              <a:spcBef>
                <a:spcPts val="50"/>
              </a:spcBef>
              <a:spcAft>
                <a:spcPts val="0"/>
              </a:spcAft>
            </a:pPr>
            <a:r>
              <a:rPr lang="en-US" b="1" dirty="0">
                <a:effectLst/>
                <a:latin typeface="Segoe UI" panose="020B0502040204020203" pitchFamily="34" charset="0"/>
                <a:ea typeface="Times New Roman" panose="02020603050405020304" pitchFamily="18" charset="0"/>
                <a:cs typeface="Segoe UI" panose="020B0502040204020203" pitchFamily="34" charset="0"/>
              </a:rPr>
              <a:t>Services provided under Skill Up Los Angeles are grouped into “components”. These services you are, and always have been, providing to your participants: </a:t>
            </a:r>
          </a:p>
        </p:txBody>
      </p:sp>
      <p:graphicFrame>
        <p:nvGraphicFramePr>
          <p:cNvPr id="4" name="Table 3">
            <a:extLst>
              <a:ext uri="{FF2B5EF4-FFF2-40B4-BE49-F238E27FC236}">
                <a16:creationId xmlns:a16="http://schemas.microsoft.com/office/drawing/2014/main" id="{850DE741-2572-9C24-DDFE-6B941583ED3E}"/>
              </a:ext>
            </a:extLst>
          </p:cNvPr>
          <p:cNvGraphicFramePr>
            <a:graphicFrameLocks noGrp="1"/>
          </p:cNvGraphicFramePr>
          <p:nvPr>
            <p:extLst>
              <p:ext uri="{D42A27DB-BD31-4B8C-83A1-F6EECF244321}">
                <p14:modId xmlns:p14="http://schemas.microsoft.com/office/powerpoint/2010/main" val="2580571946"/>
              </p:ext>
            </p:extLst>
          </p:nvPr>
        </p:nvGraphicFramePr>
        <p:xfrm>
          <a:off x="443685" y="1877090"/>
          <a:ext cx="11057834" cy="4303800"/>
        </p:xfrm>
        <a:graphic>
          <a:graphicData uri="http://schemas.openxmlformats.org/drawingml/2006/table">
            <a:tbl>
              <a:tblPr firstRow="1" bandRow="1">
                <a:tableStyleId>{00A15C55-8517-42AA-B614-E9B94910E393}</a:tableStyleId>
              </a:tblPr>
              <a:tblGrid>
                <a:gridCol w="2418785">
                  <a:extLst>
                    <a:ext uri="{9D8B030D-6E8A-4147-A177-3AD203B41FA5}">
                      <a16:colId xmlns:a16="http://schemas.microsoft.com/office/drawing/2014/main" val="4014063865"/>
                    </a:ext>
                  </a:extLst>
                </a:gridCol>
                <a:gridCol w="8639049">
                  <a:extLst>
                    <a:ext uri="{9D8B030D-6E8A-4147-A177-3AD203B41FA5}">
                      <a16:colId xmlns:a16="http://schemas.microsoft.com/office/drawing/2014/main" val="579912937"/>
                    </a:ext>
                  </a:extLst>
                </a:gridCol>
              </a:tblGrid>
              <a:tr h="648807">
                <a:tc>
                  <a:txBody>
                    <a:bodyPr/>
                    <a:lstStyle/>
                    <a:p>
                      <a:pPr algn="ctr"/>
                      <a:r>
                        <a:rPr lang="en-US" dirty="0"/>
                        <a:t>Component (Service)</a:t>
                      </a:r>
                    </a:p>
                  </a:txBody>
                  <a:tcPr anchor="ctr"/>
                </a:tc>
                <a:tc>
                  <a:txBody>
                    <a:bodyPr/>
                    <a:lstStyle/>
                    <a:p>
                      <a:pPr algn="ctr"/>
                      <a:r>
                        <a:rPr lang="en-US" dirty="0"/>
                        <a:t>Description &amp; Information</a:t>
                      </a:r>
                    </a:p>
                  </a:txBody>
                  <a:tcPr anchor="ctr"/>
                </a:tc>
                <a:extLst>
                  <a:ext uri="{0D108BD9-81ED-4DB2-BD59-A6C34878D82A}">
                    <a16:rowId xmlns:a16="http://schemas.microsoft.com/office/drawing/2014/main" val="949853270"/>
                  </a:ext>
                </a:extLst>
              </a:tr>
              <a:tr h="911793">
                <a:tc>
                  <a:txBody>
                    <a:bodyPr/>
                    <a:lstStyle/>
                    <a:p>
                      <a:pPr algn="ctr"/>
                      <a:r>
                        <a:rPr lang="en-US" b="1" dirty="0"/>
                        <a:t>Orientation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a typeface="Times New Roman" panose="02020603050405020304" pitchFamily="18" charset="0"/>
                          <a:cs typeface="Segoe UI" panose="020B0502040204020203" pitchFamily="34" charset="0"/>
                        </a:rPr>
                        <a:t>This is a required component. Orientation and assessment inform participants about available services and expectation of participation</a:t>
                      </a:r>
                    </a:p>
                  </a:txBody>
                  <a:tcPr anchor="ctr"/>
                </a:tc>
                <a:extLst>
                  <a:ext uri="{0D108BD9-81ED-4DB2-BD59-A6C34878D82A}">
                    <a16:rowId xmlns:a16="http://schemas.microsoft.com/office/drawing/2014/main" val="119818183"/>
                  </a:ext>
                </a:extLst>
              </a:tr>
              <a:tr h="911793">
                <a:tc>
                  <a:txBody>
                    <a:bodyPr/>
                    <a:lstStyle/>
                    <a:p>
                      <a:pPr algn="ctr"/>
                      <a:r>
                        <a:rPr lang="en-US" b="1" dirty="0"/>
                        <a:t>Supervised Job Search</a:t>
                      </a:r>
                    </a:p>
                  </a:txBody>
                  <a:tcPr anchor="ctr"/>
                </a:tc>
                <a:tc>
                  <a:txBody>
                    <a:bodyPr/>
                    <a:lstStyle/>
                    <a:p>
                      <a:pPr algn="l"/>
                      <a:r>
                        <a:rPr lang="en-US" sz="1600" spc="-5" dirty="0">
                          <a:effectLst/>
                          <a:ea typeface="Arial" panose="020B0604020202020204" pitchFamily="34" charset="0"/>
                          <a:cs typeface="Segoe UI" panose="020B0502040204020203" pitchFamily="34" charset="0"/>
                        </a:rPr>
                        <a:t>Must demonstrate a direct link to increasing the employment opportunities of individuals engaged in the activity. Must occur at approved locations where the activities of participants are directly supervised and tracked. Can Include: </a:t>
                      </a:r>
                    </a:p>
                    <a:p>
                      <a:pPr marL="742950" lvl="1" indent="-285750">
                        <a:spcBef>
                          <a:spcPts val="0"/>
                        </a:spcBef>
                        <a:buFont typeface="Arial" panose="020B0604020202020204" pitchFamily="34" charset="0"/>
                        <a:buChar char="•"/>
                      </a:pPr>
                      <a:r>
                        <a:rPr lang="en-US" sz="1400" spc="-5" dirty="0">
                          <a:effectLst/>
                          <a:ea typeface="Arial" panose="020B0604020202020204" pitchFamily="34" charset="0"/>
                          <a:cs typeface="Segoe UI" panose="020B0502040204020203" pitchFamily="34" charset="0"/>
                        </a:rPr>
                        <a:t>Job search training</a:t>
                      </a:r>
                    </a:p>
                    <a:p>
                      <a:pPr marL="742950" lvl="1" indent="-285750">
                        <a:spcBef>
                          <a:spcPts val="0"/>
                        </a:spcBef>
                        <a:buFont typeface="Arial" panose="020B0604020202020204" pitchFamily="34" charset="0"/>
                        <a:buChar char="•"/>
                      </a:pPr>
                      <a:r>
                        <a:rPr lang="en-US" sz="1400" spc="-5" dirty="0">
                          <a:effectLst/>
                          <a:ea typeface="Arial" panose="020B0604020202020204" pitchFamily="34" charset="0"/>
                          <a:cs typeface="Segoe UI" panose="020B0502040204020203" pitchFamily="34" charset="0"/>
                        </a:rPr>
                        <a:t>Master application</a:t>
                      </a:r>
                    </a:p>
                    <a:p>
                      <a:pPr marL="742950" lvl="1" indent="-285750">
                        <a:spcBef>
                          <a:spcPts val="0"/>
                        </a:spcBef>
                        <a:buFont typeface="Arial" panose="020B0604020202020204" pitchFamily="34" charset="0"/>
                        <a:buChar char="•"/>
                      </a:pPr>
                      <a:r>
                        <a:rPr lang="en-US" sz="1400" spc="-5" dirty="0">
                          <a:effectLst/>
                          <a:ea typeface="Arial" panose="020B0604020202020204" pitchFamily="34" charset="0"/>
                          <a:cs typeface="Segoe UI" panose="020B0502040204020203" pitchFamily="34" charset="0"/>
                        </a:rPr>
                        <a:t>Mock interviews</a:t>
                      </a:r>
                    </a:p>
                    <a:p>
                      <a:pPr marL="742950" lvl="1" indent="-285750">
                        <a:spcBef>
                          <a:spcPts val="0"/>
                        </a:spcBef>
                        <a:buFont typeface="Arial" panose="020B0604020202020204" pitchFamily="34" charset="0"/>
                        <a:buChar char="•"/>
                      </a:pPr>
                      <a:r>
                        <a:rPr lang="en-US" sz="1400" spc="-5" dirty="0">
                          <a:effectLst/>
                          <a:ea typeface="Arial" panose="020B0604020202020204" pitchFamily="34" charset="0"/>
                          <a:cs typeface="Segoe UI" panose="020B0502040204020203" pitchFamily="34" charset="0"/>
                        </a:rPr>
                        <a:t>Resume development</a:t>
                      </a:r>
                    </a:p>
                  </a:txBody>
                  <a:tcPr anchor="ctr"/>
                </a:tc>
                <a:extLst>
                  <a:ext uri="{0D108BD9-81ED-4DB2-BD59-A6C34878D82A}">
                    <a16:rowId xmlns:a16="http://schemas.microsoft.com/office/drawing/2014/main" val="1301378254"/>
                  </a:ext>
                </a:extLst>
              </a:tr>
              <a:tr h="911793">
                <a:tc>
                  <a:txBody>
                    <a:bodyPr/>
                    <a:lstStyle/>
                    <a:p>
                      <a:pPr algn="ctr"/>
                      <a:r>
                        <a:rPr lang="en-US" b="1" dirty="0"/>
                        <a:t>Work Experience</a:t>
                      </a:r>
                    </a:p>
                  </a:txBody>
                  <a:tcPr anchor="ctr"/>
                </a:tc>
                <a:tc>
                  <a:txBody>
                    <a:bodyPr/>
                    <a:lstStyle/>
                    <a:p>
                      <a:pPr algn="l"/>
                      <a:r>
                        <a:rPr lang="en-US" sz="1600" dirty="0"/>
                        <a:t>Designed to improve the employability of participants through actual work experience and/or training, and to enable individuals employed or trained under such programs to move promptly into regular public or private employment</a:t>
                      </a:r>
                    </a:p>
                    <a:p>
                      <a:pPr algn="ctr"/>
                      <a:endParaRPr lang="en-US" sz="1600" dirty="0"/>
                    </a:p>
                  </a:txBody>
                  <a:tcPr anchor="ctr"/>
                </a:tc>
                <a:extLst>
                  <a:ext uri="{0D108BD9-81ED-4DB2-BD59-A6C34878D82A}">
                    <a16:rowId xmlns:a16="http://schemas.microsoft.com/office/drawing/2014/main" val="1888486679"/>
                  </a:ext>
                </a:extLst>
              </a:tr>
            </a:tbl>
          </a:graphicData>
        </a:graphic>
      </p:graphicFrame>
      <p:cxnSp>
        <p:nvCxnSpPr>
          <p:cNvPr id="6" name="Straight Connector 5">
            <a:extLst>
              <a:ext uri="{FF2B5EF4-FFF2-40B4-BE49-F238E27FC236}">
                <a16:creationId xmlns:a16="http://schemas.microsoft.com/office/drawing/2014/main" id="{1496AB31-C9F4-E56A-2632-2544CA9E2A1B}"/>
              </a:ext>
              <a:ext uri="{C183D7F6-B498-43B3-948B-1728B52AA6E4}">
                <adec:decorative xmlns:adec="http://schemas.microsoft.com/office/drawing/2017/decorative" val="1"/>
              </a:ext>
            </a:extLst>
          </p:cNvPr>
          <p:cNvCxnSpPr>
            <a:cxnSpLocks/>
          </p:cNvCxnSpPr>
          <p:nvPr/>
        </p:nvCxnSpPr>
        <p:spPr>
          <a:xfrm>
            <a:off x="405546" y="1041262"/>
            <a:ext cx="11048186" cy="0"/>
          </a:xfrm>
          <a:prstGeom prst="line">
            <a:avLst/>
          </a:prstGeom>
          <a:ln w="57150">
            <a:solidFill>
              <a:srgbClr val="009B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72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423A3485D1445863122D650D5F357" ma:contentTypeVersion="14" ma:contentTypeDescription="Create a new document." ma:contentTypeScope="" ma:versionID="c13f11dfd7ee118e08157fecdf0e11d1">
  <xsd:schema xmlns:xsd="http://www.w3.org/2001/XMLSchema" xmlns:xs="http://www.w3.org/2001/XMLSchema" xmlns:p="http://schemas.microsoft.com/office/2006/metadata/properties" xmlns:ns2="3b748c34-062f-490b-9515-6b7afc8aab77" xmlns:ns3="5870530b-4151-452c-b39b-ff81054bf27d" xmlns:ns4="bf2920f7-6e42-4ee3-9f3f-c94b7af73a2a" targetNamespace="http://schemas.microsoft.com/office/2006/metadata/properties" ma:root="true" ma:fieldsID="48481229c15733e88a150032fce0be2b" ns2:_="" ns3:_="" ns4:_="">
    <xsd:import namespace="3b748c34-062f-490b-9515-6b7afc8aab77"/>
    <xsd:import namespace="5870530b-4151-452c-b39b-ff81054bf27d"/>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48c34-062f-490b-9515-6b7afc8aa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0530b-4151-452c-b39b-ff81054bf2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c38e999-a57f-41c8-84e6-3ad5f3315cdd}" ma:internalName="TaxCatchAll" ma:showField="CatchAllData" ma:web="5870530b-4151-452c-b39b-ff81054bf2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748c34-062f-490b-9515-6b7afc8aab77">
      <Terms xmlns="http://schemas.microsoft.com/office/infopath/2007/PartnerControls"/>
    </lcf76f155ced4ddcb4097134ff3c332f>
    <TaxCatchAll xmlns="bf2920f7-6e42-4ee3-9f3f-c94b7af73a2a" xsi:nil="true"/>
  </documentManagement>
</p:properties>
</file>

<file path=customXml/itemProps1.xml><?xml version="1.0" encoding="utf-8"?>
<ds:datastoreItem xmlns:ds="http://schemas.openxmlformats.org/officeDocument/2006/customXml" ds:itemID="{E80096D8-900D-4FFA-9DA3-60EEA6408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48c34-062f-490b-9515-6b7afc8aab77"/>
    <ds:schemaRef ds:uri="5870530b-4151-452c-b39b-ff81054bf27d"/>
    <ds:schemaRef ds:uri="bf2920f7-6e42-4ee3-9f3f-c94b7af73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EC87C-C366-455F-A989-CDFC07626D31}">
  <ds:schemaRefs>
    <ds:schemaRef ds:uri="http://schemas.microsoft.com/sharepoint/v3/contenttype/forms"/>
  </ds:schemaRefs>
</ds:datastoreItem>
</file>

<file path=customXml/itemProps3.xml><?xml version="1.0" encoding="utf-8"?>
<ds:datastoreItem xmlns:ds="http://schemas.openxmlformats.org/officeDocument/2006/customXml" ds:itemID="{F62CB596-0A22-4F7A-9F72-2F2D193EB841}">
  <ds:schemaRefs>
    <ds:schemaRef ds:uri="http://schemas.microsoft.com/office/2006/metadata/properties"/>
    <ds:schemaRef ds:uri="http://schemas.microsoft.com/office/infopath/2007/PartnerControls"/>
    <ds:schemaRef ds:uri="3b748c34-062f-490b-9515-6b7afc8aab77"/>
    <ds:schemaRef ds:uri="bf2920f7-6e42-4ee3-9f3f-c94b7af73a2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4920</TotalTime>
  <Words>2154</Words>
  <Application>Microsoft Office PowerPoint</Application>
  <PresentationFormat>Widescreen</PresentationFormat>
  <Paragraphs>384</Paragraphs>
  <Slides>24</Slides>
  <Notes>24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Calibri Light</vt:lpstr>
      <vt:lpstr>Franklin Gothic Book</vt:lpstr>
      <vt:lpstr>Inter</vt:lpstr>
      <vt:lpstr>Obviously Narw Bold</vt:lpstr>
      <vt:lpstr>Overpass Medium</vt:lpstr>
      <vt:lpstr>Segoe UI</vt:lpstr>
      <vt:lpstr>Symbol</vt:lpstr>
      <vt:lpstr>Times New Roman</vt:lpstr>
      <vt:lpstr>Office Theme</vt:lpstr>
      <vt:lpstr>1_Office Theme</vt:lpstr>
      <vt:lpstr>PowerPoint Presentation</vt:lpstr>
      <vt:lpstr>Agenda</vt:lpstr>
      <vt:lpstr>Welcome &amp; Introductions</vt:lpstr>
      <vt:lpstr>Skill Up Los Angeles: Overview</vt:lpstr>
      <vt:lpstr>PowerPoint Presentation</vt:lpstr>
      <vt:lpstr>Skill Up Los Angeles: Today</vt:lpstr>
      <vt:lpstr>Skill Up Los Angeles: Federal to Local </vt:lpstr>
      <vt:lpstr>Skill Up Los Angeles: Who is eligible?</vt:lpstr>
      <vt:lpstr>Skill Up Los Angeles: Services</vt:lpstr>
      <vt:lpstr>Skill Up Los Angeles: Services</vt:lpstr>
      <vt:lpstr>Skill Up Los Angeles: Services</vt:lpstr>
      <vt:lpstr>Skill Up Los Angeles: Timeline</vt:lpstr>
      <vt:lpstr>Skill Up Los Angeles: Mechanics Of Eligibility, Reverse Referral </vt:lpstr>
      <vt:lpstr>Skill Up Los Angeles: Mechanics Of Eligibility, Direct Referral </vt:lpstr>
      <vt:lpstr>Skill Up Los Angeles: mechanics of eligibility</vt:lpstr>
      <vt:lpstr>Skill Up Los Angeles: Referral and Enrollment Roster</vt:lpstr>
      <vt:lpstr>Skill Up Los Angeles: Funding 101 Break!</vt:lpstr>
      <vt:lpstr>Skill Up Los Angeles: Invoice “Report” </vt:lpstr>
      <vt:lpstr>Skill Up Los Angeles: Quarterly Progress Report</vt:lpstr>
      <vt:lpstr>Skill Up Los Angeles: Quarterly Outcome Report</vt:lpstr>
      <vt:lpstr>Skill Up Los Angeles: Resources</vt:lpstr>
      <vt:lpstr>Skill Up Los Angeles: Resources</vt:lpstr>
      <vt:lpstr>Skill Up Los Angeles: Onboarding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Mobility Conf Slides</dc:title>
  <dc:creator>Hanna Welch</dc:creator>
  <cp:lastModifiedBy>Samantha Poster</cp:lastModifiedBy>
  <cp:revision>47</cp:revision>
  <dcterms:created xsi:type="dcterms:W3CDTF">2023-01-31T23:06:18Z</dcterms:created>
  <dcterms:modified xsi:type="dcterms:W3CDTF">2024-11-22T17:51:01Z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0x010100DBE423A3485D1445863122D650D5F357</vt:lpwstr>
  </property>
</Properties>
</file>