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  <p:sldMasterId id="2147483672" r:id="rId5"/>
  </p:sldMasterIdLst>
  <p:notesMasterIdLst>
    <p:notesMasterId r:id="rId18"/>
  </p:notesMasterIdLst>
  <p:sldIdLst>
    <p:sldId id="268" r:id="rId6"/>
    <p:sldId id="258" r:id="rId7"/>
    <p:sldId id="321" r:id="rId8"/>
    <p:sldId id="338" r:id="rId9"/>
    <p:sldId id="337" r:id="rId10"/>
    <p:sldId id="336" r:id="rId11"/>
    <p:sldId id="324" r:id="rId12"/>
    <p:sldId id="339" r:id="rId13"/>
    <p:sldId id="340" r:id="rId14"/>
    <p:sldId id="341" r:id="rId15"/>
    <p:sldId id="342" r:id="rId16"/>
    <p:sldId id="278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1A7E82F-41BC-D023-651B-42B73B97BD34}" name="Stephanie Holloway" initials="SH" userId="S::sholloway@opportunity.lacounty.gov::480b3517-e85d-4861-823c-799d242b8846" providerId="AD"/>
  <p188:author id="{99789444-8FE3-069F-AAC0-C1F01CE67F8F}" name="Amiel, Shawn" initials="SA" userId="Amiel, Shawn" providerId="None"/>
  <p188:author id="{5CCFFE91-52C8-6A65-9314-0AF6A8BB6A37}" name="Kelly LoBianco" initials="KL" userId="S::klobianco@opportunity.lacounty.gov::26fb7023-fccb-483a-aea0-aec8fa55b254" providerId="AD"/>
  <p188:author id="{7AE991AF-E9F8-3081-7BF5-2DEFECA344B6}" name="Isidro Villanueva" initials="IV" userId="S::ivillanueva@opportunity.lacounty.gov::8bebc649-50f6-4ff4-b909-a0fc6e1615e4" providerId="AD"/>
  <p188:author id="{F7B3D1B8-B985-C186-F93A-51C06291633F}" name="Hina Sheikh" initials="HS" userId="S::hsheikh@opportunity.lacounty.gov::093bf748-704b-467a-8a9a-0d01d76b0d40" providerId="AD"/>
  <p188:author id="{9756AFBE-162A-A348-4541-022505A04EFF}" name="Hanna Kim" initials="HK" userId="S::HKim@opportunity.lacounty.gov::c4f17482-33d2-4cc4-9c07-3e41d1929ab6" providerId="AD"/>
  <p188:author id="{83E7A9CA-9EE7-C59B-B50E-C7F8AE700F59}" name="Maritza Dubie" initials="MD" userId="S::mdubie-uribe@opportunity.lacounty.gov::75726a52-8138-4eed-82eb-9e6dd451c711" providerId="AD"/>
  <p188:author id="{8A1A52CB-1D07-7333-6E5D-3AB0522FE764}" name="Jonathan Diaz" initials="JD" userId="S::jdiaz2@opportunity.lacounty.gov::d6a80f76-7393-41f2-be13-7baf5559de50" providerId="AD"/>
  <p188:author id="{392F6CE2-AAC9-DAA8-0E91-292F62B51DB3}" name="Sarah Fisher" initials="SF" userId="S::sfisher@opportunity.lacounty.gov::4ad99ae6-2c2a-499a-bae9-db87d407989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AE9F"/>
    <a:srgbClr val="FFCF52"/>
    <a:srgbClr val="30A5A3"/>
    <a:srgbClr val="666666"/>
    <a:srgbClr val="5E4F6B"/>
    <a:srgbClr val="0A6687"/>
    <a:srgbClr val="116961"/>
    <a:srgbClr val="A1A1A1"/>
    <a:srgbClr val="3D3476"/>
    <a:srgbClr val="B5A8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CF552EB-DF9B-4E64-8780-1137E3718090}" v="4" dt="2024-10-03T16:01:00.1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37" autoAdjust="0"/>
    <p:restoredTop sz="76384" autoAdjust="0"/>
  </p:normalViewPr>
  <p:slideViewPr>
    <p:cSldViewPr snapToGrid="0">
      <p:cViewPr varScale="1">
        <p:scale>
          <a:sx n="58" d="100"/>
          <a:sy n="58" d="100"/>
        </p:scale>
        <p:origin x="950" y="62"/>
      </p:cViewPr>
      <p:guideLst/>
    </p:cSldViewPr>
  </p:slideViewPr>
  <p:notesTextViewPr>
    <p:cViewPr>
      <p:scale>
        <a:sx n="200" d="100"/>
        <a:sy n="2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microsoft.com/office/2016/11/relationships/changesInfo" Target="changesInfos/changesInfo1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rge Solorzano" userId="3cf83624-1997-462f-9feb-1b3ef5b96c7f" providerId="ADAL" clId="{DCB55393-160E-46EC-9F4E-90E2289AD9A4}"/>
    <pc:docChg chg="undo custSel addSld delSld modSld sldOrd">
      <pc:chgData name="Jorge Solorzano" userId="3cf83624-1997-462f-9feb-1b3ef5b96c7f" providerId="ADAL" clId="{DCB55393-160E-46EC-9F4E-90E2289AD9A4}" dt="2024-05-15T21:45:05.136" v="9700" actId="20577"/>
      <pc:docMkLst>
        <pc:docMk/>
      </pc:docMkLst>
      <pc:sldChg chg="delSp modSp mod">
        <pc:chgData name="Jorge Solorzano" userId="3cf83624-1997-462f-9feb-1b3ef5b96c7f" providerId="ADAL" clId="{DCB55393-160E-46EC-9F4E-90E2289AD9A4}" dt="2024-05-14T01:06:36.408" v="35" actId="20577"/>
        <pc:sldMkLst>
          <pc:docMk/>
          <pc:sldMk cId="553071520" sldId="258"/>
        </pc:sldMkLst>
        <pc:spChg chg="mod">
          <ac:chgData name="Jorge Solorzano" userId="3cf83624-1997-462f-9feb-1b3ef5b96c7f" providerId="ADAL" clId="{DCB55393-160E-46EC-9F4E-90E2289AD9A4}" dt="2024-05-14T01:06:27.055" v="21" actId="20577"/>
          <ac:spMkLst>
            <pc:docMk/>
            <pc:sldMk cId="553071520" sldId="258"/>
            <ac:spMk id="5" creationId="{DF6A3852-0CAF-5B2F-BB23-F0D48B0F7942}"/>
          </ac:spMkLst>
        </pc:spChg>
        <pc:spChg chg="mod">
          <ac:chgData name="Jorge Solorzano" userId="3cf83624-1997-462f-9feb-1b3ef5b96c7f" providerId="ADAL" clId="{DCB55393-160E-46EC-9F4E-90E2289AD9A4}" dt="2024-05-14T01:06:36.408" v="35" actId="20577"/>
          <ac:spMkLst>
            <pc:docMk/>
            <pc:sldMk cId="553071520" sldId="258"/>
            <ac:spMk id="7" creationId="{BAFBCC6E-271D-9B69-28A2-54447EB3AC21}"/>
          </ac:spMkLst>
        </pc:spChg>
        <pc:picChg chg="del">
          <ac:chgData name="Jorge Solorzano" userId="3cf83624-1997-462f-9feb-1b3ef5b96c7f" providerId="ADAL" clId="{DCB55393-160E-46EC-9F4E-90E2289AD9A4}" dt="2024-05-14T01:06:15.219" v="0" actId="478"/>
          <ac:picMkLst>
            <pc:docMk/>
            <pc:sldMk cId="553071520" sldId="258"/>
            <ac:picMk id="6" creationId="{67CBDF75-D720-77C0-8FDC-75573AC7AB07}"/>
          </ac:picMkLst>
        </pc:picChg>
      </pc:sldChg>
      <pc:sldChg chg="modSp add mod setBg">
        <pc:chgData name="Jorge Solorzano" userId="3cf83624-1997-462f-9feb-1b3ef5b96c7f" providerId="ADAL" clId="{DCB55393-160E-46EC-9F4E-90E2289AD9A4}" dt="2024-05-14T22:33:43.506" v="6186" actId="1076"/>
        <pc:sldMkLst>
          <pc:docMk/>
          <pc:sldMk cId="3091986172" sldId="278"/>
        </pc:sldMkLst>
        <pc:spChg chg="mod">
          <ac:chgData name="Jorge Solorzano" userId="3cf83624-1997-462f-9feb-1b3ef5b96c7f" providerId="ADAL" clId="{DCB55393-160E-46EC-9F4E-90E2289AD9A4}" dt="2024-05-14T22:33:43.506" v="6186" actId="1076"/>
          <ac:spMkLst>
            <pc:docMk/>
            <pc:sldMk cId="3091986172" sldId="278"/>
            <ac:spMk id="6" creationId="{DAEB77CA-3878-7A42-89E5-953768F62B2E}"/>
          </ac:spMkLst>
        </pc:spChg>
      </pc:sldChg>
      <pc:sldChg chg="addSp delSp modSp mod ord modNotesTx">
        <pc:chgData name="Jorge Solorzano" userId="3cf83624-1997-462f-9feb-1b3ef5b96c7f" providerId="ADAL" clId="{DCB55393-160E-46EC-9F4E-90E2289AD9A4}" dt="2024-05-14T22:41:03.378" v="6195" actId="478"/>
        <pc:sldMkLst>
          <pc:docMk/>
          <pc:sldMk cId="1287908616" sldId="310"/>
        </pc:sldMkLst>
        <pc:spChg chg="del">
          <ac:chgData name="Jorge Solorzano" userId="3cf83624-1997-462f-9feb-1b3ef5b96c7f" providerId="ADAL" clId="{DCB55393-160E-46EC-9F4E-90E2289AD9A4}" dt="2024-05-14T22:41:03.378" v="6195" actId="478"/>
          <ac:spMkLst>
            <pc:docMk/>
            <pc:sldMk cId="1287908616" sldId="310"/>
            <ac:spMk id="19" creationId="{59DCE0A0-0CEF-26B6-BD99-7526F07D46D0}"/>
          </ac:spMkLst>
        </pc:spChg>
        <pc:picChg chg="add mod">
          <ac:chgData name="Jorge Solorzano" userId="3cf83624-1997-462f-9feb-1b3ef5b96c7f" providerId="ADAL" clId="{DCB55393-160E-46EC-9F4E-90E2289AD9A4}" dt="2024-05-14T01:06:51.156" v="38" actId="1076"/>
          <ac:picMkLst>
            <pc:docMk/>
            <pc:sldMk cId="1287908616" sldId="310"/>
            <ac:picMk id="10" creationId="{EB1BB9EB-E2A3-55F3-3ADF-B5E5712339ED}"/>
          </ac:picMkLst>
        </pc:picChg>
        <pc:picChg chg="del">
          <ac:chgData name="Jorge Solorzano" userId="3cf83624-1997-462f-9feb-1b3ef5b96c7f" providerId="ADAL" clId="{DCB55393-160E-46EC-9F4E-90E2289AD9A4}" dt="2024-05-14T01:06:47.337" v="36" actId="478"/>
          <ac:picMkLst>
            <pc:docMk/>
            <pc:sldMk cId="1287908616" sldId="310"/>
            <ac:picMk id="2054" creationId="{7E030661-E727-E5A9-625D-C8658C0281FC}"/>
          </ac:picMkLst>
        </pc:picChg>
      </pc:sldChg>
      <pc:sldChg chg="del">
        <pc:chgData name="Jorge Solorzano" userId="3cf83624-1997-462f-9feb-1b3ef5b96c7f" providerId="ADAL" clId="{DCB55393-160E-46EC-9F4E-90E2289AD9A4}" dt="2024-05-14T22:34:13.295" v="6187" actId="2696"/>
        <pc:sldMkLst>
          <pc:docMk/>
          <pc:sldMk cId="33798946" sldId="319"/>
        </pc:sldMkLst>
      </pc:sldChg>
      <pc:sldChg chg="del">
        <pc:chgData name="Jorge Solorzano" userId="3cf83624-1997-462f-9feb-1b3ef5b96c7f" providerId="ADAL" clId="{DCB55393-160E-46EC-9F4E-90E2289AD9A4}" dt="2024-05-14T22:34:13.295" v="6187" actId="2696"/>
        <pc:sldMkLst>
          <pc:docMk/>
          <pc:sldMk cId="3985220218" sldId="320"/>
        </pc:sldMkLst>
      </pc:sldChg>
      <pc:sldChg chg="addSp delSp modSp mod">
        <pc:chgData name="Jorge Solorzano" userId="3cf83624-1997-462f-9feb-1b3ef5b96c7f" providerId="ADAL" clId="{DCB55393-160E-46EC-9F4E-90E2289AD9A4}" dt="2024-05-15T15:57:15.701" v="6238" actId="20577"/>
        <pc:sldMkLst>
          <pc:docMk/>
          <pc:sldMk cId="4019233938" sldId="321"/>
        </pc:sldMkLst>
        <pc:spChg chg="mod">
          <ac:chgData name="Jorge Solorzano" userId="3cf83624-1997-462f-9feb-1b3ef5b96c7f" providerId="ADAL" clId="{DCB55393-160E-46EC-9F4E-90E2289AD9A4}" dt="2024-05-14T04:17:54.190" v="1392" actId="20577"/>
          <ac:spMkLst>
            <pc:docMk/>
            <pc:sldMk cId="4019233938" sldId="321"/>
            <ac:spMk id="2" creationId="{D766B1BD-8752-B26E-457C-B3E94BEA6D44}"/>
          </ac:spMkLst>
        </pc:spChg>
        <pc:spChg chg="mod">
          <ac:chgData name="Jorge Solorzano" userId="3cf83624-1997-462f-9feb-1b3ef5b96c7f" providerId="ADAL" clId="{DCB55393-160E-46EC-9F4E-90E2289AD9A4}" dt="2024-05-15T15:57:15.701" v="6238" actId="20577"/>
          <ac:spMkLst>
            <pc:docMk/>
            <pc:sldMk cId="4019233938" sldId="321"/>
            <ac:spMk id="3" creationId="{C20157A5-B9F9-A338-DE13-C1465D922A90}"/>
          </ac:spMkLst>
        </pc:spChg>
        <pc:picChg chg="add del mod">
          <ac:chgData name="Jorge Solorzano" userId="3cf83624-1997-462f-9feb-1b3ef5b96c7f" providerId="ADAL" clId="{DCB55393-160E-46EC-9F4E-90E2289AD9A4}" dt="2024-05-14T22:40:55.624" v="6194" actId="478"/>
          <ac:picMkLst>
            <pc:docMk/>
            <pc:sldMk cId="4019233938" sldId="321"/>
            <ac:picMk id="4" creationId="{018A6C44-D726-333B-11C6-B736F966937B}"/>
          </ac:picMkLst>
        </pc:picChg>
        <pc:picChg chg="del">
          <ac:chgData name="Jorge Solorzano" userId="3cf83624-1997-462f-9feb-1b3ef5b96c7f" providerId="ADAL" clId="{DCB55393-160E-46EC-9F4E-90E2289AD9A4}" dt="2024-05-14T01:10:26.653" v="81" actId="478"/>
          <ac:picMkLst>
            <pc:docMk/>
            <pc:sldMk cId="4019233938" sldId="321"/>
            <ac:picMk id="9" creationId="{79399B74-4B0D-0606-E140-DDB0C0C41B5B}"/>
          </ac:picMkLst>
        </pc:picChg>
        <pc:picChg chg="add mod">
          <ac:chgData name="Jorge Solorzano" userId="3cf83624-1997-462f-9feb-1b3ef5b96c7f" providerId="ADAL" clId="{DCB55393-160E-46EC-9F4E-90E2289AD9A4}" dt="2024-05-14T22:34:45.251" v="6193"/>
          <ac:picMkLst>
            <pc:docMk/>
            <pc:sldMk cId="4019233938" sldId="321"/>
            <ac:picMk id="9" creationId="{D9093007-2A72-A8F2-1077-C3D18CC0E4DA}"/>
          </ac:picMkLst>
        </pc:picChg>
        <pc:picChg chg="del">
          <ac:chgData name="Jorge Solorzano" userId="3cf83624-1997-462f-9feb-1b3ef5b96c7f" providerId="ADAL" clId="{DCB55393-160E-46EC-9F4E-90E2289AD9A4}" dt="2024-05-14T01:09:36.068" v="45" actId="478"/>
          <ac:picMkLst>
            <pc:docMk/>
            <pc:sldMk cId="4019233938" sldId="321"/>
            <ac:picMk id="1026" creationId="{85DFFFF0-FADF-B2BB-627A-9CDBF00D17FD}"/>
          </ac:picMkLst>
        </pc:picChg>
      </pc:sldChg>
      <pc:sldChg chg="modSp del mod">
        <pc:chgData name="Jorge Solorzano" userId="3cf83624-1997-462f-9feb-1b3ef5b96c7f" providerId="ADAL" clId="{DCB55393-160E-46EC-9F4E-90E2289AD9A4}" dt="2024-05-14T22:34:13.295" v="6187" actId="2696"/>
        <pc:sldMkLst>
          <pc:docMk/>
          <pc:sldMk cId="3240323111" sldId="323"/>
        </pc:sldMkLst>
        <pc:spChg chg="mod">
          <ac:chgData name="Jorge Solorzano" userId="3cf83624-1997-462f-9feb-1b3ef5b96c7f" providerId="ADAL" clId="{DCB55393-160E-46EC-9F4E-90E2289AD9A4}" dt="2024-05-14T01:09:07.481" v="44" actId="207"/>
          <ac:spMkLst>
            <pc:docMk/>
            <pc:sldMk cId="3240323111" sldId="323"/>
            <ac:spMk id="3" creationId="{C20157A5-B9F9-A338-DE13-C1465D922A90}"/>
          </ac:spMkLst>
        </pc:spChg>
      </pc:sldChg>
      <pc:sldChg chg="addSp delSp modSp add mod ord">
        <pc:chgData name="Jorge Solorzano" userId="3cf83624-1997-462f-9feb-1b3ef5b96c7f" providerId="ADAL" clId="{DCB55393-160E-46EC-9F4E-90E2289AD9A4}" dt="2024-05-15T15:58:57.494" v="6239" actId="20577"/>
        <pc:sldMkLst>
          <pc:docMk/>
          <pc:sldMk cId="1290999147" sldId="324"/>
        </pc:sldMkLst>
        <pc:spChg chg="mod">
          <ac:chgData name="Jorge Solorzano" userId="3cf83624-1997-462f-9feb-1b3ef5b96c7f" providerId="ADAL" clId="{DCB55393-160E-46EC-9F4E-90E2289AD9A4}" dt="2024-05-14T04:11:56.930" v="1365" actId="20577"/>
          <ac:spMkLst>
            <pc:docMk/>
            <pc:sldMk cId="1290999147" sldId="324"/>
            <ac:spMk id="2" creationId="{D766B1BD-8752-B26E-457C-B3E94BEA6D44}"/>
          </ac:spMkLst>
        </pc:spChg>
        <pc:spChg chg="mod">
          <ac:chgData name="Jorge Solorzano" userId="3cf83624-1997-462f-9feb-1b3ef5b96c7f" providerId="ADAL" clId="{DCB55393-160E-46EC-9F4E-90E2289AD9A4}" dt="2024-05-15T15:58:57.494" v="6239" actId="20577"/>
          <ac:spMkLst>
            <pc:docMk/>
            <pc:sldMk cId="1290999147" sldId="324"/>
            <ac:spMk id="3" creationId="{C20157A5-B9F9-A338-DE13-C1465D922A90}"/>
          </ac:spMkLst>
        </pc:spChg>
        <pc:picChg chg="del">
          <ac:chgData name="Jorge Solorzano" userId="3cf83624-1997-462f-9feb-1b3ef5b96c7f" providerId="ADAL" clId="{DCB55393-160E-46EC-9F4E-90E2289AD9A4}" dt="2024-05-14T22:41:11.466" v="6196" actId="478"/>
          <ac:picMkLst>
            <pc:docMk/>
            <pc:sldMk cId="1290999147" sldId="324"/>
            <ac:picMk id="4" creationId="{018A6C44-D726-333B-11C6-B736F966937B}"/>
          </ac:picMkLst>
        </pc:picChg>
        <pc:picChg chg="add mod">
          <ac:chgData name="Jorge Solorzano" userId="3cf83624-1997-462f-9feb-1b3ef5b96c7f" providerId="ADAL" clId="{DCB55393-160E-46EC-9F4E-90E2289AD9A4}" dt="2024-05-14T22:34:41.846" v="6192" actId="1076"/>
          <ac:picMkLst>
            <pc:docMk/>
            <pc:sldMk cId="1290999147" sldId="324"/>
            <ac:picMk id="9" creationId="{24145524-6B56-F701-4D1A-37BA919F59A4}"/>
          </ac:picMkLst>
        </pc:picChg>
      </pc:sldChg>
      <pc:sldChg chg="modSp add mod">
        <pc:chgData name="Jorge Solorzano" userId="3cf83624-1997-462f-9feb-1b3ef5b96c7f" providerId="ADAL" clId="{DCB55393-160E-46EC-9F4E-90E2289AD9A4}" dt="2024-05-15T03:07:43.675" v="6215" actId="20577"/>
        <pc:sldMkLst>
          <pc:docMk/>
          <pc:sldMk cId="2070250651" sldId="325"/>
        </pc:sldMkLst>
        <pc:spChg chg="mod">
          <ac:chgData name="Jorge Solorzano" userId="3cf83624-1997-462f-9feb-1b3ef5b96c7f" providerId="ADAL" clId="{DCB55393-160E-46EC-9F4E-90E2289AD9A4}" dt="2024-05-14T04:54:40.148" v="2366" actId="20577"/>
          <ac:spMkLst>
            <pc:docMk/>
            <pc:sldMk cId="2070250651" sldId="325"/>
            <ac:spMk id="2" creationId="{D766B1BD-8752-B26E-457C-B3E94BEA6D44}"/>
          </ac:spMkLst>
        </pc:spChg>
        <pc:spChg chg="mod">
          <ac:chgData name="Jorge Solorzano" userId="3cf83624-1997-462f-9feb-1b3ef5b96c7f" providerId="ADAL" clId="{DCB55393-160E-46EC-9F4E-90E2289AD9A4}" dt="2024-05-15T03:07:43.675" v="6215" actId="20577"/>
          <ac:spMkLst>
            <pc:docMk/>
            <pc:sldMk cId="2070250651" sldId="325"/>
            <ac:spMk id="3" creationId="{C20157A5-B9F9-A338-DE13-C1465D922A90}"/>
          </ac:spMkLst>
        </pc:spChg>
        <pc:picChg chg="mod">
          <ac:chgData name="Jorge Solorzano" userId="3cf83624-1997-462f-9feb-1b3ef5b96c7f" providerId="ADAL" clId="{DCB55393-160E-46EC-9F4E-90E2289AD9A4}" dt="2024-05-14T05:00:05.638" v="2379" actId="1076"/>
          <ac:picMkLst>
            <pc:docMk/>
            <pc:sldMk cId="2070250651" sldId="325"/>
            <ac:picMk id="4" creationId="{018A6C44-D726-333B-11C6-B736F966937B}"/>
          </ac:picMkLst>
        </pc:picChg>
      </pc:sldChg>
      <pc:sldChg chg="modSp add mod">
        <pc:chgData name="Jorge Solorzano" userId="3cf83624-1997-462f-9feb-1b3ef5b96c7f" providerId="ADAL" clId="{DCB55393-160E-46EC-9F4E-90E2289AD9A4}" dt="2024-05-15T16:00:33.959" v="6240" actId="20577"/>
        <pc:sldMkLst>
          <pc:docMk/>
          <pc:sldMk cId="681416632" sldId="326"/>
        </pc:sldMkLst>
        <pc:spChg chg="mod">
          <ac:chgData name="Jorge Solorzano" userId="3cf83624-1997-462f-9feb-1b3ef5b96c7f" providerId="ADAL" clId="{DCB55393-160E-46EC-9F4E-90E2289AD9A4}" dt="2024-05-14T04:54:46.069" v="2371" actId="20577"/>
          <ac:spMkLst>
            <pc:docMk/>
            <pc:sldMk cId="681416632" sldId="326"/>
            <ac:spMk id="2" creationId="{D766B1BD-8752-B26E-457C-B3E94BEA6D44}"/>
          </ac:spMkLst>
        </pc:spChg>
        <pc:spChg chg="mod">
          <ac:chgData name="Jorge Solorzano" userId="3cf83624-1997-462f-9feb-1b3ef5b96c7f" providerId="ADAL" clId="{DCB55393-160E-46EC-9F4E-90E2289AD9A4}" dt="2024-05-15T16:00:33.959" v="6240" actId="20577"/>
          <ac:spMkLst>
            <pc:docMk/>
            <pc:sldMk cId="681416632" sldId="326"/>
            <ac:spMk id="3" creationId="{C20157A5-B9F9-A338-DE13-C1465D922A90}"/>
          </ac:spMkLst>
        </pc:spChg>
        <pc:picChg chg="mod">
          <ac:chgData name="Jorge Solorzano" userId="3cf83624-1997-462f-9feb-1b3ef5b96c7f" providerId="ADAL" clId="{DCB55393-160E-46EC-9F4E-90E2289AD9A4}" dt="2024-05-14T05:00:03.526" v="2378" actId="1076"/>
          <ac:picMkLst>
            <pc:docMk/>
            <pc:sldMk cId="681416632" sldId="326"/>
            <ac:picMk id="4" creationId="{018A6C44-D726-333B-11C6-B736F966937B}"/>
          </ac:picMkLst>
        </pc:picChg>
      </pc:sldChg>
      <pc:sldChg chg="modSp add del mod">
        <pc:chgData name="Jorge Solorzano" userId="3cf83624-1997-462f-9feb-1b3ef5b96c7f" providerId="ADAL" clId="{DCB55393-160E-46EC-9F4E-90E2289AD9A4}" dt="2024-05-14T04:54:22.454" v="2347" actId="2696"/>
        <pc:sldMkLst>
          <pc:docMk/>
          <pc:sldMk cId="3837442559" sldId="326"/>
        </pc:sldMkLst>
        <pc:spChg chg="mod">
          <ac:chgData name="Jorge Solorzano" userId="3cf83624-1997-462f-9feb-1b3ef5b96c7f" providerId="ADAL" clId="{DCB55393-160E-46EC-9F4E-90E2289AD9A4}" dt="2024-05-14T04:49:02.401" v="2277" actId="20577"/>
          <ac:spMkLst>
            <pc:docMk/>
            <pc:sldMk cId="3837442559" sldId="326"/>
            <ac:spMk id="2" creationId="{D766B1BD-8752-B26E-457C-B3E94BEA6D44}"/>
          </ac:spMkLst>
        </pc:spChg>
      </pc:sldChg>
      <pc:sldChg chg="modSp add mod">
        <pc:chgData name="Jorge Solorzano" userId="3cf83624-1997-462f-9feb-1b3ef5b96c7f" providerId="ADAL" clId="{DCB55393-160E-46EC-9F4E-90E2289AD9A4}" dt="2024-05-15T03:08:14.597" v="6225" actId="20577"/>
        <pc:sldMkLst>
          <pc:docMk/>
          <pc:sldMk cId="1910615926" sldId="327"/>
        </pc:sldMkLst>
        <pc:spChg chg="mod">
          <ac:chgData name="Jorge Solorzano" userId="3cf83624-1997-462f-9feb-1b3ef5b96c7f" providerId="ADAL" clId="{DCB55393-160E-46EC-9F4E-90E2289AD9A4}" dt="2024-05-14T17:49:24.409" v="4459" actId="20577"/>
          <ac:spMkLst>
            <pc:docMk/>
            <pc:sldMk cId="1910615926" sldId="327"/>
            <ac:spMk id="2" creationId="{D766B1BD-8752-B26E-457C-B3E94BEA6D44}"/>
          </ac:spMkLst>
        </pc:spChg>
        <pc:spChg chg="mod">
          <ac:chgData name="Jorge Solorzano" userId="3cf83624-1997-462f-9feb-1b3ef5b96c7f" providerId="ADAL" clId="{DCB55393-160E-46EC-9F4E-90E2289AD9A4}" dt="2024-05-15T03:08:14.597" v="6225" actId="20577"/>
          <ac:spMkLst>
            <pc:docMk/>
            <pc:sldMk cId="1910615926" sldId="327"/>
            <ac:spMk id="3" creationId="{C20157A5-B9F9-A338-DE13-C1465D922A90}"/>
          </ac:spMkLst>
        </pc:spChg>
      </pc:sldChg>
      <pc:sldChg chg="modSp add mod">
        <pc:chgData name="Jorge Solorzano" userId="3cf83624-1997-462f-9feb-1b3ef5b96c7f" providerId="ADAL" clId="{DCB55393-160E-46EC-9F4E-90E2289AD9A4}" dt="2024-05-15T21:45:05.136" v="9700" actId="20577"/>
        <pc:sldMkLst>
          <pc:docMk/>
          <pc:sldMk cId="1954476382" sldId="328"/>
        </pc:sldMkLst>
        <pc:spChg chg="mod">
          <ac:chgData name="Jorge Solorzano" userId="3cf83624-1997-462f-9feb-1b3ef5b96c7f" providerId="ADAL" clId="{DCB55393-160E-46EC-9F4E-90E2289AD9A4}" dt="2024-05-14T17:47:13.298" v="4063" actId="20577"/>
          <ac:spMkLst>
            <pc:docMk/>
            <pc:sldMk cId="1954476382" sldId="328"/>
            <ac:spMk id="2" creationId="{D766B1BD-8752-B26E-457C-B3E94BEA6D44}"/>
          </ac:spMkLst>
        </pc:spChg>
        <pc:spChg chg="mod">
          <ac:chgData name="Jorge Solorzano" userId="3cf83624-1997-462f-9feb-1b3ef5b96c7f" providerId="ADAL" clId="{DCB55393-160E-46EC-9F4E-90E2289AD9A4}" dt="2024-05-15T21:45:05.136" v="9700" actId="20577"/>
          <ac:spMkLst>
            <pc:docMk/>
            <pc:sldMk cId="1954476382" sldId="328"/>
            <ac:spMk id="3" creationId="{C20157A5-B9F9-A338-DE13-C1465D922A90}"/>
          </ac:spMkLst>
        </pc:spChg>
      </pc:sldChg>
      <pc:sldChg chg="modSp add mod">
        <pc:chgData name="Jorge Solorzano" userId="3cf83624-1997-462f-9feb-1b3ef5b96c7f" providerId="ADAL" clId="{DCB55393-160E-46EC-9F4E-90E2289AD9A4}" dt="2024-05-15T03:08:21.549" v="6227" actId="20577"/>
        <pc:sldMkLst>
          <pc:docMk/>
          <pc:sldMk cId="223007808" sldId="329"/>
        </pc:sldMkLst>
        <pc:spChg chg="mod">
          <ac:chgData name="Jorge Solorzano" userId="3cf83624-1997-462f-9feb-1b3ef5b96c7f" providerId="ADAL" clId="{DCB55393-160E-46EC-9F4E-90E2289AD9A4}" dt="2024-05-14T17:50:04.994" v="4503" actId="20577"/>
          <ac:spMkLst>
            <pc:docMk/>
            <pc:sldMk cId="223007808" sldId="329"/>
            <ac:spMk id="2" creationId="{D766B1BD-8752-B26E-457C-B3E94BEA6D44}"/>
          </ac:spMkLst>
        </pc:spChg>
        <pc:spChg chg="mod">
          <ac:chgData name="Jorge Solorzano" userId="3cf83624-1997-462f-9feb-1b3ef5b96c7f" providerId="ADAL" clId="{DCB55393-160E-46EC-9F4E-90E2289AD9A4}" dt="2024-05-15T03:08:21.549" v="6227" actId="20577"/>
          <ac:spMkLst>
            <pc:docMk/>
            <pc:sldMk cId="223007808" sldId="329"/>
            <ac:spMk id="3" creationId="{C20157A5-B9F9-A338-DE13-C1465D922A90}"/>
          </ac:spMkLst>
        </pc:spChg>
      </pc:sldChg>
      <pc:sldChg chg="addSp delSp modSp add mod">
        <pc:chgData name="Jorge Solorzano" userId="3cf83624-1997-462f-9feb-1b3ef5b96c7f" providerId="ADAL" clId="{DCB55393-160E-46EC-9F4E-90E2289AD9A4}" dt="2024-05-15T16:15:04.361" v="6243" actId="20577"/>
        <pc:sldMkLst>
          <pc:docMk/>
          <pc:sldMk cId="3967090466" sldId="330"/>
        </pc:sldMkLst>
        <pc:spChg chg="mod">
          <ac:chgData name="Jorge Solorzano" userId="3cf83624-1997-462f-9feb-1b3ef5b96c7f" providerId="ADAL" clId="{DCB55393-160E-46EC-9F4E-90E2289AD9A4}" dt="2024-05-14T18:43:26.784" v="5038" actId="20577"/>
          <ac:spMkLst>
            <pc:docMk/>
            <pc:sldMk cId="3967090466" sldId="330"/>
            <ac:spMk id="2" creationId="{D766B1BD-8752-B26E-457C-B3E94BEA6D44}"/>
          </ac:spMkLst>
        </pc:spChg>
        <pc:spChg chg="mod">
          <ac:chgData name="Jorge Solorzano" userId="3cf83624-1997-462f-9feb-1b3ef5b96c7f" providerId="ADAL" clId="{DCB55393-160E-46EC-9F4E-90E2289AD9A4}" dt="2024-05-15T16:15:04.361" v="6243" actId="20577"/>
          <ac:spMkLst>
            <pc:docMk/>
            <pc:sldMk cId="3967090466" sldId="330"/>
            <ac:spMk id="3" creationId="{C20157A5-B9F9-A338-DE13-C1465D922A90}"/>
          </ac:spMkLst>
        </pc:spChg>
        <pc:picChg chg="del">
          <ac:chgData name="Jorge Solorzano" userId="3cf83624-1997-462f-9feb-1b3ef5b96c7f" providerId="ADAL" clId="{DCB55393-160E-46EC-9F4E-90E2289AD9A4}" dt="2024-05-14T18:41:41.676" v="5009" actId="478"/>
          <ac:picMkLst>
            <pc:docMk/>
            <pc:sldMk cId="3967090466" sldId="330"/>
            <ac:picMk id="4" creationId="{018A6C44-D726-333B-11C6-B736F966937B}"/>
          </ac:picMkLst>
        </pc:picChg>
        <pc:picChg chg="add mod">
          <ac:chgData name="Jorge Solorzano" userId="3cf83624-1997-462f-9feb-1b3ef5b96c7f" providerId="ADAL" clId="{DCB55393-160E-46EC-9F4E-90E2289AD9A4}" dt="2024-05-14T18:41:44.597" v="5010" actId="1076"/>
          <ac:picMkLst>
            <pc:docMk/>
            <pc:sldMk cId="3967090466" sldId="330"/>
            <ac:picMk id="9" creationId="{4980C7E0-852E-D3DD-E1DD-690CCA9A98FB}"/>
          </ac:picMkLst>
        </pc:picChg>
        <pc:picChg chg="add mod">
          <ac:chgData name="Jorge Solorzano" userId="3cf83624-1997-462f-9feb-1b3ef5b96c7f" providerId="ADAL" clId="{DCB55393-160E-46EC-9F4E-90E2289AD9A4}" dt="2024-05-14T18:43:51.077" v="5042" actId="1076"/>
          <ac:picMkLst>
            <pc:docMk/>
            <pc:sldMk cId="3967090466" sldId="330"/>
            <ac:picMk id="10" creationId="{BB604EC0-FE89-34CF-2670-607CC17E9F7A}"/>
          </ac:picMkLst>
        </pc:picChg>
      </pc:sldChg>
      <pc:sldChg chg="modSp add mod">
        <pc:chgData name="Jorge Solorzano" userId="3cf83624-1997-462f-9feb-1b3ef5b96c7f" providerId="ADAL" clId="{DCB55393-160E-46EC-9F4E-90E2289AD9A4}" dt="2024-05-15T03:08:36.925" v="6231" actId="20577"/>
        <pc:sldMkLst>
          <pc:docMk/>
          <pc:sldMk cId="1929834842" sldId="331"/>
        </pc:sldMkLst>
        <pc:spChg chg="mod">
          <ac:chgData name="Jorge Solorzano" userId="3cf83624-1997-462f-9feb-1b3ef5b96c7f" providerId="ADAL" clId="{DCB55393-160E-46EC-9F4E-90E2289AD9A4}" dt="2024-05-14T19:02:02.401" v="5849" actId="20577"/>
          <ac:spMkLst>
            <pc:docMk/>
            <pc:sldMk cId="1929834842" sldId="331"/>
            <ac:spMk id="2" creationId="{D766B1BD-8752-B26E-457C-B3E94BEA6D44}"/>
          </ac:spMkLst>
        </pc:spChg>
        <pc:spChg chg="mod">
          <ac:chgData name="Jorge Solorzano" userId="3cf83624-1997-462f-9feb-1b3ef5b96c7f" providerId="ADAL" clId="{DCB55393-160E-46EC-9F4E-90E2289AD9A4}" dt="2024-05-15T03:08:36.925" v="6231" actId="20577"/>
          <ac:spMkLst>
            <pc:docMk/>
            <pc:sldMk cId="1929834842" sldId="331"/>
            <ac:spMk id="3" creationId="{C20157A5-B9F9-A338-DE13-C1465D922A90}"/>
          </ac:spMkLst>
        </pc:spChg>
      </pc:sldChg>
      <pc:sldChg chg="addSp delSp modSp add mod">
        <pc:chgData name="Jorge Solorzano" userId="3cf83624-1997-462f-9feb-1b3ef5b96c7f" providerId="ADAL" clId="{DCB55393-160E-46EC-9F4E-90E2289AD9A4}" dt="2024-05-14T22:29:12.726" v="6183" actId="207"/>
        <pc:sldMkLst>
          <pc:docMk/>
          <pc:sldMk cId="3980839494" sldId="332"/>
        </pc:sldMkLst>
        <pc:spChg chg="mod">
          <ac:chgData name="Jorge Solorzano" userId="3cf83624-1997-462f-9feb-1b3ef5b96c7f" providerId="ADAL" clId="{DCB55393-160E-46EC-9F4E-90E2289AD9A4}" dt="2024-05-14T21:52:26.025" v="5976" actId="20577"/>
          <ac:spMkLst>
            <pc:docMk/>
            <pc:sldMk cId="3980839494" sldId="332"/>
            <ac:spMk id="2" creationId="{D766B1BD-8752-B26E-457C-B3E94BEA6D44}"/>
          </ac:spMkLst>
        </pc:spChg>
        <pc:spChg chg="mod">
          <ac:chgData name="Jorge Solorzano" userId="3cf83624-1997-462f-9feb-1b3ef5b96c7f" providerId="ADAL" clId="{DCB55393-160E-46EC-9F4E-90E2289AD9A4}" dt="2024-05-14T22:29:12.726" v="6183" actId="207"/>
          <ac:spMkLst>
            <pc:docMk/>
            <pc:sldMk cId="3980839494" sldId="332"/>
            <ac:spMk id="3" creationId="{C20157A5-B9F9-A338-DE13-C1465D922A90}"/>
          </ac:spMkLst>
        </pc:spChg>
        <pc:picChg chg="add mod">
          <ac:chgData name="Jorge Solorzano" userId="3cf83624-1997-462f-9feb-1b3ef5b96c7f" providerId="ADAL" clId="{DCB55393-160E-46EC-9F4E-90E2289AD9A4}" dt="2024-05-14T19:48:10.157" v="5940" actId="1076"/>
          <ac:picMkLst>
            <pc:docMk/>
            <pc:sldMk cId="3980839494" sldId="332"/>
            <ac:picMk id="4" creationId="{6A0B5C39-0F03-7D27-9F32-DEC9162B52C8}"/>
          </ac:picMkLst>
        </pc:picChg>
        <pc:picChg chg="del mod">
          <ac:chgData name="Jorge Solorzano" userId="3cf83624-1997-462f-9feb-1b3ef5b96c7f" providerId="ADAL" clId="{DCB55393-160E-46EC-9F4E-90E2289AD9A4}" dt="2024-05-14T19:48:06.252" v="5938" actId="478"/>
          <ac:picMkLst>
            <pc:docMk/>
            <pc:sldMk cId="3980839494" sldId="332"/>
            <ac:picMk id="9" creationId="{4980C7E0-852E-D3DD-E1DD-690CCA9A98FB}"/>
          </ac:picMkLst>
        </pc:picChg>
        <pc:picChg chg="del">
          <ac:chgData name="Jorge Solorzano" userId="3cf83624-1997-462f-9feb-1b3ef5b96c7f" providerId="ADAL" clId="{DCB55393-160E-46EC-9F4E-90E2289AD9A4}" dt="2024-05-14T19:48:05.574" v="5936" actId="478"/>
          <ac:picMkLst>
            <pc:docMk/>
            <pc:sldMk cId="3980839494" sldId="332"/>
            <ac:picMk id="10" creationId="{BB604EC0-FE89-34CF-2670-607CC17E9F7A}"/>
          </ac:picMkLst>
        </pc:picChg>
      </pc:sldChg>
      <pc:sldChg chg="modSp add mod ord">
        <pc:chgData name="Jorge Solorzano" userId="3cf83624-1997-462f-9feb-1b3ef5b96c7f" providerId="ADAL" clId="{DCB55393-160E-46EC-9F4E-90E2289AD9A4}" dt="2024-05-15T17:05:11.584" v="7091" actId="20577"/>
        <pc:sldMkLst>
          <pc:docMk/>
          <pc:sldMk cId="1176338159" sldId="333"/>
        </pc:sldMkLst>
        <pc:spChg chg="mod">
          <ac:chgData name="Jorge Solorzano" userId="3cf83624-1997-462f-9feb-1b3ef5b96c7f" providerId="ADAL" clId="{DCB55393-160E-46EC-9F4E-90E2289AD9A4}" dt="2024-05-15T17:05:11.584" v="7091" actId="20577"/>
          <ac:spMkLst>
            <pc:docMk/>
            <pc:sldMk cId="1176338159" sldId="333"/>
            <ac:spMk id="2" creationId="{D766B1BD-8752-B26E-457C-B3E94BEA6D44}"/>
          </ac:spMkLst>
        </pc:spChg>
        <pc:spChg chg="mod">
          <ac:chgData name="Jorge Solorzano" userId="3cf83624-1997-462f-9feb-1b3ef5b96c7f" providerId="ADAL" clId="{DCB55393-160E-46EC-9F4E-90E2289AD9A4}" dt="2024-05-15T17:04:35.174" v="6975" actId="5793"/>
          <ac:spMkLst>
            <pc:docMk/>
            <pc:sldMk cId="1176338159" sldId="333"/>
            <ac:spMk id="3" creationId="{C20157A5-B9F9-A338-DE13-C1465D922A90}"/>
          </ac:spMkLst>
        </pc:spChg>
      </pc:sldChg>
      <pc:sldChg chg="addSp modSp add mod">
        <pc:chgData name="Jorge Solorzano" userId="3cf83624-1997-462f-9feb-1b3ef5b96c7f" providerId="ADAL" clId="{DCB55393-160E-46EC-9F4E-90E2289AD9A4}" dt="2024-05-15T18:38:16.394" v="8125" actId="122"/>
        <pc:sldMkLst>
          <pc:docMk/>
          <pc:sldMk cId="3490424577" sldId="334"/>
        </pc:sldMkLst>
        <pc:spChg chg="mod">
          <ac:chgData name="Jorge Solorzano" userId="3cf83624-1997-462f-9feb-1b3ef5b96c7f" providerId="ADAL" clId="{DCB55393-160E-46EC-9F4E-90E2289AD9A4}" dt="2024-05-15T17:19:57.857" v="7235" actId="20577"/>
          <ac:spMkLst>
            <pc:docMk/>
            <pc:sldMk cId="3490424577" sldId="334"/>
            <ac:spMk id="2" creationId="{D766B1BD-8752-B26E-457C-B3E94BEA6D44}"/>
          </ac:spMkLst>
        </pc:spChg>
        <pc:spChg chg="mod">
          <ac:chgData name="Jorge Solorzano" userId="3cf83624-1997-462f-9feb-1b3ef5b96c7f" providerId="ADAL" clId="{DCB55393-160E-46EC-9F4E-90E2289AD9A4}" dt="2024-05-15T18:32:54.426" v="8036" actId="20577"/>
          <ac:spMkLst>
            <pc:docMk/>
            <pc:sldMk cId="3490424577" sldId="334"/>
            <ac:spMk id="3" creationId="{C20157A5-B9F9-A338-DE13-C1465D922A90}"/>
          </ac:spMkLst>
        </pc:spChg>
        <pc:graphicFrameChg chg="add mod modGraphic">
          <ac:chgData name="Jorge Solorzano" userId="3cf83624-1997-462f-9feb-1b3ef5b96c7f" providerId="ADAL" clId="{DCB55393-160E-46EC-9F4E-90E2289AD9A4}" dt="2024-05-15T18:38:16.394" v="8125" actId="122"/>
          <ac:graphicFrameMkLst>
            <pc:docMk/>
            <pc:sldMk cId="3490424577" sldId="334"/>
            <ac:graphicFrameMk id="9" creationId="{AD0FB1FE-AD3D-3E49-401F-CE200C16D567}"/>
          </ac:graphicFrameMkLst>
        </pc:graphicFrameChg>
      </pc:sldChg>
      <pc:sldChg chg="modSp add mod">
        <pc:chgData name="Jorge Solorzano" userId="3cf83624-1997-462f-9feb-1b3ef5b96c7f" providerId="ADAL" clId="{DCB55393-160E-46EC-9F4E-90E2289AD9A4}" dt="2024-05-15T18:55:22.618" v="8209" actId="20577"/>
        <pc:sldMkLst>
          <pc:docMk/>
          <pc:sldMk cId="2394469303" sldId="335"/>
        </pc:sldMkLst>
        <pc:spChg chg="mod">
          <ac:chgData name="Jorge Solorzano" userId="3cf83624-1997-462f-9feb-1b3ef5b96c7f" providerId="ADAL" clId="{DCB55393-160E-46EC-9F4E-90E2289AD9A4}" dt="2024-05-15T18:35:09.787" v="8095" actId="20577"/>
          <ac:spMkLst>
            <pc:docMk/>
            <pc:sldMk cId="2394469303" sldId="335"/>
            <ac:spMk id="2" creationId="{D766B1BD-8752-B26E-457C-B3E94BEA6D44}"/>
          </ac:spMkLst>
        </pc:spChg>
        <pc:spChg chg="mod">
          <ac:chgData name="Jorge Solorzano" userId="3cf83624-1997-462f-9feb-1b3ef5b96c7f" providerId="ADAL" clId="{DCB55393-160E-46EC-9F4E-90E2289AD9A4}" dt="2024-05-15T18:55:22.618" v="8209" actId="20577"/>
          <ac:spMkLst>
            <pc:docMk/>
            <pc:sldMk cId="2394469303" sldId="335"/>
            <ac:spMk id="3" creationId="{C20157A5-B9F9-A338-DE13-C1465D922A90}"/>
          </ac:spMkLst>
        </pc:spChg>
        <pc:graphicFrameChg chg="modGraphic">
          <ac:chgData name="Jorge Solorzano" userId="3cf83624-1997-462f-9feb-1b3ef5b96c7f" providerId="ADAL" clId="{DCB55393-160E-46EC-9F4E-90E2289AD9A4}" dt="2024-05-15T18:40:14.968" v="8155" actId="20577"/>
          <ac:graphicFrameMkLst>
            <pc:docMk/>
            <pc:sldMk cId="2394469303" sldId="335"/>
            <ac:graphicFrameMk id="9" creationId="{AD0FB1FE-AD3D-3E49-401F-CE200C16D567}"/>
          </ac:graphicFrameMkLst>
        </pc:graphicFrameChg>
      </pc:sldChg>
      <pc:sldChg chg="add del">
        <pc:chgData name="Jorge Solorzano" userId="3cf83624-1997-462f-9feb-1b3ef5b96c7f" providerId="ADAL" clId="{DCB55393-160E-46EC-9F4E-90E2289AD9A4}" dt="2024-05-15T18:55:40.294" v="8211" actId="2696"/>
        <pc:sldMkLst>
          <pc:docMk/>
          <pc:sldMk cId="393664359" sldId="336"/>
        </pc:sldMkLst>
      </pc:sldChg>
    </pc:docChg>
  </pc:docChgLst>
  <pc:docChgLst>
    <pc:chgData name="Jorge Solorzano" userId="3cf83624-1997-462f-9feb-1b3ef5b96c7f" providerId="ADAL" clId="{BCF552EB-DF9B-4E64-8780-1137E3718090}"/>
    <pc:docChg chg="undo custSel addSld delSld modSld sldOrd">
      <pc:chgData name="Jorge Solorzano" userId="3cf83624-1997-462f-9feb-1b3ef5b96c7f" providerId="ADAL" clId="{BCF552EB-DF9B-4E64-8780-1137E3718090}" dt="2024-10-03T19:07:07.547" v="4364" actId="12"/>
      <pc:docMkLst>
        <pc:docMk/>
      </pc:docMkLst>
      <pc:sldChg chg="modSp mod modNotesTx">
        <pc:chgData name="Jorge Solorzano" userId="3cf83624-1997-462f-9feb-1b3ef5b96c7f" providerId="ADAL" clId="{BCF552EB-DF9B-4E64-8780-1137E3718090}" dt="2024-10-03T18:45:56.180" v="4338" actId="20577"/>
        <pc:sldMkLst>
          <pc:docMk/>
          <pc:sldMk cId="553071520" sldId="258"/>
        </pc:sldMkLst>
        <pc:spChg chg="mod">
          <ac:chgData name="Jorge Solorzano" userId="3cf83624-1997-462f-9feb-1b3ef5b96c7f" providerId="ADAL" clId="{BCF552EB-DF9B-4E64-8780-1137E3718090}" dt="2024-10-03T14:39:07.026" v="192" actId="20577"/>
          <ac:spMkLst>
            <pc:docMk/>
            <pc:sldMk cId="553071520" sldId="258"/>
            <ac:spMk id="5" creationId="{DF6A3852-0CAF-5B2F-BB23-F0D48B0F7942}"/>
          </ac:spMkLst>
        </pc:spChg>
        <pc:spChg chg="mod">
          <ac:chgData name="Jorge Solorzano" userId="3cf83624-1997-462f-9feb-1b3ef5b96c7f" providerId="ADAL" clId="{BCF552EB-DF9B-4E64-8780-1137E3718090}" dt="2024-10-03T14:39:14.762" v="203" actId="20577"/>
          <ac:spMkLst>
            <pc:docMk/>
            <pc:sldMk cId="553071520" sldId="258"/>
            <ac:spMk id="7" creationId="{BAFBCC6E-271D-9B69-28A2-54447EB3AC21}"/>
          </ac:spMkLst>
        </pc:spChg>
      </pc:sldChg>
      <pc:sldChg chg="modSp mod">
        <pc:chgData name="Jorge Solorzano" userId="3cf83624-1997-462f-9feb-1b3ef5b96c7f" providerId="ADAL" clId="{BCF552EB-DF9B-4E64-8780-1137E3718090}" dt="2024-10-03T18:46:12.868" v="4354" actId="1037"/>
        <pc:sldMkLst>
          <pc:docMk/>
          <pc:sldMk cId="3091986172" sldId="278"/>
        </pc:sldMkLst>
        <pc:picChg chg="mod">
          <ac:chgData name="Jorge Solorzano" userId="3cf83624-1997-462f-9feb-1b3ef5b96c7f" providerId="ADAL" clId="{BCF552EB-DF9B-4E64-8780-1137E3718090}" dt="2024-10-03T18:46:12.868" v="4354" actId="1037"/>
          <ac:picMkLst>
            <pc:docMk/>
            <pc:sldMk cId="3091986172" sldId="278"/>
            <ac:picMk id="2" creationId="{5B3EB268-CEF8-C8B8-A7F9-4E6187962068}"/>
          </ac:picMkLst>
        </pc:picChg>
      </pc:sldChg>
      <pc:sldChg chg="del">
        <pc:chgData name="Jorge Solorzano" userId="3cf83624-1997-462f-9feb-1b3ef5b96c7f" providerId="ADAL" clId="{BCF552EB-DF9B-4E64-8780-1137E3718090}" dt="2024-10-03T18:42:05.338" v="4118" actId="2696"/>
        <pc:sldMkLst>
          <pc:docMk/>
          <pc:sldMk cId="1287908616" sldId="310"/>
        </pc:sldMkLst>
      </pc:sldChg>
      <pc:sldChg chg="modSp mod">
        <pc:chgData name="Jorge Solorzano" userId="3cf83624-1997-462f-9feb-1b3ef5b96c7f" providerId="ADAL" clId="{BCF552EB-DF9B-4E64-8780-1137E3718090}" dt="2024-10-03T16:53:09.064" v="2277" actId="20577"/>
        <pc:sldMkLst>
          <pc:docMk/>
          <pc:sldMk cId="4019233938" sldId="321"/>
        </pc:sldMkLst>
        <pc:spChg chg="mod">
          <ac:chgData name="Jorge Solorzano" userId="3cf83624-1997-462f-9feb-1b3ef5b96c7f" providerId="ADAL" clId="{BCF552EB-DF9B-4E64-8780-1137E3718090}" dt="2024-10-03T14:39:49.564" v="242" actId="20577"/>
          <ac:spMkLst>
            <pc:docMk/>
            <pc:sldMk cId="4019233938" sldId="321"/>
            <ac:spMk id="2" creationId="{D766B1BD-8752-B26E-457C-B3E94BEA6D44}"/>
          </ac:spMkLst>
        </pc:spChg>
        <pc:spChg chg="mod">
          <ac:chgData name="Jorge Solorzano" userId="3cf83624-1997-462f-9feb-1b3ef5b96c7f" providerId="ADAL" clId="{BCF552EB-DF9B-4E64-8780-1137E3718090}" dt="2024-10-03T16:53:09.064" v="2277" actId="20577"/>
          <ac:spMkLst>
            <pc:docMk/>
            <pc:sldMk cId="4019233938" sldId="321"/>
            <ac:spMk id="3" creationId="{C20157A5-B9F9-A338-DE13-C1465D922A90}"/>
          </ac:spMkLst>
        </pc:spChg>
      </pc:sldChg>
      <pc:sldChg chg="modSp mod ord">
        <pc:chgData name="Jorge Solorzano" userId="3cf83624-1997-462f-9feb-1b3ef5b96c7f" providerId="ADAL" clId="{BCF552EB-DF9B-4E64-8780-1137E3718090}" dt="2024-10-03T18:49:25.456" v="4356" actId="20577"/>
        <pc:sldMkLst>
          <pc:docMk/>
          <pc:sldMk cId="1290999147" sldId="324"/>
        </pc:sldMkLst>
        <pc:spChg chg="mod">
          <ac:chgData name="Jorge Solorzano" userId="3cf83624-1997-462f-9feb-1b3ef5b96c7f" providerId="ADAL" clId="{BCF552EB-DF9B-4E64-8780-1137E3718090}" dt="2024-10-03T16:04:58.741" v="1715" actId="20577"/>
          <ac:spMkLst>
            <pc:docMk/>
            <pc:sldMk cId="1290999147" sldId="324"/>
            <ac:spMk id="2" creationId="{D766B1BD-8752-B26E-457C-B3E94BEA6D44}"/>
          </ac:spMkLst>
        </pc:spChg>
        <pc:spChg chg="mod">
          <ac:chgData name="Jorge Solorzano" userId="3cf83624-1997-462f-9feb-1b3ef5b96c7f" providerId="ADAL" clId="{BCF552EB-DF9B-4E64-8780-1137E3718090}" dt="2024-10-03T18:49:25.456" v="4356" actId="20577"/>
          <ac:spMkLst>
            <pc:docMk/>
            <pc:sldMk cId="1290999147" sldId="324"/>
            <ac:spMk id="3" creationId="{C20157A5-B9F9-A338-DE13-C1465D922A90}"/>
          </ac:spMkLst>
        </pc:spChg>
      </pc:sldChg>
      <pc:sldChg chg="del">
        <pc:chgData name="Jorge Solorzano" userId="3cf83624-1997-462f-9feb-1b3ef5b96c7f" providerId="ADAL" clId="{BCF552EB-DF9B-4E64-8780-1137E3718090}" dt="2024-10-03T18:42:05.338" v="4118" actId="2696"/>
        <pc:sldMkLst>
          <pc:docMk/>
          <pc:sldMk cId="2070250651" sldId="325"/>
        </pc:sldMkLst>
      </pc:sldChg>
      <pc:sldChg chg="del">
        <pc:chgData name="Jorge Solorzano" userId="3cf83624-1997-462f-9feb-1b3ef5b96c7f" providerId="ADAL" clId="{BCF552EB-DF9B-4E64-8780-1137E3718090}" dt="2024-10-03T18:42:05.338" v="4118" actId="2696"/>
        <pc:sldMkLst>
          <pc:docMk/>
          <pc:sldMk cId="681416632" sldId="326"/>
        </pc:sldMkLst>
      </pc:sldChg>
      <pc:sldChg chg="del">
        <pc:chgData name="Jorge Solorzano" userId="3cf83624-1997-462f-9feb-1b3ef5b96c7f" providerId="ADAL" clId="{BCF552EB-DF9B-4E64-8780-1137E3718090}" dt="2024-10-03T18:42:05.338" v="4118" actId="2696"/>
        <pc:sldMkLst>
          <pc:docMk/>
          <pc:sldMk cId="1910615926" sldId="327"/>
        </pc:sldMkLst>
      </pc:sldChg>
      <pc:sldChg chg="del">
        <pc:chgData name="Jorge Solorzano" userId="3cf83624-1997-462f-9feb-1b3ef5b96c7f" providerId="ADAL" clId="{BCF552EB-DF9B-4E64-8780-1137E3718090}" dt="2024-10-03T18:42:05.338" v="4118" actId="2696"/>
        <pc:sldMkLst>
          <pc:docMk/>
          <pc:sldMk cId="1954476382" sldId="328"/>
        </pc:sldMkLst>
      </pc:sldChg>
      <pc:sldChg chg="del">
        <pc:chgData name="Jorge Solorzano" userId="3cf83624-1997-462f-9feb-1b3ef5b96c7f" providerId="ADAL" clId="{BCF552EB-DF9B-4E64-8780-1137E3718090}" dt="2024-10-03T18:42:05.338" v="4118" actId="2696"/>
        <pc:sldMkLst>
          <pc:docMk/>
          <pc:sldMk cId="223007808" sldId="329"/>
        </pc:sldMkLst>
      </pc:sldChg>
      <pc:sldChg chg="del">
        <pc:chgData name="Jorge Solorzano" userId="3cf83624-1997-462f-9feb-1b3ef5b96c7f" providerId="ADAL" clId="{BCF552EB-DF9B-4E64-8780-1137E3718090}" dt="2024-10-03T18:42:05.338" v="4118" actId="2696"/>
        <pc:sldMkLst>
          <pc:docMk/>
          <pc:sldMk cId="3967090466" sldId="330"/>
        </pc:sldMkLst>
      </pc:sldChg>
      <pc:sldChg chg="del">
        <pc:chgData name="Jorge Solorzano" userId="3cf83624-1997-462f-9feb-1b3ef5b96c7f" providerId="ADAL" clId="{BCF552EB-DF9B-4E64-8780-1137E3718090}" dt="2024-10-03T18:42:05.338" v="4118" actId="2696"/>
        <pc:sldMkLst>
          <pc:docMk/>
          <pc:sldMk cId="1929834842" sldId="331"/>
        </pc:sldMkLst>
      </pc:sldChg>
      <pc:sldChg chg="del">
        <pc:chgData name="Jorge Solorzano" userId="3cf83624-1997-462f-9feb-1b3ef5b96c7f" providerId="ADAL" clId="{BCF552EB-DF9B-4E64-8780-1137E3718090}" dt="2024-10-03T18:42:05.338" v="4118" actId="2696"/>
        <pc:sldMkLst>
          <pc:docMk/>
          <pc:sldMk cId="3980839494" sldId="332"/>
        </pc:sldMkLst>
      </pc:sldChg>
      <pc:sldChg chg="del">
        <pc:chgData name="Jorge Solorzano" userId="3cf83624-1997-462f-9feb-1b3ef5b96c7f" providerId="ADAL" clId="{BCF552EB-DF9B-4E64-8780-1137E3718090}" dt="2024-10-03T18:42:18.581" v="4121" actId="2696"/>
        <pc:sldMkLst>
          <pc:docMk/>
          <pc:sldMk cId="1176338159" sldId="333"/>
        </pc:sldMkLst>
      </pc:sldChg>
      <pc:sldChg chg="del">
        <pc:chgData name="Jorge Solorzano" userId="3cf83624-1997-462f-9feb-1b3ef5b96c7f" providerId="ADAL" clId="{BCF552EB-DF9B-4E64-8780-1137E3718090}" dt="2024-10-03T18:42:18.581" v="4121" actId="2696"/>
        <pc:sldMkLst>
          <pc:docMk/>
          <pc:sldMk cId="3490424577" sldId="334"/>
        </pc:sldMkLst>
      </pc:sldChg>
      <pc:sldChg chg="del">
        <pc:chgData name="Jorge Solorzano" userId="3cf83624-1997-462f-9feb-1b3ef5b96c7f" providerId="ADAL" clId="{BCF552EB-DF9B-4E64-8780-1137E3718090}" dt="2024-10-03T18:42:18.581" v="4121" actId="2696"/>
        <pc:sldMkLst>
          <pc:docMk/>
          <pc:sldMk cId="2394469303" sldId="335"/>
        </pc:sldMkLst>
      </pc:sldChg>
      <pc:sldChg chg="addSp delSp modSp add mod ord modNotesTx">
        <pc:chgData name="Jorge Solorzano" userId="3cf83624-1997-462f-9feb-1b3ef5b96c7f" providerId="ADAL" clId="{BCF552EB-DF9B-4E64-8780-1137E3718090}" dt="2024-10-03T16:01:02.986" v="1683" actId="255"/>
        <pc:sldMkLst>
          <pc:docMk/>
          <pc:sldMk cId="1557401674" sldId="336"/>
        </pc:sldMkLst>
        <pc:spChg chg="mod">
          <ac:chgData name="Jorge Solorzano" userId="3cf83624-1997-462f-9feb-1b3ef5b96c7f" providerId="ADAL" clId="{BCF552EB-DF9B-4E64-8780-1137E3718090}" dt="2024-10-03T15:16:06.389" v="1468" actId="20577"/>
          <ac:spMkLst>
            <pc:docMk/>
            <pc:sldMk cId="1557401674" sldId="336"/>
            <ac:spMk id="2" creationId="{D766B1BD-8752-B26E-457C-B3E94BEA6D44}"/>
          </ac:spMkLst>
        </pc:spChg>
        <pc:spChg chg="mod">
          <ac:chgData name="Jorge Solorzano" userId="3cf83624-1997-462f-9feb-1b3ef5b96c7f" providerId="ADAL" clId="{BCF552EB-DF9B-4E64-8780-1137E3718090}" dt="2024-10-03T15:23:40.510" v="1649" actId="20577"/>
          <ac:spMkLst>
            <pc:docMk/>
            <pc:sldMk cId="1557401674" sldId="336"/>
            <ac:spMk id="3" creationId="{C20157A5-B9F9-A338-DE13-C1465D922A90}"/>
          </ac:spMkLst>
        </pc:spChg>
        <pc:picChg chg="add del mod">
          <ac:chgData name="Jorge Solorzano" userId="3cf83624-1997-462f-9feb-1b3ef5b96c7f" providerId="ADAL" clId="{BCF552EB-DF9B-4E64-8780-1137E3718090}" dt="2024-10-03T15:38:45.075" v="1653" actId="478"/>
          <ac:picMkLst>
            <pc:docMk/>
            <pc:sldMk cId="1557401674" sldId="336"/>
            <ac:picMk id="10" creationId="{A52DE2C4-6B05-54C7-0BE9-E28AF131D936}"/>
          </ac:picMkLst>
        </pc:picChg>
        <pc:picChg chg="add mod">
          <ac:chgData name="Jorge Solorzano" userId="3cf83624-1997-462f-9feb-1b3ef5b96c7f" providerId="ADAL" clId="{BCF552EB-DF9B-4E64-8780-1137E3718090}" dt="2024-10-03T15:54:59.070" v="1658" actId="1076"/>
          <ac:picMkLst>
            <pc:docMk/>
            <pc:sldMk cId="1557401674" sldId="336"/>
            <ac:picMk id="12" creationId="{614146C0-61E4-9748-403F-2B5D96869237}"/>
          </ac:picMkLst>
        </pc:picChg>
      </pc:sldChg>
      <pc:sldChg chg="modSp add mod">
        <pc:chgData name="Jorge Solorzano" userId="3cf83624-1997-462f-9feb-1b3ef5b96c7f" providerId="ADAL" clId="{BCF552EB-DF9B-4E64-8780-1137E3718090}" dt="2024-10-03T15:14:12.522" v="1443" actId="20577"/>
        <pc:sldMkLst>
          <pc:docMk/>
          <pc:sldMk cId="2998715652" sldId="337"/>
        </pc:sldMkLst>
        <pc:spChg chg="mod">
          <ac:chgData name="Jorge Solorzano" userId="3cf83624-1997-462f-9feb-1b3ef5b96c7f" providerId="ADAL" clId="{BCF552EB-DF9B-4E64-8780-1137E3718090}" dt="2024-10-03T15:14:12.522" v="1443" actId="20577"/>
          <ac:spMkLst>
            <pc:docMk/>
            <pc:sldMk cId="2998715652" sldId="337"/>
            <ac:spMk id="3" creationId="{C20157A5-B9F9-A338-DE13-C1465D922A90}"/>
          </ac:spMkLst>
        </pc:spChg>
      </pc:sldChg>
      <pc:sldChg chg="addSp delSp modSp add mod">
        <pc:chgData name="Jorge Solorzano" userId="3cf83624-1997-462f-9feb-1b3ef5b96c7f" providerId="ADAL" clId="{BCF552EB-DF9B-4E64-8780-1137E3718090}" dt="2024-10-03T15:07:16.131" v="1140" actId="1076"/>
        <pc:sldMkLst>
          <pc:docMk/>
          <pc:sldMk cId="2192627101" sldId="338"/>
        </pc:sldMkLst>
        <pc:spChg chg="mod">
          <ac:chgData name="Jorge Solorzano" userId="3cf83624-1997-462f-9feb-1b3ef5b96c7f" providerId="ADAL" clId="{BCF552EB-DF9B-4E64-8780-1137E3718090}" dt="2024-10-03T15:03:50.527" v="1134" actId="20577"/>
          <ac:spMkLst>
            <pc:docMk/>
            <pc:sldMk cId="2192627101" sldId="338"/>
            <ac:spMk id="2" creationId="{D766B1BD-8752-B26E-457C-B3E94BEA6D44}"/>
          </ac:spMkLst>
        </pc:spChg>
        <pc:spChg chg="del">
          <ac:chgData name="Jorge Solorzano" userId="3cf83624-1997-462f-9feb-1b3ef5b96c7f" providerId="ADAL" clId="{BCF552EB-DF9B-4E64-8780-1137E3718090}" dt="2024-10-03T15:03:55.474" v="1135" actId="478"/>
          <ac:spMkLst>
            <pc:docMk/>
            <pc:sldMk cId="2192627101" sldId="338"/>
            <ac:spMk id="3" creationId="{C20157A5-B9F9-A338-DE13-C1465D922A90}"/>
          </ac:spMkLst>
        </pc:spChg>
        <pc:spChg chg="add del mod">
          <ac:chgData name="Jorge Solorzano" userId="3cf83624-1997-462f-9feb-1b3ef5b96c7f" providerId="ADAL" clId="{BCF552EB-DF9B-4E64-8780-1137E3718090}" dt="2024-10-03T15:06:58.544" v="1136" actId="22"/>
          <ac:spMkLst>
            <pc:docMk/>
            <pc:sldMk cId="2192627101" sldId="338"/>
            <ac:spMk id="10" creationId="{ECA30D16-2AB1-37DE-93A1-9F68F6544E77}"/>
          </ac:spMkLst>
        </pc:spChg>
        <pc:picChg chg="add mod ord">
          <ac:chgData name="Jorge Solorzano" userId="3cf83624-1997-462f-9feb-1b3ef5b96c7f" providerId="ADAL" clId="{BCF552EB-DF9B-4E64-8780-1137E3718090}" dt="2024-10-03T15:07:16.131" v="1140" actId="1076"/>
          <ac:picMkLst>
            <pc:docMk/>
            <pc:sldMk cId="2192627101" sldId="338"/>
            <ac:picMk id="12" creationId="{3F46DB2C-F706-AF70-3155-A35B68B81253}"/>
          </ac:picMkLst>
        </pc:picChg>
      </pc:sldChg>
      <pc:sldChg chg="add del">
        <pc:chgData name="Jorge Solorzano" userId="3cf83624-1997-462f-9feb-1b3ef5b96c7f" providerId="ADAL" clId="{BCF552EB-DF9B-4E64-8780-1137E3718090}" dt="2024-10-03T16:04:42.701" v="1685" actId="2696"/>
        <pc:sldMkLst>
          <pc:docMk/>
          <pc:sldMk cId="1371199268" sldId="339"/>
        </pc:sldMkLst>
      </pc:sldChg>
      <pc:sldChg chg="addSp modSp add mod">
        <pc:chgData name="Jorge Solorzano" userId="3cf83624-1997-462f-9feb-1b3ef5b96c7f" providerId="ADAL" clId="{BCF552EB-DF9B-4E64-8780-1137E3718090}" dt="2024-10-03T18:43:18.673" v="4181" actId="15"/>
        <pc:sldMkLst>
          <pc:docMk/>
          <pc:sldMk cId="4074264555" sldId="339"/>
        </pc:sldMkLst>
        <pc:spChg chg="mod">
          <ac:chgData name="Jorge Solorzano" userId="3cf83624-1997-462f-9feb-1b3ef5b96c7f" providerId="ADAL" clId="{BCF552EB-DF9B-4E64-8780-1137E3718090}" dt="2024-10-03T17:02:44.245" v="2435" actId="20577"/>
          <ac:spMkLst>
            <pc:docMk/>
            <pc:sldMk cId="4074264555" sldId="339"/>
            <ac:spMk id="2" creationId="{D766B1BD-8752-B26E-457C-B3E94BEA6D44}"/>
          </ac:spMkLst>
        </pc:spChg>
        <pc:spChg chg="mod">
          <ac:chgData name="Jorge Solorzano" userId="3cf83624-1997-462f-9feb-1b3ef5b96c7f" providerId="ADAL" clId="{BCF552EB-DF9B-4E64-8780-1137E3718090}" dt="2024-10-03T18:43:18.673" v="4181" actId="15"/>
          <ac:spMkLst>
            <pc:docMk/>
            <pc:sldMk cId="4074264555" sldId="339"/>
            <ac:spMk id="3" creationId="{C20157A5-B9F9-A338-DE13-C1465D922A90}"/>
          </ac:spMkLst>
        </pc:spChg>
        <pc:spChg chg="add mod">
          <ac:chgData name="Jorge Solorzano" userId="3cf83624-1997-462f-9feb-1b3ef5b96c7f" providerId="ADAL" clId="{BCF552EB-DF9B-4E64-8780-1137E3718090}" dt="2024-10-03T18:12:31.443" v="2448" actId="1582"/>
          <ac:spMkLst>
            <pc:docMk/>
            <pc:sldMk cId="4074264555" sldId="339"/>
            <ac:spMk id="11" creationId="{37EB608C-77CE-01F3-175C-EA5FE9B9CE2F}"/>
          </ac:spMkLst>
        </pc:spChg>
        <pc:picChg chg="add mod">
          <ac:chgData name="Jorge Solorzano" userId="3cf83624-1997-462f-9feb-1b3ef5b96c7f" providerId="ADAL" clId="{BCF552EB-DF9B-4E64-8780-1137E3718090}" dt="2024-10-03T18:11:05.574" v="2443" actId="1076"/>
          <ac:picMkLst>
            <pc:docMk/>
            <pc:sldMk cId="4074264555" sldId="339"/>
            <ac:picMk id="10" creationId="{6585A76F-ED0E-29D2-879C-FA0EA3683328}"/>
          </ac:picMkLst>
        </pc:picChg>
      </pc:sldChg>
      <pc:sldChg chg="modSp add mod">
        <pc:chgData name="Jorge Solorzano" userId="3cf83624-1997-462f-9feb-1b3ef5b96c7f" providerId="ADAL" clId="{BCF552EB-DF9B-4E64-8780-1137E3718090}" dt="2024-10-03T19:07:07.547" v="4364" actId="12"/>
        <pc:sldMkLst>
          <pc:docMk/>
          <pc:sldMk cId="1382504928" sldId="340"/>
        </pc:sldMkLst>
        <pc:spChg chg="mod">
          <ac:chgData name="Jorge Solorzano" userId="3cf83624-1997-462f-9feb-1b3ef5b96c7f" providerId="ADAL" clId="{BCF552EB-DF9B-4E64-8780-1137E3718090}" dt="2024-10-03T19:07:07.547" v="4364" actId="12"/>
          <ac:spMkLst>
            <pc:docMk/>
            <pc:sldMk cId="1382504928" sldId="340"/>
            <ac:spMk id="3" creationId="{C20157A5-B9F9-A338-DE13-C1465D922A90}"/>
          </ac:spMkLst>
        </pc:spChg>
      </pc:sldChg>
      <pc:sldChg chg="modSp add mod">
        <pc:chgData name="Jorge Solorzano" userId="3cf83624-1997-462f-9feb-1b3ef5b96c7f" providerId="ADAL" clId="{BCF552EB-DF9B-4E64-8780-1137E3718090}" dt="2024-10-03T19:06:36.927" v="4362" actId="20577"/>
        <pc:sldMkLst>
          <pc:docMk/>
          <pc:sldMk cId="3931874008" sldId="341"/>
        </pc:sldMkLst>
        <pc:spChg chg="mod">
          <ac:chgData name="Jorge Solorzano" userId="3cf83624-1997-462f-9feb-1b3ef5b96c7f" providerId="ADAL" clId="{BCF552EB-DF9B-4E64-8780-1137E3718090}" dt="2024-10-03T19:06:36.927" v="4362" actId="20577"/>
          <ac:spMkLst>
            <pc:docMk/>
            <pc:sldMk cId="3931874008" sldId="341"/>
            <ac:spMk id="3" creationId="{C20157A5-B9F9-A338-DE13-C1465D922A90}"/>
          </ac:spMkLst>
        </pc:spChg>
        <pc:spChg chg="mod">
          <ac:chgData name="Jorge Solorzano" userId="3cf83624-1997-462f-9feb-1b3ef5b96c7f" providerId="ADAL" clId="{BCF552EB-DF9B-4E64-8780-1137E3718090}" dt="2024-10-03T18:19:43.056" v="2935" actId="14100"/>
          <ac:spMkLst>
            <pc:docMk/>
            <pc:sldMk cId="3931874008" sldId="341"/>
            <ac:spMk id="11" creationId="{37EB608C-77CE-01F3-175C-EA5FE9B9CE2F}"/>
          </ac:spMkLst>
        </pc:spChg>
      </pc:sldChg>
      <pc:sldChg chg="modSp add mod ord">
        <pc:chgData name="Jorge Solorzano" userId="3cf83624-1997-462f-9feb-1b3ef5b96c7f" providerId="ADAL" clId="{BCF552EB-DF9B-4E64-8780-1137E3718090}" dt="2024-10-03T18:45:44.216" v="4337" actId="20577"/>
        <pc:sldMkLst>
          <pc:docMk/>
          <pc:sldMk cId="700849095" sldId="342"/>
        </pc:sldMkLst>
        <pc:spChg chg="mod">
          <ac:chgData name="Jorge Solorzano" userId="3cf83624-1997-462f-9feb-1b3ef5b96c7f" providerId="ADAL" clId="{BCF552EB-DF9B-4E64-8780-1137E3718090}" dt="2024-10-03T18:45:44.216" v="4337" actId="20577"/>
          <ac:spMkLst>
            <pc:docMk/>
            <pc:sldMk cId="700849095" sldId="342"/>
            <ac:spMk id="2" creationId="{D766B1BD-8752-B26E-457C-B3E94BEA6D44}"/>
          </ac:spMkLst>
        </pc:spChg>
        <pc:spChg chg="mod">
          <ac:chgData name="Jorge Solorzano" userId="3cf83624-1997-462f-9feb-1b3ef5b96c7f" providerId="ADAL" clId="{BCF552EB-DF9B-4E64-8780-1137E3718090}" dt="2024-10-03T18:45:35.945" v="4336" actId="20577"/>
          <ac:spMkLst>
            <pc:docMk/>
            <pc:sldMk cId="700849095" sldId="342"/>
            <ac:spMk id="3" creationId="{C20157A5-B9F9-A338-DE13-C1465D922A90}"/>
          </ac:spMkLst>
        </pc:spChg>
      </pc:sldChg>
      <pc:sldChg chg="add del">
        <pc:chgData name="Jorge Solorzano" userId="3cf83624-1997-462f-9feb-1b3ef5b96c7f" providerId="ADAL" clId="{BCF552EB-DF9B-4E64-8780-1137E3718090}" dt="2024-10-03T18:42:15.234" v="4120" actId="2890"/>
        <pc:sldMkLst>
          <pc:docMk/>
          <pc:sldMk cId="1541219809" sldId="342"/>
        </pc:sldMkLst>
      </pc:sldChg>
      <pc:sldChg chg="delSp modSp add del mod">
        <pc:chgData name="Jorge Solorzano" userId="3cf83624-1997-462f-9feb-1b3ef5b96c7f" providerId="ADAL" clId="{BCF552EB-DF9B-4E64-8780-1137E3718090}" dt="2024-10-03T18:42:43.663" v="4146" actId="2696"/>
        <pc:sldMkLst>
          <pc:docMk/>
          <pc:sldMk cId="3800172418" sldId="342"/>
        </pc:sldMkLst>
        <pc:spChg chg="mod">
          <ac:chgData name="Jorge Solorzano" userId="3cf83624-1997-462f-9feb-1b3ef5b96c7f" providerId="ADAL" clId="{BCF552EB-DF9B-4E64-8780-1137E3718090}" dt="2024-10-03T18:42:35.821" v="4143" actId="20577"/>
          <ac:spMkLst>
            <pc:docMk/>
            <pc:sldMk cId="3800172418" sldId="342"/>
            <ac:spMk id="2" creationId="{D766B1BD-8752-B26E-457C-B3E94BEA6D44}"/>
          </ac:spMkLst>
        </pc:spChg>
        <pc:spChg chg="del">
          <ac:chgData name="Jorge Solorzano" userId="3cf83624-1997-462f-9feb-1b3ef5b96c7f" providerId="ADAL" clId="{BCF552EB-DF9B-4E64-8780-1137E3718090}" dt="2024-10-03T18:42:40.301" v="4145" actId="478"/>
          <ac:spMkLst>
            <pc:docMk/>
            <pc:sldMk cId="3800172418" sldId="342"/>
            <ac:spMk id="11" creationId="{37EB608C-77CE-01F3-175C-EA5FE9B9CE2F}"/>
          </ac:spMkLst>
        </pc:spChg>
        <pc:picChg chg="del">
          <ac:chgData name="Jorge Solorzano" userId="3cf83624-1997-462f-9feb-1b3ef5b96c7f" providerId="ADAL" clId="{BCF552EB-DF9B-4E64-8780-1137E3718090}" dt="2024-10-03T18:42:38.407" v="4144" actId="478"/>
          <ac:picMkLst>
            <pc:docMk/>
            <pc:sldMk cId="3800172418" sldId="342"/>
            <ac:picMk id="10" creationId="{6585A76F-ED0E-29D2-879C-FA0EA3683328}"/>
          </ac:picMkLst>
        </pc:picChg>
      </pc:sldChg>
      <pc:sldChg chg="add del replId">
        <pc:chgData name="Jorge Solorzano" userId="3cf83624-1997-462f-9feb-1b3ef5b96c7f" providerId="ADAL" clId="{BCF552EB-DF9B-4E64-8780-1137E3718090}" dt="2024-10-03T18:42:15.234" v="4120" actId="2890"/>
        <pc:sldMkLst>
          <pc:docMk/>
          <pc:sldMk cId="694526467" sldId="343"/>
        </pc:sldMkLst>
      </pc:sldChg>
      <pc:sldChg chg="add del replId">
        <pc:chgData name="Jorge Solorzano" userId="3cf83624-1997-462f-9feb-1b3ef5b96c7f" providerId="ADAL" clId="{BCF552EB-DF9B-4E64-8780-1137E3718090}" dt="2024-10-03T18:42:15.234" v="4120" actId="2890"/>
        <pc:sldMkLst>
          <pc:docMk/>
          <pc:sldMk cId="3660350521" sldId="34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B0CA56-6D07-384C-A4A6-76B253751557}" type="datetimeFigureOut">
              <a:rPr lang="en-US" smtClean="0"/>
              <a:t>6/12/2025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0CA96F-0C17-F647-85A3-F714427D586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771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8" name="Google Shape;258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0CA96F-0C17-F647-85A3-F714427D586E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6050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z="1000" dirty="0"/>
              <a:t>1. Knowing the customer submitted an application</a:t>
            </a:r>
          </a:p>
          <a:p>
            <a:pPr lvl="0"/>
            <a:r>
              <a:rPr lang="en-US" sz="1000" dirty="0"/>
              <a:t>2. Knowing the customer was approved or denied through DPSS Eligibility Check</a:t>
            </a:r>
          </a:p>
          <a:p>
            <a:pPr lvl="0"/>
            <a:r>
              <a:rPr lang="en-US" sz="1000" dirty="0"/>
              <a:t>3. Completing the SULA intake process once SULA provider knows CalFresh Approval</a:t>
            </a:r>
          </a:p>
          <a:p>
            <a:pPr lvl="0"/>
            <a:r>
              <a:rPr lang="en-US" sz="1000" dirty="0"/>
              <a:t>4. Add customer information to the SULA Enrollment Roster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0CA96F-0C17-F647-85A3-F714427D586E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4497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0CA96F-0C17-F647-85A3-F714427D586E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7668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31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696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74479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8A534-88BA-A897-AE72-20D748F557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BE9C46-56A7-07DB-2CB3-53BFE35B67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5B7F2D-AC5C-29B0-8C9F-405A5F0C4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8DE16C-8CFE-2951-C217-E7810BDF8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Seattle Jobs Initiative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1BEF26-8F28-5C4A-555E-A7899B0B4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6639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82379-27DC-C1D3-9642-86EAA77EF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355" y="247442"/>
            <a:ext cx="10515600" cy="877720"/>
          </a:xfrm>
        </p:spPr>
        <p:txBody>
          <a:bodyPr>
            <a:normAutofit/>
          </a:bodyPr>
          <a:lstStyle>
            <a:lvl1pPr>
              <a:defRPr sz="4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6793CE-4EF6-55E5-D221-ADBE735E4A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355" y="1295948"/>
            <a:ext cx="10515600" cy="4587760"/>
          </a:xfrm>
        </p:spPr>
        <p:txBody>
          <a:bodyPr/>
          <a:lstStyle>
            <a:lvl1pPr>
              <a:defRPr>
                <a:latin typeface="Overpass Medium" panose="020B0604020202020204"/>
                <a:cs typeface="Segoe UI" panose="020B0502040204020203" pitchFamily="34" charset="0"/>
              </a:defRPr>
            </a:lvl1pPr>
            <a:lvl2pPr>
              <a:defRPr>
                <a:latin typeface="Overpass Medium" panose="020B0604020202020204"/>
                <a:cs typeface="Segoe UI" panose="020B0502040204020203" pitchFamily="34" charset="0"/>
              </a:defRPr>
            </a:lvl2pPr>
            <a:lvl3pPr>
              <a:defRPr>
                <a:latin typeface="Overpass Medium" panose="020B0604020202020204"/>
                <a:cs typeface="Segoe UI" panose="020B0502040204020203" pitchFamily="34" charset="0"/>
              </a:defRPr>
            </a:lvl3pPr>
            <a:lvl4pPr>
              <a:defRPr>
                <a:latin typeface="Overpass Medium" panose="020B0604020202020204"/>
                <a:cs typeface="Segoe UI" panose="020B0502040204020203" pitchFamily="34" charset="0"/>
              </a:defRPr>
            </a:lvl4pPr>
            <a:lvl5pPr>
              <a:defRPr>
                <a:latin typeface="Overpass Medium" panose="020B0604020202020204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5E4C64-F38D-D8E5-33C4-B8C15361D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541885-1C5D-9ACD-9ABD-57D8F4838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3726F7-103A-1D68-43F9-D08483FA7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9900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82379-27DC-C1D3-9642-86EAA77EF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355" y="247442"/>
            <a:ext cx="10515600" cy="877720"/>
          </a:xfrm>
        </p:spPr>
        <p:txBody>
          <a:bodyPr>
            <a:normAutofit/>
          </a:bodyPr>
          <a:lstStyle>
            <a:lvl1pPr>
              <a:defRPr sz="4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6793CE-4EF6-55E5-D221-ADBE735E4A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355" y="1295948"/>
            <a:ext cx="10515600" cy="4587760"/>
          </a:xfrm>
        </p:spPr>
        <p:txBody>
          <a:bodyPr/>
          <a:lstStyle>
            <a:lvl1pPr>
              <a:defRPr>
                <a:latin typeface="Overpass Medium" panose="020B0604020202020204"/>
                <a:cs typeface="Segoe UI" panose="020B0502040204020203" pitchFamily="34" charset="0"/>
              </a:defRPr>
            </a:lvl1pPr>
            <a:lvl2pPr>
              <a:defRPr>
                <a:latin typeface="Overpass Medium" panose="020B0604020202020204"/>
                <a:cs typeface="Segoe UI" panose="020B0502040204020203" pitchFamily="34" charset="0"/>
              </a:defRPr>
            </a:lvl2pPr>
            <a:lvl3pPr>
              <a:defRPr>
                <a:latin typeface="Overpass Medium" panose="020B0604020202020204"/>
                <a:cs typeface="Segoe UI" panose="020B0502040204020203" pitchFamily="34" charset="0"/>
              </a:defRPr>
            </a:lvl3pPr>
            <a:lvl4pPr>
              <a:defRPr>
                <a:latin typeface="Overpass Medium" panose="020B0604020202020204"/>
                <a:cs typeface="Segoe UI" panose="020B0502040204020203" pitchFamily="34" charset="0"/>
              </a:defRPr>
            </a:lvl4pPr>
            <a:lvl5pPr>
              <a:defRPr>
                <a:latin typeface="Overpass Medium" panose="020B0604020202020204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22728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CE8D9C-766B-2E2C-43DE-99E74F904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894E65-DA0B-1239-56CC-EF560F3374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BAC53D-ED72-BE8F-DDCD-6926A745B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2F7D37-BC76-EE4B-A08E-2EE6A0ED2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38BF5D-2B96-6DEF-2EFD-F902728E9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0664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C63F94-B985-9FF4-CC0A-A51BFAD7C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AC73A8-9FBD-0339-1EA7-917AF726B6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7C6372-83CF-51B3-7526-57FEABA0E0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714EB5-2112-93B7-FF51-CE2E8A180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C6EB29-881A-15FF-A4E9-0516A7BE0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Seattle Jobs Initiative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0EEFB8-5C3A-2926-0BF8-2D2EDC48A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4601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A12783-6B30-8D08-31ED-531F3F428A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4CC213-91C1-ED5F-A222-52D4D3C55D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E2D4CF-B9FF-B33A-4F56-0DB207933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F1766C-5845-AF7D-ABB4-F4C3287A84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2448BA-B886-6E5D-517F-4D2D3B6B79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B8ED9C-A7F7-9A71-6384-1814A398F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554F32-3BA5-0E09-C692-592AEB1EE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Student-Centered Design at SJI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7C9AD6-EFB1-C47D-32A8-BFED9C001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6174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4851F-816F-695A-5993-3D0530020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9FA767-FE44-F3A3-0CEB-34C15ECD7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EF1BB9-83C9-EBBF-181F-BB3D41B08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Student-Centered Design at SJI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4992D9-3CE5-380E-76D2-C02086A85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550430"/>
      </p:ext>
    </p:extLst>
  </p:cSld>
  <p:clrMapOvr>
    <a:masterClrMapping/>
  </p:clrMapOvr>
  <p:hf hd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EA58DCE-A01B-0EB6-D301-C21139CCF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C16E69-E647-8860-242F-DF53735B6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Student-Centered Design at SJI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ADDC7D-D9B9-4100-D3BB-EADCF2343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54975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31147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FD1EDC-CB1C-0DF3-9366-121E91F09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DBD5A-123B-59E6-F257-45B3F35E97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7D62B9-7890-B055-75C5-574F955935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8A530E-C59B-7168-D718-B9CEED3ED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434D84-4A6A-4793-5746-3CCC76308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Student-Centered Design at SJI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AB6E7E-1792-2016-5FB8-DC1F64230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6713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97CA7-6A99-E505-AE00-E26964D7E9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EBB9028-7494-8751-4169-8D14F774D1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8EE99E-D57E-11DB-A1B5-3C2005DE89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189D05-F9D5-3909-C573-865A4BC5D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CBC422-589E-7BCE-C7FA-9F8DB9F7A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Seattle Jobs Initiative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8EE346-DF18-780B-0016-21D0A5CE6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7503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87BE3A-B251-F251-7742-0A43AC210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ABDCD6-34E8-AE41-DFFD-CF27B50C2B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6FC0F2-B231-7515-42AE-F968F1327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812619-19CC-1F32-76F5-5DC6F0524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Seattle Jobs Initiative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AD88C2-F4AF-EB1D-625E-01DC0F3E2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5072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28DB91E-ADE6-FFD4-A63D-8C38924E20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8DCFD3-2ECD-077C-6AD5-BF1F5C78DE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ED9603-06A2-6AF6-D23B-52F2B4E76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052612-8260-C9CF-B5EA-767119AC5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Seattle Jobs Initiative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DB0248-DCA1-2F73-08C9-FBC34944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34934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95B996-57CF-49FC-A1DC-DD73C27658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943B73-60D0-47A7-B71D-4A5E0BA290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Footer Placeholder 14">
            <a:extLst>
              <a:ext uri="{FF2B5EF4-FFF2-40B4-BE49-F238E27FC236}">
                <a16:creationId xmlns:a16="http://schemas.microsoft.com/office/drawing/2014/main" id="{EA20EE41-8141-4613-BCA4-38768C1C3A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2412" y="6383146"/>
            <a:ext cx="4114800" cy="365125"/>
          </a:xfrm>
          <a:prstGeom prst="rect">
            <a:avLst/>
          </a:prstGeom>
        </p:spPr>
        <p:txBody>
          <a:bodyPr anchor="b"/>
          <a:lstStyle>
            <a:lvl1pPr algn="l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/>
              <a:t>© Seattle Jobs Initiative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8063077-F017-4657-B15A-B15F648C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9729"/>
            <a:ext cx="10515600" cy="1325563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6864333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3CFD05-292D-4B58-98CA-3AFDDBFC0F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623555-AC71-4E27-8D55-487456E802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919E06-D073-41DA-88BD-FF54FB2DB2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276D7B1-DE18-414B-AE82-4878412CD5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8" name="Footer Placeholder 14">
            <a:extLst>
              <a:ext uri="{FF2B5EF4-FFF2-40B4-BE49-F238E27FC236}">
                <a16:creationId xmlns:a16="http://schemas.microsoft.com/office/drawing/2014/main" id="{D770B32C-FC63-4559-AB30-AB65FFF9C95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02412" y="6383146"/>
            <a:ext cx="4114800" cy="365125"/>
          </a:xfrm>
          <a:prstGeom prst="rect">
            <a:avLst/>
          </a:prstGeom>
        </p:spPr>
        <p:txBody>
          <a:bodyPr anchor="b"/>
          <a:lstStyle>
            <a:lvl1pPr algn="l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/>
              <a:t>© Student-Centered Design at SJI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8CC9E2EC-0F0E-49CF-8D50-910783C98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9729"/>
            <a:ext cx="10515600" cy="1325563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3015116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oter Placeholder 14">
            <a:extLst>
              <a:ext uri="{FF2B5EF4-FFF2-40B4-BE49-F238E27FC236}">
                <a16:creationId xmlns:a16="http://schemas.microsoft.com/office/drawing/2014/main" id="{58281057-F047-4732-BBBD-F87717740E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2412" y="6383146"/>
            <a:ext cx="4114800" cy="365125"/>
          </a:xfrm>
          <a:prstGeom prst="rect">
            <a:avLst/>
          </a:prstGeom>
        </p:spPr>
        <p:txBody>
          <a:bodyPr anchor="b"/>
          <a:lstStyle>
            <a:lvl1pPr algn="l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/>
              <a:t>© Seattle Jobs Initiative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9046254-0243-4361-8992-977C4A8C6D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9729"/>
            <a:ext cx="10515600" cy="1325563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8709C14-889B-44CA-9CA5-820A38894D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4452"/>
            <a:ext cx="10515600" cy="4644070"/>
          </a:xfrm>
        </p:spPr>
        <p:txBody>
          <a:bodyPr/>
          <a:lstStyle>
            <a:lvl1pPr>
              <a:defRPr>
                <a:latin typeface="Overpass Medium" panose="020B0604020202020204"/>
                <a:cs typeface="Segoe UI" panose="020B0502040204020203" pitchFamily="34" charset="0"/>
              </a:defRPr>
            </a:lvl1pPr>
            <a:lvl2pPr>
              <a:defRPr>
                <a:latin typeface="Overpass Medium" panose="020B0604020202020204"/>
                <a:cs typeface="Segoe UI" panose="020B0502040204020203" pitchFamily="34" charset="0"/>
              </a:defRPr>
            </a:lvl2pPr>
            <a:lvl3pPr>
              <a:defRPr>
                <a:latin typeface="Overpass Medium" panose="020B0604020202020204"/>
                <a:cs typeface="Segoe UI" panose="020B0502040204020203" pitchFamily="34" charset="0"/>
              </a:defRPr>
            </a:lvl3pPr>
            <a:lvl4pPr>
              <a:defRPr>
                <a:latin typeface="Overpass Medium" panose="020B0604020202020204"/>
                <a:cs typeface="Segoe UI" panose="020B0502040204020203" pitchFamily="34" charset="0"/>
              </a:defRPr>
            </a:lvl4pPr>
            <a:lvl5pPr>
              <a:defRPr>
                <a:latin typeface="Overpass Medium" panose="020B0604020202020204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6183995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14">
            <a:extLst>
              <a:ext uri="{FF2B5EF4-FFF2-40B4-BE49-F238E27FC236}">
                <a16:creationId xmlns:a16="http://schemas.microsoft.com/office/drawing/2014/main" id="{629387A8-085E-4536-9892-38E1F7B26A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2412" y="6383146"/>
            <a:ext cx="4114800" cy="365125"/>
          </a:xfrm>
          <a:prstGeom prst="rect">
            <a:avLst/>
          </a:prstGeom>
        </p:spPr>
        <p:txBody>
          <a:bodyPr anchor="b"/>
          <a:lstStyle>
            <a:lvl1pPr algn="l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/>
              <a:t>© Seattle Jobs Initiative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A074149-ABA9-4510-9BDF-7397C55331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9729"/>
            <a:ext cx="10515600" cy="1325563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7CD24DA-6A4B-42E4-9E6B-607C35945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4452"/>
            <a:ext cx="10515600" cy="4644070"/>
          </a:xfrm>
        </p:spPr>
        <p:txBody>
          <a:bodyPr/>
          <a:lstStyle>
            <a:lvl1pPr>
              <a:defRPr>
                <a:latin typeface="Overpass Medium" panose="020B0604020202020204"/>
                <a:cs typeface="Segoe UI" panose="020B0502040204020203" pitchFamily="34" charset="0"/>
              </a:defRPr>
            </a:lvl1pPr>
            <a:lvl2pPr>
              <a:defRPr>
                <a:latin typeface="Overpass Medium" panose="020B0604020202020204"/>
                <a:cs typeface="Segoe UI" panose="020B0502040204020203" pitchFamily="34" charset="0"/>
              </a:defRPr>
            </a:lvl2pPr>
            <a:lvl3pPr>
              <a:defRPr>
                <a:latin typeface="Overpass Medium" panose="020B0604020202020204"/>
                <a:cs typeface="Segoe UI" panose="020B0502040204020203" pitchFamily="34" charset="0"/>
              </a:defRPr>
            </a:lvl3pPr>
            <a:lvl4pPr>
              <a:defRPr>
                <a:latin typeface="Overpass Medium" panose="020B0604020202020204"/>
                <a:cs typeface="Segoe UI" panose="020B0502040204020203" pitchFamily="34" charset="0"/>
              </a:defRPr>
            </a:lvl4pPr>
            <a:lvl5pPr>
              <a:defRPr>
                <a:latin typeface="Overpass Medium" panose="020B0604020202020204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5330589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EB41A8-572C-47E3-83F2-9266F08461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Footer Placeholder 14">
            <a:extLst>
              <a:ext uri="{FF2B5EF4-FFF2-40B4-BE49-F238E27FC236}">
                <a16:creationId xmlns:a16="http://schemas.microsoft.com/office/drawing/2014/main" id="{C04AFB47-DFDD-438F-838B-8B8FEBA7C2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2412" y="6383146"/>
            <a:ext cx="4114800" cy="365125"/>
          </a:xfrm>
          <a:prstGeom prst="rect">
            <a:avLst/>
          </a:prstGeom>
        </p:spPr>
        <p:txBody>
          <a:bodyPr anchor="b"/>
          <a:lstStyle>
            <a:lvl1pPr algn="l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/>
              <a:t>© Seattle Jobs Initiative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4C548B1-9553-458D-8457-D2142F7E6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9729"/>
            <a:ext cx="10515600" cy="1325563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5692565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ooter Placeholder 14">
            <a:extLst>
              <a:ext uri="{FF2B5EF4-FFF2-40B4-BE49-F238E27FC236}">
                <a16:creationId xmlns:a16="http://schemas.microsoft.com/office/drawing/2014/main" id="{9E7DBC82-15E7-4A0B-B662-BE8BBA14BE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2412" y="6383146"/>
            <a:ext cx="4114800" cy="365125"/>
          </a:xfrm>
          <a:prstGeom prst="rect">
            <a:avLst/>
          </a:prstGeom>
        </p:spPr>
        <p:txBody>
          <a:bodyPr anchor="b"/>
          <a:lstStyle>
            <a:lvl1pPr algn="l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/>
              <a:t>© Seattle Jobs Initiative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1795BF40-835C-4FC3-98A5-41954A496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9729"/>
            <a:ext cx="10515600" cy="1325563"/>
          </a:xfrm>
        </p:spPr>
        <p:txBody>
          <a:bodyPr/>
          <a:lstStyle>
            <a:lvl1pPr>
              <a:lnSpc>
                <a:spcPct val="100000"/>
              </a:lnSpc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DC70C62-64EE-4C33-89EE-7964633C53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6278"/>
            <a:ext cx="10515600" cy="4532243"/>
          </a:xfrm>
        </p:spPr>
        <p:txBody>
          <a:bodyPr/>
          <a:lstStyle>
            <a:lvl1pPr>
              <a:defRPr>
                <a:latin typeface="Overpass Medium" panose="020B0604020202020204"/>
                <a:cs typeface="Segoe UI" panose="020B0502040204020203" pitchFamily="34" charset="0"/>
              </a:defRPr>
            </a:lvl1pPr>
            <a:lvl2pPr>
              <a:defRPr>
                <a:latin typeface="Overpass Medium" panose="020B0604020202020204"/>
                <a:cs typeface="Segoe UI" panose="020B0502040204020203" pitchFamily="34" charset="0"/>
              </a:defRPr>
            </a:lvl2pPr>
            <a:lvl3pPr>
              <a:defRPr>
                <a:latin typeface="Overpass Medium" panose="020B0604020202020204"/>
                <a:cs typeface="Segoe UI" panose="020B0502040204020203" pitchFamily="34" charset="0"/>
              </a:defRPr>
            </a:lvl3pPr>
            <a:lvl4pPr>
              <a:defRPr>
                <a:latin typeface="Overpass Medium" panose="020B0604020202020204"/>
                <a:cs typeface="Segoe UI" panose="020B0502040204020203" pitchFamily="34" charset="0"/>
              </a:defRPr>
            </a:lvl4pPr>
            <a:lvl5pPr>
              <a:defRPr>
                <a:latin typeface="Overpass Medium" panose="020B0604020202020204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17691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04383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5_Comparison" userDrawn="1">
  <p:cSld name="5_Comparison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8"/>
          <p:cNvSpPr txBox="1">
            <a:spLocks noGrp="1"/>
          </p:cNvSpPr>
          <p:nvPr>
            <p:ph type="ctrTitle" hasCustomPrompt="1"/>
          </p:nvPr>
        </p:nvSpPr>
        <p:spPr>
          <a:xfrm>
            <a:off x="776613" y="528821"/>
            <a:ext cx="10638774" cy="4431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39922"/>
              </a:buClr>
              <a:buSzPts val="2800"/>
              <a:buFont typeface="Inter"/>
              <a:buNone/>
              <a:defRPr sz="3200" b="0" i="0">
                <a:solidFill>
                  <a:schemeClr val="tx1"/>
                </a:solidFill>
                <a:latin typeface="Obviously Narw Bold" pitchFamily="82" charset="77"/>
                <a:ea typeface="Inter"/>
                <a:cs typeface="Obviously Narw Bold" pitchFamily="82" charset="77"/>
                <a:sym typeface="Inte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Title Goes Here Dolor Sit </a:t>
            </a:r>
            <a:r>
              <a:rPr lang="en-US" dirty="0" err="1"/>
              <a:t>Amet</a:t>
            </a:r>
            <a:endParaRPr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D8A617D-7D4F-28A1-80DD-8BA53B36CEC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28112" y="6207243"/>
            <a:ext cx="877206" cy="434044"/>
          </a:xfrm>
          <a:prstGeom prst="rect">
            <a:avLst/>
          </a:prstGeom>
        </p:spPr>
      </p:pic>
      <p:sp>
        <p:nvSpPr>
          <p:cNvPr id="6" name="Google Shape;25;p32">
            <a:extLst>
              <a:ext uri="{FF2B5EF4-FFF2-40B4-BE49-F238E27FC236}">
                <a16:creationId xmlns:a16="http://schemas.microsoft.com/office/drawing/2014/main" id="{511E99F4-4536-66A3-178D-DA64D1557E98}"/>
              </a:ext>
            </a:extLst>
          </p:cNvPr>
          <p:cNvSpPr txBox="1"/>
          <p:nvPr userDrawn="1"/>
        </p:nvSpPr>
        <p:spPr>
          <a:xfrm>
            <a:off x="486682" y="6351168"/>
            <a:ext cx="1044880" cy="1461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950" b="0" i="0" u="none" strike="noStrike" cap="none">
                <a:solidFill>
                  <a:srgbClr val="474C55"/>
                </a:solidFill>
                <a:latin typeface="Overpass Medium" pitchFamily="2" charset="77"/>
                <a:ea typeface="Inter"/>
                <a:cs typeface="Inter"/>
                <a:sym typeface="Inter"/>
              </a:rPr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sz="950" b="0" i="0" u="none" strike="noStrike" cap="none" dirty="0">
              <a:solidFill>
                <a:srgbClr val="474C55"/>
              </a:solidFill>
              <a:latin typeface="Overpass Medium" pitchFamily="2" charset="77"/>
              <a:ea typeface="Inter"/>
              <a:cs typeface="Inter"/>
              <a:sym typeface="Inter"/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1E1BEA5-EB02-D5A3-9617-DD283D26F81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76288" y="1357313"/>
            <a:ext cx="10639425" cy="4556125"/>
          </a:xfrm>
        </p:spPr>
        <p:txBody>
          <a:bodyPr>
            <a:normAutofit/>
          </a:bodyPr>
          <a:lstStyle>
            <a:lvl1pPr marL="393700" indent="-342900">
              <a:buClr>
                <a:schemeClr val="accent1"/>
              </a:buClr>
              <a:buFont typeface="Arial" panose="020B0604020202020204" pitchFamily="34" charset="0"/>
              <a:buChar char="•"/>
              <a:defRPr sz="2000" b="0" i="0">
                <a:latin typeface="Overpass Medium" pitchFamily="2" charset="77"/>
              </a:defRPr>
            </a:lvl1pPr>
            <a:lvl2pPr marL="876300" indent="-342900">
              <a:buFont typeface="Arial" panose="020B0604020202020204" pitchFamily="34" charset="0"/>
              <a:buChar char="•"/>
              <a:defRPr sz="2000" b="0" i="0">
                <a:latin typeface="Overpass Medium" pitchFamily="2" charset="77"/>
              </a:defRPr>
            </a:lvl2pPr>
            <a:lvl3pPr marL="1358900" indent="-342900">
              <a:buFont typeface="Arial" panose="020B0604020202020204" pitchFamily="34" charset="0"/>
              <a:buChar char="•"/>
              <a:defRPr sz="2000" b="0" i="0">
                <a:latin typeface="Overpass Medium" pitchFamily="2" charset="77"/>
              </a:defRPr>
            </a:lvl3pPr>
            <a:lvl4pPr marL="1828800" indent="-342900">
              <a:buFont typeface="Arial" panose="020B0604020202020204" pitchFamily="34" charset="0"/>
              <a:buChar char="•"/>
              <a:defRPr sz="2000" b="0" i="0">
                <a:latin typeface="Overpass Medium" pitchFamily="2" charset="77"/>
              </a:defRPr>
            </a:lvl4pPr>
            <a:lvl5pPr marL="2286000" indent="-342900">
              <a:buFont typeface="Arial" panose="020B0604020202020204" pitchFamily="34" charset="0"/>
              <a:buChar char="•"/>
              <a:defRPr sz="2000" b="0" i="0">
                <a:latin typeface="Overpass Medium" pitchFamily="2" charset="77"/>
              </a:defRPr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sz="2000" dirty="0" err="1">
                <a:solidFill>
                  <a:schemeClr val="tx1"/>
                </a:solidFill>
                <a:latin typeface="Overpass Medium" pitchFamily="2" charset="77"/>
              </a:rPr>
              <a:t>adipiscing</a:t>
            </a:r>
            <a:r>
              <a:rPr lang="en-US" sz="2000" dirty="0">
                <a:solidFill>
                  <a:schemeClr val="tx1"/>
                </a:solidFill>
                <a:latin typeface="Overpass Medium" pitchFamily="2" charset="77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Overpass Medium" pitchFamily="2" charset="77"/>
              </a:rPr>
              <a:t>elit</a:t>
            </a:r>
            <a:r>
              <a:rPr lang="en-US" sz="2000" dirty="0">
                <a:solidFill>
                  <a:schemeClr val="tx1"/>
                </a:solidFill>
                <a:latin typeface="Overpass Medium" pitchFamily="2" charset="77"/>
              </a:rPr>
              <a:t>. </a:t>
            </a:r>
            <a:r>
              <a:rPr lang="en-US" sz="2000" dirty="0" err="1">
                <a:solidFill>
                  <a:schemeClr val="tx1"/>
                </a:solidFill>
                <a:latin typeface="Overpass Medium" pitchFamily="2" charset="77"/>
              </a:rPr>
              <a:t>Nullam</a:t>
            </a:r>
            <a:r>
              <a:rPr lang="en-US" sz="2000" dirty="0">
                <a:solidFill>
                  <a:schemeClr val="tx1"/>
                </a:solidFill>
                <a:latin typeface="Overpass Medium" pitchFamily="2" charset="77"/>
              </a:rPr>
              <a:t> id mi sed </a:t>
            </a:r>
            <a:r>
              <a:rPr lang="en-US" sz="2000" dirty="0" err="1">
                <a:solidFill>
                  <a:schemeClr val="tx1"/>
                </a:solidFill>
                <a:latin typeface="Overpass Medium" pitchFamily="2" charset="77"/>
              </a:rPr>
              <a:t>justo</a:t>
            </a:r>
            <a:r>
              <a:rPr lang="en-US" sz="2000" dirty="0">
                <a:solidFill>
                  <a:schemeClr val="tx1"/>
                </a:solidFill>
                <a:latin typeface="Overpass Medium" pitchFamily="2" charset="77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Overpass Medium" pitchFamily="2" charset="77"/>
              </a:rPr>
              <a:t>pellentesque</a:t>
            </a:r>
            <a:r>
              <a:rPr lang="en-US" sz="2000" dirty="0">
                <a:solidFill>
                  <a:schemeClr val="tx1"/>
                </a:solidFill>
                <a:latin typeface="Overpass Medium" pitchFamily="2" charset="77"/>
              </a:rPr>
              <a:t> gravida sit </a:t>
            </a:r>
            <a:r>
              <a:rPr lang="en-US" sz="2000" dirty="0" err="1">
                <a:solidFill>
                  <a:schemeClr val="tx1"/>
                </a:solidFill>
                <a:latin typeface="Overpass Medium" pitchFamily="2" charset="77"/>
              </a:rPr>
              <a:t>amet</a:t>
            </a:r>
            <a:r>
              <a:rPr lang="en-US" sz="2000" dirty="0">
                <a:solidFill>
                  <a:schemeClr val="tx1"/>
                </a:solidFill>
                <a:latin typeface="Overpass Medium" pitchFamily="2" charset="77"/>
              </a:rPr>
              <a:t> at </a:t>
            </a:r>
            <a:r>
              <a:rPr lang="en-US" sz="2000" dirty="0" err="1">
                <a:solidFill>
                  <a:schemeClr val="tx1"/>
                </a:solidFill>
                <a:latin typeface="Overpass Medium" pitchFamily="2" charset="77"/>
              </a:rPr>
              <a:t>arcu</a:t>
            </a:r>
            <a:r>
              <a:rPr lang="en-US" sz="2000" dirty="0">
                <a:solidFill>
                  <a:schemeClr val="tx1"/>
                </a:solidFill>
                <a:latin typeface="Overpass Medium" pitchFamily="2" charset="77"/>
              </a:rPr>
              <a:t>. </a:t>
            </a:r>
            <a:r>
              <a:rPr lang="en-US" sz="2000" dirty="0" err="1">
                <a:solidFill>
                  <a:schemeClr val="tx1"/>
                </a:solidFill>
                <a:latin typeface="Overpass Medium" pitchFamily="2" charset="77"/>
              </a:rPr>
              <a:t>Phasellus</a:t>
            </a:r>
            <a:r>
              <a:rPr lang="en-US" sz="2000" dirty="0">
                <a:solidFill>
                  <a:schemeClr val="tx1"/>
                </a:solidFill>
                <a:latin typeface="Overpass Medium" pitchFamily="2" charset="77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Overpass Medium" pitchFamily="2" charset="77"/>
              </a:rPr>
              <a:t>imperdiet</a:t>
            </a:r>
            <a:r>
              <a:rPr lang="en-US" sz="2000" dirty="0">
                <a:solidFill>
                  <a:schemeClr val="tx1"/>
                </a:solidFill>
                <a:latin typeface="Overpass Medium" pitchFamily="2" charset="77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Overpass Medium" pitchFamily="2" charset="77"/>
              </a:rPr>
              <a:t>justo</a:t>
            </a:r>
            <a:r>
              <a:rPr lang="en-US" sz="2000" dirty="0">
                <a:solidFill>
                  <a:schemeClr val="tx1"/>
                </a:solidFill>
                <a:latin typeface="Overpass Medium" pitchFamily="2" charset="77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Overpass Medium" pitchFamily="2" charset="77"/>
              </a:rPr>
              <a:t>odio</a:t>
            </a:r>
            <a:r>
              <a:rPr lang="en-US" sz="2000" dirty="0">
                <a:solidFill>
                  <a:schemeClr val="tx1"/>
                </a:solidFill>
                <a:latin typeface="Overpass Medium" pitchFamily="2" charset="77"/>
              </a:rPr>
              <a:t>, non </a:t>
            </a:r>
            <a:r>
              <a:rPr lang="en-US" sz="2000" dirty="0" err="1">
                <a:solidFill>
                  <a:schemeClr val="tx1"/>
                </a:solidFill>
                <a:latin typeface="Overpass Medium" pitchFamily="2" charset="77"/>
              </a:rPr>
              <a:t>sollicitudin</a:t>
            </a:r>
            <a:r>
              <a:rPr lang="en-US" sz="2000" dirty="0">
                <a:solidFill>
                  <a:schemeClr val="tx1"/>
                </a:solidFill>
                <a:latin typeface="Overpass Medium" pitchFamily="2" charset="77"/>
              </a:rPr>
              <a:t> ex </a:t>
            </a:r>
            <a:r>
              <a:rPr lang="en-US" sz="2000" dirty="0" err="1">
                <a:solidFill>
                  <a:schemeClr val="tx1"/>
                </a:solidFill>
                <a:latin typeface="Overpass Medium" pitchFamily="2" charset="77"/>
              </a:rPr>
              <a:t>varius</a:t>
            </a:r>
            <a:r>
              <a:rPr lang="en-US" sz="2000" dirty="0">
                <a:solidFill>
                  <a:schemeClr val="tx1"/>
                </a:solidFill>
                <a:latin typeface="Overpass Medium" pitchFamily="2" charset="77"/>
              </a:rPr>
              <a:t> lacinia. </a:t>
            </a:r>
          </a:p>
          <a:p>
            <a:pPr marL="3937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 panose="020B0604020202020204" pitchFamily="34" charset="0"/>
              <a:buChar char="•"/>
              <a:tabLst/>
              <a:defRPr/>
            </a:pPr>
            <a:r>
              <a:rPr lang="en-US" sz="2000" dirty="0" err="1">
                <a:solidFill>
                  <a:schemeClr val="tx1"/>
                </a:solidFill>
                <a:latin typeface="Overpass Medium" pitchFamily="2" charset="77"/>
              </a:rPr>
              <a:t>Mauris</a:t>
            </a:r>
            <a:r>
              <a:rPr lang="en-US" sz="2000" dirty="0">
                <a:solidFill>
                  <a:schemeClr val="tx1"/>
                </a:solidFill>
                <a:latin typeface="Overpass Medium" pitchFamily="2" charset="77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Overpass Medium" pitchFamily="2" charset="77"/>
              </a:rPr>
              <a:t>porttitor</a:t>
            </a:r>
            <a:r>
              <a:rPr lang="en-US" sz="2000" dirty="0">
                <a:solidFill>
                  <a:schemeClr val="tx1"/>
                </a:solidFill>
                <a:latin typeface="Overpass Medium" pitchFamily="2" charset="77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Overpass Medium" pitchFamily="2" charset="77"/>
              </a:rPr>
              <a:t>purus</a:t>
            </a:r>
            <a:r>
              <a:rPr lang="en-US" sz="2000" dirty="0">
                <a:solidFill>
                  <a:schemeClr val="tx1"/>
                </a:solidFill>
                <a:latin typeface="Overpass Medium" pitchFamily="2" charset="77"/>
              </a:rPr>
              <a:t> non </a:t>
            </a:r>
            <a:r>
              <a:rPr lang="en-US" sz="2000" dirty="0" err="1">
                <a:solidFill>
                  <a:schemeClr val="tx1"/>
                </a:solidFill>
                <a:latin typeface="Overpass Medium" pitchFamily="2" charset="77"/>
              </a:rPr>
              <a:t>vehicula</a:t>
            </a:r>
            <a:r>
              <a:rPr lang="en-US" sz="2000" dirty="0">
                <a:solidFill>
                  <a:schemeClr val="tx1"/>
                </a:solidFill>
                <a:latin typeface="Overpass Medium" pitchFamily="2" charset="77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Overpass Medium" pitchFamily="2" charset="77"/>
              </a:rPr>
              <a:t>egestas</a:t>
            </a:r>
            <a:r>
              <a:rPr lang="en-US" sz="2000" dirty="0">
                <a:solidFill>
                  <a:schemeClr val="tx1"/>
                </a:solidFill>
                <a:latin typeface="Overpass Medium" pitchFamily="2" charset="77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Overpass Medium" pitchFamily="2" charset="77"/>
              </a:rPr>
              <a:t>metus</a:t>
            </a:r>
            <a:r>
              <a:rPr lang="en-US" sz="2000" dirty="0">
                <a:solidFill>
                  <a:schemeClr val="tx1"/>
                </a:solidFill>
                <a:latin typeface="Overpass Medium" pitchFamily="2" charset="77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Overpass Medium" pitchFamily="2" charset="77"/>
              </a:rPr>
              <a:t>arcu</a:t>
            </a:r>
            <a:r>
              <a:rPr lang="en-US" sz="2000" dirty="0">
                <a:solidFill>
                  <a:schemeClr val="tx1"/>
                </a:solidFill>
                <a:latin typeface="Overpass Medium" pitchFamily="2" charset="77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Overpass Medium" pitchFamily="2" charset="77"/>
              </a:rPr>
              <a:t>ornare</a:t>
            </a:r>
            <a:r>
              <a:rPr lang="en-US" sz="2000" dirty="0">
                <a:solidFill>
                  <a:schemeClr val="tx1"/>
                </a:solidFill>
                <a:latin typeface="Overpass Medium" pitchFamily="2" charset="77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Overpass Medium" pitchFamily="2" charset="77"/>
              </a:rPr>
              <a:t>erat</a:t>
            </a:r>
            <a:r>
              <a:rPr lang="en-US" sz="2000" dirty="0">
                <a:solidFill>
                  <a:schemeClr val="tx1"/>
                </a:solidFill>
                <a:latin typeface="Overpass Medium" pitchFamily="2" charset="77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Overpass Medium" pitchFamily="2" charset="77"/>
              </a:rPr>
              <a:t>eget</a:t>
            </a:r>
            <a:r>
              <a:rPr lang="en-US" sz="2000" dirty="0">
                <a:solidFill>
                  <a:schemeClr val="tx1"/>
                </a:solidFill>
                <a:latin typeface="Overpass Medium" pitchFamily="2" charset="77"/>
              </a:rPr>
              <a:t> pulvinar </a:t>
            </a:r>
            <a:r>
              <a:rPr lang="en-US" sz="2000" dirty="0" err="1">
                <a:solidFill>
                  <a:schemeClr val="tx1"/>
                </a:solidFill>
                <a:latin typeface="Overpass Medium" pitchFamily="2" charset="77"/>
              </a:rPr>
              <a:t>massa</a:t>
            </a:r>
            <a:r>
              <a:rPr lang="en-US" sz="2000" dirty="0">
                <a:solidFill>
                  <a:schemeClr val="tx1"/>
                </a:solidFill>
                <a:latin typeface="Overpass Medium" pitchFamily="2" charset="77"/>
              </a:rPr>
              <a:t> ipsum sit </a:t>
            </a:r>
            <a:r>
              <a:rPr lang="en-US" sz="2000" dirty="0" err="1">
                <a:solidFill>
                  <a:schemeClr val="tx1"/>
                </a:solidFill>
                <a:latin typeface="Overpass Medium" pitchFamily="2" charset="77"/>
              </a:rPr>
              <a:t>amet</a:t>
            </a:r>
            <a:r>
              <a:rPr lang="en-US" sz="2000" dirty="0">
                <a:solidFill>
                  <a:schemeClr val="tx1"/>
                </a:solidFill>
                <a:latin typeface="Overpass Medium" pitchFamily="2" charset="77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Overpass Medium" pitchFamily="2" charset="77"/>
              </a:rPr>
              <a:t>velit</a:t>
            </a:r>
            <a:r>
              <a:rPr lang="en-US" sz="2000" dirty="0">
                <a:solidFill>
                  <a:schemeClr val="tx1"/>
                </a:solidFill>
                <a:latin typeface="Overpass Medium" pitchFamily="2" charset="77"/>
              </a:rPr>
              <a:t>. </a:t>
            </a:r>
          </a:p>
          <a:p>
            <a:pPr lvl="0"/>
            <a:r>
              <a:rPr lang="en-US" dirty="0" err="1"/>
              <a:t>Fusce</a:t>
            </a:r>
            <a:r>
              <a:rPr lang="en-US" dirty="0"/>
              <a:t> </a:t>
            </a:r>
            <a:r>
              <a:rPr lang="en-US" dirty="0" err="1"/>
              <a:t>fringilla</a:t>
            </a:r>
            <a:r>
              <a:rPr lang="en-US" dirty="0"/>
              <a:t> </a:t>
            </a:r>
            <a:r>
              <a:rPr lang="en-US" sz="2000" dirty="0" err="1">
                <a:solidFill>
                  <a:schemeClr val="tx1"/>
                </a:solidFill>
                <a:latin typeface="Overpass Medium" pitchFamily="2" charset="77"/>
              </a:rPr>
              <a:t>quis</a:t>
            </a:r>
            <a:r>
              <a:rPr lang="en-US" sz="2000" dirty="0">
                <a:solidFill>
                  <a:schemeClr val="tx1"/>
                </a:solidFill>
                <a:latin typeface="Overpass Medium" pitchFamily="2" charset="77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Overpass Medium" pitchFamily="2" charset="77"/>
              </a:rPr>
              <a:t>erat</a:t>
            </a:r>
            <a:r>
              <a:rPr lang="en-US" sz="2000" dirty="0">
                <a:solidFill>
                  <a:schemeClr val="tx1"/>
                </a:solidFill>
                <a:latin typeface="Overpass Medium" pitchFamily="2" charset="77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Overpass Medium" pitchFamily="2" charset="77"/>
              </a:rPr>
              <a:t>quis</a:t>
            </a:r>
            <a:r>
              <a:rPr lang="en-US" sz="2000" dirty="0">
                <a:solidFill>
                  <a:schemeClr val="tx1"/>
                </a:solidFill>
                <a:latin typeface="Overpass Medium" pitchFamily="2" charset="77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Overpass Medium" pitchFamily="2" charset="77"/>
              </a:rPr>
              <a:t>rhoncus</a:t>
            </a:r>
            <a:r>
              <a:rPr lang="en-US" sz="2000" dirty="0">
                <a:solidFill>
                  <a:schemeClr val="tx1"/>
                </a:solidFill>
                <a:latin typeface="Overpass Medium" pitchFamily="2" charset="77"/>
              </a:rPr>
              <a:t>. </a:t>
            </a:r>
            <a:r>
              <a:rPr lang="en-US" sz="2000" dirty="0" err="1">
                <a:solidFill>
                  <a:schemeClr val="tx1"/>
                </a:solidFill>
                <a:latin typeface="Overpass Medium" pitchFamily="2" charset="77"/>
              </a:rPr>
              <a:t>Aliquam</a:t>
            </a:r>
            <a:r>
              <a:rPr lang="en-US" sz="2000" dirty="0">
                <a:solidFill>
                  <a:schemeClr val="tx1"/>
                </a:solidFill>
                <a:latin typeface="Overpass Medium" pitchFamily="2" charset="77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Overpass Medium" pitchFamily="2" charset="77"/>
              </a:rPr>
              <a:t>rhoncus</a:t>
            </a:r>
            <a:r>
              <a:rPr lang="en-US" sz="2000" dirty="0">
                <a:solidFill>
                  <a:schemeClr val="tx1"/>
                </a:solidFill>
                <a:latin typeface="Overpass Medium" pitchFamily="2" charset="77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Overpass Medium" pitchFamily="2" charset="77"/>
              </a:rPr>
              <a:t>odio</a:t>
            </a:r>
            <a:r>
              <a:rPr lang="en-US" sz="2000" dirty="0">
                <a:solidFill>
                  <a:schemeClr val="tx1"/>
                </a:solidFill>
                <a:latin typeface="Overpass Medium" pitchFamily="2" charset="77"/>
              </a:rPr>
              <a:t> a </a:t>
            </a:r>
            <a:r>
              <a:rPr lang="en-US" sz="2000" dirty="0" err="1">
                <a:solidFill>
                  <a:schemeClr val="tx1"/>
                </a:solidFill>
                <a:latin typeface="Overpass Medium" pitchFamily="2" charset="77"/>
              </a:rPr>
              <a:t>fringilla</a:t>
            </a:r>
            <a:r>
              <a:rPr lang="en-US" sz="2000" dirty="0">
                <a:solidFill>
                  <a:schemeClr val="tx1"/>
                </a:solidFill>
                <a:latin typeface="Overpass Medium" pitchFamily="2" charset="77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Overpass Medium" pitchFamily="2" charset="77"/>
              </a:rPr>
              <a:t>ultrices</a:t>
            </a:r>
            <a:r>
              <a:rPr lang="en-US" sz="2000" dirty="0">
                <a:solidFill>
                  <a:schemeClr val="tx1"/>
                </a:solidFill>
                <a:latin typeface="Overpass Medium" pitchFamily="2" charset="77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Overpass Medium" pitchFamily="2" charset="77"/>
              </a:rPr>
              <a:t>metus</a:t>
            </a:r>
            <a:r>
              <a:rPr lang="en-US" sz="2000" dirty="0">
                <a:solidFill>
                  <a:schemeClr val="tx1"/>
                </a:solidFill>
                <a:latin typeface="Overpass Medium" pitchFamily="2" charset="77"/>
              </a:rPr>
              <a:t> ligula </a:t>
            </a:r>
            <a:r>
              <a:rPr lang="en-US" sz="2000" dirty="0" err="1">
                <a:solidFill>
                  <a:schemeClr val="tx1"/>
                </a:solidFill>
                <a:latin typeface="Overpass Medium" pitchFamily="2" charset="77"/>
              </a:rPr>
              <a:t>porttitor</a:t>
            </a:r>
            <a:r>
              <a:rPr lang="en-US" sz="2000" dirty="0">
                <a:solidFill>
                  <a:schemeClr val="tx1"/>
                </a:solidFill>
                <a:latin typeface="Overpass Medium" pitchFamily="2" charset="77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Overpass Medium" pitchFamily="2" charset="77"/>
              </a:rPr>
              <a:t>odio</a:t>
            </a:r>
            <a:r>
              <a:rPr lang="en-US" sz="2000" dirty="0">
                <a:solidFill>
                  <a:schemeClr val="tx1"/>
                </a:solidFill>
                <a:latin typeface="Overpass Medium" pitchFamily="2" charset="77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Overpass Medium" pitchFamily="2" charset="77"/>
              </a:rPr>
              <a:t>nec</a:t>
            </a:r>
            <a:r>
              <a:rPr lang="en-US" sz="2000" dirty="0">
                <a:solidFill>
                  <a:schemeClr val="tx1"/>
                </a:solidFill>
                <a:latin typeface="Overpass Medium" pitchFamily="2" charset="77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Overpass Medium" pitchFamily="2" charset="77"/>
              </a:rPr>
              <a:t>ornare</a:t>
            </a:r>
            <a:r>
              <a:rPr lang="en-US" sz="2000" dirty="0">
                <a:solidFill>
                  <a:schemeClr val="tx1"/>
                </a:solidFill>
                <a:latin typeface="Overpass Medium" pitchFamily="2" charset="77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Overpass Medium" pitchFamily="2" charset="77"/>
              </a:rPr>
              <a:t>nulla</a:t>
            </a:r>
            <a:r>
              <a:rPr lang="en-US" sz="2000" dirty="0">
                <a:solidFill>
                  <a:schemeClr val="tx1"/>
                </a:solidFill>
                <a:latin typeface="Overpass Medium" pitchFamily="2" charset="77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Overpass Medium" pitchFamily="2" charset="77"/>
              </a:rPr>
              <a:t>tellus</a:t>
            </a:r>
            <a:r>
              <a:rPr lang="en-US" sz="2000" dirty="0">
                <a:solidFill>
                  <a:schemeClr val="tx1"/>
                </a:solidFill>
                <a:latin typeface="Overpass Medium" pitchFamily="2" charset="77"/>
              </a:rPr>
              <a:t> vitae </a:t>
            </a:r>
            <a:r>
              <a:rPr lang="en-US" sz="2000" dirty="0" err="1">
                <a:solidFill>
                  <a:schemeClr val="tx1"/>
                </a:solidFill>
                <a:latin typeface="Overpass Medium" pitchFamily="2" charset="77"/>
              </a:rPr>
              <a:t>risus</a:t>
            </a:r>
            <a:r>
              <a:rPr lang="en-US" sz="2000" dirty="0">
                <a:solidFill>
                  <a:schemeClr val="tx1"/>
                </a:solidFill>
                <a:latin typeface="Overpass Medium" pitchFamily="2" charset="77"/>
              </a:rPr>
              <a:t>. </a:t>
            </a:r>
            <a:r>
              <a:rPr lang="en-US" sz="2000" dirty="0" err="1">
                <a:solidFill>
                  <a:schemeClr val="tx1"/>
                </a:solidFill>
                <a:latin typeface="Overpass Medium" pitchFamily="2" charset="77"/>
              </a:rPr>
              <a:t>Quisque</a:t>
            </a:r>
            <a:r>
              <a:rPr lang="en-US" sz="2000" dirty="0">
                <a:solidFill>
                  <a:schemeClr val="tx1"/>
                </a:solidFill>
                <a:latin typeface="Overpass Medium" pitchFamily="2" charset="77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Overpass Medium" pitchFamily="2" charset="77"/>
              </a:rPr>
              <a:t>accumsan</a:t>
            </a:r>
            <a:r>
              <a:rPr lang="en-US" sz="2000" dirty="0">
                <a:solidFill>
                  <a:schemeClr val="tx1"/>
                </a:solidFill>
                <a:latin typeface="Overpass Medium" pitchFamily="2" charset="77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Overpass Medium" pitchFamily="2" charset="77"/>
              </a:rPr>
              <a:t>felis</a:t>
            </a:r>
            <a:r>
              <a:rPr lang="en-US" sz="2000" dirty="0">
                <a:solidFill>
                  <a:schemeClr val="tx1"/>
                </a:solidFill>
                <a:latin typeface="Overpass Medium" pitchFamily="2" charset="77"/>
              </a:rPr>
              <a:t> et nisi </a:t>
            </a:r>
            <a:r>
              <a:rPr lang="en-US" sz="2000" dirty="0" err="1">
                <a:solidFill>
                  <a:schemeClr val="tx1"/>
                </a:solidFill>
                <a:latin typeface="Overpass Medium" pitchFamily="2" charset="77"/>
              </a:rPr>
              <a:t>tristique</a:t>
            </a:r>
            <a:r>
              <a:rPr lang="en-US" sz="2000" dirty="0">
                <a:solidFill>
                  <a:schemeClr val="tx1"/>
                </a:solidFill>
                <a:latin typeface="Overpass Medium" pitchFamily="2" charset="77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Overpass Medium" pitchFamily="2" charset="77"/>
              </a:rPr>
              <a:t>bibendum</a:t>
            </a:r>
            <a:r>
              <a:rPr lang="en-US" sz="2000" dirty="0">
                <a:solidFill>
                  <a:schemeClr val="tx1"/>
                </a:solidFill>
                <a:latin typeface="Overpass Medium" pitchFamily="2" charset="77"/>
              </a:rPr>
              <a:t>. Aenean </a:t>
            </a:r>
            <a:r>
              <a:rPr lang="en-US" sz="2000" dirty="0" err="1">
                <a:solidFill>
                  <a:schemeClr val="tx1"/>
                </a:solidFill>
                <a:latin typeface="Overpass Medium" pitchFamily="2" charset="77"/>
              </a:rPr>
              <a:t>vulputate</a:t>
            </a:r>
            <a:r>
              <a:rPr lang="en-US" sz="2000" dirty="0">
                <a:solidFill>
                  <a:schemeClr val="tx1"/>
                </a:solidFill>
                <a:latin typeface="Overpass Medium" pitchFamily="2" charset="77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Overpass Medium" pitchFamily="2" charset="77"/>
              </a:rPr>
              <a:t>posuere</a:t>
            </a:r>
            <a:r>
              <a:rPr lang="en-US" sz="2000" dirty="0">
                <a:solidFill>
                  <a:schemeClr val="tx1"/>
                </a:solidFill>
                <a:latin typeface="Overpass Medium" pitchFamily="2" charset="77"/>
              </a:rPr>
              <a:t> ipsum </a:t>
            </a:r>
            <a:r>
              <a:rPr lang="en-US" sz="2000" dirty="0" err="1">
                <a:solidFill>
                  <a:schemeClr val="tx1"/>
                </a:solidFill>
                <a:latin typeface="Overpass Medium" pitchFamily="2" charset="77"/>
              </a:rPr>
              <a:t>ut</a:t>
            </a:r>
            <a:r>
              <a:rPr lang="en-US" sz="2000" dirty="0">
                <a:solidFill>
                  <a:schemeClr val="tx1"/>
                </a:solidFill>
                <a:latin typeface="Overpass Medium" pitchFamily="2" charset="77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Overpass Medium" pitchFamily="2" charset="77"/>
              </a:rPr>
              <a:t>ultricies</a:t>
            </a:r>
            <a:r>
              <a:rPr lang="en-US" sz="2000" dirty="0">
                <a:solidFill>
                  <a:schemeClr val="tx1"/>
                </a:solidFill>
                <a:latin typeface="Overpass Medium" pitchFamily="2" charset="77"/>
              </a:rPr>
              <a:t>.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50611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077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6/12/2025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0994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964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6/12/2025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7209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145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7807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6/12/2025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450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CB13F8-B8CF-9F5B-02A6-2D401A779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A6DA76-09D7-7732-F735-E72092DFB8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23B411-D80A-D993-365C-EF550D7BA0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DE96AF-249D-6757-D11D-80EBA351F3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Student-Centered Design at SJI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565A4B-5B74-2FFA-AF61-29C8A8CC71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582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  <p:sldLayoutId id="2147483690" r:id="rId18"/>
    <p:sldLayoutId id="2147483691" r:id="rId19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0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0.png"/><Relationship Id="rId5" Type="http://schemas.openxmlformats.org/officeDocument/2006/relationships/image" Target="cid:image009.png@01D82CB4.E44481E0" TargetMode="Externa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dpss.lacounty.gov/en/food/calfresh.html#:~:text=The%20CalFresh%20Program%20(formerly%20known%20as%20Food%20Stamps)%20helps%20low-income" TargetMode="External"/><Relationship Id="rId7" Type="http://schemas.openxmlformats.org/officeDocument/2006/relationships/image" Target="cid:image009.png@01D82CB4.E44481E0" TargetMode="External"/><Relationship Id="rId2" Type="http://schemas.openxmlformats.org/officeDocument/2006/relationships/hyperlink" Target="https://benefitscal.com/" TargetMode="Externa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cid:image009.png@01D82CB4.E44481E0" TargetMode="Externa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5" Type="http://schemas.openxmlformats.org/officeDocument/2006/relationships/image" Target="cid:image009.png@01D82CB4.E44481E0" TargetMode="Externa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png"/><Relationship Id="rId5" Type="http://schemas.openxmlformats.org/officeDocument/2006/relationships/image" Target="cid:image009.png@01D82CB4.E44481E0" TargetMode="Externa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cid:image009.png@01D82CB4.E44481E0" TargetMode="External"/><Relationship Id="rId3" Type="http://schemas.openxmlformats.org/officeDocument/2006/relationships/hyperlink" Target="https://dpss.lacounty.gov/en/food/calfresh.html#:~:text=The%20CalFresh%20Program%20(formerly%20known%20as%20Food%20Stamps)%20helps%20low-income" TargetMode="External"/><Relationship Id="rId7" Type="http://schemas.openxmlformats.org/officeDocument/2006/relationships/image" Target="../media/image5.png"/><Relationship Id="rId2" Type="http://schemas.openxmlformats.org/officeDocument/2006/relationships/hyperlink" Target="https://benefitscal.com/" TargetMode="Externa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hyperlink" Target="https://file.lacounty.gov/SDSInter/dpss/1148480_CalFreshProgramFactsheetFFY23-24English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image" Target="cid:image009.png@01D82CB4.E44481E0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5" Type="http://schemas.openxmlformats.org/officeDocument/2006/relationships/image" Target="cid:image009.png@01D82CB4.E44481E0" TargetMode="Externa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0.png"/><Relationship Id="rId5" Type="http://schemas.openxmlformats.org/officeDocument/2006/relationships/image" Target="cid:image009.png@01D82CB4.E44481E0" TargetMode="Externa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0.png"/><Relationship Id="rId5" Type="http://schemas.openxmlformats.org/officeDocument/2006/relationships/image" Target="cid:image009.png@01D82CB4.E44481E0" TargetMode="Externa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C9501-0095-73BE-CEB0-3D6333657476}"/>
              </a:ext>
            </a:extLst>
          </p:cNvPr>
          <p:cNvSpPr txBox="1">
            <a:spLocks/>
          </p:cNvSpPr>
          <p:nvPr/>
        </p:nvSpPr>
        <p:spPr>
          <a:xfrm>
            <a:off x="619296" y="3138903"/>
            <a:ext cx="8742169" cy="747897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0" tIns="0" rIns="0" bIns="0" rtlCol="0" anchor="t" anchorCtr="0">
            <a:spAutoFit/>
          </a:bodyPr>
          <a:lstStyle>
            <a:lvl1pPr lvl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39922"/>
              </a:buClr>
              <a:buSzPts val="2800"/>
              <a:buFont typeface="Inter"/>
              <a:buNone/>
              <a:defRPr sz="3200" b="0" i="0" kern="1200">
                <a:solidFill>
                  <a:schemeClr val="tx1"/>
                </a:solidFill>
                <a:latin typeface="Obviously Narw Bold" pitchFamily="82" charset="77"/>
                <a:ea typeface="Inter"/>
                <a:cs typeface="Obviously Narw Bold" pitchFamily="82" charset="77"/>
                <a:sym typeface="Inte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39922"/>
              </a:buClr>
              <a:buSzPts val="2800"/>
              <a:buFont typeface="Inter"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bviously Narw Bold" panose="040D0808050403040306" pitchFamily="82" charset="0"/>
                <a:sym typeface="Inter"/>
              </a:rPr>
              <a:t>Skill Up Los Angeles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53A2A0-0E77-6D12-D42E-B50548C047CD}"/>
              </a:ext>
            </a:extLst>
          </p:cNvPr>
          <p:cNvSpPr txBox="1">
            <a:spLocks/>
          </p:cNvSpPr>
          <p:nvPr/>
        </p:nvSpPr>
        <p:spPr>
          <a:xfrm>
            <a:off x="619296" y="4031250"/>
            <a:ext cx="11395723" cy="120934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bviously Narw Bold" panose="040D0808050403040306" pitchFamily="82" charset="0"/>
                <a:ea typeface="+mn-ea"/>
                <a:cs typeface="+mn-cs"/>
              </a:rPr>
              <a:t>CalFresh Employment &amp; Training Onboarding: CalFresh Information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bviously Narw Bold" panose="040D0808050403040306" pitchFamily="82" charset="0"/>
              <a:ea typeface="+mn-ea"/>
              <a:cs typeface="+mn-cs"/>
            </a:endParaRPr>
          </a:p>
        </p:txBody>
      </p:sp>
      <p:pic>
        <p:nvPicPr>
          <p:cNvPr id="4" name="Picture 3" descr="A blue and black logo&#10;&#10;Description automatically generated">
            <a:extLst>
              <a:ext uri="{FF2B5EF4-FFF2-40B4-BE49-F238E27FC236}">
                <a16:creationId xmlns:a16="http://schemas.microsoft.com/office/drawing/2014/main" id="{F6ABD8BE-E05B-D195-4D4D-198E97DFB9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0027" y="6107059"/>
            <a:ext cx="1347045" cy="593326"/>
          </a:xfrm>
          <a:prstGeom prst="rect">
            <a:avLst/>
          </a:prstGeom>
        </p:spPr>
      </p:pic>
      <p:pic>
        <p:nvPicPr>
          <p:cNvPr id="6" name="Picture 5" descr="A close-up of a logo&#10;&#10;Description automatically generated">
            <a:extLst>
              <a:ext uri="{FF2B5EF4-FFF2-40B4-BE49-F238E27FC236}">
                <a16:creationId xmlns:a16="http://schemas.microsoft.com/office/drawing/2014/main" id="{C8591AFA-FEF3-521A-E795-95C6EBF2637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0522" y="859876"/>
            <a:ext cx="6210957" cy="1412561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6B1BD-8752-B26E-457C-B3E94BEA6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1BAE9F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Re-Establishing CalFresh Eligibility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0157A5-B9F9-A338-DE13-C1465D922A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3239665"/>
            <a:ext cx="10003971" cy="2937297"/>
          </a:xfrm>
        </p:spPr>
        <p:txBody>
          <a:bodyPr>
            <a:normAutofit/>
          </a:bodyPr>
          <a:lstStyle/>
          <a:p>
            <a:r>
              <a:rPr lang="en-US" dirty="0"/>
              <a:t>If a CalFresh recipient does not comply within Month 1, the recipient would need to re-apply for CalFresh benefits.</a:t>
            </a:r>
          </a:p>
          <a:p>
            <a:r>
              <a:rPr lang="en-US" dirty="0"/>
              <a:t>Re-application would result in an eligibility gap during the SULA 90-day look back period.</a:t>
            </a:r>
          </a:p>
          <a:p>
            <a:r>
              <a:rPr lang="en-US" dirty="0"/>
              <a:t>Providers should continue checking recipient’s CF eligibility during the 90-day look back period.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1E77532-CDFC-C75A-2620-502E511565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41189" y="5317123"/>
            <a:ext cx="923843" cy="522061"/>
          </a:xfrm>
          <a:prstGeom prst="rect">
            <a:avLst/>
          </a:prstGeom>
        </p:spPr>
      </p:pic>
      <p:pic>
        <p:nvPicPr>
          <p:cNvPr id="6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455CCDB1-CD4D-6507-850D-EEA381229BA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44560"/>
          <a:stretch/>
        </p:blipFill>
        <p:spPr>
          <a:xfrm>
            <a:off x="10930667" y="5949230"/>
            <a:ext cx="988841" cy="522061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99DF191F-A07A-AE34-AE6E-1D9786CDE0AF}"/>
              </a:ext>
            </a:extLst>
          </p:cNvPr>
          <p:cNvSpPr/>
          <p:nvPr/>
        </p:nvSpPr>
        <p:spPr>
          <a:xfrm>
            <a:off x="0" y="0"/>
            <a:ext cx="12192000" cy="134911"/>
          </a:xfrm>
          <a:prstGeom prst="rect">
            <a:avLst/>
          </a:prstGeom>
          <a:solidFill>
            <a:srgbClr val="1BAE9F"/>
          </a:solidFill>
          <a:ln>
            <a:solidFill>
              <a:srgbClr val="1BAE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E769300-3040-5294-FB11-241C68D5A28E}"/>
              </a:ext>
            </a:extLst>
          </p:cNvPr>
          <p:cNvCxnSpPr>
            <a:cxnSpLocks/>
          </p:cNvCxnSpPr>
          <p:nvPr/>
        </p:nvCxnSpPr>
        <p:spPr>
          <a:xfrm>
            <a:off x="305345" y="6592925"/>
            <a:ext cx="10174011" cy="0"/>
          </a:xfrm>
          <a:prstGeom prst="line">
            <a:avLst/>
          </a:prstGeom>
          <a:ln>
            <a:solidFill>
              <a:srgbClr val="1BAE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24145524-6B56-F701-4D1A-37BA919F59A4}"/>
              </a:ext>
            </a:extLst>
          </p:cNvPr>
          <p:cNvPicPr>
            <a:picLocks noChangeAspect="1"/>
          </p:cNvPicPr>
          <p:nvPr/>
        </p:nvPicPr>
        <p:blipFill rotWithShape="1"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63" t="7380" r="3301" b="369"/>
          <a:stretch>
            <a:fillRect/>
          </a:stretch>
        </p:blipFill>
        <p:spPr bwMode="auto">
          <a:xfrm>
            <a:off x="305345" y="6073884"/>
            <a:ext cx="1958925" cy="47603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585A76F-ED0E-29D2-879C-FA0EA368332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34133" y="1559233"/>
            <a:ext cx="8945223" cy="1409897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37EB608C-77CE-01F3-175C-EA5FE9B9CE2F}"/>
              </a:ext>
            </a:extLst>
          </p:cNvPr>
          <p:cNvSpPr/>
          <p:nvPr/>
        </p:nvSpPr>
        <p:spPr>
          <a:xfrm>
            <a:off x="5977054" y="1690688"/>
            <a:ext cx="4170555" cy="941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8740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6B1BD-8752-B26E-457C-B3E94BEA6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1BAE9F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Additional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0157A5-B9F9-A338-DE13-C1465D922A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10003971" cy="4351338"/>
          </a:xfrm>
        </p:spPr>
        <p:txBody>
          <a:bodyPr/>
          <a:lstStyle/>
          <a:p>
            <a:r>
              <a:rPr lang="en-US" dirty="0"/>
              <a:t>SULA Providers may connect CalFresh recipients to:</a:t>
            </a:r>
          </a:p>
          <a:p>
            <a:pPr lvl="1"/>
            <a:r>
              <a:rPr lang="en-US" dirty="0"/>
              <a:t>Online Assistance – </a:t>
            </a:r>
            <a:r>
              <a:rPr lang="en-US" dirty="0">
                <a:hlinkClick r:id="rId2"/>
              </a:rPr>
              <a:t>BenefitsCal.com</a:t>
            </a:r>
            <a:endParaRPr lang="en-US" dirty="0"/>
          </a:p>
          <a:p>
            <a:pPr lvl="1"/>
            <a:r>
              <a:rPr lang="en-US" dirty="0"/>
              <a:t>DPSS Call Center @ (866) 613-3777</a:t>
            </a:r>
          </a:p>
          <a:p>
            <a:pPr lvl="1"/>
            <a:endParaRPr lang="en-US" dirty="0"/>
          </a:p>
          <a:p>
            <a:r>
              <a:rPr lang="en-US" dirty="0"/>
              <a:t>For more information, please visit the </a:t>
            </a:r>
            <a:r>
              <a:rPr lang="en-US" dirty="0">
                <a:hlinkClick r:id="rId3"/>
              </a:rPr>
              <a:t>DPSS CalFresh Website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1E77532-CDFC-C75A-2620-502E511565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41189" y="5317123"/>
            <a:ext cx="923843" cy="522061"/>
          </a:xfrm>
          <a:prstGeom prst="rect">
            <a:avLst/>
          </a:prstGeom>
        </p:spPr>
      </p:pic>
      <p:pic>
        <p:nvPicPr>
          <p:cNvPr id="6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455CCDB1-CD4D-6507-850D-EEA381229BAB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44560"/>
          <a:stretch/>
        </p:blipFill>
        <p:spPr>
          <a:xfrm>
            <a:off x="10930667" y="5949230"/>
            <a:ext cx="988841" cy="522061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99DF191F-A07A-AE34-AE6E-1D9786CDE0AF}"/>
              </a:ext>
            </a:extLst>
          </p:cNvPr>
          <p:cNvSpPr/>
          <p:nvPr/>
        </p:nvSpPr>
        <p:spPr>
          <a:xfrm>
            <a:off x="0" y="0"/>
            <a:ext cx="12192000" cy="134911"/>
          </a:xfrm>
          <a:prstGeom prst="rect">
            <a:avLst/>
          </a:prstGeom>
          <a:solidFill>
            <a:srgbClr val="1BAE9F"/>
          </a:solidFill>
          <a:ln>
            <a:solidFill>
              <a:srgbClr val="1BAE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E769300-3040-5294-FB11-241C68D5A28E}"/>
              </a:ext>
            </a:extLst>
          </p:cNvPr>
          <p:cNvCxnSpPr>
            <a:cxnSpLocks/>
          </p:cNvCxnSpPr>
          <p:nvPr/>
        </p:nvCxnSpPr>
        <p:spPr>
          <a:xfrm>
            <a:off x="305345" y="6592925"/>
            <a:ext cx="10174011" cy="0"/>
          </a:xfrm>
          <a:prstGeom prst="line">
            <a:avLst/>
          </a:prstGeom>
          <a:ln>
            <a:solidFill>
              <a:srgbClr val="1BAE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D9093007-2A72-A8F2-1077-C3D18CC0E4DA}"/>
              </a:ext>
            </a:extLst>
          </p:cNvPr>
          <p:cNvPicPr>
            <a:picLocks noChangeAspect="1"/>
          </p:cNvPicPr>
          <p:nvPr/>
        </p:nvPicPr>
        <p:blipFill rotWithShape="1">
          <a:blip r:embed="rId6" r:link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63" t="7380" r="3301" b="369"/>
          <a:stretch>
            <a:fillRect/>
          </a:stretch>
        </p:blipFill>
        <p:spPr bwMode="auto">
          <a:xfrm>
            <a:off x="305345" y="6073884"/>
            <a:ext cx="1958925" cy="4760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008490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picture containing text">
            <a:extLst>
              <a:ext uri="{FF2B5EF4-FFF2-40B4-BE49-F238E27FC236}">
                <a16:creationId xmlns:a16="http://schemas.microsoft.com/office/drawing/2014/main" id="{5B3EB268-CEF8-C8B8-A7F9-4E61879620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57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AEB77CA-3878-7A42-89E5-953768F62B2E}"/>
              </a:ext>
            </a:extLst>
          </p:cNvPr>
          <p:cNvSpPr txBox="1"/>
          <p:nvPr/>
        </p:nvSpPr>
        <p:spPr>
          <a:xfrm>
            <a:off x="998122" y="2105561"/>
            <a:ext cx="68644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spc="-150" dirty="0">
                <a:solidFill>
                  <a:schemeClr val="bg1"/>
                </a:solidFill>
                <a:latin typeface="Helvetica" pitchFamily="2" charset="0"/>
                <a:cs typeface="Arial" panose="020B0604020202020204" pitchFamily="34" charset="0"/>
              </a:rPr>
              <a:t>Thank you!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F6A3852-0CAF-5B2F-BB23-F0D48B0F7942}"/>
              </a:ext>
            </a:extLst>
          </p:cNvPr>
          <p:cNvSpPr txBox="1"/>
          <p:nvPr/>
        </p:nvSpPr>
        <p:spPr>
          <a:xfrm>
            <a:off x="1131130" y="5233080"/>
            <a:ext cx="6226475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400" spc="-150" dirty="0">
                <a:solidFill>
                  <a:schemeClr val="bg1"/>
                </a:solidFill>
                <a:latin typeface="Helvetica"/>
                <a:cs typeface="Arial"/>
              </a:rPr>
              <a:t>Stay connected to us!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AFBCC6E-271D-9B69-28A2-54447EB3AC21}"/>
              </a:ext>
            </a:extLst>
          </p:cNvPr>
          <p:cNvSpPr txBox="1"/>
          <p:nvPr/>
        </p:nvSpPr>
        <p:spPr>
          <a:xfrm>
            <a:off x="2838619" y="4284961"/>
            <a:ext cx="19680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spc="-150" dirty="0">
                <a:solidFill>
                  <a:schemeClr val="bg1"/>
                </a:solidFill>
                <a:latin typeface="Helvetica Light" panose="020B0403020202020204" pitchFamily="34" charset="0"/>
                <a:cs typeface="Arial" panose="020B0604020202020204" pitchFamily="34" charset="0"/>
              </a:rPr>
              <a:t>@EconOppLA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03BC66F-FCF7-1956-584E-81513B3FCEC8}"/>
              </a:ext>
            </a:extLst>
          </p:cNvPr>
          <p:cNvCxnSpPr>
            <a:cxnSpLocks/>
          </p:cNvCxnSpPr>
          <p:nvPr/>
        </p:nvCxnSpPr>
        <p:spPr>
          <a:xfrm flipV="1">
            <a:off x="829559" y="3669921"/>
            <a:ext cx="6676582" cy="1157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18">
            <a:extLst>
              <a:ext uri="{FF2B5EF4-FFF2-40B4-BE49-F238E27FC236}">
                <a16:creationId xmlns:a16="http://schemas.microsoft.com/office/drawing/2014/main" id="{32DF1FD2-0CE9-1885-4B68-D5735A8B98D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64612" y="5694745"/>
            <a:ext cx="1540153" cy="870336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908E0209-1546-5F4B-B60D-F6AC35AEE173}"/>
              </a:ext>
            </a:extLst>
          </p:cNvPr>
          <p:cNvGrpSpPr/>
          <p:nvPr/>
        </p:nvGrpSpPr>
        <p:grpSpPr>
          <a:xfrm>
            <a:off x="1225061" y="4257233"/>
            <a:ext cx="1613558" cy="461665"/>
            <a:chOff x="823346" y="2590606"/>
            <a:chExt cx="4334483" cy="1220705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464FC05E-BD11-1740-A386-11FBA329393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398283" y="2611942"/>
              <a:ext cx="1184606" cy="1199369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8224B439-DB85-BE40-A2D8-A228114F06F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973223" y="2611942"/>
              <a:ext cx="1184606" cy="1199369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DEE9C7F9-3E30-0E40-BDE2-F4E2848CA72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823346" y="2590606"/>
              <a:ext cx="1184603" cy="1199366"/>
            </a:xfrm>
            <a:prstGeom prst="rect">
              <a:avLst/>
            </a:prstGeom>
          </p:spPr>
        </p:pic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1A71BE96-EFFE-0607-575E-2AB5C815FE26}"/>
              </a:ext>
            </a:extLst>
          </p:cNvPr>
          <p:cNvSpPr txBox="1"/>
          <p:nvPr/>
        </p:nvSpPr>
        <p:spPr>
          <a:xfrm>
            <a:off x="1131130" y="4795918"/>
            <a:ext cx="42986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pc="-150" dirty="0">
                <a:solidFill>
                  <a:schemeClr val="bg1"/>
                </a:solidFill>
                <a:latin typeface="Helvetica Light" panose="020B0403020202020204"/>
                <a:cs typeface="Arial"/>
              </a:rPr>
              <a:t>SkillUpLA@opportunity.lacounty.gov</a:t>
            </a:r>
            <a:endParaRPr lang="en-US" sz="2400" dirty="0">
              <a:latin typeface="Helvetica Light" panose="020B0403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3091986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28EB44B-C246-07F7-F914-B29F76F35F14}"/>
              </a:ext>
            </a:extLst>
          </p:cNvPr>
          <p:cNvSpPr/>
          <p:nvPr/>
        </p:nvSpPr>
        <p:spPr>
          <a:xfrm>
            <a:off x="0" y="3189767"/>
            <a:ext cx="12192000" cy="3662516"/>
          </a:xfrm>
          <a:prstGeom prst="rect">
            <a:avLst/>
          </a:prstGeom>
          <a:solidFill>
            <a:srgbClr val="30A5A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F6A3852-0CAF-5B2F-BB23-F0D48B0F7942}"/>
              </a:ext>
            </a:extLst>
          </p:cNvPr>
          <p:cNvSpPr txBox="1"/>
          <p:nvPr/>
        </p:nvSpPr>
        <p:spPr>
          <a:xfrm>
            <a:off x="922096" y="3756301"/>
            <a:ext cx="6226475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000" spc="-150" dirty="0">
                <a:solidFill>
                  <a:schemeClr val="bg1"/>
                </a:solidFill>
                <a:latin typeface="Helvetica"/>
                <a:cs typeface="Arial"/>
              </a:rPr>
              <a:t>CalFresh Information Session</a:t>
            </a:r>
            <a:endParaRPr lang="en-US" sz="2000" spc="-150" dirty="0">
              <a:solidFill>
                <a:schemeClr val="bg1"/>
              </a:solidFill>
              <a:latin typeface="Helvetica" pitchFamily="2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AFBCC6E-271D-9B69-28A2-54447EB3AC21}"/>
              </a:ext>
            </a:extLst>
          </p:cNvPr>
          <p:cNvSpPr txBox="1"/>
          <p:nvPr/>
        </p:nvSpPr>
        <p:spPr>
          <a:xfrm>
            <a:off x="919935" y="4126416"/>
            <a:ext cx="2185294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spc="-150" dirty="0">
                <a:solidFill>
                  <a:schemeClr val="bg1"/>
                </a:solidFill>
                <a:latin typeface="Helvetica Light"/>
                <a:cs typeface="Arial"/>
              </a:rPr>
              <a:t>October 17, 2024</a:t>
            </a:r>
            <a:endParaRPr lang="en-US" dirty="0">
              <a:solidFill>
                <a:schemeClr val="bg1"/>
              </a:solidFill>
              <a:cs typeface="Calibri" panose="020F0502020204030204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03BC66F-FCF7-1956-584E-81513B3FCEC8}"/>
              </a:ext>
            </a:extLst>
          </p:cNvPr>
          <p:cNvCxnSpPr>
            <a:cxnSpLocks/>
          </p:cNvCxnSpPr>
          <p:nvPr/>
        </p:nvCxnSpPr>
        <p:spPr>
          <a:xfrm flipV="1">
            <a:off x="829559" y="3669921"/>
            <a:ext cx="7326523" cy="1157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18">
            <a:extLst>
              <a:ext uri="{FF2B5EF4-FFF2-40B4-BE49-F238E27FC236}">
                <a16:creationId xmlns:a16="http://schemas.microsoft.com/office/drawing/2014/main" id="{32DF1FD2-0CE9-1885-4B68-D5735A8B98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64612" y="5694745"/>
            <a:ext cx="1540153" cy="870336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FE19377E-40A9-53B1-7571-54FD340D7C90}"/>
              </a:ext>
            </a:extLst>
          </p:cNvPr>
          <p:cNvPicPr>
            <a:picLocks noChangeAspect="1"/>
          </p:cNvPicPr>
          <p:nvPr/>
        </p:nvPicPr>
        <p:blipFill rotWithShape="1"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63" t="7380" r="3301" b="369"/>
          <a:stretch>
            <a:fillRect/>
          </a:stretch>
        </p:blipFill>
        <p:spPr bwMode="auto">
          <a:xfrm>
            <a:off x="832970" y="1143551"/>
            <a:ext cx="7535919" cy="183127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53071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6B1BD-8752-B26E-457C-B3E94BEA6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1BAE9F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What is CalFresh?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0157A5-B9F9-A338-DE13-C1465D922A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10003971" cy="4351338"/>
          </a:xfrm>
        </p:spPr>
        <p:txBody>
          <a:bodyPr/>
          <a:lstStyle/>
          <a:p>
            <a:r>
              <a:rPr lang="en-US" dirty="0"/>
              <a:t>California’s State version of the Federal Supplemental Nutrition Assistance Program (SNAP) formerly known as Food Stamps.</a:t>
            </a:r>
          </a:p>
          <a:p>
            <a:r>
              <a:rPr lang="en-US" dirty="0"/>
              <a:t>Within Los Angeles County, the CalFresh program is administered by the Department of Public Social Services (DPSS)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1E77532-CDFC-C75A-2620-502E511565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41189" y="5317123"/>
            <a:ext cx="923843" cy="522061"/>
          </a:xfrm>
          <a:prstGeom prst="rect">
            <a:avLst/>
          </a:prstGeom>
        </p:spPr>
      </p:pic>
      <p:pic>
        <p:nvPicPr>
          <p:cNvPr id="6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455CCDB1-CD4D-6507-850D-EEA381229BA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44560"/>
          <a:stretch/>
        </p:blipFill>
        <p:spPr>
          <a:xfrm>
            <a:off x="10930667" y="5949230"/>
            <a:ext cx="988841" cy="522061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99DF191F-A07A-AE34-AE6E-1D9786CDE0AF}"/>
              </a:ext>
            </a:extLst>
          </p:cNvPr>
          <p:cNvSpPr/>
          <p:nvPr/>
        </p:nvSpPr>
        <p:spPr>
          <a:xfrm>
            <a:off x="0" y="0"/>
            <a:ext cx="12192000" cy="134911"/>
          </a:xfrm>
          <a:prstGeom prst="rect">
            <a:avLst/>
          </a:prstGeom>
          <a:solidFill>
            <a:srgbClr val="1BAE9F"/>
          </a:solidFill>
          <a:ln>
            <a:solidFill>
              <a:srgbClr val="1BAE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E769300-3040-5294-FB11-241C68D5A28E}"/>
              </a:ext>
            </a:extLst>
          </p:cNvPr>
          <p:cNvCxnSpPr>
            <a:cxnSpLocks/>
          </p:cNvCxnSpPr>
          <p:nvPr/>
        </p:nvCxnSpPr>
        <p:spPr>
          <a:xfrm>
            <a:off x="305345" y="6592925"/>
            <a:ext cx="10174011" cy="0"/>
          </a:xfrm>
          <a:prstGeom prst="line">
            <a:avLst/>
          </a:prstGeom>
          <a:ln>
            <a:solidFill>
              <a:srgbClr val="1BAE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D9093007-2A72-A8F2-1077-C3D18CC0E4DA}"/>
              </a:ext>
            </a:extLst>
          </p:cNvPr>
          <p:cNvPicPr>
            <a:picLocks noChangeAspect="1"/>
          </p:cNvPicPr>
          <p:nvPr/>
        </p:nvPicPr>
        <p:blipFill rotWithShape="1"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63" t="7380" r="3301" b="369"/>
          <a:stretch>
            <a:fillRect/>
          </a:stretch>
        </p:blipFill>
        <p:spPr bwMode="auto">
          <a:xfrm>
            <a:off x="305345" y="6073884"/>
            <a:ext cx="1958925" cy="4760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19233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6B1BD-8752-B26E-457C-B3E94BEA6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1BAE9F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SULA – Reverse Referral Overview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1E77532-CDFC-C75A-2620-502E511565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41189" y="5317123"/>
            <a:ext cx="923843" cy="522061"/>
          </a:xfrm>
          <a:prstGeom prst="rect">
            <a:avLst/>
          </a:prstGeom>
        </p:spPr>
      </p:pic>
      <p:pic>
        <p:nvPicPr>
          <p:cNvPr id="6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455CCDB1-CD4D-6507-850D-EEA381229BA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44560"/>
          <a:stretch/>
        </p:blipFill>
        <p:spPr>
          <a:xfrm>
            <a:off x="10930667" y="5949230"/>
            <a:ext cx="988841" cy="522061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99DF191F-A07A-AE34-AE6E-1D9786CDE0AF}"/>
              </a:ext>
            </a:extLst>
          </p:cNvPr>
          <p:cNvSpPr/>
          <p:nvPr/>
        </p:nvSpPr>
        <p:spPr>
          <a:xfrm>
            <a:off x="0" y="0"/>
            <a:ext cx="12192000" cy="134911"/>
          </a:xfrm>
          <a:prstGeom prst="rect">
            <a:avLst/>
          </a:prstGeom>
          <a:solidFill>
            <a:srgbClr val="1BAE9F"/>
          </a:solidFill>
          <a:ln>
            <a:solidFill>
              <a:srgbClr val="1BAE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E769300-3040-5294-FB11-241C68D5A28E}"/>
              </a:ext>
            </a:extLst>
          </p:cNvPr>
          <p:cNvCxnSpPr>
            <a:cxnSpLocks/>
          </p:cNvCxnSpPr>
          <p:nvPr/>
        </p:nvCxnSpPr>
        <p:spPr>
          <a:xfrm>
            <a:off x="305345" y="6592925"/>
            <a:ext cx="10174011" cy="0"/>
          </a:xfrm>
          <a:prstGeom prst="line">
            <a:avLst/>
          </a:prstGeom>
          <a:ln>
            <a:solidFill>
              <a:srgbClr val="1BAE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D9093007-2A72-A8F2-1077-C3D18CC0E4DA}"/>
              </a:ext>
            </a:extLst>
          </p:cNvPr>
          <p:cNvPicPr>
            <a:picLocks noChangeAspect="1"/>
          </p:cNvPicPr>
          <p:nvPr/>
        </p:nvPicPr>
        <p:blipFill rotWithShape="1"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63" t="7380" r="3301" b="369"/>
          <a:stretch>
            <a:fillRect/>
          </a:stretch>
        </p:blipFill>
        <p:spPr bwMode="auto">
          <a:xfrm>
            <a:off x="305345" y="6073884"/>
            <a:ext cx="1958925" cy="476032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id="{3F46DB2C-F706-AF70-3155-A35B68B81253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6"/>
          <a:stretch>
            <a:fillRect/>
          </a:stretch>
        </p:blipFill>
        <p:spPr>
          <a:xfrm>
            <a:off x="2676330" y="1365828"/>
            <a:ext cx="6001139" cy="4708056"/>
          </a:xfrm>
        </p:spPr>
      </p:pic>
    </p:spTree>
    <p:extLst>
      <p:ext uri="{BB962C8B-B14F-4D97-AF65-F5344CB8AC3E}">
        <p14:creationId xmlns:p14="http://schemas.microsoft.com/office/powerpoint/2010/main" val="2192627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6B1BD-8752-B26E-457C-B3E94BEA6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1BAE9F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Applying for CalFresh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0157A5-B9F9-A338-DE13-C1465D922A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10003971" cy="4351338"/>
          </a:xfrm>
        </p:spPr>
        <p:txBody>
          <a:bodyPr/>
          <a:lstStyle/>
          <a:p>
            <a:r>
              <a:rPr lang="en-US" dirty="0"/>
              <a:t>Potential Skill Up Los Angeles reverse referral participants can be directed to apply for CalFresh:</a:t>
            </a:r>
          </a:p>
          <a:p>
            <a:pPr lvl="1"/>
            <a:r>
              <a:rPr lang="en-US" dirty="0"/>
              <a:t>Online – </a:t>
            </a:r>
            <a:r>
              <a:rPr lang="en-US" dirty="0">
                <a:hlinkClick r:id="rId2"/>
              </a:rPr>
              <a:t>BenefitsCal.com</a:t>
            </a:r>
            <a:endParaRPr lang="en-US" dirty="0"/>
          </a:p>
          <a:p>
            <a:pPr lvl="1"/>
            <a:r>
              <a:rPr lang="en-US" dirty="0"/>
              <a:t>Telephone – DPSS Call Center @ (866) 613-3777</a:t>
            </a:r>
          </a:p>
          <a:p>
            <a:pPr lvl="1"/>
            <a:r>
              <a:rPr lang="en-US" dirty="0"/>
              <a:t>In- Person at a local DPSS Office</a:t>
            </a:r>
          </a:p>
          <a:p>
            <a:pPr lvl="1"/>
            <a:r>
              <a:rPr lang="en-US" dirty="0"/>
              <a:t>By Mail or Fax</a:t>
            </a:r>
          </a:p>
          <a:p>
            <a:r>
              <a:rPr lang="en-US" dirty="0"/>
              <a:t>For more information, please visit the </a:t>
            </a:r>
            <a:r>
              <a:rPr lang="en-US" dirty="0">
                <a:hlinkClick r:id="rId3"/>
              </a:rPr>
              <a:t>DPSS CalFresh Website</a:t>
            </a:r>
            <a:r>
              <a:rPr lang="en-US" dirty="0"/>
              <a:t> or view the </a:t>
            </a:r>
            <a:r>
              <a:rPr lang="en-US" dirty="0">
                <a:hlinkClick r:id="rId4"/>
              </a:rPr>
              <a:t>DPSS CalFresh Program Factsheet</a:t>
            </a:r>
            <a:endParaRPr lang="en-US" dirty="0"/>
          </a:p>
          <a:p>
            <a:r>
              <a:rPr lang="en-US" dirty="0"/>
              <a:t>DPSS has 30 days, from the Date of Application, to process the application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1E77532-CDFC-C75A-2620-502E5115653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41189" y="5317123"/>
            <a:ext cx="923843" cy="522061"/>
          </a:xfrm>
          <a:prstGeom prst="rect">
            <a:avLst/>
          </a:prstGeom>
        </p:spPr>
      </p:pic>
      <p:pic>
        <p:nvPicPr>
          <p:cNvPr id="6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455CCDB1-CD4D-6507-850D-EEA381229BAB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44560"/>
          <a:stretch/>
        </p:blipFill>
        <p:spPr>
          <a:xfrm>
            <a:off x="10930667" y="5949230"/>
            <a:ext cx="988841" cy="522061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99DF191F-A07A-AE34-AE6E-1D9786CDE0AF}"/>
              </a:ext>
            </a:extLst>
          </p:cNvPr>
          <p:cNvSpPr/>
          <p:nvPr/>
        </p:nvSpPr>
        <p:spPr>
          <a:xfrm>
            <a:off x="0" y="0"/>
            <a:ext cx="12192000" cy="134911"/>
          </a:xfrm>
          <a:prstGeom prst="rect">
            <a:avLst/>
          </a:prstGeom>
          <a:solidFill>
            <a:srgbClr val="1BAE9F"/>
          </a:solidFill>
          <a:ln>
            <a:solidFill>
              <a:srgbClr val="1BAE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E769300-3040-5294-FB11-241C68D5A28E}"/>
              </a:ext>
            </a:extLst>
          </p:cNvPr>
          <p:cNvCxnSpPr>
            <a:cxnSpLocks/>
          </p:cNvCxnSpPr>
          <p:nvPr/>
        </p:nvCxnSpPr>
        <p:spPr>
          <a:xfrm>
            <a:off x="305345" y="6592925"/>
            <a:ext cx="10174011" cy="0"/>
          </a:xfrm>
          <a:prstGeom prst="line">
            <a:avLst/>
          </a:prstGeom>
          <a:ln>
            <a:solidFill>
              <a:srgbClr val="1BAE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D9093007-2A72-A8F2-1077-C3D18CC0E4DA}"/>
              </a:ext>
            </a:extLst>
          </p:cNvPr>
          <p:cNvPicPr>
            <a:picLocks noChangeAspect="1"/>
          </p:cNvPicPr>
          <p:nvPr/>
        </p:nvPicPr>
        <p:blipFill rotWithShape="1">
          <a:blip r:embed="rId7" r:link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63" t="7380" r="3301" b="369"/>
          <a:stretch>
            <a:fillRect/>
          </a:stretch>
        </p:blipFill>
        <p:spPr bwMode="auto">
          <a:xfrm>
            <a:off x="305345" y="6073884"/>
            <a:ext cx="1958925" cy="4760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98715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6B1BD-8752-B26E-457C-B3E94BEA6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1BAE9F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SULA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0157A5-B9F9-A338-DE13-C1465D922A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10003971" cy="4351338"/>
          </a:xfrm>
        </p:spPr>
        <p:txBody>
          <a:bodyPr/>
          <a:lstStyle/>
          <a:p>
            <a:r>
              <a:rPr lang="en-US" dirty="0"/>
              <a:t>Providers are encouraged to use the </a:t>
            </a:r>
            <a:r>
              <a:rPr lang="en-US" u="sng" dirty="0"/>
              <a:t>Reverse Referral Log</a:t>
            </a:r>
            <a:r>
              <a:rPr lang="en-US" dirty="0"/>
              <a:t> to request </a:t>
            </a:r>
            <a:r>
              <a:rPr lang="en-US" dirty="0" err="1"/>
              <a:t>CalSAWS</a:t>
            </a:r>
            <a:r>
              <a:rPr lang="en-US" dirty="0"/>
              <a:t> Eligibility Checks from DPSS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1E77532-CDFC-C75A-2620-502E511565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41189" y="5317123"/>
            <a:ext cx="923843" cy="522061"/>
          </a:xfrm>
          <a:prstGeom prst="rect">
            <a:avLst/>
          </a:prstGeom>
        </p:spPr>
      </p:pic>
      <p:pic>
        <p:nvPicPr>
          <p:cNvPr id="6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455CCDB1-CD4D-6507-850D-EEA381229BA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44560"/>
          <a:stretch/>
        </p:blipFill>
        <p:spPr>
          <a:xfrm>
            <a:off x="10930667" y="5949230"/>
            <a:ext cx="988841" cy="522061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99DF191F-A07A-AE34-AE6E-1D9786CDE0AF}"/>
              </a:ext>
            </a:extLst>
          </p:cNvPr>
          <p:cNvSpPr/>
          <p:nvPr/>
        </p:nvSpPr>
        <p:spPr>
          <a:xfrm>
            <a:off x="0" y="0"/>
            <a:ext cx="12192000" cy="134911"/>
          </a:xfrm>
          <a:prstGeom prst="rect">
            <a:avLst/>
          </a:prstGeom>
          <a:solidFill>
            <a:srgbClr val="1BAE9F"/>
          </a:solidFill>
          <a:ln>
            <a:solidFill>
              <a:srgbClr val="1BAE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E769300-3040-5294-FB11-241C68D5A28E}"/>
              </a:ext>
            </a:extLst>
          </p:cNvPr>
          <p:cNvCxnSpPr>
            <a:cxnSpLocks/>
          </p:cNvCxnSpPr>
          <p:nvPr/>
        </p:nvCxnSpPr>
        <p:spPr>
          <a:xfrm>
            <a:off x="305345" y="6592925"/>
            <a:ext cx="10174011" cy="0"/>
          </a:xfrm>
          <a:prstGeom prst="line">
            <a:avLst/>
          </a:prstGeom>
          <a:ln>
            <a:solidFill>
              <a:srgbClr val="1BAE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D9093007-2A72-A8F2-1077-C3D18CC0E4DA}"/>
              </a:ext>
            </a:extLst>
          </p:cNvPr>
          <p:cNvPicPr>
            <a:picLocks noChangeAspect="1"/>
          </p:cNvPicPr>
          <p:nvPr/>
        </p:nvPicPr>
        <p:blipFill rotWithShape="1">
          <a:blip r:embed="rId5" r:link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63" t="7380" r="3301" b="369"/>
          <a:stretch>
            <a:fillRect/>
          </a:stretch>
        </p:blipFill>
        <p:spPr bwMode="auto">
          <a:xfrm>
            <a:off x="305345" y="6073884"/>
            <a:ext cx="1958925" cy="476032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14146C0-61E4-9748-403F-2B5D9686923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505711" y="2701371"/>
            <a:ext cx="9180577" cy="3137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7401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6B1BD-8752-B26E-457C-B3E94BEA6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1BAE9F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Lost of CalFresh Eligibility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0157A5-B9F9-A338-DE13-C1465D922A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10003971" cy="4351338"/>
          </a:xfrm>
        </p:spPr>
        <p:txBody>
          <a:bodyPr>
            <a:normAutofit/>
          </a:bodyPr>
          <a:lstStyle/>
          <a:p>
            <a:r>
              <a:rPr lang="en-US" dirty="0"/>
              <a:t>CalFresh Recipients must comply with 2 reporting requirements through out the year.</a:t>
            </a:r>
          </a:p>
          <a:p>
            <a:pPr lvl="1"/>
            <a:r>
              <a:rPr lang="en-US" dirty="0"/>
              <a:t>At 6 months from Application – Semi-Annual Report (SAR 7)</a:t>
            </a:r>
          </a:p>
          <a:p>
            <a:pPr lvl="1"/>
            <a:r>
              <a:rPr lang="en-US" dirty="0"/>
              <a:t>At 1 year from Application – CalFresh Recertification</a:t>
            </a:r>
            <a:endParaRPr lang="en-US" sz="1300" dirty="0"/>
          </a:p>
          <a:p>
            <a:r>
              <a:rPr lang="en-US" dirty="0"/>
              <a:t>Most common cause of lost of CalFresh Eligibility</a:t>
            </a:r>
          </a:p>
          <a:p>
            <a:pPr lvl="1"/>
            <a:r>
              <a:rPr lang="en-US" dirty="0"/>
              <a:t>Customer does not submit the required reporting timely</a:t>
            </a:r>
            <a:endParaRPr lang="en-US" sz="1200" dirty="0"/>
          </a:p>
          <a:p>
            <a:r>
              <a:rPr lang="en-US" dirty="0"/>
              <a:t>CalFresh Recipients usually become aware of lost CF eligibility during the first 10 days of the Month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1E77532-CDFC-C75A-2620-502E511565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41189" y="5317123"/>
            <a:ext cx="923843" cy="522061"/>
          </a:xfrm>
          <a:prstGeom prst="rect">
            <a:avLst/>
          </a:prstGeom>
        </p:spPr>
      </p:pic>
      <p:pic>
        <p:nvPicPr>
          <p:cNvPr id="6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455CCDB1-CD4D-6507-850D-EEA381229BA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44560"/>
          <a:stretch/>
        </p:blipFill>
        <p:spPr>
          <a:xfrm>
            <a:off x="10930667" y="5949230"/>
            <a:ext cx="988841" cy="522061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99DF191F-A07A-AE34-AE6E-1D9786CDE0AF}"/>
              </a:ext>
            </a:extLst>
          </p:cNvPr>
          <p:cNvSpPr/>
          <p:nvPr/>
        </p:nvSpPr>
        <p:spPr>
          <a:xfrm>
            <a:off x="0" y="0"/>
            <a:ext cx="12192000" cy="134911"/>
          </a:xfrm>
          <a:prstGeom prst="rect">
            <a:avLst/>
          </a:prstGeom>
          <a:solidFill>
            <a:srgbClr val="1BAE9F"/>
          </a:solidFill>
          <a:ln>
            <a:solidFill>
              <a:srgbClr val="1BAE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E769300-3040-5294-FB11-241C68D5A28E}"/>
              </a:ext>
            </a:extLst>
          </p:cNvPr>
          <p:cNvCxnSpPr>
            <a:cxnSpLocks/>
          </p:cNvCxnSpPr>
          <p:nvPr/>
        </p:nvCxnSpPr>
        <p:spPr>
          <a:xfrm>
            <a:off x="305345" y="6592925"/>
            <a:ext cx="10174011" cy="0"/>
          </a:xfrm>
          <a:prstGeom prst="line">
            <a:avLst/>
          </a:prstGeom>
          <a:ln>
            <a:solidFill>
              <a:srgbClr val="1BAE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24145524-6B56-F701-4D1A-37BA919F59A4}"/>
              </a:ext>
            </a:extLst>
          </p:cNvPr>
          <p:cNvPicPr>
            <a:picLocks noChangeAspect="1"/>
          </p:cNvPicPr>
          <p:nvPr/>
        </p:nvPicPr>
        <p:blipFill rotWithShape="1"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63" t="7380" r="3301" b="369"/>
          <a:stretch>
            <a:fillRect/>
          </a:stretch>
        </p:blipFill>
        <p:spPr bwMode="auto">
          <a:xfrm>
            <a:off x="305345" y="6073884"/>
            <a:ext cx="1958925" cy="4760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909991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6B1BD-8752-B26E-457C-B3E94BEA6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1BAE9F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Re-Establishing CalFresh Eligibility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0157A5-B9F9-A338-DE13-C1465D922A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3239665"/>
            <a:ext cx="10003971" cy="2937297"/>
          </a:xfrm>
        </p:spPr>
        <p:txBody>
          <a:bodyPr>
            <a:normAutofit/>
          </a:bodyPr>
          <a:lstStyle/>
          <a:p>
            <a:r>
              <a:rPr lang="en-US" dirty="0"/>
              <a:t>Discontinued CalFresh Eligibility is effective the 1</a:t>
            </a:r>
            <a:r>
              <a:rPr lang="en-US" baseline="30000" dirty="0"/>
              <a:t>st</a:t>
            </a:r>
            <a:r>
              <a:rPr lang="en-US" dirty="0"/>
              <a:t> of the Month</a:t>
            </a:r>
          </a:p>
          <a:p>
            <a:r>
              <a:rPr lang="en-US" dirty="0"/>
              <a:t>Should the CalFresh Recipients comply with the reporting requirements within the first 30 days:</a:t>
            </a:r>
          </a:p>
          <a:p>
            <a:pPr lvl="1"/>
            <a:r>
              <a:rPr lang="en-US" dirty="0"/>
              <a:t>CalFresh would be Active without any Gap in benefits</a:t>
            </a:r>
          </a:p>
          <a:p>
            <a:pPr lvl="1"/>
            <a:r>
              <a:rPr lang="en-US" dirty="0"/>
              <a:t>SULA Providers will be able to bill without any Gaps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1E77532-CDFC-C75A-2620-502E511565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41189" y="5317123"/>
            <a:ext cx="923843" cy="522061"/>
          </a:xfrm>
          <a:prstGeom prst="rect">
            <a:avLst/>
          </a:prstGeom>
        </p:spPr>
      </p:pic>
      <p:pic>
        <p:nvPicPr>
          <p:cNvPr id="6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455CCDB1-CD4D-6507-850D-EEA381229BA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44560"/>
          <a:stretch/>
        </p:blipFill>
        <p:spPr>
          <a:xfrm>
            <a:off x="10930667" y="5949230"/>
            <a:ext cx="988841" cy="522061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99DF191F-A07A-AE34-AE6E-1D9786CDE0AF}"/>
              </a:ext>
            </a:extLst>
          </p:cNvPr>
          <p:cNvSpPr/>
          <p:nvPr/>
        </p:nvSpPr>
        <p:spPr>
          <a:xfrm>
            <a:off x="0" y="0"/>
            <a:ext cx="12192000" cy="134911"/>
          </a:xfrm>
          <a:prstGeom prst="rect">
            <a:avLst/>
          </a:prstGeom>
          <a:solidFill>
            <a:srgbClr val="1BAE9F"/>
          </a:solidFill>
          <a:ln>
            <a:solidFill>
              <a:srgbClr val="1BAE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E769300-3040-5294-FB11-241C68D5A28E}"/>
              </a:ext>
            </a:extLst>
          </p:cNvPr>
          <p:cNvCxnSpPr>
            <a:cxnSpLocks/>
          </p:cNvCxnSpPr>
          <p:nvPr/>
        </p:nvCxnSpPr>
        <p:spPr>
          <a:xfrm>
            <a:off x="305345" y="6592925"/>
            <a:ext cx="10174011" cy="0"/>
          </a:xfrm>
          <a:prstGeom prst="line">
            <a:avLst/>
          </a:prstGeom>
          <a:ln>
            <a:solidFill>
              <a:srgbClr val="1BAE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24145524-6B56-F701-4D1A-37BA919F59A4}"/>
              </a:ext>
            </a:extLst>
          </p:cNvPr>
          <p:cNvPicPr>
            <a:picLocks noChangeAspect="1"/>
          </p:cNvPicPr>
          <p:nvPr/>
        </p:nvPicPr>
        <p:blipFill rotWithShape="1"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63" t="7380" r="3301" b="369"/>
          <a:stretch>
            <a:fillRect/>
          </a:stretch>
        </p:blipFill>
        <p:spPr bwMode="auto">
          <a:xfrm>
            <a:off x="305345" y="6073884"/>
            <a:ext cx="1958925" cy="47603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585A76F-ED0E-29D2-879C-FA0EA368332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34133" y="1559233"/>
            <a:ext cx="8945223" cy="1409897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37EB608C-77CE-01F3-175C-EA5FE9B9CE2F}"/>
              </a:ext>
            </a:extLst>
          </p:cNvPr>
          <p:cNvSpPr/>
          <p:nvPr/>
        </p:nvSpPr>
        <p:spPr>
          <a:xfrm>
            <a:off x="3902927" y="1690688"/>
            <a:ext cx="2085278" cy="941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2645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6B1BD-8752-B26E-457C-B3E94BEA6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1BAE9F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Re-Establishing CalFresh Eligibility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0157A5-B9F9-A338-DE13-C1465D922A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3239665"/>
            <a:ext cx="10003971" cy="2937297"/>
          </a:xfrm>
        </p:spPr>
        <p:txBody>
          <a:bodyPr>
            <a:normAutofit/>
          </a:bodyPr>
          <a:lstStyle/>
          <a:p>
            <a:r>
              <a:rPr lang="en-US" dirty="0"/>
              <a:t>Due to CalFresh Confirm functionality, the SULA providers are encouraged to do additional eligibility batch run after the 3</a:t>
            </a:r>
            <a:r>
              <a:rPr lang="en-US" baseline="30000" dirty="0"/>
              <a:t>rd</a:t>
            </a:r>
            <a:r>
              <a:rPr lang="en-US" dirty="0"/>
              <a:t> week of Month 1 through the 1</a:t>
            </a:r>
            <a:r>
              <a:rPr lang="en-US" baseline="30000" dirty="0"/>
              <a:t>st </a:t>
            </a:r>
            <a:r>
              <a:rPr lang="en-US" dirty="0"/>
              <a:t>week of Month 2.</a:t>
            </a:r>
          </a:p>
          <a:p>
            <a:r>
              <a:rPr lang="en-US" dirty="0"/>
              <a:t>DPSS has until the end of the Month to process late report submissions.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1E77532-CDFC-C75A-2620-502E511565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41189" y="5317123"/>
            <a:ext cx="923843" cy="522061"/>
          </a:xfrm>
          <a:prstGeom prst="rect">
            <a:avLst/>
          </a:prstGeom>
        </p:spPr>
      </p:pic>
      <p:pic>
        <p:nvPicPr>
          <p:cNvPr id="6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455CCDB1-CD4D-6507-850D-EEA381229BA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44560"/>
          <a:stretch/>
        </p:blipFill>
        <p:spPr>
          <a:xfrm>
            <a:off x="10930667" y="5949230"/>
            <a:ext cx="988841" cy="522061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99DF191F-A07A-AE34-AE6E-1D9786CDE0AF}"/>
              </a:ext>
            </a:extLst>
          </p:cNvPr>
          <p:cNvSpPr/>
          <p:nvPr/>
        </p:nvSpPr>
        <p:spPr>
          <a:xfrm>
            <a:off x="0" y="0"/>
            <a:ext cx="12192000" cy="134911"/>
          </a:xfrm>
          <a:prstGeom prst="rect">
            <a:avLst/>
          </a:prstGeom>
          <a:solidFill>
            <a:srgbClr val="1BAE9F"/>
          </a:solidFill>
          <a:ln>
            <a:solidFill>
              <a:srgbClr val="1BAE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E769300-3040-5294-FB11-241C68D5A28E}"/>
              </a:ext>
            </a:extLst>
          </p:cNvPr>
          <p:cNvCxnSpPr>
            <a:cxnSpLocks/>
          </p:cNvCxnSpPr>
          <p:nvPr/>
        </p:nvCxnSpPr>
        <p:spPr>
          <a:xfrm>
            <a:off x="305345" y="6592925"/>
            <a:ext cx="10174011" cy="0"/>
          </a:xfrm>
          <a:prstGeom prst="line">
            <a:avLst/>
          </a:prstGeom>
          <a:ln>
            <a:solidFill>
              <a:srgbClr val="1BAE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24145524-6B56-F701-4D1A-37BA919F59A4}"/>
              </a:ext>
            </a:extLst>
          </p:cNvPr>
          <p:cNvPicPr>
            <a:picLocks noChangeAspect="1"/>
          </p:cNvPicPr>
          <p:nvPr/>
        </p:nvPicPr>
        <p:blipFill rotWithShape="1"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63" t="7380" r="3301" b="369"/>
          <a:stretch>
            <a:fillRect/>
          </a:stretch>
        </p:blipFill>
        <p:spPr bwMode="auto">
          <a:xfrm>
            <a:off x="305345" y="6073884"/>
            <a:ext cx="1958925" cy="47603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585A76F-ED0E-29D2-879C-FA0EA368332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34133" y="1559233"/>
            <a:ext cx="8945223" cy="1409897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37EB608C-77CE-01F3-175C-EA5FE9B9CE2F}"/>
              </a:ext>
            </a:extLst>
          </p:cNvPr>
          <p:cNvSpPr/>
          <p:nvPr/>
        </p:nvSpPr>
        <p:spPr>
          <a:xfrm>
            <a:off x="3902927" y="1690688"/>
            <a:ext cx="2085278" cy="941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5049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BE423A3485D1445863122D650D5F357" ma:contentTypeVersion="15" ma:contentTypeDescription="Create a new document." ma:contentTypeScope="" ma:versionID="9d1435194008dc05d13a259a355c9efb">
  <xsd:schema xmlns:xsd="http://www.w3.org/2001/XMLSchema" xmlns:xs="http://www.w3.org/2001/XMLSchema" xmlns:p="http://schemas.microsoft.com/office/2006/metadata/properties" xmlns:ns2="3b748c34-062f-490b-9515-6b7afc8aab77" xmlns:ns3="5870530b-4151-452c-b39b-ff81054bf27d" xmlns:ns4="bf2920f7-6e42-4ee3-9f3f-c94b7af73a2a" targetNamespace="http://schemas.microsoft.com/office/2006/metadata/properties" ma:root="true" ma:fieldsID="0306cd848b259594ba5dfbc9921f332b" ns2:_="" ns3:_="" ns4:_="">
    <xsd:import namespace="3b748c34-062f-490b-9515-6b7afc8aab77"/>
    <xsd:import namespace="5870530b-4151-452c-b39b-ff81054bf27d"/>
    <xsd:import namespace="bf2920f7-6e42-4ee3-9f3f-c94b7af73a2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4:TaxCatchAll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748c34-062f-490b-9515-6b7afc8aab7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0377eeec-9545-4db6-a5b8-3c28df25bf1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70530b-4151-452c-b39b-ff81054bf27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2920f7-6e42-4ee3-9f3f-c94b7af73a2a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4c38e999-a57f-41c8-84e6-3ad5f3315cdd}" ma:internalName="TaxCatchAll" ma:showField="CatchAllData" ma:web="5870530b-4151-452c-b39b-ff81054bf27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f2920f7-6e42-4ee3-9f3f-c94b7af73a2a" xsi:nil="true"/>
    <lcf76f155ced4ddcb4097134ff3c332f xmlns="3b748c34-062f-490b-9515-6b7afc8aab77">
      <Terms xmlns="http://schemas.microsoft.com/office/infopath/2007/PartnerControls"/>
    </lcf76f155ced4ddcb4097134ff3c332f>
    <SharedWithUsers xmlns="5870530b-4151-452c-b39b-ff81054bf27d">
      <UserInfo>
        <DisplayName>SharingLinks.a7fa0024-44f1-4bad-9b08-372ca5ba650b.Flexible.73f6e9b2-01c9-44e8-98ff-c4541fa3ed70</DisplayName>
        <AccountId>14</AccountId>
        <AccountType/>
      </UserInfo>
      <UserInfo>
        <DisplayName>Eric Fong</DisplayName>
        <AccountId>31</AccountId>
        <AccountType/>
      </UserInfo>
      <UserInfo>
        <DisplayName>SharingLinks.a7fa0024-44f1-4bad-9b08-372ca5ba650b.OrganizationEdit.2ba5204c-bf34-435e-b370-01d010f7dc94</DisplayName>
        <AccountId>19</AccountId>
        <AccountType/>
      </UserInfo>
      <UserInfo>
        <DisplayName>Jorge Solorzano</DisplayName>
        <AccountId>63</AccountId>
        <AccountType/>
      </UserInfo>
      <UserInfo>
        <DisplayName>Stephanie Holloway</DisplayName>
        <AccountId>92</AccountId>
        <AccountType/>
      </UserInfo>
      <UserInfo>
        <DisplayName>Isidro Villanueva</DisplayName>
        <AccountId>25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0B02175-9A71-4698-83AD-71E35F3FCF6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b748c34-062f-490b-9515-6b7afc8aab77"/>
    <ds:schemaRef ds:uri="5870530b-4151-452c-b39b-ff81054bf27d"/>
    <ds:schemaRef ds:uri="bf2920f7-6e42-4ee3-9f3f-c94b7af73a2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A04E44D-EC56-497D-AFB8-8D44D2DC6596}">
  <ds:schemaRefs>
    <ds:schemaRef ds:uri="http://schemas.openxmlformats.org/package/2006/metadata/core-properties"/>
    <ds:schemaRef ds:uri="http://purl.org/dc/terms/"/>
    <ds:schemaRef ds:uri="http://schemas.microsoft.com/office/2006/metadata/properties"/>
    <ds:schemaRef ds:uri="bf2920f7-6e42-4ee3-9f3f-c94b7af73a2a"/>
    <ds:schemaRef ds:uri="http://www.w3.org/XML/1998/namespace"/>
    <ds:schemaRef ds:uri="http://purl.org/dc/elements/1.1/"/>
    <ds:schemaRef ds:uri="http://purl.org/dc/dcmitype/"/>
    <ds:schemaRef ds:uri="http://schemas.microsoft.com/office/2006/documentManagement/types"/>
    <ds:schemaRef ds:uri="http://schemas.microsoft.com/office/infopath/2007/PartnerControls"/>
    <ds:schemaRef ds:uri="5870530b-4151-452c-b39b-ff81054bf27d"/>
    <ds:schemaRef ds:uri="3b748c34-062f-490b-9515-6b7afc8aab77"/>
  </ds:schemaRefs>
</ds:datastoreItem>
</file>

<file path=customXml/itemProps3.xml><?xml version="1.0" encoding="utf-8"?>
<ds:datastoreItem xmlns:ds="http://schemas.openxmlformats.org/officeDocument/2006/customXml" ds:itemID="{28DFC0D7-F4CE-4D77-ABEE-E60CB2C0B62B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07597248-ea38-451b-8abe-a638eddbac81}" enabled="0" method="" siteId="{07597248-ea38-451b-8abe-a638eddbac81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4458</TotalTime>
  <Words>479</Words>
  <Application>Microsoft Office PowerPoint</Application>
  <PresentationFormat>Widescreen</PresentationFormat>
  <Paragraphs>54</Paragraphs>
  <Slides>12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Arial</vt:lpstr>
      <vt:lpstr>Calibri</vt:lpstr>
      <vt:lpstr>Calibri Light</vt:lpstr>
      <vt:lpstr>Helvetica</vt:lpstr>
      <vt:lpstr>Helvetica Light</vt:lpstr>
      <vt:lpstr>Inter</vt:lpstr>
      <vt:lpstr>Obviously Narw Bold</vt:lpstr>
      <vt:lpstr>Overpass Medium</vt:lpstr>
      <vt:lpstr>Office Theme</vt:lpstr>
      <vt:lpstr>1_Office Theme</vt:lpstr>
      <vt:lpstr>PowerPoint Presentation</vt:lpstr>
      <vt:lpstr>PowerPoint Presentation</vt:lpstr>
      <vt:lpstr>What is CalFresh?</vt:lpstr>
      <vt:lpstr>SULA – Reverse Referral Overview</vt:lpstr>
      <vt:lpstr>Applying for CalFresh</vt:lpstr>
      <vt:lpstr>SULA Considerations</vt:lpstr>
      <vt:lpstr>Lost of CalFresh Eligibility</vt:lpstr>
      <vt:lpstr>Re-Establishing CalFresh Eligibility</vt:lpstr>
      <vt:lpstr>Re-Establishing CalFresh Eligibility</vt:lpstr>
      <vt:lpstr>Re-Establishing CalFresh Eligibility</vt:lpstr>
      <vt:lpstr>Additional Resources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Lara Arsinian</dc:creator>
  <cp:lastModifiedBy>Samantha Poster</cp:lastModifiedBy>
  <cp:revision>5</cp:revision>
  <dcterms:created xsi:type="dcterms:W3CDTF">2022-07-21T08:25:00Z</dcterms:created>
  <dcterms:modified xsi:type="dcterms:W3CDTF">2025-06-12T23:09:09Z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0x010100DBE423A3485D1445863122D650D5F357</vt:lpwstr>
  </property>
  <property fmtid="{D5CDD505-2E9C-101B-9397-08002B2CF9AE}" pid="3" name="MediaServiceImageTags">
    <vt:lpwstr/>
  </property>
</Properties>
</file>