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4"/>
    <p:sldMasterId id="2147483894" r:id="rId5"/>
  </p:sldMasterIdLst>
  <p:notesMasterIdLst>
    <p:notesMasterId r:id="rId23"/>
  </p:notesMasterIdLst>
  <p:sldIdLst>
    <p:sldId id="268" r:id="rId6"/>
    <p:sldId id="503" r:id="rId7"/>
    <p:sldId id="554" r:id="rId8"/>
    <p:sldId id="534" r:id="rId9"/>
    <p:sldId id="537" r:id="rId10"/>
    <p:sldId id="547" r:id="rId11"/>
    <p:sldId id="552" r:id="rId12"/>
    <p:sldId id="576" r:id="rId13"/>
    <p:sldId id="575" r:id="rId14"/>
    <p:sldId id="572" r:id="rId15"/>
    <p:sldId id="577" r:id="rId16"/>
    <p:sldId id="578" r:id="rId17"/>
    <p:sldId id="574" r:id="rId18"/>
    <p:sldId id="566" r:id="rId19"/>
    <p:sldId id="581" r:id="rId20"/>
    <p:sldId id="582" r:id="rId21"/>
    <p:sldId id="5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E2A07-CBE7-6AA0-AA49-F0A5CFF28B5E}" name="Kathi Medcalf" initials="KM" userId="S::KMedcalf@seattlejobsinit.com::62f33466-19eb-4a0f-a9fe-b29ea0c34138" providerId="AD"/>
  <p188:author id="{A046183D-92D7-98F6-CB6D-D9CA42284348}" name="Susan O'Callaghan" initials="SO" userId="S::socallaghan@seattlejobsinit.com::a6687169-374d-47cc-939c-07803bf55ff9" providerId="AD"/>
  <p188:author id="{15EF4C44-B6FE-16E7-C283-CCB9559DE4FF}" name="Samantha Poster" initials="SP" userId="S::sposter@seattlejobsinit.com::4acaae68-0de5-48fa-ae95-95efebc6372b" providerId="AD"/>
  <p188:author id="{CD5F3C97-A271-E5B2-C4F8-743F0032E716}" name="Samantha Poster" initials="SP" userId="S::sposter@redf.org::e194935b-ba91-4ede-83aa-09b0cf2304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6A120-27EB-4AC0-A93A-A6CD2329F625}" v="9" dt="2023-12-05T00:11:44.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911" autoAdjust="0"/>
  </p:normalViewPr>
  <p:slideViewPr>
    <p:cSldViewPr snapToGrid="0">
      <p:cViewPr varScale="1">
        <p:scale>
          <a:sx n="75" d="100"/>
          <a:sy n="75" d="100"/>
        </p:scale>
        <p:origin x="87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Poster" userId="e194935b-ba91-4ede-83aa-09b0cf23043c" providerId="ADAL" clId="{E185C4EA-1ACF-4738-A0CD-A876A2F72A7B}"/>
    <pc:docChg chg="undo custSel addSld delSld modSld sldOrd">
      <pc:chgData name="Samantha Poster" userId="e194935b-ba91-4ede-83aa-09b0cf23043c" providerId="ADAL" clId="{E185C4EA-1ACF-4738-A0CD-A876A2F72A7B}" dt="2023-11-13T23:39:49.146" v="6901"/>
      <pc:docMkLst>
        <pc:docMk/>
      </pc:docMkLst>
      <pc:sldChg chg="modSp mod">
        <pc:chgData name="Samantha Poster" userId="e194935b-ba91-4ede-83aa-09b0cf23043c" providerId="ADAL" clId="{E185C4EA-1ACF-4738-A0CD-A876A2F72A7B}" dt="2023-11-13T23:37:02.665" v="6897" actId="948"/>
        <pc:sldMkLst>
          <pc:docMk/>
          <pc:sldMk cId="103487746" sldId="503"/>
        </pc:sldMkLst>
        <pc:spChg chg="mod">
          <ac:chgData name="Samantha Poster" userId="e194935b-ba91-4ede-83aa-09b0cf23043c" providerId="ADAL" clId="{E185C4EA-1ACF-4738-A0CD-A876A2F72A7B}" dt="2023-11-10T00:02:05.960" v="2905" actId="2711"/>
          <ac:spMkLst>
            <pc:docMk/>
            <pc:sldMk cId="103487746" sldId="503"/>
            <ac:spMk id="2" creationId="{89DCF034-CC0A-6306-3594-C60A652F84F9}"/>
          </ac:spMkLst>
        </pc:spChg>
        <pc:spChg chg="mod">
          <ac:chgData name="Samantha Poster" userId="e194935b-ba91-4ede-83aa-09b0cf23043c" providerId="ADAL" clId="{E185C4EA-1ACF-4738-A0CD-A876A2F72A7B}" dt="2023-11-13T23:37:02.665" v="6897" actId="948"/>
          <ac:spMkLst>
            <pc:docMk/>
            <pc:sldMk cId="103487746" sldId="503"/>
            <ac:spMk id="5" creationId="{0ADF6118-169D-2EFC-97C1-F541522C1179}"/>
          </ac:spMkLst>
        </pc:spChg>
        <pc:picChg chg="mod">
          <ac:chgData name="Samantha Poster" userId="e194935b-ba91-4ede-83aa-09b0cf23043c" providerId="ADAL" clId="{E185C4EA-1ACF-4738-A0CD-A876A2F72A7B}" dt="2023-11-13T23:36:38.199" v="6883" actId="1076"/>
          <ac:picMkLst>
            <pc:docMk/>
            <pc:sldMk cId="103487746" sldId="503"/>
            <ac:picMk id="7" creationId="{E0167B96-BD8B-A49A-9D3C-CD91030D8EE5}"/>
          </ac:picMkLst>
        </pc:picChg>
      </pc:sldChg>
      <pc:sldChg chg="delSp modSp mod">
        <pc:chgData name="Samantha Poster" userId="e194935b-ba91-4ede-83aa-09b0cf23043c" providerId="ADAL" clId="{E185C4EA-1ACF-4738-A0CD-A876A2F72A7B}" dt="2023-11-13T22:29:14.855" v="6764" actId="14100"/>
        <pc:sldMkLst>
          <pc:docMk/>
          <pc:sldMk cId="2165402470" sldId="534"/>
        </pc:sldMkLst>
        <pc:spChg chg="mod">
          <ac:chgData name="Samantha Poster" userId="e194935b-ba91-4ede-83aa-09b0cf23043c" providerId="ADAL" clId="{E185C4EA-1ACF-4738-A0CD-A876A2F72A7B}" dt="2023-11-10T00:03:34.045" v="2923" actId="2711"/>
          <ac:spMkLst>
            <pc:docMk/>
            <pc:sldMk cId="2165402470" sldId="534"/>
            <ac:spMk id="2" creationId="{89DCF034-CC0A-6306-3594-C60A652F84F9}"/>
          </ac:spMkLst>
        </pc:spChg>
        <pc:spChg chg="mod">
          <ac:chgData name="Samantha Poster" userId="e194935b-ba91-4ede-83aa-09b0cf23043c" providerId="ADAL" clId="{E185C4EA-1ACF-4738-A0CD-A876A2F72A7B}" dt="2023-11-10T00:02:24.832" v="2909" actId="2711"/>
          <ac:spMkLst>
            <pc:docMk/>
            <pc:sldMk cId="2165402470" sldId="534"/>
            <ac:spMk id="3" creationId="{3B7734B9-9D53-E3B1-53D7-5EDFEEE079DA}"/>
          </ac:spMkLst>
        </pc:spChg>
        <pc:spChg chg="mod">
          <ac:chgData name="Samantha Poster" userId="e194935b-ba91-4ede-83aa-09b0cf23043c" providerId="ADAL" clId="{E185C4EA-1ACF-4738-A0CD-A876A2F72A7B}" dt="2023-11-13T22:29:14.855" v="6764" actId="14100"/>
          <ac:spMkLst>
            <pc:docMk/>
            <pc:sldMk cId="2165402470" sldId="534"/>
            <ac:spMk id="6" creationId="{6BACDBE5-01A8-B83D-D5E7-43D37FE195C3}"/>
          </ac:spMkLst>
        </pc:spChg>
        <pc:spChg chg="mod">
          <ac:chgData name="Samantha Poster" userId="e194935b-ba91-4ede-83aa-09b0cf23043c" providerId="ADAL" clId="{E185C4EA-1ACF-4738-A0CD-A876A2F72A7B}" dt="2023-11-10T00:02:20.967" v="2908" actId="2711"/>
          <ac:spMkLst>
            <pc:docMk/>
            <pc:sldMk cId="2165402470" sldId="534"/>
            <ac:spMk id="11" creationId="{7DF58ED3-30E2-7826-232B-2BEE8744F3BF}"/>
          </ac:spMkLst>
        </pc:spChg>
        <pc:picChg chg="del">
          <ac:chgData name="Samantha Poster" userId="e194935b-ba91-4ede-83aa-09b0cf23043c" providerId="ADAL" clId="{E185C4EA-1ACF-4738-A0CD-A876A2F72A7B}" dt="2023-11-10T01:08:38.258" v="4268" actId="478"/>
          <ac:picMkLst>
            <pc:docMk/>
            <pc:sldMk cId="2165402470" sldId="534"/>
            <ac:picMk id="4" creationId="{BF56303E-CB87-F2DE-DD67-BBCABB1ED3AB}"/>
          </ac:picMkLst>
        </pc:picChg>
        <pc:picChg chg="del">
          <ac:chgData name="Samantha Poster" userId="e194935b-ba91-4ede-83aa-09b0cf23043c" providerId="ADAL" clId="{E185C4EA-1ACF-4738-A0CD-A876A2F72A7B}" dt="2023-11-10T01:08:36.969" v="4267" actId="478"/>
          <ac:picMkLst>
            <pc:docMk/>
            <pc:sldMk cId="2165402470" sldId="534"/>
            <ac:picMk id="9" creationId="{8D352FA2-3F7B-6AA7-2CB0-5DDF23921766}"/>
          </ac:picMkLst>
        </pc:picChg>
      </pc:sldChg>
      <pc:sldChg chg="modSp mod">
        <pc:chgData name="Samantha Poster" userId="e194935b-ba91-4ede-83aa-09b0cf23043c" providerId="ADAL" clId="{E185C4EA-1ACF-4738-A0CD-A876A2F72A7B}" dt="2023-11-13T23:09:28.581" v="6851" actId="20577"/>
        <pc:sldMkLst>
          <pc:docMk/>
          <pc:sldMk cId="1791763081" sldId="537"/>
        </pc:sldMkLst>
        <pc:spChg chg="mod">
          <ac:chgData name="Samantha Poster" userId="e194935b-ba91-4ede-83aa-09b0cf23043c" providerId="ADAL" clId="{E185C4EA-1ACF-4738-A0CD-A876A2F72A7B}" dt="2023-11-10T00:03:29.147" v="2922" actId="2711"/>
          <ac:spMkLst>
            <pc:docMk/>
            <pc:sldMk cId="1791763081" sldId="537"/>
            <ac:spMk id="2" creationId="{89DCF034-CC0A-6306-3594-C60A652F84F9}"/>
          </ac:spMkLst>
        </pc:spChg>
        <pc:spChg chg="mod">
          <ac:chgData name="Samantha Poster" userId="e194935b-ba91-4ede-83aa-09b0cf23043c" providerId="ADAL" clId="{E185C4EA-1ACF-4738-A0CD-A876A2F72A7B}" dt="2023-11-13T23:09:28.581" v="6851" actId="20577"/>
          <ac:spMkLst>
            <pc:docMk/>
            <pc:sldMk cId="1791763081" sldId="537"/>
            <ac:spMk id="6" creationId="{600C7252-4EDB-36CF-ED49-48B284A0D95D}"/>
          </ac:spMkLst>
        </pc:spChg>
      </pc:sldChg>
      <pc:sldChg chg="addSp delSp modSp mod">
        <pc:chgData name="Samantha Poster" userId="e194935b-ba91-4ede-83aa-09b0cf23043c" providerId="ADAL" clId="{E185C4EA-1ACF-4738-A0CD-A876A2F72A7B}" dt="2023-11-13T23:05:16.444" v="6827" actId="14100"/>
        <pc:sldMkLst>
          <pc:docMk/>
          <pc:sldMk cId="2994769176" sldId="552"/>
        </pc:sldMkLst>
        <pc:spChg chg="mod">
          <ac:chgData name="Samantha Poster" userId="e194935b-ba91-4ede-83aa-09b0cf23043c" providerId="ADAL" clId="{E185C4EA-1ACF-4738-A0CD-A876A2F72A7B}" dt="2023-11-10T00:03:21.540" v="2920" actId="2711"/>
          <ac:spMkLst>
            <pc:docMk/>
            <pc:sldMk cId="2994769176" sldId="552"/>
            <ac:spMk id="2" creationId="{89DCF034-CC0A-6306-3594-C60A652F84F9}"/>
          </ac:spMkLst>
        </pc:spChg>
        <pc:spChg chg="add mod">
          <ac:chgData name="Samantha Poster" userId="e194935b-ba91-4ede-83aa-09b0cf23043c" providerId="ADAL" clId="{E185C4EA-1ACF-4738-A0CD-A876A2F72A7B}" dt="2023-11-13T23:05:16.444" v="6827" actId="14100"/>
          <ac:spMkLst>
            <pc:docMk/>
            <pc:sldMk cId="2994769176" sldId="552"/>
            <ac:spMk id="19" creationId="{75FBFF62-1F88-800B-CEA5-3BC398FE94F3}"/>
          </ac:spMkLst>
        </pc:spChg>
        <pc:graphicFrameChg chg="add del mod">
          <ac:chgData name="Samantha Poster" userId="e194935b-ba91-4ede-83aa-09b0cf23043c" providerId="ADAL" clId="{E185C4EA-1ACF-4738-A0CD-A876A2F72A7B}" dt="2023-11-09T20:18:20.600" v="1"/>
          <ac:graphicFrameMkLst>
            <pc:docMk/>
            <pc:sldMk cId="2994769176" sldId="552"/>
            <ac:graphicFrameMk id="3" creationId="{D3BD925B-11AA-6AD1-3997-B498B07B2707}"/>
          </ac:graphicFrameMkLst>
        </pc:graphicFrameChg>
        <pc:graphicFrameChg chg="add del mod modGraphic">
          <ac:chgData name="Samantha Poster" userId="e194935b-ba91-4ede-83aa-09b0cf23043c" providerId="ADAL" clId="{E185C4EA-1ACF-4738-A0CD-A876A2F72A7B}" dt="2023-11-09T20:19:19.332" v="9" actId="478"/>
          <ac:graphicFrameMkLst>
            <pc:docMk/>
            <pc:sldMk cId="2994769176" sldId="552"/>
            <ac:graphicFrameMk id="4" creationId="{5F38B398-386B-382E-C767-771105D45CD0}"/>
          </ac:graphicFrameMkLst>
        </pc:graphicFrameChg>
        <pc:graphicFrameChg chg="add del mod">
          <ac:chgData name="Samantha Poster" userId="e194935b-ba91-4ede-83aa-09b0cf23043c" providerId="ADAL" clId="{E185C4EA-1ACF-4738-A0CD-A876A2F72A7B}" dt="2023-11-09T20:19:33.475" v="11"/>
          <ac:graphicFrameMkLst>
            <pc:docMk/>
            <pc:sldMk cId="2994769176" sldId="552"/>
            <ac:graphicFrameMk id="5" creationId="{9BB25689-05F3-5DCB-B0E0-2401278E0E3E}"/>
          </ac:graphicFrameMkLst>
        </pc:graphicFrameChg>
        <pc:graphicFrameChg chg="add del mod modGraphic">
          <ac:chgData name="Samantha Poster" userId="e194935b-ba91-4ede-83aa-09b0cf23043c" providerId="ADAL" clId="{E185C4EA-1ACF-4738-A0CD-A876A2F72A7B}" dt="2023-11-09T20:19:53.456" v="16" actId="478"/>
          <ac:graphicFrameMkLst>
            <pc:docMk/>
            <pc:sldMk cId="2994769176" sldId="552"/>
            <ac:graphicFrameMk id="6" creationId="{DDACA6BD-D1F0-C711-C65E-715FBE840F4F}"/>
          </ac:graphicFrameMkLst>
        </pc:graphicFrameChg>
        <pc:graphicFrameChg chg="add del mod">
          <ac:chgData name="Samantha Poster" userId="e194935b-ba91-4ede-83aa-09b0cf23043c" providerId="ADAL" clId="{E185C4EA-1ACF-4738-A0CD-A876A2F72A7B}" dt="2023-11-09T20:24:26.871" v="18"/>
          <ac:graphicFrameMkLst>
            <pc:docMk/>
            <pc:sldMk cId="2994769176" sldId="552"/>
            <ac:graphicFrameMk id="7" creationId="{E835E916-FD09-8969-260A-2958A8512797}"/>
          </ac:graphicFrameMkLst>
        </pc:graphicFrameChg>
        <pc:graphicFrameChg chg="add del mod modGraphic">
          <ac:chgData name="Samantha Poster" userId="e194935b-ba91-4ede-83aa-09b0cf23043c" providerId="ADAL" clId="{E185C4EA-1ACF-4738-A0CD-A876A2F72A7B}" dt="2023-11-09T20:24:41.730" v="21" actId="478"/>
          <ac:graphicFrameMkLst>
            <pc:docMk/>
            <pc:sldMk cId="2994769176" sldId="552"/>
            <ac:graphicFrameMk id="8" creationId="{17C62790-53A9-3097-C82C-165B100C9295}"/>
          </ac:graphicFrameMkLst>
        </pc:graphicFrameChg>
        <pc:graphicFrameChg chg="add del mod">
          <ac:chgData name="Samantha Poster" userId="e194935b-ba91-4ede-83aa-09b0cf23043c" providerId="ADAL" clId="{E185C4EA-1ACF-4738-A0CD-A876A2F72A7B}" dt="2023-11-09T20:25:44.431" v="23"/>
          <ac:graphicFrameMkLst>
            <pc:docMk/>
            <pc:sldMk cId="2994769176" sldId="552"/>
            <ac:graphicFrameMk id="10" creationId="{7AB95D4B-BCEB-DB6D-BF81-8BBAC039E4F5}"/>
          </ac:graphicFrameMkLst>
        </pc:graphicFrameChg>
        <pc:graphicFrameChg chg="add del mod">
          <ac:chgData name="Samantha Poster" userId="e194935b-ba91-4ede-83aa-09b0cf23043c" providerId="ADAL" clId="{E185C4EA-1ACF-4738-A0CD-A876A2F72A7B}" dt="2023-11-09T20:26:01.300" v="25" actId="478"/>
          <ac:graphicFrameMkLst>
            <pc:docMk/>
            <pc:sldMk cId="2994769176" sldId="552"/>
            <ac:graphicFrameMk id="11" creationId="{DB289F4A-B93B-14E8-C6A8-53F21C8402D4}"/>
          </ac:graphicFrameMkLst>
        </pc:graphicFrameChg>
        <pc:graphicFrameChg chg="add del mod">
          <ac:chgData name="Samantha Poster" userId="e194935b-ba91-4ede-83aa-09b0cf23043c" providerId="ADAL" clId="{E185C4EA-1ACF-4738-A0CD-A876A2F72A7B}" dt="2023-11-09T20:26:09.660" v="27"/>
          <ac:graphicFrameMkLst>
            <pc:docMk/>
            <pc:sldMk cId="2994769176" sldId="552"/>
            <ac:graphicFrameMk id="12" creationId="{034D2D50-B4CD-F6A5-06B1-E3BB1F5CE8A5}"/>
          </ac:graphicFrameMkLst>
        </pc:graphicFrameChg>
        <pc:graphicFrameChg chg="add del mod modGraphic">
          <ac:chgData name="Samantha Poster" userId="e194935b-ba91-4ede-83aa-09b0cf23043c" providerId="ADAL" clId="{E185C4EA-1ACF-4738-A0CD-A876A2F72A7B}" dt="2023-11-09T20:27:46.066" v="44" actId="478"/>
          <ac:graphicFrameMkLst>
            <pc:docMk/>
            <pc:sldMk cId="2994769176" sldId="552"/>
            <ac:graphicFrameMk id="14" creationId="{FEBE4C44-A347-82C1-000F-B1CAB203F853}"/>
          </ac:graphicFrameMkLst>
        </pc:graphicFrameChg>
        <pc:graphicFrameChg chg="add del mod">
          <ac:chgData name="Samantha Poster" userId="e194935b-ba91-4ede-83aa-09b0cf23043c" providerId="ADAL" clId="{E185C4EA-1ACF-4738-A0CD-A876A2F72A7B}" dt="2023-11-09T20:27:58.149" v="50"/>
          <ac:graphicFrameMkLst>
            <pc:docMk/>
            <pc:sldMk cId="2994769176" sldId="552"/>
            <ac:graphicFrameMk id="15" creationId="{8256A199-E355-D1E6-0F8F-1F7933CC5460}"/>
          </ac:graphicFrameMkLst>
        </pc:graphicFrameChg>
        <pc:graphicFrameChg chg="add mod modGraphic">
          <ac:chgData name="Samantha Poster" userId="e194935b-ba91-4ede-83aa-09b0cf23043c" providerId="ADAL" clId="{E185C4EA-1ACF-4738-A0CD-A876A2F72A7B}" dt="2023-11-10T00:09:25.952" v="2927" actId="14734"/>
          <ac:graphicFrameMkLst>
            <pc:docMk/>
            <pc:sldMk cId="2994769176" sldId="552"/>
            <ac:graphicFrameMk id="16" creationId="{8CCB46DB-6CCC-17B2-56CB-8F17EA12F4A1}"/>
          </ac:graphicFrameMkLst>
        </pc:graphicFrameChg>
        <pc:graphicFrameChg chg="add del mod">
          <ac:chgData name="Samantha Poster" userId="e194935b-ba91-4ede-83aa-09b0cf23043c" providerId="ADAL" clId="{E185C4EA-1ACF-4738-A0CD-A876A2F72A7B}" dt="2023-11-09T20:29:16.093" v="69"/>
          <ac:graphicFrameMkLst>
            <pc:docMk/>
            <pc:sldMk cId="2994769176" sldId="552"/>
            <ac:graphicFrameMk id="17" creationId="{A38973FC-3C4A-E5F0-CD0A-DFCD2D023520}"/>
          </ac:graphicFrameMkLst>
        </pc:graphicFrameChg>
        <pc:graphicFrameChg chg="add mod modGraphic">
          <ac:chgData name="Samantha Poster" userId="e194935b-ba91-4ede-83aa-09b0cf23043c" providerId="ADAL" clId="{E185C4EA-1ACF-4738-A0CD-A876A2F72A7B}" dt="2023-11-10T00:03:01.208" v="2916" actId="2711"/>
          <ac:graphicFrameMkLst>
            <pc:docMk/>
            <pc:sldMk cId="2994769176" sldId="552"/>
            <ac:graphicFrameMk id="18" creationId="{6CDC3687-6638-7FD4-426C-AE8CDD390864}"/>
          </ac:graphicFrameMkLst>
        </pc:graphicFrameChg>
        <pc:picChg chg="add mod">
          <ac:chgData name="Samantha Poster" userId="e194935b-ba91-4ede-83aa-09b0cf23043c" providerId="ADAL" clId="{E185C4EA-1ACF-4738-A0CD-A876A2F72A7B}" dt="2023-11-10T01:07:21.703" v="4257" actId="1076"/>
          <ac:picMkLst>
            <pc:docMk/>
            <pc:sldMk cId="2994769176" sldId="552"/>
            <ac:picMk id="4" creationId="{0F73AE73-9473-88EB-C68F-34CF8EB7843E}"/>
          </ac:picMkLst>
        </pc:picChg>
        <pc:picChg chg="add mod">
          <ac:chgData name="Samantha Poster" userId="e194935b-ba91-4ede-83aa-09b0cf23043c" providerId="ADAL" clId="{E185C4EA-1ACF-4738-A0CD-A876A2F72A7B}" dt="2023-11-10T01:07:23.404" v="4258" actId="1076"/>
          <ac:picMkLst>
            <pc:docMk/>
            <pc:sldMk cId="2994769176" sldId="552"/>
            <ac:picMk id="6" creationId="{6EB2936D-8FDF-F175-E6E8-1D15C96455FA}"/>
          </ac:picMkLst>
        </pc:picChg>
      </pc:sldChg>
      <pc:sldChg chg="modSp mod">
        <pc:chgData name="Samantha Poster" userId="e194935b-ba91-4ede-83aa-09b0cf23043c" providerId="ADAL" clId="{E185C4EA-1ACF-4738-A0CD-A876A2F72A7B}" dt="2023-11-10T00:02:13.583" v="2907" actId="2711"/>
        <pc:sldMkLst>
          <pc:docMk/>
          <pc:sldMk cId="341333150" sldId="554"/>
        </pc:sldMkLst>
        <pc:spChg chg="mod">
          <ac:chgData name="Samantha Poster" userId="e194935b-ba91-4ede-83aa-09b0cf23043c" providerId="ADAL" clId="{E185C4EA-1ACF-4738-A0CD-A876A2F72A7B}" dt="2023-11-10T00:02:13.583" v="2907" actId="2711"/>
          <ac:spMkLst>
            <pc:docMk/>
            <pc:sldMk cId="341333150" sldId="554"/>
            <ac:spMk id="2" creationId="{6811D9F2-6BBB-FD14-5A40-9F470B23A1A7}"/>
          </ac:spMkLst>
        </pc:spChg>
        <pc:spChg chg="mod">
          <ac:chgData name="Samantha Poster" userId="e194935b-ba91-4ede-83aa-09b0cf23043c" providerId="ADAL" clId="{E185C4EA-1ACF-4738-A0CD-A876A2F72A7B}" dt="2023-11-10T00:02:10.247" v="2906" actId="2711"/>
          <ac:spMkLst>
            <pc:docMk/>
            <pc:sldMk cId="341333150" sldId="554"/>
            <ac:spMk id="36" creationId="{187DE340-30D7-6625-A389-68F034191DE9}"/>
          </ac:spMkLst>
        </pc:spChg>
      </pc:sldChg>
      <pc:sldChg chg="modSp mod">
        <pc:chgData name="Samantha Poster" userId="e194935b-ba91-4ede-83aa-09b0cf23043c" providerId="ADAL" clId="{E185C4EA-1ACF-4738-A0CD-A876A2F72A7B}" dt="2023-11-13T23:37:25.878" v="6900" actId="14100"/>
        <pc:sldMkLst>
          <pc:docMk/>
          <pc:sldMk cId="2001569219" sldId="564"/>
        </pc:sldMkLst>
        <pc:spChg chg="mod">
          <ac:chgData name="Samantha Poster" userId="e194935b-ba91-4ede-83aa-09b0cf23043c" providerId="ADAL" clId="{E185C4EA-1ACF-4738-A0CD-A876A2F72A7B}" dt="2023-11-13T23:36:01.502" v="6881" actId="20577"/>
          <ac:spMkLst>
            <pc:docMk/>
            <pc:sldMk cId="2001569219" sldId="564"/>
            <ac:spMk id="3" creationId="{05981657-A5BC-59CE-143C-D9C86F5524B1}"/>
          </ac:spMkLst>
        </pc:spChg>
        <pc:spChg chg="mod">
          <ac:chgData name="Samantha Poster" userId="e194935b-ba91-4ede-83aa-09b0cf23043c" providerId="ADAL" clId="{E185C4EA-1ACF-4738-A0CD-A876A2F72A7B}" dt="2023-11-13T23:37:25.878" v="6900" actId="14100"/>
          <ac:spMkLst>
            <pc:docMk/>
            <pc:sldMk cId="2001569219" sldId="564"/>
            <ac:spMk id="4" creationId="{18A786A9-71DC-144A-4FCA-CE69BD89403C}"/>
          </ac:spMkLst>
        </pc:spChg>
      </pc:sldChg>
      <pc:sldChg chg="addSp delSp modSp mod">
        <pc:chgData name="Samantha Poster" userId="e194935b-ba91-4ede-83aa-09b0cf23043c" providerId="ADAL" clId="{E185C4EA-1ACF-4738-A0CD-A876A2F72A7B}" dt="2023-11-13T19:54:25.995" v="4549" actId="2710"/>
        <pc:sldMkLst>
          <pc:docMk/>
          <pc:sldMk cId="3386368009" sldId="566"/>
        </pc:sldMkLst>
        <pc:spChg chg="add del mod">
          <ac:chgData name="Samantha Poster" userId="e194935b-ba91-4ede-83aa-09b0cf23043c" providerId="ADAL" clId="{E185C4EA-1ACF-4738-A0CD-A876A2F72A7B}" dt="2023-11-13T19:54:25.995" v="4549" actId="2710"/>
          <ac:spMkLst>
            <pc:docMk/>
            <pc:sldMk cId="3386368009" sldId="566"/>
            <ac:spMk id="6" creationId="{2D58DD40-65F2-3E12-230C-F5954551D8D1}"/>
          </ac:spMkLst>
        </pc:spChg>
        <pc:picChg chg="add del mod">
          <ac:chgData name="Samantha Poster" userId="e194935b-ba91-4ede-83aa-09b0cf23043c" providerId="ADAL" clId="{E185C4EA-1ACF-4738-A0CD-A876A2F72A7B}" dt="2023-11-13T19:46:12.225" v="4291" actId="478"/>
          <ac:picMkLst>
            <pc:docMk/>
            <pc:sldMk cId="3386368009" sldId="566"/>
            <ac:picMk id="4" creationId="{D6E95E7C-B98E-BEEE-1853-FFCA682A9B3C}"/>
          </ac:picMkLst>
        </pc:picChg>
        <pc:picChg chg="add del mod">
          <ac:chgData name="Samantha Poster" userId="e194935b-ba91-4ede-83aa-09b0cf23043c" providerId="ADAL" clId="{E185C4EA-1ACF-4738-A0CD-A876A2F72A7B}" dt="2023-11-13T19:50:29.247" v="4322" actId="478"/>
          <ac:picMkLst>
            <pc:docMk/>
            <pc:sldMk cId="3386368009" sldId="566"/>
            <ac:picMk id="7" creationId="{4C04B678-281C-F512-7B6D-00BC2905C00E}"/>
          </ac:picMkLst>
        </pc:picChg>
        <pc:picChg chg="add del mod">
          <ac:chgData name="Samantha Poster" userId="e194935b-ba91-4ede-83aa-09b0cf23043c" providerId="ADAL" clId="{E185C4EA-1ACF-4738-A0CD-A876A2F72A7B}" dt="2023-11-13T19:49:28.460" v="4321" actId="478"/>
          <ac:picMkLst>
            <pc:docMk/>
            <pc:sldMk cId="3386368009" sldId="566"/>
            <ac:picMk id="9" creationId="{82A16909-04F6-69F5-DA13-B75868F63BC6}"/>
          </ac:picMkLst>
        </pc:picChg>
        <pc:picChg chg="add mod">
          <ac:chgData name="Samantha Poster" userId="e194935b-ba91-4ede-83aa-09b0cf23043c" providerId="ADAL" clId="{E185C4EA-1ACF-4738-A0CD-A876A2F72A7B}" dt="2023-11-13T19:53:33.645" v="4534" actId="1076"/>
          <ac:picMkLst>
            <pc:docMk/>
            <pc:sldMk cId="3386368009" sldId="566"/>
            <ac:picMk id="11" creationId="{D312EAD6-4164-00F6-0C4C-E53E98A89F0B}"/>
          </ac:picMkLst>
        </pc:picChg>
        <pc:picChg chg="add del">
          <ac:chgData name="Samantha Poster" userId="e194935b-ba91-4ede-83aa-09b0cf23043c" providerId="ADAL" clId="{E185C4EA-1ACF-4738-A0CD-A876A2F72A7B}" dt="2023-11-13T19:52:04.429" v="4449" actId="22"/>
          <ac:picMkLst>
            <pc:docMk/>
            <pc:sldMk cId="3386368009" sldId="566"/>
            <ac:picMk id="14" creationId="{3619938D-543B-1FE7-4942-510B5CEDDC59}"/>
          </ac:picMkLst>
        </pc:picChg>
      </pc:sldChg>
      <pc:sldChg chg="modSp del mod">
        <pc:chgData name="Samantha Poster" userId="e194935b-ba91-4ede-83aa-09b0cf23043c" providerId="ADAL" clId="{E185C4EA-1ACF-4738-A0CD-A876A2F72A7B}" dt="2023-11-09T22:45:52.113" v="2903" actId="47"/>
        <pc:sldMkLst>
          <pc:docMk/>
          <pc:sldMk cId="3452297622" sldId="570"/>
        </pc:sldMkLst>
        <pc:spChg chg="mod">
          <ac:chgData name="Samantha Poster" userId="e194935b-ba91-4ede-83aa-09b0cf23043c" providerId="ADAL" clId="{E185C4EA-1ACF-4738-A0CD-A876A2F72A7B}" dt="2023-11-09T21:11:14.169" v="1425" actId="20577"/>
          <ac:spMkLst>
            <pc:docMk/>
            <pc:sldMk cId="3452297622" sldId="570"/>
            <ac:spMk id="8" creationId="{240FC3B8-519D-645B-B1A0-CD868FEB9C88}"/>
          </ac:spMkLst>
        </pc:spChg>
      </pc:sldChg>
      <pc:sldChg chg="addSp modSp mod">
        <pc:chgData name="Samantha Poster" userId="e194935b-ba91-4ede-83aa-09b0cf23043c" providerId="ADAL" clId="{E185C4EA-1ACF-4738-A0CD-A876A2F72A7B}" dt="2023-11-13T23:09:47.385" v="6852" actId="113"/>
        <pc:sldMkLst>
          <pc:docMk/>
          <pc:sldMk cId="1100350010" sldId="571"/>
        </pc:sldMkLst>
        <pc:spChg chg="mod">
          <ac:chgData name="Samantha Poster" userId="e194935b-ba91-4ede-83aa-09b0cf23043c" providerId="ADAL" clId="{E185C4EA-1ACF-4738-A0CD-A876A2F72A7B}" dt="2023-11-10T00:03:25.047" v="2921" actId="2711"/>
          <ac:spMkLst>
            <pc:docMk/>
            <pc:sldMk cId="1100350010" sldId="571"/>
            <ac:spMk id="2" creationId="{89DCF034-CC0A-6306-3594-C60A652F84F9}"/>
          </ac:spMkLst>
        </pc:spChg>
        <pc:spChg chg="add mod">
          <ac:chgData name="Samantha Poster" userId="e194935b-ba91-4ede-83aa-09b0cf23043c" providerId="ADAL" clId="{E185C4EA-1ACF-4738-A0CD-A876A2F72A7B}" dt="2023-11-09T21:13:49.520" v="1630" actId="1076"/>
          <ac:spMkLst>
            <pc:docMk/>
            <pc:sldMk cId="1100350010" sldId="571"/>
            <ac:spMk id="5" creationId="{E1E75AFD-0551-DDF8-E80D-9CF7ED395CFA}"/>
          </ac:spMkLst>
        </pc:spChg>
        <pc:spChg chg="mod">
          <ac:chgData name="Samantha Poster" userId="e194935b-ba91-4ede-83aa-09b0cf23043c" providerId="ADAL" clId="{E185C4EA-1ACF-4738-A0CD-A876A2F72A7B}" dt="2023-11-13T23:09:47.385" v="6852" actId="113"/>
          <ac:spMkLst>
            <pc:docMk/>
            <pc:sldMk cId="1100350010" sldId="571"/>
            <ac:spMk id="14" creationId="{552F2A07-290F-B606-7A13-76B407A7D63F}"/>
          </ac:spMkLst>
        </pc:spChg>
      </pc:sldChg>
      <pc:sldChg chg="addSp delSp modSp mod modNotesTx">
        <pc:chgData name="Samantha Poster" userId="e194935b-ba91-4ede-83aa-09b0cf23043c" providerId="ADAL" clId="{E185C4EA-1ACF-4738-A0CD-A876A2F72A7B}" dt="2023-11-13T20:48:24.001" v="6138" actId="404"/>
        <pc:sldMkLst>
          <pc:docMk/>
          <pc:sldMk cId="3031587006" sldId="572"/>
        </pc:sldMkLst>
        <pc:spChg chg="mod">
          <ac:chgData name="Samantha Poster" userId="e194935b-ba91-4ede-83aa-09b0cf23043c" providerId="ADAL" clId="{E185C4EA-1ACF-4738-A0CD-A876A2F72A7B}" dt="2023-11-10T00:59:29.822" v="4146" actId="2711"/>
          <ac:spMkLst>
            <pc:docMk/>
            <pc:sldMk cId="3031587006" sldId="572"/>
            <ac:spMk id="2" creationId="{89DCF034-CC0A-6306-3594-C60A652F84F9}"/>
          </ac:spMkLst>
        </pc:spChg>
        <pc:spChg chg="add del mod">
          <ac:chgData name="Samantha Poster" userId="e194935b-ba91-4ede-83aa-09b0cf23043c" providerId="ADAL" clId="{E185C4EA-1ACF-4738-A0CD-A876A2F72A7B}" dt="2023-11-09T22:31:07.797" v="2723" actId="478"/>
          <ac:spMkLst>
            <pc:docMk/>
            <pc:sldMk cId="3031587006" sldId="572"/>
            <ac:spMk id="3" creationId="{1250EC51-E753-0B1E-693C-9748CEA22D21}"/>
          </ac:spMkLst>
        </pc:spChg>
        <pc:spChg chg="add del mod">
          <ac:chgData name="Samantha Poster" userId="e194935b-ba91-4ede-83aa-09b0cf23043c" providerId="ADAL" clId="{E185C4EA-1ACF-4738-A0CD-A876A2F72A7B}" dt="2023-11-10T00:13:01.690" v="2983" actId="478"/>
          <ac:spMkLst>
            <pc:docMk/>
            <pc:sldMk cId="3031587006" sldId="572"/>
            <ac:spMk id="4" creationId="{070EC557-B0AF-36A8-4CF4-6D0D8ED17620}"/>
          </ac:spMkLst>
        </pc:spChg>
        <pc:spChg chg="add mod">
          <ac:chgData name="Samantha Poster" userId="e194935b-ba91-4ede-83aa-09b0cf23043c" providerId="ADAL" clId="{E185C4EA-1ACF-4738-A0CD-A876A2F72A7B}" dt="2023-11-13T20:48:24.001" v="6138" actId="404"/>
          <ac:spMkLst>
            <pc:docMk/>
            <pc:sldMk cId="3031587006" sldId="572"/>
            <ac:spMk id="6" creationId="{8FEE28B4-4EC9-3A7F-F2F7-9CC31FFBEB81}"/>
          </ac:spMkLst>
        </pc:spChg>
        <pc:graphicFrameChg chg="add del mod">
          <ac:chgData name="Samantha Poster" userId="e194935b-ba91-4ede-83aa-09b0cf23043c" providerId="ADAL" clId="{E185C4EA-1ACF-4738-A0CD-A876A2F72A7B}" dt="2023-11-10T00:13:05.904" v="2985"/>
          <ac:graphicFrameMkLst>
            <pc:docMk/>
            <pc:sldMk cId="3031587006" sldId="572"/>
            <ac:graphicFrameMk id="3" creationId="{5D4AA5EE-5314-DE97-79D0-4E14987F421D}"/>
          </ac:graphicFrameMkLst>
        </pc:graphicFrameChg>
        <pc:graphicFrameChg chg="add del mod modGraphic">
          <ac:chgData name="Samantha Poster" userId="e194935b-ba91-4ede-83aa-09b0cf23043c" providerId="ADAL" clId="{E185C4EA-1ACF-4738-A0CD-A876A2F72A7B}" dt="2023-11-10T00:26:29.087" v="3348" actId="478"/>
          <ac:graphicFrameMkLst>
            <pc:docMk/>
            <pc:sldMk cId="3031587006" sldId="572"/>
            <ac:graphicFrameMk id="5" creationId="{8F854C17-E24A-6719-144B-46EC8CD31A18}"/>
          </ac:graphicFrameMkLst>
        </pc:graphicFrameChg>
        <pc:graphicFrameChg chg="add del mod">
          <ac:chgData name="Samantha Poster" userId="e194935b-ba91-4ede-83aa-09b0cf23043c" providerId="ADAL" clId="{E185C4EA-1ACF-4738-A0CD-A876A2F72A7B}" dt="2023-11-10T00:27:35.642" v="3352"/>
          <ac:graphicFrameMkLst>
            <pc:docMk/>
            <pc:sldMk cId="3031587006" sldId="572"/>
            <ac:graphicFrameMk id="7" creationId="{BA1D920A-B2A7-3E5C-823F-AF169B55F593}"/>
          </ac:graphicFrameMkLst>
        </pc:graphicFrameChg>
        <pc:graphicFrameChg chg="add mod modGraphic">
          <ac:chgData name="Samantha Poster" userId="e194935b-ba91-4ede-83aa-09b0cf23043c" providerId="ADAL" clId="{E185C4EA-1ACF-4738-A0CD-A876A2F72A7B}" dt="2023-11-10T00:42:43.072" v="3439" actId="14734"/>
          <ac:graphicFrameMkLst>
            <pc:docMk/>
            <pc:sldMk cId="3031587006" sldId="572"/>
            <ac:graphicFrameMk id="8" creationId="{A910F6A3-1E98-BCCE-772C-6B971AE00197}"/>
          </ac:graphicFrameMkLst>
        </pc:graphicFrameChg>
        <pc:picChg chg="del mod">
          <ac:chgData name="Samantha Poster" userId="e194935b-ba91-4ede-83aa-09b0cf23043c" providerId="ADAL" clId="{E185C4EA-1ACF-4738-A0CD-A876A2F72A7B}" dt="2023-11-10T01:08:49.737" v="4269" actId="478"/>
          <ac:picMkLst>
            <pc:docMk/>
            <pc:sldMk cId="3031587006" sldId="572"/>
            <ac:picMk id="9" creationId="{8D352FA2-3F7B-6AA7-2CB0-5DDF23921766}"/>
          </ac:picMkLst>
        </pc:picChg>
      </pc:sldChg>
      <pc:sldChg chg="del">
        <pc:chgData name="Samantha Poster" userId="e194935b-ba91-4ede-83aa-09b0cf23043c" providerId="ADAL" clId="{E185C4EA-1ACF-4738-A0CD-A876A2F72A7B}" dt="2023-11-09T22:16:08.388" v="2254" actId="47"/>
        <pc:sldMkLst>
          <pc:docMk/>
          <pc:sldMk cId="2145925528" sldId="573"/>
        </pc:sldMkLst>
      </pc:sldChg>
      <pc:sldChg chg="addSp modSp mod ord addCm delCm">
        <pc:chgData name="Samantha Poster" userId="e194935b-ba91-4ede-83aa-09b0cf23043c" providerId="ADAL" clId="{E185C4EA-1ACF-4738-A0CD-A876A2F72A7B}" dt="2023-11-13T22:42:46.500" v="6816" actId="2711"/>
        <pc:sldMkLst>
          <pc:docMk/>
          <pc:sldMk cId="2295786012" sldId="574"/>
        </pc:sldMkLst>
        <pc:spChg chg="mod">
          <ac:chgData name="Samantha Poster" userId="e194935b-ba91-4ede-83aa-09b0cf23043c" providerId="ADAL" clId="{E185C4EA-1ACF-4738-A0CD-A876A2F72A7B}" dt="2023-11-13T22:42:46.500" v="6816" actId="2711"/>
          <ac:spMkLst>
            <pc:docMk/>
            <pc:sldMk cId="2295786012" sldId="574"/>
            <ac:spMk id="2" creationId="{89DCF034-CC0A-6306-3594-C60A652F84F9}"/>
          </ac:spMkLst>
        </pc:spChg>
        <pc:spChg chg="add mod">
          <ac:chgData name="Samantha Poster" userId="e194935b-ba91-4ede-83aa-09b0cf23043c" providerId="ADAL" clId="{E185C4EA-1ACF-4738-A0CD-A876A2F72A7B}" dt="2023-11-13T22:42:42.269" v="6815" actId="2711"/>
          <ac:spMkLst>
            <pc:docMk/>
            <pc:sldMk cId="2295786012" sldId="574"/>
            <ac:spMk id="5" creationId="{6F4C5315-CB78-D1C8-B48B-ABCFE8CA7D8A}"/>
          </ac:spMkLst>
        </pc:spChg>
        <pc:picChg chg="add mod">
          <ac:chgData name="Samantha Poster" userId="e194935b-ba91-4ede-83aa-09b0cf23043c" providerId="ADAL" clId="{E185C4EA-1ACF-4738-A0CD-A876A2F72A7B}" dt="2023-11-13T22:26:06.366" v="6620" actId="14100"/>
          <ac:picMkLst>
            <pc:docMk/>
            <pc:sldMk cId="2295786012" sldId="574"/>
            <ac:picMk id="4" creationId="{F03F3D80-B567-948A-3782-CA1D80F4A45F}"/>
          </ac:picMkLst>
        </pc:picChg>
        <pc:extLst>
          <p:ext xmlns:p="http://schemas.openxmlformats.org/presentationml/2006/main" uri="{D6D511B9-2390-475A-947B-AFAB55BFBCF1}">
            <pc226:cmChg xmlns:pc226="http://schemas.microsoft.com/office/powerpoint/2022/06/main/command" chg="add del">
              <pc226:chgData name="Samantha Poster" userId="e194935b-ba91-4ede-83aa-09b0cf23043c" providerId="ADAL" clId="{E185C4EA-1ACF-4738-A0CD-A876A2F72A7B}" dt="2023-11-13T22:30:22.755" v="6765"/>
              <pc2:cmMkLst xmlns:pc2="http://schemas.microsoft.com/office/powerpoint/2019/9/main/command">
                <pc:docMk/>
                <pc:sldMk cId="2295786012" sldId="574"/>
                <pc2:cmMk id="{18C8E656-23AA-42C1-8C94-2292BC1A5F47}"/>
              </pc2:cmMkLst>
            </pc226:cmChg>
            <pc226:cmChg xmlns:pc226="http://schemas.microsoft.com/office/powerpoint/2022/06/main/command" chg="add">
              <pc226:chgData name="Samantha Poster" userId="e194935b-ba91-4ede-83aa-09b0cf23043c" providerId="ADAL" clId="{E185C4EA-1ACF-4738-A0CD-A876A2F72A7B}" dt="2023-11-13T22:30:47.736" v="6766"/>
              <pc2:cmMkLst xmlns:pc2="http://schemas.microsoft.com/office/powerpoint/2019/9/main/command">
                <pc:docMk/>
                <pc:sldMk cId="2295786012" sldId="574"/>
                <pc2:cmMk id="{07430988-B385-4E50-8082-86A1CB6768A2}"/>
              </pc2:cmMkLst>
            </pc226:cmChg>
          </p:ext>
        </pc:extLst>
      </pc:sldChg>
      <pc:sldChg chg="addSp delSp modSp add mod">
        <pc:chgData name="Samantha Poster" userId="e194935b-ba91-4ede-83aa-09b0cf23043c" providerId="ADAL" clId="{E185C4EA-1ACF-4738-A0CD-A876A2F72A7B}" dt="2023-11-13T23:13:46.288" v="6856" actId="207"/>
        <pc:sldMkLst>
          <pc:docMk/>
          <pc:sldMk cId="44968947" sldId="575"/>
        </pc:sldMkLst>
        <pc:spChg chg="mod">
          <ac:chgData name="Samantha Poster" userId="e194935b-ba91-4ede-83aa-09b0cf23043c" providerId="ADAL" clId="{E185C4EA-1ACF-4738-A0CD-A876A2F72A7B}" dt="2023-11-10T00:03:18.111" v="2919" actId="2711"/>
          <ac:spMkLst>
            <pc:docMk/>
            <pc:sldMk cId="44968947" sldId="575"/>
            <ac:spMk id="2" creationId="{89DCF034-CC0A-6306-3594-C60A652F84F9}"/>
          </ac:spMkLst>
        </pc:spChg>
        <pc:spChg chg="add del mod">
          <ac:chgData name="Samantha Poster" userId="e194935b-ba91-4ede-83aa-09b0cf23043c" providerId="ADAL" clId="{E185C4EA-1ACF-4738-A0CD-A876A2F72A7B}" dt="2023-11-09T20:50:45.003" v="837"/>
          <ac:spMkLst>
            <pc:docMk/>
            <pc:sldMk cId="44968947" sldId="575"/>
            <ac:spMk id="5" creationId="{5F919D2F-79F8-46C4-3F9F-F084F290EE9F}"/>
          </ac:spMkLst>
        </pc:spChg>
        <pc:spChg chg="add mod">
          <ac:chgData name="Samantha Poster" userId="e194935b-ba91-4ede-83aa-09b0cf23043c" providerId="ADAL" clId="{E185C4EA-1ACF-4738-A0CD-A876A2F72A7B}" dt="2023-11-10T01:04:02.364" v="4212" actId="14100"/>
          <ac:spMkLst>
            <pc:docMk/>
            <pc:sldMk cId="44968947" sldId="575"/>
            <ac:spMk id="7" creationId="{F32F3DBD-DEFB-F37C-DD1E-D238DA5DF525}"/>
          </ac:spMkLst>
        </pc:spChg>
        <pc:spChg chg="mod">
          <ac:chgData name="Samantha Poster" userId="e194935b-ba91-4ede-83aa-09b0cf23043c" providerId="ADAL" clId="{E185C4EA-1ACF-4738-A0CD-A876A2F72A7B}" dt="2023-11-10T01:03:57.084" v="4210" actId="14100"/>
          <ac:spMkLst>
            <pc:docMk/>
            <pc:sldMk cId="44968947" sldId="575"/>
            <ac:spMk id="19" creationId="{75FBFF62-1F88-800B-CEA5-3BC398FE94F3}"/>
          </ac:spMkLst>
        </pc:spChg>
        <pc:graphicFrameChg chg="add del mod">
          <ac:chgData name="Samantha Poster" userId="e194935b-ba91-4ede-83aa-09b0cf23043c" providerId="ADAL" clId="{E185C4EA-1ACF-4738-A0CD-A876A2F72A7B}" dt="2023-11-09T20:49:45.569" v="816"/>
          <ac:graphicFrameMkLst>
            <pc:docMk/>
            <pc:sldMk cId="44968947" sldId="575"/>
            <ac:graphicFrameMk id="3" creationId="{F50BA05E-F9CC-F404-20A8-43CDDC7FE325}"/>
          </ac:graphicFrameMkLst>
        </pc:graphicFrameChg>
        <pc:graphicFrameChg chg="add mod modGraphic">
          <ac:chgData name="Samantha Poster" userId="e194935b-ba91-4ede-83aa-09b0cf23043c" providerId="ADAL" clId="{E185C4EA-1ACF-4738-A0CD-A876A2F72A7B}" dt="2023-11-13T23:13:46.288" v="6856" actId="207"/>
          <ac:graphicFrameMkLst>
            <pc:docMk/>
            <pc:sldMk cId="44968947" sldId="575"/>
            <ac:graphicFrameMk id="4" creationId="{53EBDA79-BEC4-9D69-918F-D73FE9475F20}"/>
          </ac:graphicFrameMkLst>
        </pc:graphicFrameChg>
        <pc:graphicFrameChg chg="del">
          <ac:chgData name="Samantha Poster" userId="e194935b-ba91-4ede-83aa-09b0cf23043c" providerId="ADAL" clId="{E185C4EA-1ACF-4738-A0CD-A876A2F72A7B}" dt="2023-11-09T20:35:03.390" v="419" actId="478"/>
          <ac:graphicFrameMkLst>
            <pc:docMk/>
            <pc:sldMk cId="44968947" sldId="575"/>
            <ac:graphicFrameMk id="16" creationId="{8CCB46DB-6CCC-17B2-56CB-8F17EA12F4A1}"/>
          </ac:graphicFrameMkLst>
        </pc:graphicFrameChg>
        <pc:graphicFrameChg chg="del modGraphic">
          <ac:chgData name="Samantha Poster" userId="e194935b-ba91-4ede-83aa-09b0cf23043c" providerId="ADAL" clId="{E185C4EA-1ACF-4738-A0CD-A876A2F72A7B}" dt="2023-11-09T20:35:07.265" v="421" actId="478"/>
          <ac:graphicFrameMkLst>
            <pc:docMk/>
            <pc:sldMk cId="44968947" sldId="575"/>
            <ac:graphicFrameMk id="18" creationId="{6CDC3687-6638-7FD4-426C-AE8CDD390864}"/>
          </ac:graphicFrameMkLst>
        </pc:graphicFrameChg>
      </pc:sldChg>
      <pc:sldChg chg="addSp delSp modSp add mod">
        <pc:chgData name="Samantha Poster" userId="e194935b-ba91-4ede-83aa-09b0cf23043c" providerId="ADAL" clId="{E185C4EA-1ACF-4738-A0CD-A876A2F72A7B}" dt="2023-11-10T01:05:15.786" v="4224" actId="2711"/>
        <pc:sldMkLst>
          <pc:docMk/>
          <pc:sldMk cId="3946157665" sldId="576"/>
        </pc:sldMkLst>
        <pc:spChg chg="mod">
          <ac:chgData name="Samantha Poster" userId="e194935b-ba91-4ede-83aa-09b0cf23043c" providerId="ADAL" clId="{E185C4EA-1ACF-4738-A0CD-A876A2F72A7B}" dt="2023-11-10T01:05:15.786" v="4224" actId="2711"/>
          <ac:spMkLst>
            <pc:docMk/>
            <pc:sldMk cId="3946157665" sldId="576"/>
            <ac:spMk id="2" creationId="{89DCF034-CC0A-6306-3594-C60A652F84F9}"/>
          </ac:spMkLst>
        </pc:spChg>
        <pc:spChg chg="add mod">
          <ac:chgData name="Samantha Poster" userId="e194935b-ba91-4ede-83aa-09b0cf23043c" providerId="ADAL" clId="{E185C4EA-1ACF-4738-A0CD-A876A2F72A7B}" dt="2023-11-10T01:05:08.930" v="4223" actId="255"/>
          <ac:spMkLst>
            <pc:docMk/>
            <pc:sldMk cId="3946157665" sldId="576"/>
            <ac:spMk id="3" creationId="{08FDABBF-B80B-4D2E-D8C4-246235CEB42B}"/>
          </ac:spMkLst>
        </pc:spChg>
        <pc:spChg chg="del">
          <ac:chgData name="Samantha Poster" userId="e194935b-ba91-4ede-83aa-09b0cf23043c" providerId="ADAL" clId="{E185C4EA-1ACF-4738-A0CD-A876A2F72A7B}" dt="2023-11-09T20:53:37.880" v="874" actId="478"/>
          <ac:spMkLst>
            <pc:docMk/>
            <pc:sldMk cId="3946157665" sldId="576"/>
            <ac:spMk id="7" creationId="{F32F3DBD-DEFB-F37C-DD1E-D238DA5DF525}"/>
          </ac:spMkLst>
        </pc:spChg>
        <pc:spChg chg="del">
          <ac:chgData name="Samantha Poster" userId="e194935b-ba91-4ede-83aa-09b0cf23043c" providerId="ADAL" clId="{E185C4EA-1ACF-4738-A0CD-A876A2F72A7B}" dt="2023-11-09T20:53:36.700" v="873" actId="478"/>
          <ac:spMkLst>
            <pc:docMk/>
            <pc:sldMk cId="3946157665" sldId="576"/>
            <ac:spMk id="19" creationId="{75FBFF62-1F88-800B-CEA5-3BC398FE94F3}"/>
          </ac:spMkLst>
        </pc:spChg>
        <pc:graphicFrameChg chg="del">
          <ac:chgData name="Samantha Poster" userId="e194935b-ba91-4ede-83aa-09b0cf23043c" providerId="ADAL" clId="{E185C4EA-1ACF-4738-A0CD-A876A2F72A7B}" dt="2023-11-09T20:53:33.138" v="872" actId="478"/>
          <ac:graphicFrameMkLst>
            <pc:docMk/>
            <pc:sldMk cId="3946157665" sldId="576"/>
            <ac:graphicFrameMk id="4" creationId="{53EBDA79-BEC4-9D69-918F-D73FE9475F20}"/>
          </ac:graphicFrameMkLst>
        </pc:graphicFrameChg>
      </pc:sldChg>
      <pc:sldChg chg="addSp delSp modSp add mod ord addCm delCm">
        <pc:chgData name="Samantha Poster" userId="e194935b-ba91-4ede-83aa-09b0cf23043c" providerId="ADAL" clId="{E185C4EA-1ACF-4738-A0CD-A876A2F72A7B}" dt="2023-11-13T23:21:44.382" v="6857"/>
        <pc:sldMkLst>
          <pc:docMk/>
          <pc:sldMk cId="66761450" sldId="577"/>
        </pc:sldMkLst>
        <pc:spChg chg="mod">
          <ac:chgData name="Samantha Poster" userId="e194935b-ba91-4ede-83aa-09b0cf23043c" providerId="ADAL" clId="{E185C4EA-1ACF-4738-A0CD-A876A2F72A7B}" dt="2023-11-10T00:03:57.295" v="2925" actId="2711"/>
          <ac:spMkLst>
            <pc:docMk/>
            <pc:sldMk cId="66761450" sldId="577"/>
            <ac:spMk id="2" creationId="{89DCF034-CC0A-6306-3594-C60A652F84F9}"/>
          </ac:spMkLst>
        </pc:spChg>
        <pc:spChg chg="del mod">
          <ac:chgData name="Samantha Poster" userId="e194935b-ba91-4ede-83aa-09b0cf23043c" providerId="ADAL" clId="{E185C4EA-1ACF-4738-A0CD-A876A2F72A7B}" dt="2023-11-09T22:21:19.727" v="2305" actId="478"/>
          <ac:spMkLst>
            <pc:docMk/>
            <pc:sldMk cId="66761450" sldId="577"/>
            <ac:spMk id="3" creationId="{08FDABBF-B80B-4D2E-D8C4-246235CEB42B}"/>
          </ac:spMkLst>
        </pc:spChg>
        <pc:spChg chg="add mod">
          <ac:chgData name="Samantha Poster" userId="e194935b-ba91-4ede-83aa-09b0cf23043c" providerId="ADAL" clId="{E185C4EA-1ACF-4738-A0CD-A876A2F72A7B}" dt="2023-11-10T01:03:17.717" v="4197" actId="14100"/>
          <ac:spMkLst>
            <pc:docMk/>
            <pc:sldMk cId="66761450" sldId="577"/>
            <ac:spMk id="8" creationId="{212E115A-3632-F5A5-0BDB-24449E17DF45}"/>
          </ac:spMkLst>
        </pc:spChg>
        <pc:graphicFrameChg chg="add del mod">
          <ac:chgData name="Samantha Poster" userId="e194935b-ba91-4ede-83aa-09b0cf23043c" providerId="ADAL" clId="{E185C4EA-1ACF-4738-A0CD-A876A2F72A7B}" dt="2023-11-09T22:21:22.999" v="2307"/>
          <ac:graphicFrameMkLst>
            <pc:docMk/>
            <pc:sldMk cId="66761450" sldId="577"/>
            <ac:graphicFrameMk id="4" creationId="{23D0D5DA-6C92-6E82-6265-40169F27DE29}"/>
          </ac:graphicFrameMkLst>
        </pc:graphicFrameChg>
        <pc:graphicFrameChg chg="add del mod modGraphic">
          <ac:chgData name="Samantha Poster" userId="e194935b-ba91-4ede-83aa-09b0cf23043c" providerId="ADAL" clId="{E185C4EA-1ACF-4738-A0CD-A876A2F72A7B}" dt="2023-11-09T22:25:00.740" v="2320" actId="478"/>
          <ac:graphicFrameMkLst>
            <pc:docMk/>
            <pc:sldMk cId="66761450" sldId="577"/>
            <ac:graphicFrameMk id="5" creationId="{224BCBA1-C133-C186-D065-93021E995DA7}"/>
          </ac:graphicFrameMkLst>
        </pc:graphicFrameChg>
        <pc:graphicFrameChg chg="add del mod">
          <ac:chgData name="Samantha Poster" userId="e194935b-ba91-4ede-83aa-09b0cf23043c" providerId="ADAL" clId="{E185C4EA-1ACF-4738-A0CD-A876A2F72A7B}" dt="2023-11-09T22:25:44.452" v="2322"/>
          <ac:graphicFrameMkLst>
            <pc:docMk/>
            <pc:sldMk cId="66761450" sldId="577"/>
            <ac:graphicFrameMk id="6" creationId="{6BE54E2F-E501-99CA-D3BC-88418D21BA05}"/>
          </ac:graphicFrameMkLst>
        </pc:graphicFrameChg>
        <pc:graphicFrameChg chg="add mod modGraphic">
          <ac:chgData name="Samantha Poster" userId="e194935b-ba91-4ede-83aa-09b0cf23043c" providerId="ADAL" clId="{E185C4EA-1ACF-4738-A0CD-A876A2F72A7B}" dt="2023-11-13T22:42:22.100" v="6814" actId="20577"/>
          <ac:graphicFrameMkLst>
            <pc:docMk/>
            <pc:sldMk cId="66761450" sldId="577"/>
            <ac:graphicFrameMk id="7" creationId="{1F1D5FBD-5D7C-C806-D108-85684D43BE45}"/>
          </ac:graphicFrameMkLst>
        </pc:graphicFrameChg>
        <pc:extLst>
          <p:ext xmlns:p="http://schemas.openxmlformats.org/presentationml/2006/main" uri="{D6D511B9-2390-475A-947B-AFAB55BFBCF1}">
            <pc226:cmChg xmlns:pc226="http://schemas.microsoft.com/office/powerpoint/2022/06/main/command" chg="add del">
              <pc226:chgData name="Samantha Poster" userId="e194935b-ba91-4ede-83aa-09b0cf23043c" providerId="ADAL" clId="{E185C4EA-1ACF-4738-A0CD-A876A2F72A7B}" dt="2023-11-13T23:21:44.382" v="6857"/>
              <pc2:cmMkLst xmlns:pc2="http://schemas.microsoft.com/office/powerpoint/2019/9/main/command">
                <pc:docMk/>
                <pc:sldMk cId="66761450" sldId="577"/>
                <pc2:cmMk id="{34DFE94C-4716-4D45-861B-BF4150F72C42}"/>
              </pc2:cmMkLst>
            </pc226:cmChg>
          </p:ext>
        </pc:extLst>
      </pc:sldChg>
      <pc:sldChg chg="addSp delSp modSp add mod addCm delCm">
        <pc:chgData name="Samantha Poster" userId="e194935b-ba91-4ede-83aa-09b0cf23043c" providerId="ADAL" clId="{E185C4EA-1ACF-4738-A0CD-A876A2F72A7B}" dt="2023-11-13T23:39:49.146" v="6901"/>
        <pc:sldMkLst>
          <pc:docMk/>
          <pc:sldMk cId="391544403" sldId="578"/>
        </pc:sldMkLst>
        <pc:spChg chg="mod">
          <ac:chgData name="Samantha Poster" userId="e194935b-ba91-4ede-83aa-09b0cf23043c" providerId="ADAL" clId="{E185C4EA-1ACF-4738-A0CD-A876A2F72A7B}" dt="2023-11-13T20:44:43.805" v="6010" actId="20577"/>
          <ac:spMkLst>
            <pc:docMk/>
            <pc:sldMk cId="391544403" sldId="578"/>
            <ac:spMk id="3" creationId="{08FDABBF-B80B-4D2E-D8C4-246235CEB42B}"/>
          </ac:spMkLst>
        </pc:spChg>
        <pc:graphicFrameChg chg="add del mod">
          <ac:chgData name="Samantha Poster" userId="e194935b-ba91-4ede-83aa-09b0cf23043c" providerId="ADAL" clId="{E185C4EA-1ACF-4738-A0CD-A876A2F72A7B}" dt="2023-11-13T20:30:11.956" v="5364"/>
          <ac:graphicFrameMkLst>
            <pc:docMk/>
            <pc:sldMk cId="391544403" sldId="578"/>
            <ac:graphicFrameMk id="4" creationId="{A1BB100D-00D6-A282-556C-1AEAFBD9FECD}"/>
          </ac:graphicFrameMkLst>
        </pc:graphicFrameChg>
        <pc:graphicFrameChg chg="add del mod">
          <ac:chgData name="Samantha Poster" userId="e194935b-ba91-4ede-83aa-09b0cf23043c" providerId="ADAL" clId="{E185C4EA-1ACF-4738-A0CD-A876A2F72A7B}" dt="2023-11-13T20:30:30.694" v="5370" actId="478"/>
          <ac:graphicFrameMkLst>
            <pc:docMk/>
            <pc:sldMk cId="391544403" sldId="578"/>
            <ac:graphicFrameMk id="5" creationId="{C5B20BFA-7A5F-DE94-105E-E734F4E75A61}"/>
          </ac:graphicFrameMkLst>
        </pc:graphicFrameChg>
        <pc:graphicFrameChg chg="add mod modGraphic">
          <ac:chgData name="Samantha Poster" userId="e194935b-ba91-4ede-83aa-09b0cf23043c" providerId="ADAL" clId="{E185C4EA-1ACF-4738-A0CD-A876A2F72A7B}" dt="2023-11-13T20:44:38.332" v="5997" actId="1076"/>
          <ac:graphicFrameMkLst>
            <pc:docMk/>
            <pc:sldMk cId="391544403" sldId="578"/>
            <ac:graphicFrameMk id="6" creationId="{4C1E50C4-7B47-CC85-8E07-A503EE032F16}"/>
          </ac:graphicFrameMkLst>
        </pc:graphicFrameChg>
        <pc:extLst>
          <p:ext xmlns:p="http://schemas.openxmlformats.org/presentationml/2006/main" uri="{D6D511B9-2390-475A-947B-AFAB55BFBCF1}">
            <pc226:cmChg xmlns:pc226="http://schemas.microsoft.com/office/powerpoint/2022/06/main/command" chg="add del">
              <pc226:chgData name="Samantha Poster" userId="e194935b-ba91-4ede-83aa-09b0cf23043c" providerId="ADAL" clId="{E185C4EA-1ACF-4738-A0CD-A876A2F72A7B}" dt="2023-11-13T23:39:49.146" v="6901"/>
              <pc2:cmMkLst xmlns:pc2="http://schemas.microsoft.com/office/powerpoint/2019/9/main/command">
                <pc:docMk/>
                <pc:sldMk cId="391544403" sldId="578"/>
                <pc2:cmMk id="{F7615440-F3BC-4C9D-BEA4-B4F15CF8DD5A}"/>
              </pc2:cmMkLst>
            </pc226:cmChg>
          </p:ext>
        </pc:extLst>
      </pc:sldChg>
      <pc:sldChg chg="addSp modSp add del mod">
        <pc:chgData name="Samantha Poster" userId="e194935b-ba91-4ede-83aa-09b0cf23043c" providerId="ADAL" clId="{E185C4EA-1ACF-4738-A0CD-A876A2F72A7B}" dt="2023-11-10T01:08:08.313" v="4266" actId="47"/>
        <pc:sldMkLst>
          <pc:docMk/>
          <pc:sldMk cId="3197092685" sldId="578"/>
        </pc:sldMkLst>
        <pc:spChg chg="mod">
          <ac:chgData name="Samantha Poster" userId="e194935b-ba91-4ede-83aa-09b0cf23043c" providerId="ADAL" clId="{E185C4EA-1ACF-4738-A0CD-A876A2F72A7B}" dt="2023-11-10T00:59:46.029" v="4148" actId="2711"/>
          <ac:spMkLst>
            <pc:docMk/>
            <pc:sldMk cId="3197092685" sldId="578"/>
            <ac:spMk id="2" creationId="{89DCF034-CC0A-6306-3594-C60A652F84F9}"/>
          </ac:spMkLst>
        </pc:spChg>
        <pc:spChg chg="add mod">
          <ac:chgData name="Samantha Poster" userId="e194935b-ba91-4ede-83aa-09b0cf23043c" providerId="ADAL" clId="{E185C4EA-1ACF-4738-A0CD-A876A2F72A7B}" dt="2023-11-10T00:59:42.064" v="4147" actId="2711"/>
          <ac:spMkLst>
            <pc:docMk/>
            <pc:sldMk cId="3197092685" sldId="578"/>
            <ac:spMk id="3" creationId="{3B18667C-4F6A-3439-0602-39C593F457C9}"/>
          </ac:spMkLst>
        </pc:spChg>
      </pc:sldChg>
    </pc:docChg>
  </pc:docChgLst>
  <pc:docChgLst>
    <pc:chgData name="Samantha Poster" userId="e194935b-ba91-4ede-83aa-09b0cf23043c" providerId="ADAL" clId="{ECE6A120-27EB-4AC0-A93A-A6CD2329F625}"/>
    <pc:docChg chg="undo custSel addSld delSld modSld sldOrd">
      <pc:chgData name="Samantha Poster" userId="e194935b-ba91-4ede-83aa-09b0cf23043c" providerId="ADAL" clId="{ECE6A120-27EB-4AC0-A93A-A6CD2329F625}" dt="2023-12-05T00:19:16.336" v="354"/>
      <pc:docMkLst>
        <pc:docMk/>
      </pc:docMkLst>
      <pc:sldChg chg="del">
        <pc:chgData name="Samantha Poster" userId="e194935b-ba91-4ede-83aa-09b0cf23043c" providerId="ADAL" clId="{ECE6A120-27EB-4AC0-A93A-A6CD2329F625}" dt="2023-12-05T00:07:23.368" v="7" actId="47"/>
        <pc:sldMkLst>
          <pc:docMk/>
          <pc:sldMk cId="1609738063" sldId="256"/>
        </pc:sldMkLst>
      </pc:sldChg>
      <pc:sldChg chg="modSp add del mod ord setBg">
        <pc:chgData name="Samantha Poster" userId="e194935b-ba91-4ede-83aa-09b0cf23043c" providerId="ADAL" clId="{ECE6A120-27EB-4AC0-A93A-A6CD2329F625}" dt="2023-12-05T00:07:32.566" v="29" actId="20577"/>
        <pc:sldMkLst>
          <pc:docMk/>
          <pc:sldMk cId="0" sldId="268"/>
        </pc:sldMkLst>
        <pc:spChg chg="mod">
          <ac:chgData name="Samantha Poster" userId="e194935b-ba91-4ede-83aa-09b0cf23043c" providerId="ADAL" clId="{ECE6A120-27EB-4AC0-A93A-A6CD2329F625}" dt="2023-12-05T00:07:32.566" v="29" actId="20577"/>
          <ac:spMkLst>
            <pc:docMk/>
            <pc:sldMk cId="0" sldId="268"/>
            <ac:spMk id="3" creationId="{8D53A2A0-0E77-6D12-D42E-B50548C047CD}"/>
          </ac:spMkLst>
        </pc:spChg>
      </pc:sldChg>
      <pc:sldChg chg="delSp modSp mod">
        <pc:chgData name="Samantha Poster" userId="e194935b-ba91-4ede-83aa-09b0cf23043c" providerId="ADAL" clId="{ECE6A120-27EB-4AC0-A93A-A6CD2329F625}" dt="2023-12-05T00:07:57.955" v="35" actId="2711"/>
        <pc:sldMkLst>
          <pc:docMk/>
          <pc:sldMk cId="103487746" sldId="503"/>
        </pc:sldMkLst>
        <pc:spChg chg="mod">
          <ac:chgData name="Samantha Poster" userId="e194935b-ba91-4ede-83aa-09b0cf23043c" providerId="ADAL" clId="{ECE6A120-27EB-4AC0-A93A-A6CD2329F625}" dt="2023-12-05T00:07:57.955" v="35" actId="2711"/>
          <ac:spMkLst>
            <pc:docMk/>
            <pc:sldMk cId="103487746" sldId="503"/>
            <ac:spMk id="2" creationId="{89DCF034-CC0A-6306-3594-C60A652F84F9}"/>
          </ac:spMkLst>
        </pc:spChg>
        <pc:spChg chg="mod">
          <ac:chgData name="Samantha Poster" userId="e194935b-ba91-4ede-83aa-09b0cf23043c" providerId="ADAL" clId="{ECE6A120-27EB-4AC0-A93A-A6CD2329F625}" dt="2023-12-05T00:07:42.566" v="33" actId="1076"/>
          <ac:spMkLst>
            <pc:docMk/>
            <pc:sldMk cId="103487746" sldId="503"/>
            <ac:spMk id="5" creationId="{0ADF6118-169D-2EFC-97C1-F541522C1179}"/>
          </ac:spMkLst>
        </pc:spChg>
        <pc:picChg chg="del">
          <ac:chgData name="Samantha Poster" userId="e194935b-ba91-4ede-83aa-09b0cf23043c" providerId="ADAL" clId="{ECE6A120-27EB-4AC0-A93A-A6CD2329F625}" dt="2023-12-05T00:07:37.354" v="30" actId="478"/>
          <ac:picMkLst>
            <pc:docMk/>
            <pc:sldMk cId="103487746" sldId="503"/>
            <ac:picMk id="4" creationId="{4A9CDBDB-6B3B-6198-46B4-8085DB0D7EF0}"/>
          </ac:picMkLst>
        </pc:picChg>
        <pc:picChg chg="mod">
          <ac:chgData name="Samantha Poster" userId="e194935b-ba91-4ede-83aa-09b0cf23043c" providerId="ADAL" clId="{ECE6A120-27EB-4AC0-A93A-A6CD2329F625}" dt="2023-12-05T00:07:40.392" v="32" actId="1076"/>
          <ac:picMkLst>
            <pc:docMk/>
            <pc:sldMk cId="103487746" sldId="503"/>
            <ac:picMk id="7" creationId="{E0167B96-BD8B-A49A-9D3C-CD91030D8EE5}"/>
          </ac:picMkLst>
        </pc:picChg>
        <pc:picChg chg="del">
          <ac:chgData name="Samantha Poster" userId="e194935b-ba91-4ede-83aa-09b0cf23043c" providerId="ADAL" clId="{ECE6A120-27EB-4AC0-A93A-A6CD2329F625}" dt="2023-12-05T00:07:38.278" v="31" actId="478"/>
          <ac:picMkLst>
            <pc:docMk/>
            <pc:sldMk cId="103487746" sldId="503"/>
            <ac:picMk id="10" creationId="{F4BE9DBB-02FF-2FD5-DC9B-33D43B3E9E1F}"/>
          </ac:picMkLst>
        </pc:picChg>
      </pc:sldChg>
      <pc:sldChg chg="del">
        <pc:chgData name="Samantha Poster" userId="e194935b-ba91-4ede-83aa-09b0cf23043c" providerId="ADAL" clId="{ECE6A120-27EB-4AC0-A93A-A6CD2329F625}" dt="2023-12-05T00:08:20.844" v="38" actId="47"/>
        <pc:sldMkLst>
          <pc:docMk/>
          <pc:sldMk cId="2165402470" sldId="534"/>
        </pc:sldMkLst>
      </pc:sldChg>
      <pc:sldChg chg="delSp modSp mod modNotesTx">
        <pc:chgData name="Samantha Poster" userId="e194935b-ba91-4ede-83aa-09b0cf23043c" providerId="ADAL" clId="{ECE6A120-27EB-4AC0-A93A-A6CD2329F625}" dt="2023-12-05T00:13:48.141" v="124" actId="313"/>
        <pc:sldMkLst>
          <pc:docMk/>
          <pc:sldMk cId="1791763081" sldId="537"/>
        </pc:sldMkLst>
        <pc:spChg chg="mod">
          <ac:chgData name="Samantha Poster" userId="e194935b-ba91-4ede-83aa-09b0cf23043c" providerId="ADAL" clId="{ECE6A120-27EB-4AC0-A93A-A6CD2329F625}" dt="2023-12-05T00:08:58.164" v="43" actId="2711"/>
          <ac:spMkLst>
            <pc:docMk/>
            <pc:sldMk cId="1791763081" sldId="537"/>
            <ac:spMk id="2" creationId="{89DCF034-CC0A-6306-3594-C60A652F84F9}"/>
          </ac:spMkLst>
        </pc:spChg>
        <pc:picChg chg="del">
          <ac:chgData name="Samantha Poster" userId="e194935b-ba91-4ede-83aa-09b0cf23043c" providerId="ADAL" clId="{ECE6A120-27EB-4AC0-A93A-A6CD2329F625}" dt="2023-12-05T00:09:03.055" v="44" actId="478"/>
          <ac:picMkLst>
            <pc:docMk/>
            <pc:sldMk cId="1791763081" sldId="537"/>
            <ac:picMk id="2721" creationId="{EEFFC084-CF39-5F61-A05D-E68D96D53D31}"/>
          </ac:picMkLst>
        </pc:picChg>
      </pc:sldChg>
      <pc:sldChg chg="del">
        <pc:chgData name="Samantha Poster" userId="e194935b-ba91-4ede-83aa-09b0cf23043c" providerId="ADAL" clId="{ECE6A120-27EB-4AC0-A93A-A6CD2329F625}" dt="2023-12-05T00:11:46.780" v="77" actId="47"/>
        <pc:sldMkLst>
          <pc:docMk/>
          <pc:sldMk cId="2505370996" sldId="551"/>
        </pc:sldMkLst>
      </pc:sldChg>
      <pc:sldChg chg="delSp modSp mod modNotesTx">
        <pc:chgData name="Samantha Poster" userId="e194935b-ba91-4ede-83aa-09b0cf23043c" providerId="ADAL" clId="{ECE6A120-27EB-4AC0-A93A-A6CD2329F625}" dt="2023-12-05T00:16:38.776" v="183" actId="20577"/>
        <pc:sldMkLst>
          <pc:docMk/>
          <pc:sldMk cId="2994769176" sldId="552"/>
        </pc:sldMkLst>
        <pc:spChg chg="mod">
          <ac:chgData name="Samantha Poster" userId="e194935b-ba91-4ede-83aa-09b0cf23043c" providerId="ADAL" clId="{ECE6A120-27EB-4AC0-A93A-A6CD2329F625}" dt="2023-12-05T00:09:19.697" v="47" actId="2711"/>
          <ac:spMkLst>
            <pc:docMk/>
            <pc:sldMk cId="2994769176" sldId="552"/>
            <ac:spMk id="2" creationId="{89DCF034-CC0A-6306-3594-C60A652F84F9}"/>
          </ac:spMkLst>
        </pc:spChg>
        <pc:picChg chg="del">
          <ac:chgData name="Samantha Poster" userId="e194935b-ba91-4ede-83aa-09b0cf23043c" providerId="ADAL" clId="{ECE6A120-27EB-4AC0-A93A-A6CD2329F625}" dt="2023-12-05T00:09:23.027" v="48" actId="478"/>
          <ac:picMkLst>
            <pc:docMk/>
            <pc:sldMk cId="2994769176" sldId="552"/>
            <ac:picMk id="9" creationId="{8D352FA2-3F7B-6AA7-2CB0-5DDF23921766}"/>
          </ac:picMkLst>
        </pc:picChg>
      </pc:sldChg>
      <pc:sldChg chg="delSp mod">
        <pc:chgData name="Samantha Poster" userId="e194935b-ba91-4ede-83aa-09b0cf23043c" providerId="ADAL" clId="{ECE6A120-27EB-4AC0-A93A-A6CD2329F625}" dt="2023-12-05T00:08:06.300" v="36" actId="478"/>
        <pc:sldMkLst>
          <pc:docMk/>
          <pc:sldMk cId="341333150" sldId="554"/>
        </pc:sldMkLst>
        <pc:picChg chg="del">
          <ac:chgData name="Samantha Poster" userId="e194935b-ba91-4ede-83aa-09b0cf23043c" providerId="ADAL" clId="{ECE6A120-27EB-4AC0-A93A-A6CD2329F625}" dt="2023-12-05T00:08:06.300" v="36" actId="478"/>
          <ac:picMkLst>
            <pc:docMk/>
            <pc:sldMk cId="341333150" sldId="554"/>
            <ac:picMk id="14" creationId="{BD9EC8F8-77BC-B97A-C0B3-5AEBACD3C2F6}"/>
          </ac:picMkLst>
        </pc:picChg>
      </pc:sldChg>
      <pc:sldChg chg="delSp modSp mod">
        <pc:chgData name="Samantha Poster" userId="e194935b-ba91-4ede-83aa-09b0cf23043c" providerId="ADAL" clId="{ECE6A120-27EB-4AC0-A93A-A6CD2329F625}" dt="2023-12-05T00:19:04.778" v="353" actId="20577"/>
        <pc:sldMkLst>
          <pc:docMk/>
          <pc:sldMk cId="2001569219" sldId="564"/>
        </pc:sldMkLst>
        <pc:spChg chg="mod">
          <ac:chgData name="Samantha Poster" userId="e194935b-ba91-4ede-83aa-09b0cf23043c" providerId="ADAL" clId="{ECE6A120-27EB-4AC0-A93A-A6CD2329F625}" dt="2023-12-05T00:11:34.087" v="73" actId="2711"/>
          <ac:spMkLst>
            <pc:docMk/>
            <pc:sldMk cId="2001569219" sldId="564"/>
            <ac:spMk id="2" creationId="{89DCF034-CC0A-6306-3594-C60A652F84F9}"/>
          </ac:spMkLst>
        </pc:spChg>
        <pc:spChg chg="mod">
          <ac:chgData name="Samantha Poster" userId="e194935b-ba91-4ede-83aa-09b0cf23043c" providerId="ADAL" clId="{ECE6A120-27EB-4AC0-A93A-A6CD2329F625}" dt="2023-12-05T00:19:04.778" v="353" actId="20577"/>
          <ac:spMkLst>
            <pc:docMk/>
            <pc:sldMk cId="2001569219" sldId="564"/>
            <ac:spMk id="3" creationId="{05981657-A5BC-59CE-143C-D9C86F5524B1}"/>
          </ac:spMkLst>
        </pc:spChg>
        <pc:picChg chg="del">
          <ac:chgData name="Samantha Poster" userId="e194935b-ba91-4ede-83aa-09b0cf23043c" providerId="ADAL" clId="{ECE6A120-27EB-4AC0-A93A-A6CD2329F625}" dt="2023-12-05T00:11:25.905" v="72" actId="478"/>
          <ac:picMkLst>
            <pc:docMk/>
            <pc:sldMk cId="2001569219" sldId="564"/>
            <ac:picMk id="9" creationId="{8D352FA2-3F7B-6AA7-2CB0-5DDF23921766}"/>
          </ac:picMkLst>
        </pc:picChg>
      </pc:sldChg>
      <pc:sldChg chg="modSp mod">
        <pc:chgData name="Samantha Poster" userId="e194935b-ba91-4ede-83aa-09b0cf23043c" providerId="ADAL" clId="{ECE6A120-27EB-4AC0-A93A-A6CD2329F625}" dt="2023-12-05T00:10:59.707" v="68" actId="2711"/>
        <pc:sldMkLst>
          <pc:docMk/>
          <pc:sldMk cId="3386368009" sldId="566"/>
        </pc:sldMkLst>
        <pc:spChg chg="mod">
          <ac:chgData name="Samantha Poster" userId="e194935b-ba91-4ede-83aa-09b0cf23043c" providerId="ADAL" clId="{ECE6A120-27EB-4AC0-A93A-A6CD2329F625}" dt="2023-12-05T00:10:59.707" v="68" actId="2711"/>
          <ac:spMkLst>
            <pc:docMk/>
            <pc:sldMk cId="3386368009" sldId="566"/>
            <ac:spMk id="2" creationId="{89DCF034-CC0A-6306-3594-C60A652F84F9}"/>
          </ac:spMkLst>
        </pc:spChg>
      </pc:sldChg>
      <pc:sldChg chg="delSp modSp mod">
        <pc:chgData name="Samantha Poster" userId="e194935b-ba91-4ede-83aa-09b0cf23043c" providerId="ADAL" clId="{ECE6A120-27EB-4AC0-A93A-A6CD2329F625}" dt="2023-12-05T00:15:52.815" v="139" actId="113"/>
        <pc:sldMkLst>
          <pc:docMk/>
          <pc:sldMk cId="1100350010" sldId="571"/>
        </pc:sldMkLst>
        <pc:spChg chg="mod">
          <ac:chgData name="Samantha Poster" userId="e194935b-ba91-4ede-83aa-09b0cf23043c" providerId="ADAL" clId="{ECE6A120-27EB-4AC0-A93A-A6CD2329F625}" dt="2023-12-05T00:09:08.593" v="45" actId="2711"/>
          <ac:spMkLst>
            <pc:docMk/>
            <pc:sldMk cId="1100350010" sldId="571"/>
            <ac:spMk id="2" creationId="{89DCF034-CC0A-6306-3594-C60A652F84F9}"/>
          </ac:spMkLst>
        </pc:spChg>
        <pc:spChg chg="mod">
          <ac:chgData name="Samantha Poster" userId="e194935b-ba91-4ede-83aa-09b0cf23043c" providerId="ADAL" clId="{ECE6A120-27EB-4AC0-A93A-A6CD2329F625}" dt="2023-12-05T00:15:28.045" v="134" actId="1076"/>
          <ac:spMkLst>
            <pc:docMk/>
            <pc:sldMk cId="1100350010" sldId="571"/>
            <ac:spMk id="4" creationId="{0973D91D-BEBA-4D04-74F1-002AB360BFF8}"/>
          </ac:spMkLst>
        </pc:spChg>
        <pc:spChg chg="mod">
          <ac:chgData name="Samantha Poster" userId="e194935b-ba91-4ede-83aa-09b0cf23043c" providerId="ADAL" clId="{ECE6A120-27EB-4AC0-A93A-A6CD2329F625}" dt="2023-12-05T00:15:52.815" v="139" actId="113"/>
          <ac:spMkLst>
            <pc:docMk/>
            <pc:sldMk cId="1100350010" sldId="571"/>
            <ac:spMk id="11" creationId="{CB0E03D7-94FD-DE36-3DFC-BFC9443A8997}"/>
          </ac:spMkLst>
        </pc:spChg>
        <pc:spChg chg="mod">
          <ac:chgData name="Samantha Poster" userId="e194935b-ba91-4ede-83aa-09b0cf23043c" providerId="ADAL" clId="{ECE6A120-27EB-4AC0-A93A-A6CD2329F625}" dt="2023-12-05T00:15:43.892" v="137" actId="14100"/>
          <ac:spMkLst>
            <pc:docMk/>
            <pc:sldMk cId="1100350010" sldId="571"/>
            <ac:spMk id="12" creationId="{212253A6-2638-CD9B-6AB9-7CDE9C504D2E}"/>
          </ac:spMkLst>
        </pc:spChg>
        <pc:spChg chg="mod">
          <ac:chgData name="Samantha Poster" userId="e194935b-ba91-4ede-83aa-09b0cf23043c" providerId="ADAL" clId="{ECE6A120-27EB-4AC0-A93A-A6CD2329F625}" dt="2023-12-05T00:14:40.167" v="126" actId="207"/>
          <ac:spMkLst>
            <pc:docMk/>
            <pc:sldMk cId="1100350010" sldId="571"/>
            <ac:spMk id="18" creationId="{0CBFB945-33A3-40FC-2D73-08BE5CA8C218}"/>
          </ac:spMkLst>
        </pc:spChg>
        <pc:spChg chg="mod">
          <ac:chgData name="Samantha Poster" userId="e194935b-ba91-4ede-83aa-09b0cf23043c" providerId="ADAL" clId="{ECE6A120-27EB-4AC0-A93A-A6CD2329F625}" dt="2023-12-05T00:14:48.830" v="128" actId="207"/>
          <ac:spMkLst>
            <pc:docMk/>
            <pc:sldMk cId="1100350010" sldId="571"/>
            <ac:spMk id="19" creationId="{CFB797EB-EB00-15D4-71A8-B37A607B3C7E}"/>
          </ac:spMkLst>
        </pc:spChg>
        <pc:spChg chg="mod">
          <ac:chgData name="Samantha Poster" userId="e194935b-ba91-4ede-83aa-09b0cf23043c" providerId="ADAL" clId="{ECE6A120-27EB-4AC0-A93A-A6CD2329F625}" dt="2023-12-05T00:14:55.679" v="129" actId="207"/>
          <ac:spMkLst>
            <pc:docMk/>
            <pc:sldMk cId="1100350010" sldId="571"/>
            <ac:spMk id="20" creationId="{A1723315-3DD5-EBD2-5983-7509DAE8C6FB}"/>
          </ac:spMkLst>
        </pc:spChg>
        <pc:spChg chg="mod">
          <ac:chgData name="Samantha Poster" userId="e194935b-ba91-4ede-83aa-09b0cf23043c" providerId="ADAL" clId="{ECE6A120-27EB-4AC0-A93A-A6CD2329F625}" dt="2023-12-05T00:15:31.827" v="136" actId="404"/>
          <ac:spMkLst>
            <pc:docMk/>
            <pc:sldMk cId="1100350010" sldId="571"/>
            <ac:spMk id="21" creationId="{B06DCC8E-3571-3906-E06D-A6767549E844}"/>
          </ac:spMkLst>
        </pc:spChg>
        <pc:picChg chg="del">
          <ac:chgData name="Samantha Poster" userId="e194935b-ba91-4ede-83aa-09b0cf23043c" providerId="ADAL" clId="{ECE6A120-27EB-4AC0-A93A-A6CD2329F625}" dt="2023-12-05T00:09:15.199" v="46" actId="478"/>
          <ac:picMkLst>
            <pc:docMk/>
            <pc:sldMk cId="1100350010" sldId="571"/>
            <ac:picMk id="9" creationId="{8D352FA2-3F7B-6AA7-2CB0-5DDF23921766}"/>
          </ac:picMkLst>
        </pc:picChg>
      </pc:sldChg>
      <pc:sldChg chg="modSp mod">
        <pc:chgData name="Samantha Poster" userId="e194935b-ba91-4ede-83aa-09b0cf23043c" providerId="ADAL" clId="{ECE6A120-27EB-4AC0-A93A-A6CD2329F625}" dt="2023-12-05T00:10:50.787" v="66" actId="1076"/>
        <pc:sldMkLst>
          <pc:docMk/>
          <pc:sldMk cId="3031587006" sldId="572"/>
        </pc:sldMkLst>
        <pc:spChg chg="mod">
          <ac:chgData name="Samantha Poster" userId="e194935b-ba91-4ede-83aa-09b0cf23043c" providerId="ADAL" clId="{ECE6A120-27EB-4AC0-A93A-A6CD2329F625}" dt="2023-12-05T00:09:47.852" v="55" actId="2711"/>
          <ac:spMkLst>
            <pc:docMk/>
            <pc:sldMk cId="3031587006" sldId="572"/>
            <ac:spMk id="2" creationId="{89DCF034-CC0A-6306-3594-C60A652F84F9}"/>
          </ac:spMkLst>
        </pc:spChg>
        <pc:spChg chg="mod">
          <ac:chgData name="Samantha Poster" userId="e194935b-ba91-4ede-83aa-09b0cf23043c" providerId="ADAL" clId="{ECE6A120-27EB-4AC0-A93A-A6CD2329F625}" dt="2023-12-05T00:10:24.807" v="63" actId="14100"/>
          <ac:spMkLst>
            <pc:docMk/>
            <pc:sldMk cId="3031587006" sldId="572"/>
            <ac:spMk id="6" creationId="{8FEE28B4-4EC9-3A7F-F2F7-9CC31FFBEB81}"/>
          </ac:spMkLst>
        </pc:spChg>
        <pc:graphicFrameChg chg="mod modGraphic">
          <ac:chgData name="Samantha Poster" userId="e194935b-ba91-4ede-83aa-09b0cf23043c" providerId="ADAL" clId="{ECE6A120-27EB-4AC0-A93A-A6CD2329F625}" dt="2023-12-05T00:10:50.787" v="66" actId="1076"/>
          <ac:graphicFrameMkLst>
            <pc:docMk/>
            <pc:sldMk cId="3031587006" sldId="572"/>
            <ac:graphicFrameMk id="8" creationId="{A910F6A3-1E98-BCCE-772C-6B971AE00197}"/>
          </ac:graphicFrameMkLst>
        </pc:graphicFrameChg>
      </pc:sldChg>
      <pc:sldChg chg="delSp modSp mod delCm">
        <pc:chgData name="Samantha Poster" userId="e194935b-ba91-4ede-83aa-09b0cf23043c" providerId="ADAL" clId="{ECE6A120-27EB-4AC0-A93A-A6CD2329F625}" dt="2023-12-05T00:19:16.336" v="354"/>
        <pc:sldMkLst>
          <pc:docMk/>
          <pc:sldMk cId="2295786012" sldId="574"/>
        </pc:sldMkLst>
        <pc:spChg chg="mod">
          <ac:chgData name="Samantha Poster" userId="e194935b-ba91-4ede-83aa-09b0cf23043c" providerId="ADAL" clId="{ECE6A120-27EB-4AC0-A93A-A6CD2329F625}" dt="2023-12-05T00:11:09.193" v="69" actId="2711"/>
          <ac:spMkLst>
            <pc:docMk/>
            <pc:sldMk cId="2295786012" sldId="574"/>
            <ac:spMk id="2" creationId="{89DCF034-CC0A-6306-3594-C60A652F84F9}"/>
          </ac:spMkLst>
        </pc:spChg>
        <pc:picChg chg="del">
          <ac:chgData name="Samantha Poster" userId="e194935b-ba91-4ede-83aa-09b0cf23043c" providerId="ADAL" clId="{ECE6A120-27EB-4AC0-A93A-A6CD2329F625}" dt="2023-12-05T00:11:11.388" v="70" actId="478"/>
          <ac:picMkLst>
            <pc:docMk/>
            <pc:sldMk cId="2295786012" sldId="574"/>
            <ac:picMk id="9" creationId="{8D352FA2-3F7B-6AA7-2CB0-5DDF23921766}"/>
          </ac:picMkLst>
        </pc:picChg>
        <pc:extLst>
          <p:ext xmlns:p="http://schemas.openxmlformats.org/presentationml/2006/main" uri="{D6D511B9-2390-475A-947B-AFAB55BFBCF1}">
            <pc226:cmChg xmlns:pc226="http://schemas.microsoft.com/office/powerpoint/2022/06/main/command" chg="del">
              <pc226:chgData name="Samantha Poster" userId="e194935b-ba91-4ede-83aa-09b0cf23043c" providerId="ADAL" clId="{ECE6A120-27EB-4AC0-A93A-A6CD2329F625}" dt="2023-12-05T00:19:16.336" v="354"/>
              <pc2:cmMkLst xmlns:pc2="http://schemas.microsoft.com/office/powerpoint/2019/9/main/command">
                <pc:docMk/>
                <pc:sldMk cId="2295786012" sldId="574"/>
                <pc2:cmMk id="{07430988-B385-4E50-8082-86A1CB6768A2}"/>
              </pc2:cmMkLst>
            </pc226:cmChg>
          </p:ext>
        </pc:extLst>
      </pc:sldChg>
      <pc:sldChg chg="delSp modSp mod">
        <pc:chgData name="Samantha Poster" userId="e194935b-ba91-4ede-83aa-09b0cf23043c" providerId="ADAL" clId="{ECE6A120-27EB-4AC0-A93A-A6CD2329F625}" dt="2023-12-05T00:09:30.514" v="50" actId="2711"/>
        <pc:sldMkLst>
          <pc:docMk/>
          <pc:sldMk cId="44968947" sldId="575"/>
        </pc:sldMkLst>
        <pc:spChg chg="mod">
          <ac:chgData name="Samantha Poster" userId="e194935b-ba91-4ede-83aa-09b0cf23043c" providerId="ADAL" clId="{ECE6A120-27EB-4AC0-A93A-A6CD2329F625}" dt="2023-12-05T00:09:30.514" v="50" actId="2711"/>
          <ac:spMkLst>
            <pc:docMk/>
            <pc:sldMk cId="44968947" sldId="575"/>
            <ac:spMk id="2" creationId="{89DCF034-CC0A-6306-3594-C60A652F84F9}"/>
          </ac:spMkLst>
        </pc:spChg>
        <pc:picChg chg="del">
          <ac:chgData name="Samantha Poster" userId="e194935b-ba91-4ede-83aa-09b0cf23043c" providerId="ADAL" clId="{ECE6A120-27EB-4AC0-A93A-A6CD2329F625}" dt="2023-12-05T00:09:26.704" v="49" actId="478"/>
          <ac:picMkLst>
            <pc:docMk/>
            <pc:sldMk cId="44968947" sldId="575"/>
            <ac:picMk id="9" creationId="{8D352FA2-3F7B-6AA7-2CB0-5DDF23921766}"/>
          </ac:picMkLst>
        </pc:picChg>
      </pc:sldChg>
      <pc:sldChg chg="delSp modSp mod">
        <pc:chgData name="Samantha Poster" userId="e194935b-ba91-4ede-83aa-09b0cf23043c" providerId="ADAL" clId="{ECE6A120-27EB-4AC0-A93A-A6CD2329F625}" dt="2023-12-05T00:17:15.967" v="236" actId="313"/>
        <pc:sldMkLst>
          <pc:docMk/>
          <pc:sldMk cId="3946157665" sldId="576"/>
        </pc:sldMkLst>
        <pc:spChg chg="mod">
          <ac:chgData name="Samantha Poster" userId="e194935b-ba91-4ede-83aa-09b0cf23043c" providerId="ADAL" clId="{ECE6A120-27EB-4AC0-A93A-A6CD2329F625}" dt="2023-12-05T00:09:35.810" v="51" actId="2711"/>
          <ac:spMkLst>
            <pc:docMk/>
            <pc:sldMk cId="3946157665" sldId="576"/>
            <ac:spMk id="2" creationId="{89DCF034-CC0A-6306-3594-C60A652F84F9}"/>
          </ac:spMkLst>
        </pc:spChg>
        <pc:spChg chg="mod">
          <ac:chgData name="Samantha Poster" userId="e194935b-ba91-4ede-83aa-09b0cf23043c" providerId="ADAL" clId="{ECE6A120-27EB-4AC0-A93A-A6CD2329F625}" dt="2023-12-05T00:17:15.967" v="236" actId="313"/>
          <ac:spMkLst>
            <pc:docMk/>
            <pc:sldMk cId="3946157665" sldId="576"/>
            <ac:spMk id="3" creationId="{08FDABBF-B80B-4D2E-D8C4-246235CEB42B}"/>
          </ac:spMkLst>
        </pc:spChg>
        <pc:picChg chg="del">
          <ac:chgData name="Samantha Poster" userId="e194935b-ba91-4ede-83aa-09b0cf23043c" providerId="ADAL" clId="{ECE6A120-27EB-4AC0-A93A-A6CD2329F625}" dt="2023-12-05T00:09:38.618" v="52" actId="478"/>
          <ac:picMkLst>
            <pc:docMk/>
            <pc:sldMk cId="3946157665" sldId="576"/>
            <ac:picMk id="9" creationId="{8D352FA2-3F7B-6AA7-2CB0-5DDF23921766}"/>
          </ac:picMkLst>
        </pc:picChg>
      </pc:sldChg>
      <pc:sldChg chg="delSp modSp mod">
        <pc:chgData name="Samantha Poster" userId="e194935b-ba91-4ede-83aa-09b0cf23043c" providerId="ADAL" clId="{ECE6A120-27EB-4AC0-A93A-A6CD2329F625}" dt="2023-12-05T00:18:03.032" v="336" actId="20577"/>
        <pc:sldMkLst>
          <pc:docMk/>
          <pc:sldMk cId="66761450" sldId="577"/>
        </pc:sldMkLst>
        <pc:spChg chg="mod">
          <ac:chgData name="Samantha Poster" userId="e194935b-ba91-4ede-83aa-09b0cf23043c" providerId="ADAL" clId="{ECE6A120-27EB-4AC0-A93A-A6CD2329F625}" dt="2023-12-05T00:10:55.408" v="67" actId="2711"/>
          <ac:spMkLst>
            <pc:docMk/>
            <pc:sldMk cId="66761450" sldId="577"/>
            <ac:spMk id="2" creationId="{89DCF034-CC0A-6306-3594-C60A652F84F9}"/>
          </ac:spMkLst>
        </pc:spChg>
        <pc:graphicFrameChg chg="modGraphic">
          <ac:chgData name="Samantha Poster" userId="e194935b-ba91-4ede-83aa-09b0cf23043c" providerId="ADAL" clId="{ECE6A120-27EB-4AC0-A93A-A6CD2329F625}" dt="2023-12-05T00:18:03.032" v="336" actId="20577"/>
          <ac:graphicFrameMkLst>
            <pc:docMk/>
            <pc:sldMk cId="66761450" sldId="577"/>
            <ac:graphicFrameMk id="7" creationId="{1F1D5FBD-5D7C-C806-D108-85684D43BE45}"/>
          </ac:graphicFrameMkLst>
        </pc:graphicFrameChg>
        <pc:picChg chg="del">
          <ac:chgData name="Samantha Poster" userId="e194935b-ba91-4ede-83aa-09b0cf23043c" providerId="ADAL" clId="{ECE6A120-27EB-4AC0-A93A-A6CD2329F625}" dt="2023-12-05T00:11:18.507" v="71" actId="478"/>
          <ac:picMkLst>
            <pc:docMk/>
            <pc:sldMk cId="66761450" sldId="577"/>
            <ac:picMk id="9" creationId="{8D352FA2-3F7B-6AA7-2CB0-5DDF23921766}"/>
          </ac:picMkLst>
        </pc:picChg>
      </pc:sldChg>
      <pc:sldChg chg="delSp modSp mod">
        <pc:chgData name="Samantha Poster" userId="e194935b-ba91-4ede-83aa-09b0cf23043c" providerId="ADAL" clId="{ECE6A120-27EB-4AC0-A93A-A6CD2329F625}" dt="2023-12-05T00:09:43.888" v="54" actId="2711"/>
        <pc:sldMkLst>
          <pc:docMk/>
          <pc:sldMk cId="391544403" sldId="578"/>
        </pc:sldMkLst>
        <pc:spChg chg="mod">
          <ac:chgData name="Samantha Poster" userId="e194935b-ba91-4ede-83aa-09b0cf23043c" providerId="ADAL" clId="{ECE6A120-27EB-4AC0-A93A-A6CD2329F625}" dt="2023-12-05T00:09:43.888" v="54" actId="2711"/>
          <ac:spMkLst>
            <pc:docMk/>
            <pc:sldMk cId="391544403" sldId="578"/>
            <ac:spMk id="2" creationId="{89DCF034-CC0A-6306-3594-C60A652F84F9}"/>
          </ac:spMkLst>
        </pc:spChg>
        <pc:picChg chg="del">
          <ac:chgData name="Samantha Poster" userId="e194935b-ba91-4ede-83aa-09b0cf23043c" providerId="ADAL" clId="{ECE6A120-27EB-4AC0-A93A-A6CD2329F625}" dt="2023-12-05T00:09:40.964" v="53" actId="478"/>
          <ac:picMkLst>
            <pc:docMk/>
            <pc:sldMk cId="391544403" sldId="578"/>
            <ac:picMk id="9" creationId="{8D352FA2-3F7B-6AA7-2CB0-5DDF23921766}"/>
          </ac:picMkLst>
        </pc:picChg>
      </pc:sldChg>
      <pc:sldChg chg="modSp add mod">
        <pc:chgData name="Samantha Poster" userId="e194935b-ba91-4ede-83aa-09b0cf23043c" providerId="ADAL" clId="{ECE6A120-27EB-4AC0-A93A-A6CD2329F625}" dt="2023-12-05T00:13:14.278" v="83" actId="113"/>
        <pc:sldMkLst>
          <pc:docMk/>
          <pc:sldMk cId="1832032064" sldId="579"/>
        </pc:sldMkLst>
        <pc:spChg chg="mod">
          <ac:chgData name="Samantha Poster" userId="e194935b-ba91-4ede-83aa-09b0cf23043c" providerId="ADAL" clId="{ECE6A120-27EB-4AC0-A93A-A6CD2329F625}" dt="2023-12-05T00:13:07.143" v="80" actId="207"/>
          <ac:spMkLst>
            <pc:docMk/>
            <pc:sldMk cId="1832032064" sldId="579"/>
            <ac:spMk id="3" creationId="{3B7734B9-9D53-E3B1-53D7-5EDFEEE079DA}"/>
          </ac:spMkLst>
        </pc:spChg>
        <pc:spChg chg="mod">
          <ac:chgData name="Samantha Poster" userId="e194935b-ba91-4ede-83aa-09b0cf23043c" providerId="ADAL" clId="{ECE6A120-27EB-4AC0-A93A-A6CD2329F625}" dt="2023-12-05T00:13:14.278" v="83" actId="113"/>
          <ac:spMkLst>
            <pc:docMk/>
            <pc:sldMk cId="1832032064" sldId="579"/>
            <ac:spMk id="6" creationId="{6BACDBE5-01A8-B83D-D5E7-43D37FE195C3}"/>
          </ac:spMkLst>
        </pc:spChg>
        <pc:spChg chg="mod">
          <ac:chgData name="Samantha Poster" userId="e194935b-ba91-4ede-83aa-09b0cf23043c" providerId="ADAL" clId="{ECE6A120-27EB-4AC0-A93A-A6CD2329F625}" dt="2023-12-05T00:12:59.079" v="79" actId="207"/>
          <ac:spMkLst>
            <pc:docMk/>
            <pc:sldMk cId="1832032064" sldId="579"/>
            <ac:spMk id="11" creationId="{7DF58ED3-30E2-7826-232B-2BEE8744F3BF}"/>
          </ac:spMkLst>
        </pc:spChg>
      </pc:sldChg>
      <pc:sldChg chg="add del">
        <pc:chgData name="Samantha Poster" userId="e194935b-ba91-4ede-83aa-09b0cf23043c" providerId="ADAL" clId="{ECE6A120-27EB-4AC0-A93A-A6CD2329F625}" dt="2023-12-05T00:07:10.620" v="1"/>
        <pc:sldMkLst>
          <pc:docMk/>
          <pc:sldMk cId="3925073141" sldId="579"/>
        </pc:sldMkLst>
      </pc:sldChg>
      <pc:sldChg chg="add del setBg">
        <pc:chgData name="Samantha Poster" userId="e194935b-ba91-4ede-83aa-09b0cf23043c" providerId="ADAL" clId="{ECE6A120-27EB-4AC0-A93A-A6CD2329F625}" dt="2023-12-05T00:11:44.157" v="76"/>
        <pc:sldMkLst>
          <pc:docMk/>
          <pc:sldMk cId="1256453254" sldId="580"/>
        </pc:sldMkLst>
      </pc:sldChg>
      <pc:sldMasterChg chg="delSldLayout">
        <pc:chgData name="Samantha Poster" userId="e194935b-ba91-4ede-83aa-09b0cf23043c" providerId="ADAL" clId="{ECE6A120-27EB-4AC0-A93A-A6CD2329F625}" dt="2023-12-05T00:11:46.780" v="77" actId="47"/>
        <pc:sldMasterMkLst>
          <pc:docMk/>
          <pc:sldMasterMk cId="2913527051" sldId="2147483850"/>
        </pc:sldMasterMkLst>
        <pc:sldLayoutChg chg="del">
          <pc:chgData name="Samantha Poster" userId="e194935b-ba91-4ede-83aa-09b0cf23043c" providerId="ADAL" clId="{ECE6A120-27EB-4AC0-A93A-A6CD2329F625}" dt="2023-12-05T00:11:46.780" v="77" actId="47"/>
          <pc:sldLayoutMkLst>
            <pc:docMk/>
            <pc:sldMasterMk cId="2913527051" sldId="2147483850"/>
            <pc:sldLayoutMk cId="4257044711" sldId="2147483893"/>
          </pc:sldLayoutMkLst>
        </pc:sldLayoutChg>
      </pc:sldMasterChg>
    </pc:docChg>
  </pc:docChgLst>
  <pc:docChgLst>
    <pc:chgData name="Samantha Poster" userId="S::sposter@redf.org::e194935b-ba91-4ede-83aa-09b0cf23043c" providerId="AD" clId="Web-{886DC49C-F67A-1E4B-0AE6-0A3DC17F2E01}"/>
    <pc:docChg chg="addSld delSld modSld sldOrd">
      <pc:chgData name="Samantha Poster" userId="S::sposter@redf.org::e194935b-ba91-4ede-83aa-09b0cf23043c" providerId="AD" clId="Web-{886DC49C-F67A-1E4B-0AE6-0A3DC17F2E01}" dt="2023-11-08T00:55:12.331" v="621" actId="1076"/>
      <pc:docMkLst>
        <pc:docMk/>
      </pc:docMkLst>
      <pc:sldChg chg="modSp">
        <pc:chgData name="Samantha Poster" userId="S::sposter@redf.org::e194935b-ba91-4ede-83aa-09b0cf23043c" providerId="AD" clId="Web-{886DC49C-F67A-1E4B-0AE6-0A3DC17F2E01}" dt="2023-11-08T00:02:53.327" v="2" actId="20577"/>
        <pc:sldMkLst>
          <pc:docMk/>
          <pc:sldMk cId="1609738063" sldId="256"/>
        </pc:sldMkLst>
        <pc:spChg chg="mod">
          <ac:chgData name="Samantha Poster" userId="S::sposter@redf.org::e194935b-ba91-4ede-83aa-09b0cf23043c" providerId="AD" clId="Web-{886DC49C-F67A-1E4B-0AE6-0A3DC17F2E01}" dt="2023-11-08T00:02:53.327" v="2" actId="20577"/>
          <ac:spMkLst>
            <pc:docMk/>
            <pc:sldMk cId="1609738063" sldId="256"/>
            <ac:spMk id="3" creationId="{6F01F9AD-71F5-457F-44CD-1BD02CA35D20}"/>
          </ac:spMkLst>
        </pc:spChg>
      </pc:sldChg>
      <pc:sldChg chg="modSp">
        <pc:chgData name="Samantha Poster" userId="S::sposter@redf.org::e194935b-ba91-4ede-83aa-09b0cf23043c" providerId="AD" clId="Web-{886DC49C-F67A-1E4B-0AE6-0A3DC17F2E01}" dt="2023-11-08T00:42:59.023" v="442" actId="20577"/>
        <pc:sldMkLst>
          <pc:docMk/>
          <pc:sldMk cId="103487746" sldId="503"/>
        </pc:sldMkLst>
        <pc:spChg chg="mod">
          <ac:chgData name="Samantha Poster" userId="S::sposter@redf.org::e194935b-ba91-4ede-83aa-09b0cf23043c" providerId="AD" clId="Web-{886DC49C-F67A-1E4B-0AE6-0A3DC17F2E01}" dt="2023-11-08T00:42:59.023" v="442" actId="20577"/>
          <ac:spMkLst>
            <pc:docMk/>
            <pc:sldMk cId="103487746" sldId="503"/>
            <ac:spMk id="5" creationId="{0ADF6118-169D-2EFC-97C1-F541522C1179}"/>
          </ac:spMkLst>
        </pc:spChg>
      </pc:sldChg>
      <pc:sldChg chg="addSp delSp modSp del">
        <pc:chgData name="Samantha Poster" userId="S::sposter@redf.org::e194935b-ba91-4ede-83aa-09b0cf23043c" providerId="AD" clId="Web-{886DC49C-F67A-1E4B-0AE6-0A3DC17F2E01}" dt="2023-11-08T00:07:14.149" v="28"/>
        <pc:sldMkLst>
          <pc:docMk/>
          <pc:sldMk cId="3611726635" sldId="536"/>
        </pc:sldMkLst>
        <pc:spChg chg="mod">
          <ac:chgData name="Samantha Poster" userId="S::sposter@redf.org::e194935b-ba91-4ede-83aa-09b0cf23043c" providerId="AD" clId="Web-{886DC49C-F67A-1E4B-0AE6-0A3DC17F2E01}" dt="2023-11-08T00:05:51.709" v="22" actId="20577"/>
          <ac:spMkLst>
            <pc:docMk/>
            <pc:sldMk cId="3611726635" sldId="536"/>
            <ac:spMk id="2" creationId="{89DCF034-CC0A-6306-3594-C60A652F84F9}"/>
          </ac:spMkLst>
        </pc:spChg>
        <pc:spChg chg="del mod">
          <ac:chgData name="Samantha Poster" userId="S::sposter@redf.org::e194935b-ba91-4ede-83aa-09b0cf23043c" providerId="AD" clId="Web-{886DC49C-F67A-1E4B-0AE6-0A3DC17F2E01}" dt="2023-11-08T00:04:26.002" v="12"/>
          <ac:spMkLst>
            <pc:docMk/>
            <pc:sldMk cId="3611726635" sldId="536"/>
            <ac:spMk id="3" creationId="{05981657-A5BC-59CE-143C-D9C86F5524B1}"/>
          </ac:spMkLst>
        </pc:spChg>
        <pc:spChg chg="del">
          <ac:chgData name="Samantha Poster" userId="S::sposter@redf.org::e194935b-ba91-4ede-83aa-09b0cf23043c" providerId="AD" clId="Web-{886DC49C-F67A-1E4B-0AE6-0A3DC17F2E01}" dt="2023-11-08T00:04:18.018" v="3"/>
          <ac:spMkLst>
            <pc:docMk/>
            <pc:sldMk cId="3611726635" sldId="536"/>
            <ac:spMk id="8" creationId="{9063D3A9-CE7C-5A44-C36C-E52485334179}"/>
          </ac:spMkLst>
        </pc:spChg>
        <pc:spChg chg="mod">
          <ac:chgData name="Samantha Poster" userId="S::sposter@redf.org::e194935b-ba91-4ede-83aa-09b0cf23043c" providerId="AD" clId="Web-{886DC49C-F67A-1E4B-0AE6-0A3DC17F2E01}" dt="2023-11-08T00:04:20.549" v="5" actId="20577"/>
          <ac:spMkLst>
            <pc:docMk/>
            <pc:sldMk cId="3611726635" sldId="536"/>
            <ac:spMk id="10" creationId="{FEAD11E6-F1C4-C0CB-6FDE-2AFCA96D9BBB}"/>
          </ac:spMkLst>
        </pc:spChg>
        <pc:spChg chg="mod">
          <ac:chgData name="Samantha Poster" userId="S::sposter@redf.org::e194935b-ba91-4ede-83aa-09b0cf23043c" providerId="AD" clId="Web-{886DC49C-F67A-1E4B-0AE6-0A3DC17F2E01}" dt="2023-11-08T00:04:21.596" v="6" actId="20577"/>
          <ac:spMkLst>
            <pc:docMk/>
            <pc:sldMk cId="3611726635" sldId="536"/>
            <ac:spMk id="11" creationId="{7F217061-BF49-2AD6-0449-B662A089FC26}"/>
          </ac:spMkLst>
        </pc:spChg>
        <pc:spChg chg="mod">
          <ac:chgData name="Samantha Poster" userId="S::sposter@redf.org::e194935b-ba91-4ede-83aa-09b0cf23043c" providerId="AD" clId="Web-{886DC49C-F67A-1E4B-0AE6-0A3DC17F2E01}" dt="2023-11-08T00:04:22.330" v="7" actId="20577"/>
          <ac:spMkLst>
            <pc:docMk/>
            <pc:sldMk cId="3611726635" sldId="536"/>
            <ac:spMk id="12" creationId="{9BA007DC-9436-5454-B019-92FAE75881E1}"/>
          </ac:spMkLst>
        </pc:spChg>
        <pc:spChg chg="mod">
          <ac:chgData name="Samantha Poster" userId="S::sposter@redf.org::e194935b-ba91-4ede-83aa-09b0cf23043c" providerId="AD" clId="Web-{886DC49C-F67A-1E4B-0AE6-0A3DC17F2E01}" dt="2023-11-08T00:04:23.018" v="8" actId="20577"/>
          <ac:spMkLst>
            <pc:docMk/>
            <pc:sldMk cId="3611726635" sldId="536"/>
            <ac:spMk id="13" creationId="{761F5006-CF27-AB92-D39C-2AB6719219DC}"/>
          </ac:spMkLst>
        </pc:spChg>
        <pc:spChg chg="mod">
          <ac:chgData name="Samantha Poster" userId="S::sposter@redf.org::e194935b-ba91-4ede-83aa-09b0cf23043c" providerId="AD" clId="Web-{886DC49C-F67A-1E4B-0AE6-0A3DC17F2E01}" dt="2023-11-08T00:04:24.330" v="9" actId="20577"/>
          <ac:spMkLst>
            <pc:docMk/>
            <pc:sldMk cId="3611726635" sldId="536"/>
            <ac:spMk id="14" creationId="{9AC68E52-1196-462E-EE4D-D0029D46CEC9}"/>
          </ac:spMkLst>
        </pc:spChg>
        <pc:spChg chg="mod">
          <ac:chgData name="Samantha Poster" userId="S::sposter@redf.org::e194935b-ba91-4ede-83aa-09b0cf23043c" providerId="AD" clId="Web-{886DC49C-F67A-1E4B-0AE6-0A3DC17F2E01}" dt="2023-11-08T00:04:24.909" v="10" actId="20577"/>
          <ac:spMkLst>
            <pc:docMk/>
            <pc:sldMk cId="3611726635" sldId="536"/>
            <ac:spMk id="15" creationId="{874064CC-3999-66FD-6179-2582BA3D1018}"/>
          </ac:spMkLst>
        </pc:spChg>
        <pc:spChg chg="add del mod">
          <ac:chgData name="Samantha Poster" userId="S::sposter@redf.org::e194935b-ba91-4ede-83aa-09b0cf23043c" providerId="AD" clId="Web-{886DC49C-F67A-1E4B-0AE6-0A3DC17F2E01}" dt="2023-11-08T00:05:56.021" v="25"/>
          <ac:spMkLst>
            <pc:docMk/>
            <pc:sldMk cId="3611726635" sldId="536"/>
            <ac:spMk id="28" creationId="{66448839-3761-8FA7-6CEA-31A7A9781419}"/>
          </ac:spMkLst>
        </pc:spChg>
        <pc:graphicFrameChg chg="del">
          <ac:chgData name="Samantha Poster" userId="S::sposter@redf.org::e194935b-ba91-4ede-83aa-09b0cf23043c" providerId="AD" clId="Web-{886DC49C-F67A-1E4B-0AE6-0A3DC17F2E01}" dt="2023-11-08T00:04:18.815" v="4"/>
          <ac:graphicFrameMkLst>
            <pc:docMk/>
            <pc:sldMk cId="3611726635" sldId="536"/>
            <ac:graphicFrameMk id="6" creationId="{847DFA98-2674-5A6E-ADB2-BC764B97E213}"/>
          </ac:graphicFrameMkLst>
        </pc:graphicFrameChg>
      </pc:sldChg>
      <pc:sldChg chg="addSp delSp modSp">
        <pc:chgData name="Samantha Poster" userId="S::sposter@redf.org::e194935b-ba91-4ede-83aa-09b0cf23043c" providerId="AD" clId="Web-{886DC49C-F67A-1E4B-0AE6-0A3DC17F2E01}" dt="2023-11-08T00:55:12.331" v="621" actId="1076"/>
        <pc:sldMkLst>
          <pc:docMk/>
          <pc:sldMk cId="1791763081" sldId="537"/>
        </pc:sldMkLst>
        <pc:spChg chg="mod">
          <ac:chgData name="Samantha Poster" userId="S::sposter@redf.org::e194935b-ba91-4ede-83aa-09b0cf23043c" providerId="AD" clId="Web-{886DC49C-F67A-1E4B-0AE6-0A3DC17F2E01}" dt="2023-11-08T00:37:24.964" v="359" actId="20577"/>
          <ac:spMkLst>
            <pc:docMk/>
            <pc:sldMk cId="1791763081" sldId="537"/>
            <ac:spMk id="2" creationId="{89DCF034-CC0A-6306-3594-C60A652F84F9}"/>
          </ac:spMkLst>
        </pc:spChg>
        <pc:spChg chg="del mod">
          <ac:chgData name="Samantha Poster" userId="S::sposter@redf.org::e194935b-ba91-4ede-83aa-09b0cf23043c" providerId="AD" clId="Web-{886DC49C-F67A-1E4B-0AE6-0A3DC17F2E01}" dt="2023-11-08T00:22:09.509" v="201"/>
          <ac:spMkLst>
            <pc:docMk/>
            <pc:sldMk cId="1791763081" sldId="537"/>
            <ac:spMk id="3" creationId="{05981657-A5BC-59CE-143C-D9C86F5524B1}"/>
          </ac:spMkLst>
        </pc:spChg>
        <pc:spChg chg="add mod">
          <ac:chgData name="Samantha Poster" userId="S::sposter@redf.org::e194935b-ba91-4ede-83aa-09b0cf23043c" providerId="AD" clId="Web-{886DC49C-F67A-1E4B-0AE6-0A3DC17F2E01}" dt="2023-11-08T00:55:12.331" v="621" actId="1076"/>
          <ac:spMkLst>
            <pc:docMk/>
            <pc:sldMk cId="1791763081" sldId="537"/>
            <ac:spMk id="6" creationId="{600C7252-4EDB-36CF-ED49-48B284A0D95D}"/>
          </ac:spMkLst>
        </pc:spChg>
        <pc:spChg chg="add del">
          <ac:chgData name="Samantha Poster" userId="S::sposter@redf.org::e194935b-ba91-4ede-83aa-09b0cf23043c" providerId="AD" clId="Web-{886DC49C-F67A-1E4B-0AE6-0A3DC17F2E01}" dt="2023-11-08T00:33:02.533" v="305"/>
          <ac:spMkLst>
            <pc:docMk/>
            <pc:sldMk cId="1791763081" sldId="537"/>
            <ac:spMk id="1758" creationId="{815E8E7E-F592-9DD3-B88A-1D770078C392}"/>
          </ac:spMkLst>
        </pc:spChg>
        <pc:spChg chg="add mod">
          <ac:chgData name="Samantha Poster" userId="S::sposter@redf.org::e194935b-ba91-4ede-83aa-09b0cf23043c" providerId="AD" clId="Web-{886DC49C-F67A-1E4B-0AE6-0A3DC17F2E01}" dt="2023-11-08T00:54:57.205" v="618" actId="1076"/>
          <ac:spMkLst>
            <pc:docMk/>
            <pc:sldMk cId="1791763081" sldId="537"/>
            <ac:spMk id="2774" creationId="{811CE59B-C158-192A-C132-D97D2B379717}"/>
          </ac:spMkLst>
        </pc:spChg>
        <pc:spChg chg="add mod">
          <ac:chgData name="Samantha Poster" userId="S::sposter@redf.org::e194935b-ba91-4ede-83aa-09b0cf23043c" providerId="AD" clId="Web-{886DC49C-F67A-1E4B-0AE6-0A3DC17F2E01}" dt="2023-11-08T00:54:53.064" v="617" actId="1076"/>
          <ac:spMkLst>
            <pc:docMk/>
            <pc:sldMk cId="1791763081" sldId="537"/>
            <ac:spMk id="2775" creationId="{7C9E3AB9-43CF-765A-4597-468B683740CA}"/>
          </ac:spMkLst>
        </pc:spChg>
        <pc:spChg chg="add mod">
          <ac:chgData name="Samantha Poster" userId="S::sposter@redf.org::e194935b-ba91-4ede-83aa-09b0cf23043c" providerId="AD" clId="Web-{886DC49C-F67A-1E4B-0AE6-0A3DC17F2E01}" dt="2023-11-08T00:54:59.940" v="619" actId="1076"/>
          <ac:spMkLst>
            <pc:docMk/>
            <pc:sldMk cId="1791763081" sldId="537"/>
            <ac:spMk id="2776" creationId="{ACA7AD31-4D1E-5954-1BF3-6684572C456B}"/>
          </ac:spMkLst>
        </pc:spChg>
        <pc:spChg chg="add mod">
          <ac:chgData name="Samantha Poster" userId="S::sposter@redf.org::e194935b-ba91-4ede-83aa-09b0cf23043c" providerId="AD" clId="Web-{886DC49C-F67A-1E4B-0AE6-0A3DC17F2E01}" dt="2023-11-08T00:55:05.502" v="620" actId="1076"/>
          <ac:spMkLst>
            <pc:docMk/>
            <pc:sldMk cId="1791763081" sldId="537"/>
            <ac:spMk id="2777" creationId="{A79F796E-B95D-84A1-A549-01E3B0F05D1A}"/>
          </ac:spMkLst>
        </pc:spChg>
        <pc:graphicFrameChg chg="add del mod modGraphic">
          <ac:chgData name="Samantha Poster" userId="S::sposter@redf.org::e194935b-ba91-4ede-83aa-09b0cf23043c" providerId="AD" clId="Web-{886DC49C-F67A-1E4B-0AE6-0A3DC17F2E01}" dt="2023-11-08T00:32:02.374" v="300"/>
          <ac:graphicFrameMkLst>
            <pc:docMk/>
            <pc:sldMk cId="1791763081" sldId="537"/>
            <ac:graphicFrameMk id="7" creationId="{6E39E141-9486-B0B6-95EC-D8FC76D1CCD1}"/>
          </ac:graphicFrameMkLst>
        </pc:graphicFrameChg>
        <pc:graphicFrameChg chg="add del mod modGraphic">
          <ac:chgData name="Samantha Poster" userId="S::sposter@redf.org::e194935b-ba91-4ede-83aa-09b0cf23043c" providerId="AD" clId="Web-{886DC49C-F67A-1E4B-0AE6-0A3DC17F2E01}" dt="2023-11-08T00:38:17.325" v="383"/>
          <ac:graphicFrameMkLst>
            <pc:docMk/>
            <pc:sldMk cId="1791763081" sldId="537"/>
            <ac:graphicFrameMk id="1697" creationId="{13EBC3E1-14D1-825A-073F-F72701EABF40}"/>
          </ac:graphicFrameMkLst>
        </pc:graphicFrameChg>
        <pc:graphicFrameChg chg="add mod modGraphic">
          <ac:chgData name="Samantha Poster" userId="S::sposter@redf.org::e194935b-ba91-4ede-83aa-09b0cf23043c" providerId="AD" clId="Web-{886DC49C-F67A-1E4B-0AE6-0A3DC17F2E01}" dt="2023-11-08T00:54:28.142" v="612" actId="14100"/>
          <ac:graphicFrameMkLst>
            <pc:docMk/>
            <pc:sldMk cId="1791763081" sldId="537"/>
            <ac:graphicFrameMk id="2029" creationId="{6810FF03-BAD2-E1FB-50FF-B07FD93E47EB}"/>
          </ac:graphicFrameMkLst>
        </pc:graphicFrameChg>
        <pc:picChg chg="del">
          <ac:chgData name="Samantha Poster" userId="S::sposter@redf.org::e194935b-ba91-4ede-83aa-09b0cf23043c" providerId="AD" clId="Web-{886DC49C-F67A-1E4B-0AE6-0A3DC17F2E01}" dt="2023-11-08T00:30:02.104" v="292"/>
          <ac:picMkLst>
            <pc:docMk/>
            <pc:sldMk cId="1791763081" sldId="537"/>
            <ac:picMk id="9" creationId="{8D352FA2-3F7B-6AA7-2CB0-5DDF23921766}"/>
          </ac:picMkLst>
        </pc:picChg>
        <pc:picChg chg="add">
          <ac:chgData name="Samantha Poster" userId="S::sposter@redf.org::e194935b-ba91-4ede-83aa-09b0cf23043c" providerId="AD" clId="Web-{886DC49C-F67A-1E4B-0AE6-0A3DC17F2E01}" dt="2023-11-08T00:51:34.713" v="576"/>
          <ac:picMkLst>
            <pc:docMk/>
            <pc:sldMk cId="1791763081" sldId="537"/>
            <ac:picMk id="2721" creationId="{EEFFC084-CF39-5F61-A05D-E68D96D53D31}"/>
          </ac:picMkLst>
        </pc:picChg>
      </pc:sldChg>
      <pc:sldChg chg="del">
        <pc:chgData name="Samantha Poster" userId="S::sposter@redf.org::e194935b-ba91-4ede-83aa-09b0cf23043c" providerId="AD" clId="Web-{886DC49C-F67A-1E4B-0AE6-0A3DC17F2E01}" dt="2023-11-08T00:45:03.277" v="470"/>
        <pc:sldMkLst>
          <pc:docMk/>
          <pc:sldMk cId="3538928189" sldId="548"/>
        </pc:sldMkLst>
      </pc:sldChg>
      <pc:sldChg chg="delSp modSp">
        <pc:chgData name="Samantha Poster" userId="S::sposter@redf.org::e194935b-ba91-4ede-83aa-09b0cf23043c" providerId="AD" clId="Web-{886DC49C-F67A-1E4B-0AE6-0A3DC17F2E01}" dt="2023-11-08T00:46:44.609" v="492" actId="20577"/>
        <pc:sldMkLst>
          <pc:docMk/>
          <pc:sldMk cId="2994769176" sldId="552"/>
        </pc:sldMkLst>
        <pc:spChg chg="mod">
          <ac:chgData name="Samantha Poster" userId="S::sposter@redf.org::e194935b-ba91-4ede-83aa-09b0cf23043c" providerId="AD" clId="Web-{886DC49C-F67A-1E4B-0AE6-0A3DC17F2E01}" dt="2023-11-08T00:46:44.609" v="492" actId="20577"/>
          <ac:spMkLst>
            <pc:docMk/>
            <pc:sldMk cId="2994769176" sldId="552"/>
            <ac:spMk id="2" creationId="{89DCF034-CC0A-6306-3594-C60A652F84F9}"/>
          </ac:spMkLst>
        </pc:spChg>
        <pc:spChg chg="del">
          <ac:chgData name="Samantha Poster" userId="S::sposter@redf.org::e194935b-ba91-4ede-83aa-09b0cf23043c" providerId="AD" clId="Web-{886DC49C-F67A-1E4B-0AE6-0A3DC17F2E01}" dt="2023-11-08T00:44:32.073" v="449"/>
          <ac:spMkLst>
            <pc:docMk/>
            <pc:sldMk cId="2994769176" sldId="552"/>
            <ac:spMk id="3" creationId="{05981657-A5BC-59CE-143C-D9C86F5524B1}"/>
          </ac:spMkLst>
        </pc:spChg>
        <pc:spChg chg="del">
          <ac:chgData name="Samantha Poster" userId="S::sposter@redf.org::e194935b-ba91-4ede-83aa-09b0cf23043c" providerId="AD" clId="Web-{886DC49C-F67A-1E4B-0AE6-0A3DC17F2E01}" dt="2023-11-08T00:44:31.745" v="448"/>
          <ac:spMkLst>
            <pc:docMk/>
            <pc:sldMk cId="2994769176" sldId="552"/>
            <ac:spMk id="5" creationId="{7803B1CB-92FF-310A-0F10-2B2BB4D82FEB}"/>
          </ac:spMkLst>
        </pc:spChg>
        <pc:spChg chg="del">
          <ac:chgData name="Samantha Poster" userId="S::sposter@redf.org::e194935b-ba91-4ede-83aa-09b0cf23043c" providerId="AD" clId="Web-{886DC49C-F67A-1E4B-0AE6-0A3DC17F2E01}" dt="2023-11-08T00:44:32.792" v="450"/>
          <ac:spMkLst>
            <pc:docMk/>
            <pc:sldMk cId="2994769176" sldId="552"/>
            <ac:spMk id="10" creationId="{3F898E5D-E570-167A-E83E-8FE0573582E8}"/>
          </ac:spMkLst>
        </pc:spChg>
        <pc:spChg chg="del">
          <ac:chgData name="Samantha Poster" userId="S::sposter@redf.org::e194935b-ba91-4ede-83aa-09b0cf23043c" providerId="AD" clId="Web-{886DC49C-F67A-1E4B-0AE6-0A3DC17F2E01}" dt="2023-11-08T00:44:33.261" v="451"/>
          <ac:spMkLst>
            <pc:docMk/>
            <pc:sldMk cId="2994769176" sldId="552"/>
            <ac:spMk id="11" creationId="{99C80AD0-08CA-76C0-833E-696D9674509F}"/>
          </ac:spMkLst>
        </pc:spChg>
        <pc:spChg chg="del">
          <ac:chgData name="Samantha Poster" userId="S::sposter@redf.org::e194935b-ba91-4ede-83aa-09b0cf23043c" providerId="AD" clId="Web-{886DC49C-F67A-1E4B-0AE6-0A3DC17F2E01}" dt="2023-11-08T00:44:33.730" v="452"/>
          <ac:spMkLst>
            <pc:docMk/>
            <pc:sldMk cId="2994769176" sldId="552"/>
            <ac:spMk id="12" creationId="{8093BC15-138A-7005-3216-79FE43D5EDC9}"/>
          </ac:spMkLst>
        </pc:spChg>
        <pc:picChg chg="del">
          <ac:chgData name="Samantha Poster" userId="S::sposter@redf.org::e194935b-ba91-4ede-83aa-09b0cf23043c" providerId="AD" clId="Web-{886DC49C-F67A-1E4B-0AE6-0A3DC17F2E01}" dt="2023-11-08T00:44:35.401" v="456"/>
          <ac:picMkLst>
            <pc:docMk/>
            <pc:sldMk cId="2994769176" sldId="552"/>
            <ac:picMk id="15" creationId="{9E4A1D0F-E9FB-AD02-C7C1-B071EFD5E7E2}"/>
          </ac:picMkLst>
        </pc:picChg>
        <pc:picChg chg="del">
          <ac:chgData name="Samantha Poster" userId="S::sposter@redf.org::e194935b-ba91-4ede-83aa-09b0cf23043c" providerId="AD" clId="Web-{886DC49C-F67A-1E4B-0AE6-0A3DC17F2E01}" dt="2023-11-08T00:44:34.245" v="453"/>
          <ac:picMkLst>
            <pc:docMk/>
            <pc:sldMk cId="2994769176" sldId="552"/>
            <ac:picMk id="16" creationId="{63791F0B-D051-41E3-794D-40D7AD7218CA}"/>
          </ac:picMkLst>
        </pc:picChg>
        <pc:picChg chg="del">
          <ac:chgData name="Samantha Poster" userId="S::sposter@redf.org::e194935b-ba91-4ede-83aa-09b0cf23043c" providerId="AD" clId="Web-{886DC49C-F67A-1E4B-0AE6-0A3DC17F2E01}" dt="2023-11-08T00:44:34.980" v="455"/>
          <ac:picMkLst>
            <pc:docMk/>
            <pc:sldMk cId="2994769176" sldId="552"/>
            <ac:picMk id="17" creationId="{2F5E0E08-A42E-41B4-A853-EAF66EF9B397}"/>
          </ac:picMkLst>
        </pc:picChg>
        <pc:picChg chg="del">
          <ac:chgData name="Samantha Poster" userId="S::sposter@redf.org::e194935b-ba91-4ede-83aa-09b0cf23043c" providerId="AD" clId="Web-{886DC49C-F67A-1E4B-0AE6-0A3DC17F2E01}" dt="2023-11-08T00:44:34.605" v="454"/>
          <ac:picMkLst>
            <pc:docMk/>
            <pc:sldMk cId="2994769176" sldId="552"/>
            <ac:picMk id="18" creationId="{AF7B7AFA-693A-1B5F-4763-7DB81FB8D280}"/>
          </ac:picMkLst>
        </pc:picChg>
      </pc:sldChg>
      <pc:sldChg chg="delSp modSp del">
        <pc:chgData name="Samantha Poster" userId="S::sposter@redf.org::e194935b-ba91-4ede-83aa-09b0cf23043c" providerId="AD" clId="Web-{886DC49C-F67A-1E4B-0AE6-0A3DC17F2E01}" dt="2023-11-08T00:48:53.489" v="523"/>
        <pc:sldMkLst>
          <pc:docMk/>
          <pc:sldMk cId="2799884681" sldId="553"/>
        </pc:sldMkLst>
        <pc:spChg chg="mod">
          <ac:chgData name="Samantha Poster" userId="S::sposter@redf.org::e194935b-ba91-4ede-83aa-09b0cf23043c" providerId="AD" clId="Web-{886DC49C-F67A-1E4B-0AE6-0A3DC17F2E01}" dt="2023-11-08T00:48:38.254" v="521" actId="20577"/>
          <ac:spMkLst>
            <pc:docMk/>
            <pc:sldMk cId="2799884681" sldId="553"/>
            <ac:spMk id="2" creationId="{89DCF034-CC0A-6306-3594-C60A652F84F9}"/>
          </ac:spMkLst>
        </pc:spChg>
        <pc:graphicFrameChg chg="del">
          <ac:chgData name="Samantha Poster" userId="S::sposter@redf.org::e194935b-ba91-4ede-83aa-09b0cf23043c" providerId="AD" clId="Web-{886DC49C-F67A-1E4B-0AE6-0A3DC17F2E01}" dt="2023-11-08T00:44:38.652" v="457"/>
          <ac:graphicFrameMkLst>
            <pc:docMk/>
            <pc:sldMk cId="2799884681" sldId="553"/>
            <ac:graphicFrameMk id="4" creationId="{E8EC321A-44DD-1AE8-6215-CAD0AA9382E0}"/>
          </ac:graphicFrameMkLst>
        </pc:graphicFrameChg>
        <pc:picChg chg="del">
          <ac:chgData name="Samantha Poster" userId="S::sposter@redf.org::e194935b-ba91-4ede-83aa-09b0cf23043c" providerId="AD" clId="Web-{886DC49C-F67A-1E4B-0AE6-0A3DC17F2E01}" dt="2023-11-08T00:44:43.714" v="460"/>
          <ac:picMkLst>
            <pc:docMk/>
            <pc:sldMk cId="2799884681" sldId="553"/>
            <ac:picMk id="5" creationId="{0237D652-D79C-CD2C-A06B-C0AF268D2259}"/>
          </ac:picMkLst>
        </pc:picChg>
        <pc:picChg chg="del">
          <ac:chgData name="Samantha Poster" userId="S::sposter@redf.org::e194935b-ba91-4ede-83aa-09b0cf23043c" providerId="AD" clId="Web-{886DC49C-F67A-1E4B-0AE6-0A3DC17F2E01}" dt="2023-11-08T00:44:42.933" v="459"/>
          <ac:picMkLst>
            <pc:docMk/>
            <pc:sldMk cId="2799884681" sldId="553"/>
            <ac:picMk id="7" creationId="{3B248C19-76F3-4262-7FB5-75DBD9376215}"/>
          </ac:picMkLst>
        </pc:picChg>
        <pc:cxnChg chg="mod">
          <ac:chgData name="Samantha Poster" userId="S::sposter@redf.org::e194935b-ba91-4ede-83aa-09b0cf23043c" providerId="AD" clId="Web-{886DC49C-F67A-1E4B-0AE6-0A3DC17F2E01}" dt="2023-11-08T00:48:34.144" v="520" actId="1076"/>
          <ac:cxnSpMkLst>
            <pc:docMk/>
            <pc:sldMk cId="2799884681" sldId="553"/>
            <ac:cxnSpMk id="13" creationId="{B8B732DA-CE8D-E310-0614-A7D8C0123DF8}"/>
          </ac:cxnSpMkLst>
        </pc:cxnChg>
      </pc:sldChg>
      <pc:sldChg chg="del">
        <pc:chgData name="Samantha Poster" userId="S::sposter@redf.org::e194935b-ba91-4ede-83aa-09b0cf23043c" providerId="AD" clId="Web-{886DC49C-F67A-1E4B-0AE6-0A3DC17F2E01}" dt="2023-11-08T00:44:57.730" v="466"/>
        <pc:sldMkLst>
          <pc:docMk/>
          <pc:sldMk cId="193962254" sldId="557"/>
        </pc:sldMkLst>
      </pc:sldChg>
      <pc:sldChg chg="del">
        <pc:chgData name="Samantha Poster" userId="S::sposter@redf.org::e194935b-ba91-4ede-83aa-09b0cf23043c" providerId="AD" clId="Web-{886DC49C-F67A-1E4B-0AE6-0A3DC17F2E01}" dt="2023-11-08T00:45:01.699" v="469"/>
        <pc:sldMkLst>
          <pc:docMk/>
          <pc:sldMk cId="2667628529" sldId="559"/>
        </pc:sldMkLst>
      </pc:sldChg>
      <pc:sldChg chg="del">
        <pc:chgData name="Samantha Poster" userId="S::sposter@redf.org::e194935b-ba91-4ede-83aa-09b0cf23043c" providerId="AD" clId="Web-{886DC49C-F67A-1E4B-0AE6-0A3DC17F2E01}" dt="2023-11-08T00:44:58.527" v="467"/>
        <pc:sldMkLst>
          <pc:docMk/>
          <pc:sldMk cId="4174753251" sldId="563"/>
        </pc:sldMkLst>
      </pc:sldChg>
      <pc:sldChg chg="modSp">
        <pc:chgData name="Samantha Poster" userId="S::sposter@redf.org::e194935b-ba91-4ede-83aa-09b0cf23043c" providerId="AD" clId="Web-{886DC49C-F67A-1E4B-0AE6-0A3DC17F2E01}" dt="2023-11-08T00:50:28.883" v="568" actId="20577"/>
        <pc:sldMkLst>
          <pc:docMk/>
          <pc:sldMk cId="2001569219" sldId="564"/>
        </pc:sldMkLst>
        <pc:spChg chg="mod">
          <ac:chgData name="Samantha Poster" userId="S::sposter@redf.org::e194935b-ba91-4ede-83aa-09b0cf23043c" providerId="AD" clId="Web-{886DC49C-F67A-1E4B-0AE6-0A3DC17F2E01}" dt="2023-11-08T00:50:28.883" v="568" actId="20577"/>
          <ac:spMkLst>
            <pc:docMk/>
            <pc:sldMk cId="2001569219" sldId="564"/>
            <ac:spMk id="3" creationId="{05981657-A5BC-59CE-143C-D9C86F5524B1}"/>
          </ac:spMkLst>
        </pc:spChg>
      </pc:sldChg>
      <pc:sldChg chg="del">
        <pc:chgData name="Samantha Poster" userId="S::sposter@redf.org::e194935b-ba91-4ede-83aa-09b0cf23043c" providerId="AD" clId="Web-{886DC49C-F67A-1E4B-0AE6-0A3DC17F2E01}" dt="2023-11-08T00:45:05.731" v="472"/>
        <pc:sldMkLst>
          <pc:docMk/>
          <pc:sldMk cId="315161609" sldId="565"/>
        </pc:sldMkLst>
      </pc:sldChg>
      <pc:sldChg chg="addSp delSp modSp ord">
        <pc:chgData name="Samantha Poster" userId="S::sposter@redf.org::e194935b-ba91-4ede-83aa-09b0cf23043c" providerId="AD" clId="Web-{886DC49C-F67A-1E4B-0AE6-0A3DC17F2E01}" dt="2023-11-08T00:50:56.884" v="570"/>
        <pc:sldMkLst>
          <pc:docMk/>
          <pc:sldMk cId="3386368009" sldId="566"/>
        </pc:sldMkLst>
        <pc:spChg chg="mod">
          <ac:chgData name="Samantha Poster" userId="S::sposter@redf.org::e194935b-ba91-4ede-83aa-09b0cf23043c" providerId="AD" clId="Web-{886DC49C-F67A-1E4B-0AE6-0A3DC17F2E01}" dt="2023-11-08T00:49:06.880" v="530" actId="20577"/>
          <ac:spMkLst>
            <pc:docMk/>
            <pc:sldMk cId="3386368009" sldId="566"/>
            <ac:spMk id="2" creationId="{89DCF034-CC0A-6306-3594-C60A652F84F9}"/>
          </ac:spMkLst>
        </pc:spChg>
        <pc:spChg chg="add mod">
          <ac:chgData name="Samantha Poster" userId="S::sposter@redf.org::e194935b-ba91-4ede-83aa-09b0cf23043c" providerId="AD" clId="Web-{886DC49C-F67A-1E4B-0AE6-0A3DC17F2E01}" dt="2023-11-08T00:49:52.741" v="553" actId="14100"/>
          <ac:spMkLst>
            <pc:docMk/>
            <pc:sldMk cId="3386368009" sldId="566"/>
            <ac:spMk id="6" creationId="{2D58DD40-65F2-3E12-230C-F5954551D8D1}"/>
          </ac:spMkLst>
        </pc:spChg>
        <pc:graphicFrameChg chg="del">
          <ac:chgData name="Samantha Poster" userId="S::sposter@redf.org::e194935b-ba91-4ede-83aa-09b0cf23043c" providerId="AD" clId="Web-{886DC49C-F67A-1E4B-0AE6-0A3DC17F2E01}" dt="2023-11-08T00:44:48.793" v="461"/>
          <ac:graphicFrameMkLst>
            <pc:docMk/>
            <pc:sldMk cId="3386368009" sldId="566"/>
            <ac:graphicFrameMk id="4" creationId="{E8EC321A-44DD-1AE8-6215-CAD0AA9382E0}"/>
          </ac:graphicFrameMkLst>
        </pc:graphicFrameChg>
        <pc:picChg chg="del">
          <ac:chgData name="Samantha Poster" userId="S::sposter@redf.org::e194935b-ba91-4ede-83aa-09b0cf23043c" providerId="AD" clId="Web-{886DC49C-F67A-1E4B-0AE6-0A3DC17F2E01}" dt="2023-11-08T00:44:50.605" v="463"/>
          <ac:picMkLst>
            <pc:docMk/>
            <pc:sldMk cId="3386368009" sldId="566"/>
            <ac:picMk id="5" creationId="{C577B4EC-6BE9-3E15-E541-69020F27B310}"/>
          </ac:picMkLst>
        </pc:picChg>
        <pc:picChg chg="del">
          <ac:chgData name="Samantha Poster" userId="S::sposter@redf.org::e194935b-ba91-4ede-83aa-09b0cf23043c" providerId="AD" clId="Web-{886DC49C-F67A-1E4B-0AE6-0A3DC17F2E01}" dt="2023-11-08T00:44:49.980" v="462"/>
          <ac:picMkLst>
            <pc:docMk/>
            <pc:sldMk cId="3386368009" sldId="566"/>
            <ac:picMk id="14" creationId="{214EFDB1-BF74-C6C3-F36C-D5EB608F4A27}"/>
          </ac:picMkLst>
        </pc:picChg>
      </pc:sldChg>
      <pc:sldChg chg="del">
        <pc:chgData name="Samantha Poster" userId="S::sposter@redf.org::e194935b-ba91-4ede-83aa-09b0cf23043c" providerId="AD" clId="Web-{886DC49C-F67A-1E4B-0AE6-0A3DC17F2E01}" dt="2023-11-08T00:44:55.793" v="465"/>
        <pc:sldMkLst>
          <pc:docMk/>
          <pc:sldMk cId="3150402514" sldId="567"/>
        </pc:sldMkLst>
      </pc:sldChg>
      <pc:sldChg chg="del">
        <pc:chgData name="Samantha Poster" userId="S::sposter@redf.org::e194935b-ba91-4ede-83aa-09b0cf23043c" providerId="AD" clId="Web-{886DC49C-F67A-1E4B-0AE6-0A3DC17F2E01}" dt="2023-11-08T00:45:00.027" v="468"/>
        <pc:sldMkLst>
          <pc:docMk/>
          <pc:sldMk cId="1666447969" sldId="568"/>
        </pc:sldMkLst>
      </pc:sldChg>
      <pc:sldChg chg="del">
        <pc:chgData name="Samantha Poster" userId="S::sposter@redf.org::e194935b-ba91-4ede-83aa-09b0cf23043c" providerId="AD" clId="Web-{886DC49C-F67A-1E4B-0AE6-0A3DC17F2E01}" dt="2023-11-08T00:45:04.887" v="471"/>
        <pc:sldMkLst>
          <pc:docMk/>
          <pc:sldMk cId="2500258929" sldId="569"/>
        </pc:sldMkLst>
      </pc:sldChg>
      <pc:sldChg chg="addSp delSp modSp add">
        <pc:chgData name="Samantha Poster" userId="S::sposter@redf.org::e194935b-ba91-4ede-83aa-09b0cf23043c" providerId="AD" clId="Web-{886DC49C-F67A-1E4B-0AE6-0A3DC17F2E01}" dt="2023-11-08T00:18:53.580" v="160" actId="20577"/>
        <pc:sldMkLst>
          <pc:docMk/>
          <pc:sldMk cId="3452297622" sldId="570"/>
        </pc:sldMkLst>
        <pc:spChg chg="mod">
          <ac:chgData name="Samantha Poster" userId="S::sposter@redf.org::e194935b-ba91-4ede-83aa-09b0cf23043c" providerId="AD" clId="Web-{886DC49C-F67A-1E4B-0AE6-0A3DC17F2E01}" dt="2023-11-08T00:07:11.227" v="27" actId="20577"/>
          <ac:spMkLst>
            <pc:docMk/>
            <pc:sldMk cId="3452297622" sldId="570"/>
            <ac:spMk id="2" creationId="{89DCF034-CC0A-6306-3594-C60A652F84F9}"/>
          </ac:spMkLst>
        </pc:spChg>
        <pc:spChg chg="mod">
          <ac:chgData name="Samantha Poster" userId="S::sposter@redf.org::e194935b-ba91-4ede-83aa-09b0cf23043c" providerId="AD" clId="Web-{886DC49C-F67A-1E4B-0AE6-0A3DC17F2E01}" dt="2023-11-08T00:18:53.580" v="160" actId="20577"/>
          <ac:spMkLst>
            <pc:docMk/>
            <pc:sldMk cId="3452297622" sldId="570"/>
            <ac:spMk id="8" creationId="{240FC3B8-519D-645B-B1A0-CD868FEB9C88}"/>
          </ac:spMkLst>
        </pc:spChg>
        <pc:spChg chg="del mod">
          <ac:chgData name="Samantha Poster" userId="S::sposter@redf.org::e194935b-ba91-4ede-83aa-09b0cf23043c" providerId="AD" clId="Web-{886DC49C-F67A-1E4B-0AE6-0A3DC17F2E01}" dt="2023-11-08T00:10:35.938" v="58"/>
          <ac:spMkLst>
            <pc:docMk/>
            <pc:sldMk cId="3452297622" sldId="570"/>
            <ac:spMk id="14" creationId="{552F2A07-290F-B606-7A13-76B407A7D63F}"/>
          </ac:spMkLst>
        </pc:spChg>
        <pc:spChg chg="del mod">
          <ac:chgData name="Samantha Poster" userId="S::sposter@redf.org::e194935b-ba91-4ede-83aa-09b0cf23043c" providerId="AD" clId="Web-{886DC49C-F67A-1E4B-0AE6-0A3DC17F2E01}" dt="2023-11-08T00:10:39.188" v="62"/>
          <ac:spMkLst>
            <pc:docMk/>
            <pc:sldMk cId="3452297622" sldId="570"/>
            <ac:spMk id="18" creationId="{0CBFB945-33A3-40FC-2D73-08BE5CA8C218}"/>
          </ac:spMkLst>
        </pc:spChg>
        <pc:spChg chg="del">
          <ac:chgData name="Samantha Poster" userId="S::sposter@redf.org::e194935b-ba91-4ede-83aa-09b0cf23043c" providerId="AD" clId="Web-{886DC49C-F67A-1E4B-0AE6-0A3DC17F2E01}" dt="2023-11-08T00:10:44.750" v="65"/>
          <ac:spMkLst>
            <pc:docMk/>
            <pc:sldMk cId="3452297622" sldId="570"/>
            <ac:spMk id="19" creationId="{CFB797EB-EB00-15D4-71A8-B37A607B3C7E}"/>
          </ac:spMkLst>
        </pc:spChg>
        <pc:spChg chg="del mod">
          <ac:chgData name="Samantha Poster" userId="S::sposter@redf.org::e194935b-ba91-4ede-83aa-09b0cf23043c" providerId="AD" clId="Web-{886DC49C-F67A-1E4B-0AE6-0A3DC17F2E01}" dt="2023-11-08T00:10:40.594" v="63"/>
          <ac:spMkLst>
            <pc:docMk/>
            <pc:sldMk cId="3452297622" sldId="570"/>
            <ac:spMk id="20" creationId="{A1723315-3DD5-EBD2-5983-7509DAE8C6FB}"/>
          </ac:spMkLst>
        </pc:spChg>
        <pc:spChg chg="del mod">
          <ac:chgData name="Samantha Poster" userId="S::sposter@redf.org::e194935b-ba91-4ede-83aa-09b0cf23043c" providerId="AD" clId="Web-{886DC49C-F67A-1E4B-0AE6-0A3DC17F2E01}" dt="2023-11-08T00:10:45.891" v="66"/>
          <ac:spMkLst>
            <pc:docMk/>
            <pc:sldMk cId="3452297622" sldId="570"/>
            <ac:spMk id="21" creationId="{B06DCC8E-3571-3906-E06D-A6767549E844}"/>
          </ac:spMkLst>
        </pc:spChg>
        <pc:spChg chg="add del mod">
          <ac:chgData name="Samantha Poster" userId="S::sposter@redf.org::e194935b-ba91-4ede-83aa-09b0cf23043c" providerId="AD" clId="Web-{886DC49C-F67A-1E4B-0AE6-0A3DC17F2E01}" dt="2023-11-08T00:15:44.464" v="114"/>
          <ac:spMkLst>
            <pc:docMk/>
            <pc:sldMk cId="3452297622" sldId="570"/>
            <ac:spMk id="29" creationId="{5A5C495F-3F8C-4E59-9168-837EEAD8CAC7}"/>
          </ac:spMkLst>
        </pc:spChg>
        <pc:grpChg chg="del">
          <ac:chgData name="Samantha Poster" userId="S::sposter@redf.org::e194935b-ba91-4ede-83aa-09b0cf23043c" providerId="AD" clId="Web-{886DC49C-F67A-1E4B-0AE6-0A3DC17F2E01}" dt="2023-11-08T00:10:36.516" v="59"/>
          <ac:grpSpMkLst>
            <pc:docMk/>
            <pc:sldMk cId="3452297622" sldId="570"/>
            <ac:grpSpMk id="3" creationId="{A28D3C65-111A-60F0-22CC-87BB019284FF}"/>
          </ac:grpSpMkLst>
        </pc:grpChg>
        <pc:graphicFrameChg chg="add del mod modGraphic">
          <ac:chgData name="Samantha Poster" userId="S::sposter@redf.org::e194935b-ba91-4ede-83aa-09b0cf23043c" providerId="AD" clId="Web-{886DC49C-F67A-1E4B-0AE6-0A3DC17F2E01}" dt="2023-11-08T00:12:19.285" v="85"/>
          <ac:graphicFrameMkLst>
            <pc:docMk/>
            <pc:sldMk cId="3452297622" sldId="570"/>
            <ac:graphicFrameMk id="5" creationId="{B8872C54-5947-8306-EFDF-F7335F224890}"/>
          </ac:graphicFrameMkLst>
        </pc:graphicFrameChg>
        <pc:cxnChg chg="add del mod">
          <ac:chgData name="Samantha Poster" userId="S::sposter@redf.org::e194935b-ba91-4ede-83aa-09b0cf23043c" providerId="AD" clId="Web-{886DC49C-F67A-1E4B-0AE6-0A3DC17F2E01}" dt="2023-11-08T00:12:57.193" v="88"/>
          <ac:cxnSpMkLst>
            <pc:docMk/>
            <pc:sldMk cId="3452297622" sldId="570"/>
            <ac:cxnSpMk id="28" creationId="{BCA4E650-3E8F-7A7B-5BA2-E68FDF72110D}"/>
          </ac:cxnSpMkLst>
        </pc:cxnChg>
      </pc:sldChg>
      <pc:sldChg chg="delSp modSp add ord replId">
        <pc:chgData name="Samantha Poster" userId="S::sposter@redf.org::e194935b-ba91-4ede-83aa-09b0cf23043c" providerId="AD" clId="Web-{886DC49C-F67A-1E4B-0AE6-0A3DC17F2E01}" dt="2023-11-08T00:42:39.225" v="435"/>
        <pc:sldMkLst>
          <pc:docMk/>
          <pc:sldMk cId="1100350010" sldId="571"/>
        </pc:sldMkLst>
        <pc:spChg chg="mod">
          <ac:chgData name="Samantha Poster" userId="S::sposter@redf.org::e194935b-ba91-4ede-83aa-09b0cf23043c" providerId="AD" clId="Web-{886DC49C-F67A-1E4B-0AE6-0A3DC17F2E01}" dt="2023-11-08T00:19:29.582" v="163" actId="1076"/>
          <ac:spMkLst>
            <pc:docMk/>
            <pc:sldMk cId="1100350010" sldId="571"/>
            <ac:spMk id="2" creationId="{89DCF034-CC0A-6306-3594-C60A652F84F9}"/>
          </ac:spMkLst>
        </pc:spChg>
        <pc:spChg chg="del">
          <ac:chgData name="Samantha Poster" userId="S::sposter@redf.org::e194935b-ba91-4ede-83aa-09b0cf23043c" providerId="AD" clId="Web-{886DC49C-F67A-1E4B-0AE6-0A3DC17F2E01}" dt="2023-11-08T00:19:11.706" v="161"/>
          <ac:spMkLst>
            <pc:docMk/>
            <pc:sldMk cId="1100350010" sldId="571"/>
            <ac:spMk id="8" creationId="{240FC3B8-519D-645B-B1A0-CD868FEB9C88}"/>
          </ac:spMkLst>
        </pc:spChg>
        <pc:spChg chg="mod">
          <ac:chgData name="Samantha Poster" userId="S::sposter@redf.org::e194935b-ba91-4ede-83aa-09b0cf23043c" providerId="AD" clId="Web-{886DC49C-F67A-1E4B-0AE6-0A3DC17F2E01}" dt="2023-11-08T00:20:48.678" v="187" actId="14100"/>
          <ac:spMkLst>
            <pc:docMk/>
            <pc:sldMk cId="1100350010" sldId="571"/>
            <ac:spMk id="11" creationId="{CB0E03D7-94FD-DE36-3DFC-BFC9443A8997}"/>
          </ac:spMkLst>
        </pc:spChg>
        <pc:spChg chg="mod">
          <ac:chgData name="Samantha Poster" userId="S::sposter@redf.org::e194935b-ba91-4ede-83aa-09b0cf23043c" providerId="AD" clId="Web-{886DC49C-F67A-1E4B-0AE6-0A3DC17F2E01}" dt="2023-11-08T00:20:23.099" v="181" actId="1076"/>
          <ac:spMkLst>
            <pc:docMk/>
            <pc:sldMk cId="1100350010" sldId="571"/>
            <ac:spMk id="12" creationId="{212253A6-2638-CD9B-6AB9-7CDE9C504D2E}"/>
          </ac:spMkLst>
        </pc:spChg>
        <pc:spChg chg="mod">
          <ac:chgData name="Samantha Poster" userId="S::sposter@redf.org::e194935b-ba91-4ede-83aa-09b0cf23043c" providerId="AD" clId="Web-{886DC49C-F67A-1E4B-0AE6-0A3DC17F2E01}" dt="2023-11-08T00:20:44.319" v="186" actId="14100"/>
          <ac:spMkLst>
            <pc:docMk/>
            <pc:sldMk cId="1100350010" sldId="571"/>
            <ac:spMk id="14" creationId="{552F2A07-290F-B606-7A13-76B407A7D63F}"/>
          </ac:spMkLst>
        </pc:spChg>
        <pc:spChg chg="mod">
          <ac:chgData name="Samantha Poster" userId="S::sposter@redf.org::e194935b-ba91-4ede-83aa-09b0cf23043c" providerId="AD" clId="Web-{886DC49C-F67A-1E4B-0AE6-0A3DC17F2E01}" dt="2023-11-08T00:20:29.256" v="183" actId="14100"/>
          <ac:spMkLst>
            <pc:docMk/>
            <pc:sldMk cId="1100350010" sldId="571"/>
            <ac:spMk id="15" creationId="{094825CC-0B21-82BE-65F0-DF79D89B9068}"/>
          </ac:spMkLst>
        </pc:spChg>
        <pc:spChg chg="mod">
          <ac:chgData name="Samantha Poster" userId="S::sposter@redf.org::e194935b-ba91-4ede-83aa-09b0cf23043c" providerId="AD" clId="Web-{886DC49C-F67A-1E4B-0AE6-0A3DC17F2E01}" dt="2023-11-08T00:21:33.414" v="197" actId="20577"/>
          <ac:spMkLst>
            <pc:docMk/>
            <pc:sldMk cId="1100350010" sldId="571"/>
            <ac:spMk id="17" creationId="{622FBEC2-75A9-CEB1-F0D1-80011BA814DC}"/>
          </ac:spMkLst>
        </pc:spChg>
        <pc:spChg chg="mod">
          <ac:chgData name="Samantha Poster" userId="S::sposter@redf.org::e194935b-ba91-4ede-83aa-09b0cf23043c" providerId="AD" clId="Web-{886DC49C-F67A-1E4B-0AE6-0A3DC17F2E01}" dt="2023-11-08T00:19:44.801" v="171" actId="1076"/>
          <ac:spMkLst>
            <pc:docMk/>
            <pc:sldMk cId="1100350010" sldId="571"/>
            <ac:spMk id="18" creationId="{0CBFB945-33A3-40FC-2D73-08BE5CA8C218}"/>
          </ac:spMkLst>
        </pc:spChg>
        <pc:spChg chg="mod">
          <ac:chgData name="Samantha Poster" userId="S::sposter@redf.org::e194935b-ba91-4ede-83aa-09b0cf23043c" providerId="AD" clId="Web-{886DC49C-F67A-1E4B-0AE6-0A3DC17F2E01}" dt="2023-11-08T00:21:01.632" v="191" actId="1076"/>
          <ac:spMkLst>
            <pc:docMk/>
            <pc:sldMk cId="1100350010" sldId="571"/>
            <ac:spMk id="19" creationId="{CFB797EB-EB00-15D4-71A8-B37A607B3C7E}"/>
          </ac:spMkLst>
        </pc:spChg>
        <pc:spChg chg="mod">
          <ac:chgData name="Samantha Poster" userId="S::sposter@redf.org::e194935b-ba91-4ede-83aa-09b0cf23043c" providerId="AD" clId="Web-{886DC49C-F67A-1E4B-0AE6-0A3DC17F2E01}" dt="2023-11-08T00:19:44.817" v="173" actId="1076"/>
          <ac:spMkLst>
            <pc:docMk/>
            <pc:sldMk cId="1100350010" sldId="571"/>
            <ac:spMk id="20" creationId="{A1723315-3DD5-EBD2-5983-7509DAE8C6FB}"/>
          </ac:spMkLst>
        </pc:spChg>
        <pc:spChg chg="mod">
          <ac:chgData name="Samantha Poster" userId="S::sposter@redf.org::e194935b-ba91-4ede-83aa-09b0cf23043c" providerId="AD" clId="Web-{886DC49C-F67A-1E4B-0AE6-0A3DC17F2E01}" dt="2023-11-08T00:21:39.993" v="198" actId="1076"/>
          <ac:spMkLst>
            <pc:docMk/>
            <pc:sldMk cId="1100350010" sldId="571"/>
            <ac:spMk id="21" creationId="{B06DCC8E-3571-3906-E06D-A6767549E844}"/>
          </ac:spMkLst>
        </pc:spChg>
        <pc:grpChg chg="mod">
          <ac:chgData name="Samantha Poster" userId="S::sposter@redf.org::e194935b-ba91-4ede-83aa-09b0cf23043c" providerId="AD" clId="Web-{886DC49C-F67A-1E4B-0AE6-0A3DC17F2E01}" dt="2023-11-08T00:19:44.895" v="175" actId="1076"/>
          <ac:grpSpMkLst>
            <pc:docMk/>
            <pc:sldMk cId="1100350010" sldId="571"/>
            <ac:grpSpMk id="3" creationId="{A28D3C65-111A-60F0-22CC-87BB019284FF}"/>
          </ac:grpSpMkLst>
        </pc:grpChg>
        <pc:picChg chg="mod">
          <ac:chgData name="Samantha Poster" userId="S::sposter@redf.org::e194935b-ba91-4ede-83aa-09b0cf23043c" providerId="AD" clId="Web-{886DC49C-F67A-1E4B-0AE6-0A3DC17F2E01}" dt="2023-11-08T00:20:19.224" v="180" actId="1076"/>
          <ac:picMkLst>
            <pc:docMk/>
            <pc:sldMk cId="1100350010" sldId="571"/>
            <ac:picMk id="9" creationId="{8D352FA2-3F7B-6AA7-2CB0-5DDF23921766}"/>
          </ac:picMkLst>
        </pc:picChg>
        <pc:cxnChg chg="mod">
          <ac:chgData name="Samantha Poster" userId="S::sposter@redf.org::e194935b-ba91-4ede-83aa-09b0cf23043c" providerId="AD" clId="Web-{886DC49C-F67A-1E4B-0AE6-0A3DC17F2E01}" dt="2023-11-08T00:19:29.597" v="165" actId="1076"/>
          <ac:cxnSpMkLst>
            <pc:docMk/>
            <pc:sldMk cId="1100350010" sldId="571"/>
            <ac:cxnSpMk id="10" creationId="{3529E59A-024D-FE3D-C610-ADF997CA09F5}"/>
          </ac:cxnSpMkLst>
        </pc:cxnChg>
      </pc:sldChg>
      <pc:sldChg chg="modSp add replId">
        <pc:chgData name="Samantha Poster" userId="S::sposter@redf.org::e194935b-ba91-4ede-83aa-09b0cf23043c" providerId="AD" clId="Web-{886DC49C-F67A-1E4B-0AE6-0A3DC17F2E01}" dt="2023-11-08T00:47:52.690" v="505" actId="20577"/>
        <pc:sldMkLst>
          <pc:docMk/>
          <pc:sldMk cId="3031587006" sldId="572"/>
        </pc:sldMkLst>
        <pc:spChg chg="mod">
          <ac:chgData name="Samantha Poster" userId="S::sposter@redf.org::e194935b-ba91-4ede-83aa-09b0cf23043c" providerId="AD" clId="Web-{886DC49C-F67A-1E4B-0AE6-0A3DC17F2E01}" dt="2023-11-08T00:47:52.690" v="505" actId="20577"/>
          <ac:spMkLst>
            <pc:docMk/>
            <pc:sldMk cId="3031587006" sldId="572"/>
            <ac:spMk id="2" creationId="{89DCF034-CC0A-6306-3594-C60A652F84F9}"/>
          </ac:spMkLst>
        </pc:spChg>
      </pc:sldChg>
      <pc:sldChg chg="modSp add replId">
        <pc:chgData name="Samantha Poster" userId="S::sposter@redf.org::e194935b-ba91-4ede-83aa-09b0cf23043c" providerId="AD" clId="Web-{886DC49C-F67A-1E4B-0AE6-0A3DC17F2E01}" dt="2023-11-08T00:47:43.236" v="504" actId="20577"/>
        <pc:sldMkLst>
          <pc:docMk/>
          <pc:sldMk cId="2145925528" sldId="573"/>
        </pc:sldMkLst>
        <pc:spChg chg="mod">
          <ac:chgData name="Samantha Poster" userId="S::sposter@redf.org::e194935b-ba91-4ede-83aa-09b0cf23043c" providerId="AD" clId="Web-{886DC49C-F67A-1E4B-0AE6-0A3DC17F2E01}" dt="2023-11-08T00:47:43.236" v="504" actId="20577"/>
          <ac:spMkLst>
            <pc:docMk/>
            <pc:sldMk cId="2145925528" sldId="573"/>
            <ac:spMk id="2" creationId="{89DCF034-CC0A-6306-3594-C60A652F84F9}"/>
          </ac:spMkLst>
        </pc:spChg>
      </pc:sldChg>
      <pc:sldChg chg="add del replId">
        <pc:chgData name="Samantha Poster" userId="S::sposter@redf.org::e194935b-ba91-4ede-83aa-09b0cf23043c" providerId="AD" clId="Web-{886DC49C-F67A-1E4B-0AE6-0A3DC17F2E01}" dt="2023-11-08T00:50:59.118" v="571"/>
        <pc:sldMkLst>
          <pc:docMk/>
          <pc:sldMk cId="1473817802" sldId="574"/>
        </pc:sldMkLst>
      </pc:sldChg>
      <pc:sldChg chg="modSp add replId">
        <pc:chgData name="Samantha Poster" userId="S::sposter@redf.org::e194935b-ba91-4ede-83aa-09b0cf23043c" providerId="AD" clId="Web-{886DC49C-F67A-1E4B-0AE6-0A3DC17F2E01}" dt="2023-11-08T00:51:28.369" v="575" actId="20577"/>
        <pc:sldMkLst>
          <pc:docMk/>
          <pc:sldMk cId="2295786012" sldId="574"/>
        </pc:sldMkLst>
        <pc:spChg chg="mod">
          <ac:chgData name="Samantha Poster" userId="S::sposter@redf.org::e194935b-ba91-4ede-83aa-09b0cf23043c" providerId="AD" clId="Web-{886DC49C-F67A-1E4B-0AE6-0A3DC17F2E01}" dt="2023-11-08T00:51:28.369" v="575" actId="20577"/>
          <ac:spMkLst>
            <pc:docMk/>
            <pc:sldMk cId="2295786012" sldId="574"/>
            <ac:spMk id="2" creationId="{89DCF034-CC0A-6306-3594-C60A652F84F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57945-AA70-439C-8B76-FEE8B31F4F58}" type="doc">
      <dgm:prSet loTypeId="urn:microsoft.com/office/officeart/2005/8/layout/default" loCatId="list" qsTypeId="urn:microsoft.com/office/officeart/2005/8/quickstyle/simple1" qsCatId="simple" csTypeId="urn:microsoft.com/office/officeart/2005/8/colors/accent4_4" csCatId="accent4" phldr="1"/>
      <dgm:spPr/>
    </dgm:pt>
    <dgm:pt modelId="{717C3A52-5B7B-4AC0-974F-F35CFD98B4D5}">
      <dgm:prSet phldrT="[Text]" phldr="0"/>
      <dgm:spPr/>
      <dgm:t>
        <a:bodyPr/>
        <a:lstStyle/>
        <a:p>
          <a:pPr rtl="0"/>
          <a:r>
            <a:rPr lang="en-US" b="1" dirty="0">
              <a:solidFill>
                <a:schemeClr val="tx1"/>
              </a:solidFill>
              <a:latin typeface="Calibri"/>
              <a:cs typeface="Calibri"/>
            </a:rPr>
            <a:t>USDA FNS</a:t>
          </a:r>
        </a:p>
      </dgm:t>
    </dgm:pt>
    <dgm:pt modelId="{E6EADF01-01B5-4E3C-B22A-D9105F014F2F}" type="parTrans" cxnId="{CBCAB539-F651-4924-9778-122C4AD560DE}">
      <dgm:prSet/>
      <dgm:spPr/>
    </dgm:pt>
    <dgm:pt modelId="{0C8682D1-3D32-41DD-965A-7F300F5B790B}" type="sibTrans" cxnId="{CBCAB539-F651-4924-9778-122C4AD560DE}">
      <dgm:prSet/>
      <dgm:spPr/>
      <dgm:t>
        <a:bodyPr/>
        <a:lstStyle/>
        <a:p>
          <a:endParaRPr lang="en-US"/>
        </a:p>
      </dgm:t>
    </dgm:pt>
    <dgm:pt modelId="{D697FB1E-DFBE-43BD-B28C-F90D841354C2}">
      <dgm:prSet phldrT="[Text]" phldr="0"/>
      <dgm:spPr/>
      <dgm:t>
        <a:bodyPr/>
        <a:lstStyle/>
        <a:p>
          <a:pPr rtl="0"/>
          <a:r>
            <a:rPr lang="en-US" b="1" dirty="0">
              <a:solidFill>
                <a:schemeClr val="tx1"/>
              </a:solidFill>
              <a:latin typeface="Calibri"/>
              <a:cs typeface="Arial"/>
            </a:rPr>
            <a:t>CDSS (State Agency)</a:t>
          </a:r>
        </a:p>
      </dgm:t>
    </dgm:pt>
    <dgm:pt modelId="{68D6BA29-35D3-4D63-BFB4-99BECA93752B}" type="parTrans" cxnId="{88B87485-29DE-4E52-AE22-EEBC655E90BE}">
      <dgm:prSet/>
      <dgm:spPr/>
    </dgm:pt>
    <dgm:pt modelId="{E5F6B17F-32FF-4F56-BFF9-812C8BDBD013}" type="sibTrans" cxnId="{88B87485-29DE-4E52-AE22-EEBC655E90BE}">
      <dgm:prSet/>
      <dgm:spPr/>
      <dgm:t>
        <a:bodyPr/>
        <a:lstStyle/>
        <a:p>
          <a:endParaRPr lang="en-US"/>
        </a:p>
      </dgm:t>
    </dgm:pt>
    <dgm:pt modelId="{BA9AEF98-94ED-49E4-A768-62D52E29792E}">
      <dgm:prSet phldrT="[Text]" phldr="0"/>
      <dgm:spPr/>
      <dgm:t>
        <a:bodyPr/>
        <a:lstStyle/>
        <a:p>
          <a:pPr rtl="0"/>
          <a:r>
            <a:rPr lang="en-US" b="1" dirty="0">
              <a:solidFill>
                <a:schemeClr val="tx1"/>
              </a:solidFill>
              <a:latin typeface="Calibri"/>
              <a:cs typeface="Calibri"/>
            </a:rPr>
            <a:t>DPSS (CalFresh Agency)</a:t>
          </a:r>
        </a:p>
      </dgm:t>
    </dgm:pt>
    <dgm:pt modelId="{67734622-3060-4DC4-9FBB-CD0C393264DD}" type="parTrans" cxnId="{73AA7D43-6495-4057-BF27-CA8BCFF2481D}">
      <dgm:prSet/>
      <dgm:spPr/>
    </dgm:pt>
    <dgm:pt modelId="{3AA2FAC6-1D88-47E0-8B2C-BBC9B151C583}" type="sibTrans" cxnId="{73AA7D43-6495-4057-BF27-CA8BCFF2481D}">
      <dgm:prSet/>
      <dgm:spPr/>
      <dgm:t>
        <a:bodyPr/>
        <a:lstStyle/>
        <a:p>
          <a:endParaRPr lang="en-US"/>
        </a:p>
      </dgm:t>
    </dgm:pt>
    <dgm:pt modelId="{F3F18726-EC1C-47B3-831F-C040A3B78479}">
      <dgm:prSet phldr="0"/>
      <dgm:spPr/>
      <dgm:t>
        <a:bodyPr/>
        <a:lstStyle/>
        <a:p>
          <a:pPr rtl="0"/>
          <a:r>
            <a:rPr lang="en-US" b="1" dirty="0">
              <a:solidFill>
                <a:schemeClr val="tx1"/>
              </a:solidFill>
              <a:latin typeface="Calibri"/>
              <a:cs typeface="Calibri"/>
            </a:rPr>
            <a:t>DEO (Intermediary)</a:t>
          </a:r>
        </a:p>
      </dgm:t>
    </dgm:pt>
    <dgm:pt modelId="{D53C572E-72D8-4545-9CE3-3FF623FDC919}" type="parTrans" cxnId="{4F98B61F-9449-4BAB-B141-0B04FB67D9B3}">
      <dgm:prSet/>
      <dgm:spPr/>
    </dgm:pt>
    <dgm:pt modelId="{9F3FB7C0-D177-4A74-9EA5-DC3C8F6C47E7}" type="sibTrans" cxnId="{4F98B61F-9449-4BAB-B141-0B04FB67D9B3}">
      <dgm:prSet/>
      <dgm:spPr/>
      <dgm:t>
        <a:bodyPr/>
        <a:lstStyle/>
        <a:p>
          <a:endParaRPr lang="en-US"/>
        </a:p>
      </dgm:t>
    </dgm:pt>
    <dgm:pt modelId="{6880A99C-CFCD-4E0E-9477-874FC524E870}">
      <dgm:prSet phldr="0"/>
      <dgm:spPr/>
      <dgm:t>
        <a:bodyPr/>
        <a:lstStyle/>
        <a:p>
          <a:pPr rtl="0"/>
          <a:r>
            <a:rPr lang="en-US" b="1" dirty="0">
              <a:solidFill>
                <a:schemeClr val="tx1"/>
              </a:solidFill>
              <a:latin typeface="Calibri"/>
              <a:cs typeface="Calibri"/>
            </a:rPr>
            <a:t>Providers (You!)</a:t>
          </a:r>
        </a:p>
      </dgm:t>
    </dgm:pt>
    <dgm:pt modelId="{F5A1F1DE-15BC-41AE-92D5-8BFF7C791044}" type="parTrans" cxnId="{3DF51383-1943-45EF-8DB2-FA6213101EFC}">
      <dgm:prSet/>
      <dgm:spPr/>
    </dgm:pt>
    <dgm:pt modelId="{C6727555-7A8F-486E-BD74-7308D777C28F}" type="sibTrans" cxnId="{3DF51383-1943-45EF-8DB2-FA6213101EFC}">
      <dgm:prSet/>
      <dgm:spPr/>
    </dgm:pt>
    <dgm:pt modelId="{5F6AC882-44DA-40F0-9F6E-628FEAF8F3D7}" type="pres">
      <dgm:prSet presAssocID="{4A857945-AA70-439C-8B76-FEE8B31F4F58}" presName="diagram" presStyleCnt="0">
        <dgm:presLayoutVars>
          <dgm:dir/>
          <dgm:resizeHandles val="exact"/>
        </dgm:presLayoutVars>
      </dgm:prSet>
      <dgm:spPr/>
    </dgm:pt>
    <dgm:pt modelId="{B0EB58E1-E9A4-4F2F-B48B-40FF1745CFF3}" type="pres">
      <dgm:prSet presAssocID="{717C3A52-5B7B-4AC0-974F-F35CFD98B4D5}" presName="node" presStyleLbl="node1" presStyleIdx="0" presStyleCnt="5">
        <dgm:presLayoutVars>
          <dgm:bulletEnabled val="1"/>
        </dgm:presLayoutVars>
      </dgm:prSet>
      <dgm:spPr/>
    </dgm:pt>
    <dgm:pt modelId="{1E14E186-CC98-494C-BA2E-3270FD6224E0}" type="pres">
      <dgm:prSet presAssocID="{0C8682D1-3D32-41DD-965A-7F300F5B790B}" presName="sibTrans" presStyleCnt="0"/>
      <dgm:spPr/>
    </dgm:pt>
    <dgm:pt modelId="{2D3AA110-2EA5-4E1D-A4D6-898822AFBD5A}" type="pres">
      <dgm:prSet presAssocID="{D697FB1E-DFBE-43BD-B28C-F90D841354C2}" presName="node" presStyleLbl="node1" presStyleIdx="1" presStyleCnt="5">
        <dgm:presLayoutVars>
          <dgm:bulletEnabled val="1"/>
        </dgm:presLayoutVars>
      </dgm:prSet>
      <dgm:spPr/>
    </dgm:pt>
    <dgm:pt modelId="{4A04809F-0CF4-4840-A143-86F81F11D681}" type="pres">
      <dgm:prSet presAssocID="{E5F6B17F-32FF-4F56-BFF9-812C8BDBD013}" presName="sibTrans" presStyleCnt="0"/>
      <dgm:spPr/>
    </dgm:pt>
    <dgm:pt modelId="{3644AFCF-2F4A-44EC-B68A-762825E470B2}" type="pres">
      <dgm:prSet presAssocID="{BA9AEF98-94ED-49E4-A768-62D52E29792E}" presName="node" presStyleLbl="node1" presStyleIdx="2" presStyleCnt="5">
        <dgm:presLayoutVars>
          <dgm:bulletEnabled val="1"/>
        </dgm:presLayoutVars>
      </dgm:prSet>
      <dgm:spPr/>
    </dgm:pt>
    <dgm:pt modelId="{97ED3E92-46E6-46CE-9E25-B1BB8507EEBA}" type="pres">
      <dgm:prSet presAssocID="{3AA2FAC6-1D88-47E0-8B2C-BBC9B151C583}" presName="sibTrans" presStyleCnt="0"/>
      <dgm:spPr/>
    </dgm:pt>
    <dgm:pt modelId="{C49327DF-4013-4A58-9E06-F5A1CD059D65}" type="pres">
      <dgm:prSet presAssocID="{F3F18726-EC1C-47B3-831F-C040A3B78479}" presName="node" presStyleLbl="node1" presStyleIdx="3" presStyleCnt="5">
        <dgm:presLayoutVars>
          <dgm:bulletEnabled val="1"/>
        </dgm:presLayoutVars>
      </dgm:prSet>
      <dgm:spPr/>
    </dgm:pt>
    <dgm:pt modelId="{F6943EDC-3049-4AA5-8D0B-9F9AB268341D}" type="pres">
      <dgm:prSet presAssocID="{9F3FB7C0-D177-4A74-9EA5-DC3C8F6C47E7}" presName="sibTrans" presStyleCnt="0"/>
      <dgm:spPr/>
    </dgm:pt>
    <dgm:pt modelId="{D20C18E0-452F-4696-8145-F2F6B7309513}" type="pres">
      <dgm:prSet presAssocID="{6880A99C-CFCD-4E0E-9477-874FC524E870}" presName="node" presStyleLbl="node1" presStyleIdx="4" presStyleCnt="5">
        <dgm:presLayoutVars>
          <dgm:bulletEnabled val="1"/>
        </dgm:presLayoutVars>
      </dgm:prSet>
      <dgm:spPr/>
    </dgm:pt>
  </dgm:ptLst>
  <dgm:cxnLst>
    <dgm:cxn modelId="{4F98B61F-9449-4BAB-B141-0B04FB67D9B3}" srcId="{4A857945-AA70-439C-8B76-FEE8B31F4F58}" destId="{F3F18726-EC1C-47B3-831F-C040A3B78479}" srcOrd="3" destOrd="0" parTransId="{D53C572E-72D8-4545-9CE3-3FF623FDC919}" sibTransId="{9F3FB7C0-D177-4A74-9EA5-DC3C8F6C47E7}"/>
    <dgm:cxn modelId="{495AE834-53EC-405A-9A04-A5C92F3437D6}" type="presOf" srcId="{717C3A52-5B7B-4AC0-974F-F35CFD98B4D5}" destId="{B0EB58E1-E9A4-4F2F-B48B-40FF1745CFF3}" srcOrd="0" destOrd="0" presId="urn:microsoft.com/office/officeart/2005/8/layout/default"/>
    <dgm:cxn modelId="{CBCAB539-F651-4924-9778-122C4AD560DE}" srcId="{4A857945-AA70-439C-8B76-FEE8B31F4F58}" destId="{717C3A52-5B7B-4AC0-974F-F35CFD98B4D5}" srcOrd="0" destOrd="0" parTransId="{E6EADF01-01B5-4E3C-B22A-D9105F014F2F}" sibTransId="{0C8682D1-3D32-41DD-965A-7F300F5B790B}"/>
    <dgm:cxn modelId="{73AA7D43-6495-4057-BF27-CA8BCFF2481D}" srcId="{4A857945-AA70-439C-8B76-FEE8B31F4F58}" destId="{BA9AEF98-94ED-49E4-A768-62D52E29792E}" srcOrd="2" destOrd="0" parTransId="{67734622-3060-4DC4-9FBB-CD0C393264DD}" sibTransId="{3AA2FAC6-1D88-47E0-8B2C-BBC9B151C583}"/>
    <dgm:cxn modelId="{4BAF3D78-70D9-423B-AD21-F6963468BCC1}" type="presOf" srcId="{F3F18726-EC1C-47B3-831F-C040A3B78479}" destId="{C49327DF-4013-4A58-9E06-F5A1CD059D65}" srcOrd="0" destOrd="0" presId="urn:microsoft.com/office/officeart/2005/8/layout/default"/>
    <dgm:cxn modelId="{3DF51383-1943-45EF-8DB2-FA6213101EFC}" srcId="{4A857945-AA70-439C-8B76-FEE8B31F4F58}" destId="{6880A99C-CFCD-4E0E-9477-874FC524E870}" srcOrd="4" destOrd="0" parTransId="{F5A1F1DE-15BC-41AE-92D5-8BFF7C791044}" sibTransId="{C6727555-7A8F-486E-BD74-7308D777C28F}"/>
    <dgm:cxn modelId="{88B87485-29DE-4E52-AE22-EEBC655E90BE}" srcId="{4A857945-AA70-439C-8B76-FEE8B31F4F58}" destId="{D697FB1E-DFBE-43BD-B28C-F90D841354C2}" srcOrd="1" destOrd="0" parTransId="{68D6BA29-35D3-4D63-BFB4-99BECA93752B}" sibTransId="{E5F6B17F-32FF-4F56-BFF9-812C8BDBD013}"/>
    <dgm:cxn modelId="{92A8C3D0-14B4-431F-BDC2-0D4855ACBE56}" type="presOf" srcId="{D697FB1E-DFBE-43BD-B28C-F90D841354C2}" destId="{2D3AA110-2EA5-4E1D-A4D6-898822AFBD5A}" srcOrd="0" destOrd="0" presId="urn:microsoft.com/office/officeart/2005/8/layout/default"/>
    <dgm:cxn modelId="{36B8A5D4-8CB8-422C-A298-E42A633D04D3}" type="presOf" srcId="{BA9AEF98-94ED-49E4-A768-62D52E29792E}" destId="{3644AFCF-2F4A-44EC-B68A-762825E470B2}" srcOrd="0" destOrd="0" presId="urn:microsoft.com/office/officeart/2005/8/layout/default"/>
    <dgm:cxn modelId="{3E4AD9DE-1665-4EDD-9212-A80DE45D7FD8}" type="presOf" srcId="{6880A99C-CFCD-4E0E-9477-874FC524E870}" destId="{D20C18E0-452F-4696-8145-F2F6B7309513}" srcOrd="0" destOrd="0" presId="urn:microsoft.com/office/officeart/2005/8/layout/default"/>
    <dgm:cxn modelId="{331421EA-D79A-4228-A693-425DE4F6C3BC}" type="presOf" srcId="{4A857945-AA70-439C-8B76-FEE8B31F4F58}" destId="{5F6AC882-44DA-40F0-9F6E-628FEAF8F3D7}" srcOrd="0" destOrd="0" presId="urn:microsoft.com/office/officeart/2005/8/layout/default"/>
    <dgm:cxn modelId="{A14AFB3F-BBC4-4506-8505-5D927773E0EB}" type="presParOf" srcId="{5F6AC882-44DA-40F0-9F6E-628FEAF8F3D7}" destId="{B0EB58E1-E9A4-4F2F-B48B-40FF1745CFF3}" srcOrd="0" destOrd="0" presId="urn:microsoft.com/office/officeart/2005/8/layout/default"/>
    <dgm:cxn modelId="{0D5A0E1E-CBC3-4D8B-A7F6-046235986715}" type="presParOf" srcId="{5F6AC882-44DA-40F0-9F6E-628FEAF8F3D7}" destId="{1E14E186-CC98-494C-BA2E-3270FD6224E0}" srcOrd="1" destOrd="0" presId="urn:microsoft.com/office/officeart/2005/8/layout/default"/>
    <dgm:cxn modelId="{9F38A05F-5685-42C9-AD08-7D651506D6FB}" type="presParOf" srcId="{5F6AC882-44DA-40F0-9F6E-628FEAF8F3D7}" destId="{2D3AA110-2EA5-4E1D-A4D6-898822AFBD5A}" srcOrd="2" destOrd="0" presId="urn:microsoft.com/office/officeart/2005/8/layout/default"/>
    <dgm:cxn modelId="{834456D4-2C2D-499A-8AE1-DA0D18266303}" type="presParOf" srcId="{5F6AC882-44DA-40F0-9F6E-628FEAF8F3D7}" destId="{4A04809F-0CF4-4840-A143-86F81F11D681}" srcOrd="3" destOrd="0" presId="urn:microsoft.com/office/officeart/2005/8/layout/default"/>
    <dgm:cxn modelId="{EA3B0BF8-2342-4DF6-8351-31B2D5540E48}" type="presParOf" srcId="{5F6AC882-44DA-40F0-9F6E-628FEAF8F3D7}" destId="{3644AFCF-2F4A-44EC-B68A-762825E470B2}" srcOrd="4" destOrd="0" presId="urn:microsoft.com/office/officeart/2005/8/layout/default"/>
    <dgm:cxn modelId="{DF27C6F0-F78D-4DC7-9486-7A97621D2E2C}" type="presParOf" srcId="{5F6AC882-44DA-40F0-9F6E-628FEAF8F3D7}" destId="{97ED3E92-46E6-46CE-9E25-B1BB8507EEBA}" srcOrd="5" destOrd="0" presId="urn:microsoft.com/office/officeart/2005/8/layout/default"/>
    <dgm:cxn modelId="{B8670C12-107B-45F2-BCAF-B46708A8C473}" type="presParOf" srcId="{5F6AC882-44DA-40F0-9F6E-628FEAF8F3D7}" destId="{C49327DF-4013-4A58-9E06-F5A1CD059D65}" srcOrd="6" destOrd="0" presId="urn:microsoft.com/office/officeart/2005/8/layout/default"/>
    <dgm:cxn modelId="{30354163-BECB-4FD0-ADFA-98804EC4D73C}" type="presParOf" srcId="{5F6AC882-44DA-40F0-9F6E-628FEAF8F3D7}" destId="{F6943EDC-3049-4AA5-8D0B-9F9AB268341D}" srcOrd="7" destOrd="0" presId="urn:microsoft.com/office/officeart/2005/8/layout/default"/>
    <dgm:cxn modelId="{585873B1-6A7D-4F05-8231-C5DC26089BB4}" type="presParOf" srcId="{5F6AC882-44DA-40F0-9F6E-628FEAF8F3D7}" destId="{D20C18E0-452F-4696-8145-F2F6B7309513}"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B58E1-E9A4-4F2F-B48B-40FF1745CFF3}">
      <dsp:nvSpPr>
        <dsp:cNvPr id="0" name=""/>
        <dsp:cNvSpPr/>
      </dsp:nvSpPr>
      <dsp:spPr>
        <a:xfrm>
          <a:off x="635138" y="412"/>
          <a:ext cx="2169255" cy="1301553"/>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Calibri"/>
            </a:rPr>
            <a:t>USDA FNS</a:t>
          </a:r>
        </a:p>
      </dsp:txBody>
      <dsp:txXfrm>
        <a:off x="635138" y="412"/>
        <a:ext cx="2169255" cy="1301553"/>
      </dsp:txXfrm>
    </dsp:sp>
    <dsp:sp modelId="{2D3AA110-2EA5-4E1D-A4D6-898822AFBD5A}">
      <dsp:nvSpPr>
        <dsp:cNvPr id="0" name=""/>
        <dsp:cNvSpPr/>
      </dsp:nvSpPr>
      <dsp:spPr>
        <a:xfrm>
          <a:off x="3021320" y="412"/>
          <a:ext cx="2169255" cy="1301553"/>
        </a:xfrm>
        <a:prstGeom prst="rect">
          <a:avLst/>
        </a:prstGeom>
        <a:solidFill>
          <a:schemeClr val="accent4">
            <a:shade val="50000"/>
            <a:hueOff val="-237682"/>
            <a:satOff val="0"/>
            <a:lumOff val="19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Arial"/>
            </a:rPr>
            <a:t>CDSS (State Agency)</a:t>
          </a:r>
        </a:p>
      </dsp:txBody>
      <dsp:txXfrm>
        <a:off x="3021320" y="412"/>
        <a:ext cx="2169255" cy="1301553"/>
      </dsp:txXfrm>
    </dsp:sp>
    <dsp:sp modelId="{3644AFCF-2F4A-44EC-B68A-762825E470B2}">
      <dsp:nvSpPr>
        <dsp:cNvPr id="0" name=""/>
        <dsp:cNvSpPr/>
      </dsp:nvSpPr>
      <dsp:spPr>
        <a:xfrm>
          <a:off x="5407501" y="412"/>
          <a:ext cx="2169255" cy="1301553"/>
        </a:xfrm>
        <a:prstGeom prst="rect">
          <a:avLst/>
        </a:prstGeom>
        <a:solidFill>
          <a:schemeClr val="accent4">
            <a:shade val="50000"/>
            <a:hueOff val="-475363"/>
            <a:satOff val="0"/>
            <a:lumOff val="38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Calibri"/>
            </a:rPr>
            <a:t>DPSS (CalFresh Agency)</a:t>
          </a:r>
        </a:p>
      </dsp:txBody>
      <dsp:txXfrm>
        <a:off x="5407501" y="412"/>
        <a:ext cx="2169255" cy="1301553"/>
      </dsp:txXfrm>
    </dsp:sp>
    <dsp:sp modelId="{C49327DF-4013-4A58-9E06-F5A1CD059D65}">
      <dsp:nvSpPr>
        <dsp:cNvPr id="0" name=""/>
        <dsp:cNvSpPr/>
      </dsp:nvSpPr>
      <dsp:spPr>
        <a:xfrm>
          <a:off x="1828229" y="1518891"/>
          <a:ext cx="2169255" cy="1301553"/>
        </a:xfrm>
        <a:prstGeom prst="rect">
          <a:avLst/>
        </a:prstGeom>
        <a:solidFill>
          <a:schemeClr val="accent4">
            <a:shade val="50000"/>
            <a:hueOff val="-475363"/>
            <a:satOff val="0"/>
            <a:lumOff val="38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Calibri"/>
            </a:rPr>
            <a:t>DEO (Intermediary)</a:t>
          </a:r>
        </a:p>
      </dsp:txBody>
      <dsp:txXfrm>
        <a:off x="1828229" y="1518891"/>
        <a:ext cx="2169255" cy="1301553"/>
      </dsp:txXfrm>
    </dsp:sp>
    <dsp:sp modelId="{D20C18E0-452F-4696-8145-F2F6B7309513}">
      <dsp:nvSpPr>
        <dsp:cNvPr id="0" name=""/>
        <dsp:cNvSpPr/>
      </dsp:nvSpPr>
      <dsp:spPr>
        <a:xfrm>
          <a:off x="4214410" y="1518891"/>
          <a:ext cx="2169255" cy="1301553"/>
        </a:xfrm>
        <a:prstGeom prst="rect">
          <a:avLst/>
        </a:prstGeom>
        <a:solidFill>
          <a:schemeClr val="accent4">
            <a:shade val="50000"/>
            <a:hueOff val="-237682"/>
            <a:satOff val="0"/>
            <a:lumOff val="19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Calibri"/>
            </a:rPr>
            <a:t>Providers (You!)</a:t>
          </a:r>
        </a:p>
      </dsp:txBody>
      <dsp:txXfrm>
        <a:off x="4214410" y="1518891"/>
        <a:ext cx="2169255" cy="13015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9ABD7-BEB2-45DE-8F87-3D7D7279BD15}"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C53D6-C4A2-4093-AB06-B322ABA8CF37}" type="slidenum">
              <a:rPr lang="en-US" smtClean="0"/>
              <a:t>‹#›</a:t>
            </a:fld>
            <a:endParaRPr lang="en-US"/>
          </a:p>
        </p:txBody>
      </p:sp>
    </p:spTree>
    <p:extLst>
      <p:ext uri="{BB962C8B-B14F-4D97-AF65-F5344CB8AC3E}">
        <p14:creationId xmlns:p14="http://schemas.microsoft.com/office/powerpoint/2010/main" val="124740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ea typeface="Calibri"/>
              <a:cs typeface="Calibri"/>
            </a:endParaRPr>
          </a:p>
          <a:p>
            <a:pPr>
              <a:defRPr/>
            </a:pPr>
            <a:r>
              <a:rPr lang="en-US" dirty="0">
                <a:ea typeface="Calibri"/>
                <a:cs typeface="Calibri"/>
              </a:rPr>
              <a:t>Using our earlier example with support services breakdown and distribution of case load as shown above, this is an example of how to think through these costs. Be mindful that: </a:t>
            </a:r>
          </a:p>
          <a:p>
            <a:pPr>
              <a:defRPr/>
            </a:pPr>
            <a:r>
              <a:rPr lang="en-US" dirty="0">
                <a:ea typeface="Calibri"/>
                <a:cs typeface="Calibri"/>
              </a:rPr>
              <a:t>You may have duplicated enrollments at the same time</a:t>
            </a:r>
          </a:p>
          <a:p>
            <a:pPr>
              <a:defRPr/>
            </a:pPr>
            <a:r>
              <a:rPr lang="en-US" dirty="0">
                <a:ea typeface="Calibri"/>
                <a:cs typeface="Calibri"/>
              </a:rPr>
              <a:t>You can think about this in more than one way</a:t>
            </a:r>
          </a:p>
          <a:p>
            <a:pPr>
              <a:defRPr/>
            </a:pPr>
            <a:r>
              <a:rPr lang="en-US" dirty="0">
                <a:ea typeface="Calibri"/>
                <a:cs typeface="Calibri"/>
              </a:rPr>
              <a:t>A good place to get started is the consider the distribution of enrollments by component and go from there</a:t>
            </a: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10</a:t>
            </a:fld>
            <a:endParaRPr lang="en-US"/>
          </a:p>
        </p:txBody>
      </p:sp>
    </p:spTree>
    <p:extLst>
      <p:ext uri="{BB962C8B-B14F-4D97-AF65-F5344CB8AC3E}">
        <p14:creationId xmlns:p14="http://schemas.microsoft.com/office/powerpoint/2010/main" val="77386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11</a:t>
            </a:fld>
            <a:endParaRPr lang="en-US"/>
          </a:p>
        </p:txBody>
      </p:sp>
    </p:spTree>
    <p:extLst>
      <p:ext uri="{BB962C8B-B14F-4D97-AF65-F5344CB8AC3E}">
        <p14:creationId xmlns:p14="http://schemas.microsoft.com/office/powerpoint/2010/main" val="386508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12</a:t>
            </a:fld>
            <a:endParaRPr lang="en-US"/>
          </a:p>
        </p:txBody>
      </p:sp>
    </p:spTree>
    <p:extLst>
      <p:ext uri="{BB962C8B-B14F-4D97-AF65-F5344CB8AC3E}">
        <p14:creationId xmlns:p14="http://schemas.microsoft.com/office/powerpoint/2010/main" val="208068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13</a:t>
            </a:fld>
            <a:endParaRPr lang="en-US"/>
          </a:p>
        </p:txBody>
      </p:sp>
    </p:spTree>
    <p:extLst>
      <p:ext uri="{BB962C8B-B14F-4D97-AF65-F5344CB8AC3E}">
        <p14:creationId xmlns:p14="http://schemas.microsoft.com/office/powerpoint/2010/main" val="77400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14</a:t>
            </a:fld>
            <a:endParaRPr lang="en-US"/>
          </a:p>
        </p:txBody>
      </p:sp>
    </p:spTree>
    <p:extLst>
      <p:ext uri="{BB962C8B-B14F-4D97-AF65-F5344CB8AC3E}">
        <p14:creationId xmlns:p14="http://schemas.microsoft.com/office/powerpoint/2010/main" val="312823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15</a:t>
            </a:fld>
            <a:endParaRPr lang="en-US"/>
          </a:p>
        </p:txBody>
      </p:sp>
    </p:spTree>
    <p:extLst>
      <p:ext uri="{BB962C8B-B14F-4D97-AF65-F5344CB8AC3E}">
        <p14:creationId xmlns:p14="http://schemas.microsoft.com/office/powerpoint/2010/main" val="3122726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16</a:t>
            </a:fld>
            <a:endParaRPr lang="en-US"/>
          </a:p>
        </p:txBody>
      </p:sp>
    </p:spTree>
    <p:extLst>
      <p:ext uri="{BB962C8B-B14F-4D97-AF65-F5344CB8AC3E}">
        <p14:creationId xmlns:p14="http://schemas.microsoft.com/office/powerpoint/2010/main" val="24436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43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a:p>
            <a:pPr lvl="1">
              <a:defRPr/>
            </a:pPr>
            <a:r>
              <a:rPr lang="en-US" b="1"/>
              <a:t> </a:t>
            </a:r>
            <a:endParaRPr lang="en-US">
              <a:ea typeface="Calibri" panose="020F0502020204030204"/>
              <a:cs typeface="Calibri" panose="020F0502020204030204"/>
            </a:endParaRPr>
          </a:p>
          <a:p>
            <a:pPr>
              <a:defRPr/>
            </a:pPr>
            <a:endParaRPr lang="en-US">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a:t>
            </a:fld>
            <a:endParaRPr lang="en-US"/>
          </a:p>
        </p:txBody>
      </p:sp>
    </p:spTree>
    <p:extLst>
      <p:ext uri="{BB962C8B-B14F-4D97-AF65-F5344CB8AC3E}">
        <p14:creationId xmlns:p14="http://schemas.microsoft.com/office/powerpoint/2010/main" val="349273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9641E1-47D3-4063-878D-1B7C74DDD9D8}" type="slidenum">
              <a:rPr lang="en-US" smtClean="0"/>
              <a:t>3</a:t>
            </a:fld>
            <a:endParaRPr lang="en-US"/>
          </a:p>
        </p:txBody>
      </p:sp>
    </p:spTree>
    <p:extLst>
      <p:ext uri="{BB962C8B-B14F-4D97-AF65-F5344CB8AC3E}">
        <p14:creationId xmlns:p14="http://schemas.microsoft.com/office/powerpoint/2010/main" val="9544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4</a:t>
            </a:fld>
            <a:endParaRPr lang="en-US"/>
          </a:p>
        </p:txBody>
      </p:sp>
    </p:spTree>
    <p:extLst>
      <p:ext uri="{BB962C8B-B14F-4D97-AF65-F5344CB8AC3E}">
        <p14:creationId xmlns:p14="http://schemas.microsoft.com/office/powerpoint/2010/main" val="387623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dirty="0">
                <a:ea typeface="Calibri"/>
                <a:cs typeface="Calibri"/>
              </a:rPr>
              <a:t>Mention Acronyms and what they are here</a:t>
            </a:r>
          </a:p>
          <a:p>
            <a:pPr>
              <a:defRPr/>
            </a:pPr>
            <a:endParaRPr lang="en-US" dirty="0">
              <a:ea typeface="Calibri"/>
              <a:cs typeface="Calibri"/>
            </a:endParaRP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5</a:t>
            </a:fld>
            <a:endParaRPr lang="en-US"/>
          </a:p>
        </p:txBody>
      </p:sp>
    </p:spTree>
    <p:extLst>
      <p:ext uri="{BB962C8B-B14F-4D97-AF65-F5344CB8AC3E}">
        <p14:creationId xmlns:p14="http://schemas.microsoft.com/office/powerpoint/2010/main" val="138996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6</a:t>
            </a:fld>
            <a:endParaRPr lang="en-US"/>
          </a:p>
        </p:txBody>
      </p:sp>
    </p:spTree>
    <p:extLst>
      <p:ext uri="{BB962C8B-B14F-4D97-AF65-F5344CB8AC3E}">
        <p14:creationId xmlns:p14="http://schemas.microsoft.com/office/powerpoint/2010/main" val="59581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ea typeface="Calibri"/>
              <a:cs typeface="Calibri"/>
            </a:endParaRPr>
          </a:p>
          <a:p>
            <a:pPr>
              <a:defRPr/>
            </a:pPr>
            <a:r>
              <a:rPr lang="en-US" dirty="0">
                <a:ea typeface="Calibri"/>
                <a:cs typeface="Calibri"/>
              </a:rPr>
              <a:t>State what ancillary services are/include</a:t>
            </a: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7</a:t>
            </a:fld>
            <a:endParaRPr lang="en-US"/>
          </a:p>
        </p:txBody>
      </p:sp>
    </p:spTree>
    <p:extLst>
      <p:ext uri="{BB962C8B-B14F-4D97-AF65-F5344CB8AC3E}">
        <p14:creationId xmlns:p14="http://schemas.microsoft.com/office/powerpoint/2010/main" val="67702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8</a:t>
            </a:fld>
            <a:endParaRPr lang="en-US"/>
          </a:p>
        </p:txBody>
      </p:sp>
    </p:spTree>
    <p:extLst>
      <p:ext uri="{BB962C8B-B14F-4D97-AF65-F5344CB8AC3E}">
        <p14:creationId xmlns:p14="http://schemas.microsoft.com/office/powerpoint/2010/main" val="220605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9</a:t>
            </a:fld>
            <a:endParaRPr lang="en-US"/>
          </a:p>
        </p:txBody>
      </p:sp>
    </p:spTree>
    <p:extLst>
      <p:ext uri="{BB962C8B-B14F-4D97-AF65-F5344CB8AC3E}">
        <p14:creationId xmlns:p14="http://schemas.microsoft.com/office/powerpoint/2010/main" val="141189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6126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7839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1967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3461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9073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1363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69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2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9994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06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972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1915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03484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563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14227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25437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41329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8237951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4286803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62683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46298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0155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15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55303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5424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24607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581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9268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7168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014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Comparison" userDrawn="1">
  <p:cSld name="5_Comparison">
    <p:spTree>
      <p:nvGrpSpPr>
        <p:cNvPr id="1" name="Shape 53"/>
        <p:cNvGrpSpPr/>
        <p:nvPr/>
      </p:nvGrpSpPr>
      <p:grpSpPr>
        <a:xfrm>
          <a:off x="0" y="0"/>
          <a:ext cx="0" cy="0"/>
          <a:chOff x="0" y="0"/>
          <a:chExt cx="0" cy="0"/>
        </a:xfrm>
      </p:grpSpPr>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Goes Here Dolor Sit </a:t>
            </a:r>
            <a:r>
              <a:rPr lang="en-US" dirty="0" err="1"/>
              <a:t>Amet</a:t>
            </a:r>
            <a:endParaRPr dirty="0"/>
          </a:p>
        </p:txBody>
      </p:sp>
      <p:pic>
        <p:nvPicPr>
          <p:cNvPr id="5" name="Picture 4">
            <a:extLst>
              <a:ext uri="{FF2B5EF4-FFF2-40B4-BE49-F238E27FC236}">
                <a16:creationId xmlns:a16="http://schemas.microsoft.com/office/drawing/2014/main" id="{6D8A617D-7D4F-28A1-80DD-8BA53B36C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
        <p:nvSpPr>
          <p:cNvPr id="8" name="Text Placeholder 7">
            <a:extLst>
              <a:ext uri="{FF2B5EF4-FFF2-40B4-BE49-F238E27FC236}">
                <a16:creationId xmlns:a16="http://schemas.microsoft.com/office/drawing/2014/main" id="{F1E1BEA5-EB02-D5A3-9617-DD283D26F814}"/>
              </a:ext>
            </a:extLst>
          </p:cNvPr>
          <p:cNvSpPr>
            <a:spLocks noGrp="1"/>
          </p:cNvSpPr>
          <p:nvPr>
            <p:ph type="body" sz="quarter" idx="10" hasCustomPrompt="1"/>
          </p:nvPr>
        </p:nvSpPr>
        <p:spPr>
          <a:xfrm>
            <a:off x="776288" y="1357313"/>
            <a:ext cx="10639425" cy="4556125"/>
          </a:xfrm>
        </p:spPr>
        <p:txBody>
          <a:bodyPr>
            <a:normAutofit/>
          </a:bodyPr>
          <a:lstStyle>
            <a:lvl1pPr marL="393700" indent="-342900">
              <a:buClr>
                <a:schemeClr val="accent1"/>
              </a:buClr>
              <a:buFont typeface="Arial" panose="020B0604020202020204" pitchFamily="34" charset="0"/>
              <a:buChar char="•"/>
              <a:defRPr sz="20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sz="2000" dirty="0" err="1">
                <a:solidFill>
                  <a:schemeClr val="tx1"/>
                </a:solidFill>
                <a:latin typeface="Overpass Medium" pitchFamily="2" charset="77"/>
              </a:rPr>
              <a:t>adipiscing</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elit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Nullam</a:t>
            </a:r>
            <a:r>
              <a:rPr lang="en-US" sz="2000" dirty="0">
                <a:solidFill>
                  <a:schemeClr val="tx1"/>
                </a:solidFill>
                <a:latin typeface="Overpass Medium" pitchFamily="2" charset="77"/>
              </a:rPr>
              <a:t> id mi sed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pellentesque</a:t>
            </a:r>
            <a:r>
              <a:rPr lang="en-US" sz="2000" dirty="0">
                <a:solidFill>
                  <a:schemeClr val="tx1"/>
                </a:solidFill>
                <a:latin typeface="Overpass Medium" pitchFamily="2" charset="77"/>
              </a:rPr>
              <a:t> gravida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Phasellus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imperdiet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sollicitudin</a:t>
            </a:r>
            <a:r>
              <a:rPr lang="en-US" sz="2000" dirty="0">
                <a:solidFill>
                  <a:schemeClr val="tx1"/>
                </a:solidFill>
                <a:latin typeface="Overpass Medium" pitchFamily="2" charset="77"/>
              </a:rPr>
              <a:t> ex </a:t>
            </a:r>
            <a:r>
              <a:rPr lang="en-US" sz="2000" dirty="0" err="1">
                <a:solidFill>
                  <a:schemeClr val="tx1"/>
                </a:solidFill>
                <a:latin typeface="Overpass Medium" pitchFamily="2" charset="77"/>
              </a:rPr>
              <a:t>varius</a:t>
            </a:r>
            <a:r>
              <a:rPr lang="en-US" sz="2000" dirty="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dirty="0" err="1">
                <a:solidFill>
                  <a:schemeClr val="tx1"/>
                </a:solidFill>
                <a:latin typeface="Overpass Medium" pitchFamily="2" charset="77"/>
              </a:rPr>
              <a:t>Mauris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purus</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vehicula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egestas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eget</a:t>
            </a:r>
            <a:r>
              <a:rPr lang="en-US" sz="2000" dirty="0">
                <a:solidFill>
                  <a:schemeClr val="tx1"/>
                </a:solidFill>
                <a:latin typeface="Overpass Medium" pitchFamily="2" charset="77"/>
              </a:rPr>
              <a:t> pulvinar </a:t>
            </a:r>
            <a:r>
              <a:rPr lang="en-US" sz="2000" dirty="0" err="1">
                <a:solidFill>
                  <a:schemeClr val="tx1"/>
                </a:solidFill>
                <a:latin typeface="Overpass Medium" pitchFamily="2" charset="77"/>
              </a:rPr>
              <a:t>massa</a:t>
            </a:r>
            <a:r>
              <a:rPr lang="en-US" sz="2000" dirty="0">
                <a:solidFill>
                  <a:schemeClr val="tx1"/>
                </a:solidFill>
                <a:latin typeface="Overpass Medium" pitchFamily="2" charset="77"/>
              </a:rPr>
              <a:t> ipsum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velit</a:t>
            </a:r>
            <a:r>
              <a:rPr lang="en-US" sz="2000" dirty="0">
                <a:solidFill>
                  <a:schemeClr val="tx1"/>
                </a:solidFill>
                <a:latin typeface="Overpass Medium" pitchFamily="2" charset="77"/>
              </a:rPr>
              <a:t>. </a:t>
            </a:r>
          </a:p>
          <a:p>
            <a:pPr lvl="0"/>
            <a:r>
              <a:rPr lang="en-US" dirty="0" err="1"/>
              <a:t>Fusce</a:t>
            </a:r>
            <a:r>
              <a:rPr lang="en-US" dirty="0"/>
              <a:t> </a:t>
            </a:r>
            <a:r>
              <a:rPr lang="en-US" dirty="0" err="1"/>
              <a:t>fringilla</a:t>
            </a:r>
            <a:r>
              <a:rPr lang="en-US" dirty="0"/>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Aliquam</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 </a:t>
            </a:r>
            <a:r>
              <a:rPr lang="en-US" sz="2000" dirty="0" err="1">
                <a:solidFill>
                  <a:schemeClr val="tx1"/>
                </a:solidFill>
                <a:latin typeface="Overpass Medium" pitchFamily="2" charset="77"/>
              </a:rPr>
              <a:t>fringilla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ultrices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ligula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nec</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tellus</a:t>
            </a:r>
            <a:r>
              <a:rPr lang="en-US" sz="2000" dirty="0">
                <a:solidFill>
                  <a:schemeClr val="tx1"/>
                </a:solidFill>
                <a:latin typeface="Overpass Medium" pitchFamily="2" charset="77"/>
              </a:rPr>
              <a:t> vitae </a:t>
            </a:r>
            <a:r>
              <a:rPr lang="en-US" sz="2000" dirty="0" err="1">
                <a:solidFill>
                  <a:schemeClr val="tx1"/>
                </a:solidFill>
                <a:latin typeface="Overpass Medium" pitchFamily="2" charset="77"/>
              </a:rPr>
              <a:t>risus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accumsan</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felis</a:t>
            </a:r>
            <a:r>
              <a:rPr lang="en-US" sz="2000" dirty="0">
                <a:solidFill>
                  <a:schemeClr val="tx1"/>
                </a:solidFill>
                <a:latin typeface="Overpass Medium" pitchFamily="2" charset="77"/>
              </a:rPr>
              <a:t> et nisi </a:t>
            </a:r>
            <a:r>
              <a:rPr lang="en-US" sz="2000" dirty="0" err="1">
                <a:solidFill>
                  <a:schemeClr val="tx1"/>
                </a:solidFill>
                <a:latin typeface="Overpass Medium" pitchFamily="2" charset="77"/>
              </a:rPr>
              <a:t>tristique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bibendum</a:t>
            </a:r>
            <a:r>
              <a:rPr lang="en-US" sz="2000" dirty="0">
                <a:solidFill>
                  <a:schemeClr val="tx1"/>
                </a:solidFill>
                <a:latin typeface="Overpass Medium" pitchFamily="2" charset="77"/>
              </a:rPr>
              <a:t>. Aenean </a:t>
            </a:r>
            <a:r>
              <a:rPr lang="en-US" sz="2000" dirty="0" err="1">
                <a:solidFill>
                  <a:schemeClr val="tx1"/>
                </a:solidFill>
                <a:latin typeface="Overpass Medium" pitchFamily="2" charset="77"/>
              </a:rPr>
              <a:t>vulputate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posuere</a:t>
            </a:r>
            <a:r>
              <a:rPr lang="en-US" sz="2000" dirty="0">
                <a:solidFill>
                  <a:schemeClr val="tx1"/>
                </a:solidFill>
                <a:latin typeface="Overpass Medium" pitchFamily="2" charset="77"/>
              </a:rPr>
              <a:t> ipsum </a:t>
            </a:r>
            <a:r>
              <a:rPr lang="en-US" sz="2000" dirty="0" err="1">
                <a:solidFill>
                  <a:schemeClr val="tx1"/>
                </a:solidFill>
                <a:latin typeface="Overpass Medium" pitchFamily="2" charset="77"/>
              </a:rPr>
              <a:t>ut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ultricies</a:t>
            </a:r>
            <a:r>
              <a:rPr lang="en-US" sz="2000" dirty="0">
                <a:solidFill>
                  <a:schemeClr val="tx1"/>
                </a:solidFill>
                <a:latin typeface="Overpass Medium" pitchFamily="2" charset="77"/>
              </a:rPr>
              <a:t>.</a:t>
            </a:r>
            <a:r>
              <a:rPr lang="en-US" dirty="0"/>
              <a:t> </a:t>
            </a:r>
          </a:p>
        </p:txBody>
      </p:sp>
    </p:spTree>
    <p:extLst>
      <p:ext uri="{BB962C8B-B14F-4D97-AF65-F5344CB8AC3E}">
        <p14:creationId xmlns:p14="http://schemas.microsoft.com/office/powerpoint/2010/main" val="363704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485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011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4024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194163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7217207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697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913527051"/>
      </p:ext>
    </p:extLst>
  </p:cSld>
  <p:clrMap bg1="lt1" tx1="dk1" bg2="lt2" tx2="dk2" accent1="accent1" accent2="accent2" accent3="accent3" accent4="accent4" accent5="accent5" accent6="accent6" hlink="hlink" folHlink="folHlink"/>
  <p:sldLayoutIdLst>
    <p:sldLayoutId id="2147483851" r:id="rId1"/>
    <p:sldLayoutId id="2147483877"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90" r:id="rId13"/>
    <p:sldLayoutId id="2147483891" r:id="rId14"/>
    <p:sldLayoutId id="2147483892" r:id="rId15"/>
    <p:sldLayoutId id="2147483876" r:id="rId16"/>
    <p:sldLayoutId id="2147483718" r:id="rId17"/>
    <p:sldLayoutId id="2147483862"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58813368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redfworkshop.org/skill-up-los-angeles-progra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edfworkshop.org/skill-up-los-angeles-progra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redfworkshop.org/skill-up-los-angeles-progra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redfworkshop.org/skill-up-los-angeles-progr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hyperlink" Target="https://redfworkshop.org/skill-up-los-angeles-progr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3B3C9501-0095-73BE-CEB0-3D6333657476}"/>
              </a:ext>
            </a:extLst>
          </p:cNvPr>
          <p:cNvSpPr txBox="1">
            <a:spLocks/>
          </p:cNvSpPr>
          <p:nvPr/>
        </p:nvSpPr>
        <p:spPr>
          <a:xfrm>
            <a:off x="619296" y="3138903"/>
            <a:ext cx="8742169" cy="747897"/>
          </a:xfrm>
          <a:prstGeom prst="rect">
            <a:avLst/>
          </a:prstGeom>
          <a:noFill/>
          <a:ln>
            <a:noFill/>
          </a:ln>
        </p:spPr>
        <p:txBody>
          <a:bodyPr spcFirstLastPara="1" vert="horz" wrap="square" lIns="0" tIns="0" rIns="0" bIns="0" rtlCol="0" anchor="t" anchorCtr="0">
            <a:spAutoFit/>
          </a:bodyPr>
          <a:lstStyle>
            <a:lvl1pPr lvl="0" algn="l" defTabSz="914400" rtl="0" eaLnBrk="1" latinLnBrk="0" hangingPunct="1">
              <a:lnSpc>
                <a:spcPct val="90000"/>
              </a:lnSpc>
              <a:spcBef>
                <a:spcPts val="0"/>
              </a:spcBef>
              <a:spcAft>
                <a:spcPts val="0"/>
              </a:spcAft>
              <a:buClr>
                <a:srgbClr val="F39922"/>
              </a:buClr>
              <a:buSzPts val="2800"/>
              <a:buFont typeface="Inter"/>
              <a:buNone/>
              <a:defRPr sz="3200" b="0" i="0" kern="120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srgbClr val="F39922"/>
              </a:buClr>
              <a:buSzPts val="2800"/>
              <a:buFont typeface="Inter"/>
              <a:buNone/>
              <a:tabLst/>
              <a:defRPr/>
            </a:pPr>
            <a:r>
              <a:rPr kumimoji="0" lang="en-US" sz="5400" b="1" i="0" u="none" strike="noStrike" kern="1200" cap="none" spc="0" normalizeH="0" baseline="0" noProof="0" dirty="0">
                <a:ln>
                  <a:noFill/>
                </a:ln>
                <a:solidFill>
                  <a:prstClr val="white"/>
                </a:solidFill>
                <a:effectLst/>
                <a:uLnTx/>
                <a:uFillTx/>
                <a:latin typeface="Obviously Narw Bold" panose="040D0808050403040306" pitchFamily="82" charset="0"/>
                <a:sym typeface="Inter"/>
              </a:rPr>
              <a:t>Skill Up Los Angeles</a:t>
            </a:r>
          </a:p>
        </p:txBody>
      </p:sp>
      <p:sp>
        <p:nvSpPr>
          <p:cNvPr id="3" name="Subtitle 2">
            <a:extLst>
              <a:ext uri="{FF2B5EF4-FFF2-40B4-BE49-F238E27FC236}">
                <a16:creationId xmlns:a16="http://schemas.microsoft.com/office/drawing/2014/main" id="{8D53A2A0-0E77-6D12-D42E-B50548C047CD}"/>
              </a:ext>
            </a:extLst>
          </p:cNvPr>
          <p:cNvSpPr txBox="1">
            <a:spLocks/>
          </p:cNvSpPr>
          <p:nvPr/>
        </p:nvSpPr>
        <p:spPr>
          <a:xfrm>
            <a:off x="619296" y="4031250"/>
            <a:ext cx="11395723" cy="1209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Obviously Narw Bold" panose="040D0808050403040306" pitchFamily="82" charset="0"/>
                <a:ea typeface="+mn-ea"/>
                <a:cs typeface="+mn-cs"/>
              </a:rPr>
              <a:t>CalFresh Employment &amp; Training Onboarding: Fiscal 101</a:t>
            </a:r>
          </a:p>
        </p:txBody>
      </p:sp>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dirty="0">
                <a:latin typeface="Obviously Narw Bold" panose="040D0808050403040306" pitchFamily="82" charset="0"/>
                <a:cs typeface="Arial"/>
              </a:rPr>
              <a:t>SKILL UP LOS ANGELES: BUDGET OVERVIEW </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EE28B4-4EC9-3A7F-F2F7-9CC31FFBEB81}"/>
              </a:ext>
            </a:extLst>
          </p:cNvPr>
          <p:cNvSpPr txBox="1"/>
          <p:nvPr/>
        </p:nvSpPr>
        <p:spPr>
          <a:xfrm>
            <a:off x="323615" y="1141651"/>
            <a:ext cx="11544535" cy="923330"/>
          </a:xfrm>
          <a:prstGeom prst="rect">
            <a:avLst/>
          </a:prstGeom>
          <a:noFill/>
        </p:spPr>
        <p:txBody>
          <a:bodyPr wrap="square" rtlCol="0">
            <a:spAutoFit/>
          </a:bodyPr>
          <a:lstStyle/>
          <a:p>
            <a:r>
              <a:rPr lang="en-US" b="1" dirty="0">
                <a:solidFill>
                  <a:schemeClr val="accent4">
                    <a:lumMod val="75000"/>
                  </a:schemeClr>
                </a:solidFill>
                <a:latin typeface="Aptos" panose="020B0004020202020204" pitchFamily="34" charset="0"/>
              </a:rPr>
              <a:t>Component Costs: </a:t>
            </a:r>
            <a:r>
              <a:rPr lang="en-US" dirty="0">
                <a:latin typeface="Aptos" panose="020B0004020202020204" pitchFamily="34" charset="0"/>
              </a:rPr>
              <a:t>You will estimate what each component you anticipate offering will cost, broken down by program costs and support services. The goal is to understand how much each component costs to administer. Helpful Note: The amounts here should match your component narrative documents </a:t>
            </a:r>
          </a:p>
        </p:txBody>
      </p:sp>
      <p:pic>
        <p:nvPicPr>
          <p:cNvPr id="7" name="Picture 6">
            <a:extLst>
              <a:ext uri="{FF2B5EF4-FFF2-40B4-BE49-F238E27FC236}">
                <a16:creationId xmlns:a16="http://schemas.microsoft.com/office/drawing/2014/main" id="{58301B31-1A47-FEE6-4B54-5D283B1E0F98}"/>
              </a:ext>
            </a:extLst>
          </p:cNvPr>
          <p:cNvPicPr>
            <a:picLocks noChangeAspect="1"/>
          </p:cNvPicPr>
          <p:nvPr/>
        </p:nvPicPr>
        <p:blipFill>
          <a:blip r:embed="rId3"/>
          <a:stretch>
            <a:fillRect/>
          </a:stretch>
        </p:blipFill>
        <p:spPr>
          <a:xfrm>
            <a:off x="634275" y="2458720"/>
            <a:ext cx="10923451" cy="3693316"/>
          </a:xfrm>
          <a:prstGeom prst="rect">
            <a:avLst/>
          </a:prstGeom>
        </p:spPr>
      </p:pic>
    </p:spTree>
    <p:extLst>
      <p:ext uri="{BB962C8B-B14F-4D97-AF65-F5344CB8AC3E}">
        <p14:creationId xmlns:p14="http://schemas.microsoft.com/office/powerpoint/2010/main" val="303158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12E115A-3632-F5A5-0BDB-24449E17DF45}"/>
              </a:ext>
            </a:extLst>
          </p:cNvPr>
          <p:cNvSpPr txBox="1"/>
          <p:nvPr/>
        </p:nvSpPr>
        <p:spPr>
          <a:xfrm>
            <a:off x="323615" y="1164312"/>
            <a:ext cx="11130447" cy="1015663"/>
          </a:xfrm>
          <a:prstGeom prst="rect">
            <a:avLst/>
          </a:prstGeom>
          <a:noFill/>
        </p:spPr>
        <p:txBody>
          <a:bodyPr wrap="square" rtlCol="0">
            <a:spAutoFit/>
          </a:bodyPr>
          <a:lstStyle/>
          <a:p>
            <a:r>
              <a:rPr lang="en-US" sz="2000" b="1" dirty="0">
                <a:latin typeface="Aptos" panose="020B0004020202020204" pitchFamily="34" charset="0"/>
              </a:rPr>
              <a:t>Funding Sources: </a:t>
            </a:r>
            <a:r>
              <a:rPr lang="en-US" sz="2000" dirty="0">
                <a:latin typeface="Aptos" panose="020B0004020202020204" pitchFamily="34" charset="0"/>
              </a:rPr>
              <a:t>You are eligible for reimbursement for any program costs associated with serving Skill Up Participants that were funded with non-federal sources. These sources are what you list here in the Funding Sources budget tab</a:t>
            </a:r>
          </a:p>
        </p:txBody>
      </p:sp>
      <p:pic>
        <p:nvPicPr>
          <p:cNvPr id="4" name="Picture 3">
            <a:extLst>
              <a:ext uri="{FF2B5EF4-FFF2-40B4-BE49-F238E27FC236}">
                <a16:creationId xmlns:a16="http://schemas.microsoft.com/office/drawing/2014/main" id="{3F46C696-E4BC-CEB4-85B2-FF27E7DC5134}"/>
              </a:ext>
            </a:extLst>
          </p:cNvPr>
          <p:cNvPicPr>
            <a:picLocks noChangeAspect="1"/>
          </p:cNvPicPr>
          <p:nvPr/>
        </p:nvPicPr>
        <p:blipFill>
          <a:blip r:embed="rId3"/>
          <a:stretch>
            <a:fillRect/>
          </a:stretch>
        </p:blipFill>
        <p:spPr>
          <a:xfrm>
            <a:off x="91588" y="2651762"/>
            <a:ext cx="12008824" cy="2907149"/>
          </a:xfrm>
          <a:prstGeom prst="rect">
            <a:avLst/>
          </a:prstGeom>
        </p:spPr>
      </p:pic>
    </p:spTree>
    <p:extLst>
      <p:ext uri="{BB962C8B-B14F-4D97-AF65-F5344CB8AC3E}">
        <p14:creationId xmlns:p14="http://schemas.microsoft.com/office/powerpoint/2010/main" val="6676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8FDABBF-B80B-4D2E-D8C4-246235CEB42B}"/>
              </a:ext>
            </a:extLst>
          </p:cNvPr>
          <p:cNvSpPr txBox="1"/>
          <p:nvPr/>
        </p:nvSpPr>
        <p:spPr>
          <a:xfrm>
            <a:off x="323617" y="1276350"/>
            <a:ext cx="11258783" cy="1077218"/>
          </a:xfrm>
          <a:prstGeom prst="rect">
            <a:avLst/>
          </a:prstGeom>
          <a:noFill/>
        </p:spPr>
        <p:txBody>
          <a:bodyPr wrap="square" rtlCol="0">
            <a:spAutoFit/>
          </a:bodyPr>
          <a:lstStyle/>
          <a:p>
            <a:r>
              <a:rPr lang="en-US" sz="2400" b="1" dirty="0">
                <a:latin typeface="Aptos" panose="020B0004020202020204" pitchFamily="34" charset="0"/>
              </a:rPr>
              <a:t>Narrative Attachments</a:t>
            </a:r>
            <a:r>
              <a:rPr lang="en-US" sz="2000" b="1" dirty="0">
                <a:latin typeface="Aptos" panose="020B0004020202020204" pitchFamily="34" charset="0"/>
              </a:rPr>
              <a:t>: </a:t>
            </a:r>
            <a:r>
              <a:rPr lang="en-US" sz="2000" dirty="0">
                <a:latin typeface="Aptos" panose="020B0004020202020204" pitchFamily="34" charset="0"/>
              </a:rPr>
              <a:t>Each component you offer will have an attachment to fill out. You will describe in detail what is involved for each component. Each attachment has variation and is completed while you develop your budget and program </a:t>
            </a:r>
            <a:endParaRPr lang="en-US" sz="2400" dirty="0">
              <a:latin typeface="Aptos" panose="020B0004020202020204" pitchFamily="34" charset="0"/>
            </a:endParaRPr>
          </a:p>
        </p:txBody>
      </p:sp>
      <p:graphicFrame>
        <p:nvGraphicFramePr>
          <p:cNvPr id="6" name="Table 5">
            <a:extLst>
              <a:ext uri="{FF2B5EF4-FFF2-40B4-BE49-F238E27FC236}">
                <a16:creationId xmlns:a16="http://schemas.microsoft.com/office/drawing/2014/main" id="{4C1E50C4-7B47-CC85-8E07-A503EE032F16}"/>
              </a:ext>
            </a:extLst>
          </p:cNvPr>
          <p:cNvGraphicFramePr>
            <a:graphicFrameLocks noGrp="1"/>
          </p:cNvGraphicFramePr>
          <p:nvPr>
            <p:extLst>
              <p:ext uri="{D42A27DB-BD31-4B8C-83A1-F6EECF244321}">
                <p14:modId xmlns:p14="http://schemas.microsoft.com/office/powerpoint/2010/main" val="679774609"/>
              </p:ext>
            </p:extLst>
          </p:nvPr>
        </p:nvGraphicFramePr>
        <p:xfrm>
          <a:off x="323616" y="2533511"/>
          <a:ext cx="10681223" cy="3559732"/>
        </p:xfrm>
        <a:graphic>
          <a:graphicData uri="http://schemas.openxmlformats.org/drawingml/2006/table">
            <a:tbl>
              <a:tblPr>
                <a:tableStyleId>{00A15C55-8517-42AA-B614-E9B94910E393}</a:tableStyleId>
              </a:tblPr>
              <a:tblGrid>
                <a:gridCol w="3322151">
                  <a:extLst>
                    <a:ext uri="{9D8B030D-6E8A-4147-A177-3AD203B41FA5}">
                      <a16:colId xmlns:a16="http://schemas.microsoft.com/office/drawing/2014/main" val="3544036703"/>
                    </a:ext>
                  </a:extLst>
                </a:gridCol>
                <a:gridCol w="7359072">
                  <a:extLst>
                    <a:ext uri="{9D8B030D-6E8A-4147-A177-3AD203B41FA5}">
                      <a16:colId xmlns:a16="http://schemas.microsoft.com/office/drawing/2014/main" val="2549058605"/>
                    </a:ext>
                  </a:extLst>
                </a:gridCol>
              </a:tblGrid>
              <a:tr h="267680">
                <a:tc>
                  <a:txBody>
                    <a:bodyPr/>
                    <a:lstStyle/>
                    <a:p>
                      <a:pPr algn="l" fontAlgn="b"/>
                      <a:r>
                        <a:rPr lang="en-US" sz="2000" b="1" u="none" strike="noStrike" dirty="0">
                          <a:effectLst/>
                        </a:rPr>
                        <a:t>General Categories </a:t>
                      </a:r>
                      <a:endParaRPr lang="en-US" sz="2000" b="1"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2000" b="1" u="none" strike="noStrike" dirty="0">
                          <a:effectLst/>
                        </a:rPr>
                        <a:t>Description</a:t>
                      </a:r>
                      <a:endParaRPr lang="en-US" sz="2000" b="1"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1980742610"/>
                  </a:ext>
                </a:extLst>
              </a:tr>
              <a:tr h="267680">
                <a:tc>
                  <a:txBody>
                    <a:bodyPr/>
                    <a:lstStyle/>
                    <a:p>
                      <a:pPr algn="l" fontAlgn="b"/>
                      <a:r>
                        <a:rPr lang="en-US" sz="1800" u="none" strike="noStrike" dirty="0">
                          <a:effectLst/>
                        </a:rPr>
                        <a:t>Summary</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dirty="0">
                          <a:effectLst/>
                        </a:rPr>
                        <a:t>Describe activities and services offered in detail. Include objectives, skill gains, employer partners if applicable, curriculum used, length of program, etc. </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4192815259"/>
                  </a:ext>
                </a:extLst>
              </a:tr>
              <a:tr h="803038">
                <a:tc>
                  <a:txBody>
                    <a:bodyPr/>
                    <a:lstStyle/>
                    <a:p>
                      <a:pPr algn="l" fontAlgn="b"/>
                      <a:r>
                        <a:rPr lang="en-US" sz="1800" u="none" strike="noStrike" dirty="0">
                          <a:effectLst/>
                        </a:rPr>
                        <a:t>Target Population</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dirty="0">
                          <a:effectLst/>
                        </a:rPr>
                        <a:t>Select all that apply: list includes time limited SNAP recipients, unhoused individuals, underemployed individuals, single parents, </a:t>
                      </a:r>
                      <a:r>
                        <a:rPr lang="en-US" sz="1800" u="none" strike="noStrike" dirty="0" err="1">
                          <a:effectLst/>
                        </a:rPr>
                        <a:t>etc</a:t>
                      </a:r>
                      <a:r>
                        <a:rPr lang="en-US" sz="1800" u="none" strike="noStrike" dirty="0">
                          <a:effectLst/>
                        </a:rPr>
                        <a:t> </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2482121470"/>
                  </a:ext>
                </a:extLst>
              </a:tr>
              <a:tr h="535358">
                <a:tc>
                  <a:txBody>
                    <a:bodyPr/>
                    <a:lstStyle/>
                    <a:p>
                      <a:pPr algn="l" fontAlgn="b"/>
                      <a:r>
                        <a:rPr lang="en-US" sz="1800" u="none" strike="noStrike">
                          <a:effectLst/>
                        </a:rPr>
                        <a:t>Critera for Participation</a:t>
                      </a:r>
                      <a:endParaRPr lang="en-US" sz="1800" b="0" i="0" u="none" strike="noStrike">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dirty="0">
                          <a:effectLst/>
                        </a:rPr>
                        <a:t>What skills or experience is needed for participation in component? </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3927549896"/>
                  </a:ext>
                </a:extLst>
              </a:tr>
              <a:tr h="267680">
                <a:tc>
                  <a:txBody>
                    <a:bodyPr/>
                    <a:lstStyle/>
                    <a:p>
                      <a:pPr algn="l" fontAlgn="b"/>
                      <a:r>
                        <a:rPr lang="en-US" sz="1800" u="none" strike="noStrike">
                          <a:effectLst/>
                        </a:rPr>
                        <a:t>Enrollment Projection</a:t>
                      </a:r>
                      <a:endParaRPr lang="en-US" sz="1800" b="0" i="0" u="none" strike="noStrike">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a:effectLst/>
                        </a:rPr>
                        <a:t>Unduplicated estimate of annual enrollment </a:t>
                      </a:r>
                      <a:endParaRPr lang="en-US" sz="1800" b="0" i="0" u="none" strike="noStrike">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3364907155"/>
                  </a:ext>
                </a:extLst>
              </a:tr>
              <a:tr h="1070716">
                <a:tc>
                  <a:txBody>
                    <a:bodyPr/>
                    <a:lstStyle/>
                    <a:p>
                      <a:pPr algn="l" fontAlgn="b"/>
                      <a:r>
                        <a:rPr lang="en-US" sz="1800" u="none" strike="noStrike">
                          <a:effectLst/>
                        </a:rPr>
                        <a:t>Cost of Component </a:t>
                      </a:r>
                      <a:endParaRPr lang="en-US" sz="1800" b="0" i="0" u="none" strike="noStrike">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dirty="0">
                          <a:effectLst/>
                        </a:rPr>
                        <a:t>Administrative costs only, do not include cost of supportive services. If this component is offered in combination with another component, please divide the administrative costs accordingly</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3312517256"/>
                  </a:ext>
                </a:extLst>
              </a:tr>
            </a:tbl>
          </a:graphicData>
        </a:graphic>
      </p:graphicFrame>
    </p:spTree>
    <p:extLst>
      <p:ext uri="{BB962C8B-B14F-4D97-AF65-F5344CB8AC3E}">
        <p14:creationId xmlns:p14="http://schemas.microsoft.com/office/powerpoint/2010/main" val="39154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INVOICE PREVIEW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03F3D80-B567-948A-3782-CA1D80F4A45F}"/>
              </a:ext>
            </a:extLst>
          </p:cNvPr>
          <p:cNvPicPr>
            <a:picLocks noChangeAspect="1"/>
          </p:cNvPicPr>
          <p:nvPr/>
        </p:nvPicPr>
        <p:blipFill>
          <a:blip r:embed="rId3"/>
          <a:stretch>
            <a:fillRect/>
          </a:stretch>
        </p:blipFill>
        <p:spPr>
          <a:xfrm>
            <a:off x="323616" y="1279277"/>
            <a:ext cx="8323427" cy="4604688"/>
          </a:xfrm>
          <a:prstGeom prst="rect">
            <a:avLst/>
          </a:prstGeom>
        </p:spPr>
      </p:pic>
      <p:sp>
        <p:nvSpPr>
          <p:cNvPr id="5" name="TextBox 4">
            <a:extLst>
              <a:ext uri="{FF2B5EF4-FFF2-40B4-BE49-F238E27FC236}">
                <a16:creationId xmlns:a16="http://schemas.microsoft.com/office/drawing/2014/main" id="{6F4C5315-CB78-D1C8-B48B-ABCFE8CA7D8A}"/>
              </a:ext>
            </a:extLst>
          </p:cNvPr>
          <p:cNvSpPr txBox="1"/>
          <p:nvPr/>
        </p:nvSpPr>
        <p:spPr>
          <a:xfrm>
            <a:off x="8766314" y="1279277"/>
            <a:ext cx="3187254" cy="3970318"/>
          </a:xfrm>
          <a:prstGeom prst="rect">
            <a:avLst/>
          </a:prstGeom>
          <a:noFill/>
        </p:spPr>
        <p:txBody>
          <a:bodyPr wrap="square" rtlCol="0">
            <a:spAutoFit/>
          </a:bodyPr>
          <a:lstStyle/>
          <a:p>
            <a:r>
              <a:rPr lang="en-US" dirty="0">
                <a:latin typeface="Aptos" panose="020B0004020202020204" pitchFamily="34" charset="0"/>
              </a:rPr>
              <a:t>Invoices are due monthly on the 15</a:t>
            </a:r>
            <a:r>
              <a:rPr lang="en-US" baseline="30000" dirty="0">
                <a:latin typeface="Aptos" panose="020B0004020202020204" pitchFamily="34" charset="0"/>
              </a:rPr>
              <a:t>th</a:t>
            </a:r>
            <a:r>
              <a:rPr lang="en-US" dirty="0">
                <a:latin typeface="Aptos" panose="020B0004020202020204" pitchFamily="34" charset="0"/>
              </a:rPr>
              <a:t> to DEO. Enter total monthly costs into the cream colored cells. </a:t>
            </a:r>
          </a:p>
          <a:p>
            <a:endParaRPr lang="en-US" dirty="0">
              <a:latin typeface="Aptos" panose="020B0004020202020204" pitchFamily="34" charset="0"/>
            </a:endParaRPr>
          </a:p>
          <a:p>
            <a:r>
              <a:rPr lang="en-US" dirty="0">
                <a:latin typeface="Aptos" panose="020B0004020202020204" pitchFamily="34" charset="0"/>
              </a:rPr>
              <a:t>Backup documentation such a timesheets, payroll records, invoices, </a:t>
            </a:r>
            <a:r>
              <a:rPr lang="en-US" dirty="0" err="1">
                <a:latin typeface="Aptos" panose="020B0004020202020204" pitchFamily="34" charset="0"/>
              </a:rPr>
              <a:t>etc</a:t>
            </a:r>
            <a:r>
              <a:rPr lang="en-US" dirty="0">
                <a:latin typeface="Aptos" panose="020B0004020202020204" pitchFamily="34" charset="0"/>
              </a:rPr>
              <a:t> are required during annual monitoring evaluations</a:t>
            </a:r>
          </a:p>
          <a:p>
            <a:endParaRPr lang="en-US" dirty="0">
              <a:latin typeface="Aptos" panose="020B0004020202020204" pitchFamily="34" charset="0"/>
            </a:endParaRPr>
          </a:p>
          <a:p>
            <a:r>
              <a:rPr lang="en-US" dirty="0">
                <a:latin typeface="Aptos" panose="020B0004020202020204" pitchFamily="34" charset="0"/>
              </a:rPr>
              <a:t>Documentation requirements vary and can be discussed during TA</a:t>
            </a:r>
          </a:p>
        </p:txBody>
      </p:sp>
      <p:pic>
        <p:nvPicPr>
          <p:cNvPr id="3" name="Picture 2">
            <a:extLst>
              <a:ext uri="{FF2B5EF4-FFF2-40B4-BE49-F238E27FC236}">
                <a16:creationId xmlns:a16="http://schemas.microsoft.com/office/drawing/2014/main" id="{B8C23538-D644-39DA-C0BB-E8E34CD0F958}"/>
              </a:ext>
            </a:extLst>
          </p:cNvPr>
          <p:cNvPicPr>
            <a:picLocks noChangeAspect="1"/>
          </p:cNvPicPr>
          <p:nvPr/>
        </p:nvPicPr>
        <p:blipFill>
          <a:blip r:embed="rId4"/>
          <a:stretch>
            <a:fillRect/>
          </a:stretch>
        </p:blipFill>
        <p:spPr>
          <a:xfrm>
            <a:off x="5983624" y="6033309"/>
            <a:ext cx="6136466" cy="758213"/>
          </a:xfrm>
          <a:prstGeom prst="rect">
            <a:avLst/>
          </a:prstGeom>
        </p:spPr>
      </p:pic>
    </p:spTree>
    <p:extLst>
      <p:ext uri="{BB962C8B-B14F-4D97-AF65-F5344CB8AC3E}">
        <p14:creationId xmlns:p14="http://schemas.microsoft.com/office/powerpoint/2010/main" val="229578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D58DD40-65F2-3E12-230C-F5954551D8D1}"/>
              </a:ext>
            </a:extLst>
          </p:cNvPr>
          <p:cNvSpPr txBox="1">
            <a:spLocks/>
          </p:cNvSpPr>
          <p:nvPr/>
        </p:nvSpPr>
        <p:spPr>
          <a:xfrm>
            <a:off x="228600" y="1176017"/>
            <a:ext cx="4999729" cy="2167258"/>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nSpc>
                <a:spcPct val="150000"/>
              </a:lnSpc>
            </a:pPr>
            <a:r>
              <a:rPr lang="en-US" sz="2200" b="0" dirty="0">
                <a:latin typeface="Aptos" panose="020B0004020202020204" pitchFamily="34" charset="0"/>
                <a:cs typeface="Arial"/>
              </a:rPr>
              <a:t>Staff Allocation Tools &amp; Work Sheet</a:t>
            </a:r>
          </a:p>
          <a:p>
            <a:pPr marL="457200" indent="-457200">
              <a:lnSpc>
                <a:spcPct val="150000"/>
              </a:lnSpc>
              <a:buFont typeface="Arial" panose="020B0604020202020204" pitchFamily="34" charset="0"/>
              <a:buChar char="•"/>
            </a:pPr>
            <a:r>
              <a:rPr lang="en-US" sz="2200" b="0" dirty="0">
                <a:latin typeface="Aptos" panose="020B0004020202020204" pitchFamily="34" charset="0"/>
                <a:cs typeface="Arial"/>
              </a:rPr>
              <a:t>Annual Budget Exercise </a:t>
            </a:r>
          </a:p>
          <a:p>
            <a:pPr marL="457200" indent="-457200">
              <a:lnSpc>
                <a:spcPct val="150000"/>
              </a:lnSpc>
              <a:buFont typeface="Arial" panose="020B0604020202020204" pitchFamily="34" charset="0"/>
              <a:buChar char="•"/>
            </a:pPr>
            <a:r>
              <a:rPr lang="en-US" sz="2200" b="0" dirty="0">
                <a:latin typeface="Aptos" panose="020B0004020202020204" pitchFamily="34" charset="0"/>
                <a:cs typeface="Arial"/>
              </a:rPr>
              <a:t>Annual FTE Excel Breakdown Tool</a:t>
            </a:r>
          </a:p>
          <a:p>
            <a:pPr marL="457200" indent="-457200">
              <a:lnSpc>
                <a:spcPct val="150000"/>
              </a:lnSpc>
              <a:buFont typeface="Arial" panose="020B0604020202020204" pitchFamily="34" charset="0"/>
              <a:buChar char="•"/>
            </a:pPr>
            <a:r>
              <a:rPr lang="en-US" sz="2200" b="0" dirty="0">
                <a:latin typeface="Aptos" panose="020B0004020202020204" pitchFamily="34" charset="0"/>
                <a:cs typeface="Arial"/>
              </a:rPr>
              <a:t>Monthly FTE Excel Breakdown Tool</a:t>
            </a:r>
          </a:p>
          <a:p>
            <a:pPr marL="457200" indent="-457200">
              <a:lnSpc>
                <a:spcPct val="150000"/>
              </a:lnSpc>
              <a:buFont typeface="Arial" panose="020B0604020202020204" pitchFamily="34" charset="0"/>
              <a:buChar char="•"/>
            </a:pPr>
            <a:r>
              <a:rPr lang="en-US" sz="2200" b="0" dirty="0">
                <a:latin typeface="Aptos" panose="020B0004020202020204" pitchFamily="34" charset="0"/>
                <a:cs typeface="Arial"/>
              </a:rPr>
              <a:t>Allocations Methodologies </a:t>
            </a:r>
          </a:p>
          <a:p>
            <a:endParaRPr lang="en-US" sz="2800" dirty="0">
              <a:latin typeface="+mn-lt"/>
            </a:endParaRPr>
          </a:p>
        </p:txBody>
      </p:sp>
      <p:pic>
        <p:nvPicPr>
          <p:cNvPr id="11" name="Picture 10">
            <a:extLst>
              <a:ext uri="{FF2B5EF4-FFF2-40B4-BE49-F238E27FC236}">
                <a16:creationId xmlns:a16="http://schemas.microsoft.com/office/drawing/2014/main" id="{D312EAD6-4164-00F6-0C4C-E53E98A89F0B}"/>
              </a:ext>
            </a:extLst>
          </p:cNvPr>
          <p:cNvPicPr>
            <a:picLocks noChangeAspect="1"/>
          </p:cNvPicPr>
          <p:nvPr/>
        </p:nvPicPr>
        <p:blipFill>
          <a:blip r:embed="rId3"/>
          <a:stretch>
            <a:fillRect/>
          </a:stretch>
        </p:blipFill>
        <p:spPr>
          <a:xfrm>
            <a:off x="5228330" y="1176017"/>
            <a:ext cx="6471497" cy="5346749"/>
          </a:xfrm>
          <a:prstGeom prst="rect">
            <a:avLst/>
          </a:prstGeom>
          <a:effectLst>
            <a:outerShdw blurRad="101600" dist="38100" dir="2700000" algn="tl" rotWithShape="0">
              <a:prstClr val="black">
                <a:alpha val="30000"/>
              </a:prstClr>
            </a:outerShdw>
          </a:effectLst>
        </p:spPr>
      </p:pic>
      <p:sp>
        <p:nvSpPr>
          <p:cNvPr id="3" name="TextBox 2">
            <a:extLst>
              <a:ext uri="{FF2B5EF4-FFF2-40B4-BE49-F238E27FC236}">
                <a16:creationId xmlns:a16="http://schemas.microsoft.com/office/drawing/2014/main" id="{BDBE18D4-E9B5-955B-72C6-9042E664798F}"/>
              </a:ext>
            </a:extLst>
          </p:cNvPr>
          <p:cNvSpPr txBox="1"/>
          <p:nvPr/>
        </p:nvSpPr>
        <p:spPr>
          <a:xfrm>
            <a:off x="228600" y="5876435"/>
            <a:ext cx="4545381" cy="646331"/>
          </a:xfrm>
          <a:prstGeom prst="rect">
            <a:avLst/>
          </a:prstGeom>
          <a:noFill/>
        </p:spPr>
        <p:txBody>
          <a:bodyPr wrap="square" rtlCol="0">
            <a:spAutoFit/>
          </a:bodyPr>
          <a:lstStyle/>
          <a:p>
            <a:r>
              <a:rPr lang="en-US" dirty="0"/>
              <a:t>These tools can be found on the </a:t>
            </a:r>
            <a:r>
              <a:rPr lang="en-US" dirty="0">
                <a:hlinkClick r:id="rId4"/>
              </a:rPr>
              <a:t>Skill Up provider landing page </a:t>
            </a:r>
            <a:endParaRPr lang="en-US" dirty="0"/>
          </a:p>
        </p:txBody>
      </p:sp>
    </p:spTree>
    <p:extLst>
      <p:ext uri="{BB962C8B-B14F-4D97-AF65-F5344CB8AC3E}">
        <p14:creationId xmlns:p14="http://schemas.microsoft.com/office/powerpoint/2010/main" val="338636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D58DD40-65F2-3E12-230C-F5954551D8D1}"/>
              </a:ext>
            </a:extLst>
          </p:cNvPr>
          <p:cNvSpPr txBox="1">
            <a:spLocks/>
          </p:cNvSpPr>
          <p:nvPr/>
        </p:nvSpPr>
        <p:spPr>
          <a:xfrm>
            <a:off x="26851" y="1181800"/>
            <a:ext cx="3719083" cy="11751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lnSpc>
                <a:spcPct val="150000"/>
              </a:lnSpc>
            </a:pPr>
            <a:r>
              <a:rPr lang="en-US" sz="2200" dirty="0">
                <a:latin typeface="Overpass Medium"/>
                <a:cs typeface="Arial"/>
              </a:rPr>
              <a:t>Staff Allocation Methodologies: Direct Billing </a:t>
            </a:r>
          </a:p>
        </p:txBody>
      </p:sp>
      <p:sp>
        <p:nvSpPr>
          <p:cNvPr id="3" name="TextBox 2">
            <a:extLst>
              <a:ext uri="{FF2B5EF4-FFF2-40B4-BE49-F238E27FC236}">
                <a16:creationId xmlns:a16="http://schemas.microsoft.com/office/drawing/2014/main" id="{BDBE18D4-E9B5-955B-72C6-9042E664798F}"/>
              </a:ext>
            </a:extLst>
          </p:cNvPr>
          <p:cNvSpPr txBox="1"/>
          <p:nvPr/>
        </p:nvSpPr>
        <p:spPr>
          <a:xfrm>
            <a:off x="111759" y="5992982"/>
            <a:ext cx="4148749" cy="646331"/>
          </a:xfrm>
          <a:prstGeom prst="rect">
            <a:avLst/>
          </a:prstGeom>
          <a:noFill/>
        </p:spPr>
        <p:txBody>
          <a:bodyPr wrap="square" rtlCol="0">
            <a:spAutoFit/>
          </a:bodyPr>
          <a:lstStyle/>
          <a:p>
            <a:pPr algn="ctr"/>
            <a:r>
              <a:rPr lang="en-US" dirty="0">
                <a:latin typeface="Overpass Medium"/>
              </a:rPr>
              <a:t>These tools can be found on the </a:t>
            </a:r>
            <a:r>
              <a:rPr lang="en-US" dirty="0">
                <a:latin typeface="Overpass Medium"/>
                <a:hlinkClick r:id="rId3"/>
              </a:rPr>
              <a:t>Skill Up provider landing page </a:t>
            </a:r>
            <a:endParaRPr lang="en-US" dirty="0">
              <a:latin typeface="Overpass Medium"/>
            </a:endParaRPr>
          </a:p>
        </p:txBody>
      </p:sp>
      <p:pic>
        <p:nvPicPr>
          <p:cNvPr id="10" name="Picture 9">
            <a:extLst>
              <a:ext uri="{FF2B5EF4-FFF2-40B4-BE49-F238E27FC236}">
                <a16:creationId xmlns:a16="http://schemas.microsoft.com/office/drawing/2014/main" id="{2DD52A8D-6997-D66E-3944-F18A8F807301}"/>
              </a:ext>
            </a:extLst>
          </p:cNvPr>
          <p:cNvPicPr>
            <a:picLocks noChangeAspect="1"/>
          </p:cNvPicPr>
          <p:nvPr/>
        </p:nvPicPr>
        <p:blipFill>
          <a:blip r:embed="rId4"/>
          <a:stretch>
            <a:fillRect/>
          </a:stretch>
        </p:blipFill>
        <p:spPr>
          <a:xfrm>
            <a:off x="4341427" y="1163546"/>
            <a:ext cx="7738814" cy="5475767"/>
          </a:xfrm>
          <a:prstGeom prst="rect">
            <a:avLst/>
          </a:prstGeom>
        </p:spPr>
      </p:pic>
    </p:spTree>
    <p:extLst>
      <p:ext uri="{BB962C8B-B14F-4D97-AF65-F5344CB8AC3E}">
        <p14:creationId xmlns:p14="http://schemas.microsoft.com/office/powerpoint/2010/main" val="343192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D58DD40-65F2-3E12-230C-F5954551D8D1}"/>
              </a:ext>
            </a:extLst>
          </p:cNvPr>
          <p:cNvSpPr txBox="1">
            <a:spLocks/>
          </p:cNvSpPr>
          <p:nvPr/>
        </p:nvSpPr>
        <p:spPr>
          <a:xfrm>
            <a:off x="26851" y="1181800"/>
            <a:ext cx="3719083" cy="11751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lnSpc>
                <a:spcPct val="150000"/>
              </a:lnSpc>
            </a:pPr>
            <a:r>
              <a:rPr lang="en-US" sz="2200" dirty="0">
                <a:latin typeface="Overpass Medium"/>
                <a:cs typeface="Arial"/>
              </a:rPr>
              <a:t>Staff Allocation Methodologies: Client Ratio</a:t>
            </a:r>
          </a:p>
        </p:txBody>
      </p:sp>
      <p:sp>
        <p:nvSpPr>
          <p:cNvPr id="3" name="TextBox 2">
            <a:extLst>
              <a:ext uri="{FF2B5EF4-FFF2-40B4-BE49-F238E27FC236}">
                <a16:creationId xmlns:a16="http://schemas.microsoft.com/office/drawing/2014/main" id="{BDBE18D4-E9B5-955B-72C6-9042E664798F}"/>
              </a:ext>
            </a:extLst>
          </p:cNvPr>
          <p:cNvSpPr txBox="1"/>
          <p:nvPr/>
        </p:nvSpPr>
        <p:spPr>
          <a:xfrm>
            <a:off x="121920" y="6269981"/>
            <a:ext cx="6421121" cy="369332"/>
          </a:xfrm>
          <a:prstGeom prst="rect">
            <a:avLst/>
          </a:prstGeom>
          <a:noFill/>
        </p:spPr>
        <p:txBody>
          <a:bodyPr wrap="square" rtlCol="0">
            <a:spAutoFit/>
          </a:bodyPr>
          <a:lstStyle/>
          <a:p>
            <a:pPr algn="ctr"/>
            <a:r>
              <a:rPr lang="en-US" dirty="0">
                <a:latin typeface="Overpass Medium"/>
              </a:rPr>
              <a:t>These tools can be found on the </a:t>
            </a:r>
            <a:r>
              <a:rPr lang="en-US" dirty="0">
                <a:latin typeface="Overpass Medium"/>
                <a:hlinkClick r:id="rId3"/>
              </a:rPr>
              <a:t>Skill Up provider landing page </a:t>
            </a:r>
            <a:endParaRPr lang="en-US" dirty="0">
              <a:latin typeface="Overpass Medium"/>
            </a:endParaRPr>
          </a:p>
        </p:txBody>
      </p:sp>
      <p:pic>
        <p:nvPicPr>
          <p:cNvPr id="8" name="Picture 7">
            <a:extLst>
              <a:ext uri="{FF2B5EF4-FFF2-40B4-BE49-F238E27FC236}">
                <a16:creationId xmlns:a16="http://schemas.microsoft.com/office/drawing/2014/main" id="{844566A8-7134-C356-E07F-9E8CC088CD93}"/>
              </a:ext>
            </a:extLst>
          </p:cNvPr>
          <p:cNvPicPr>
            <a:picLocks noChangeAspect="1"/>
          </p:cNvPicPr>
          <p:nvPr/>
        </p:nvPicPr>
        <p:blipFill>
          <a:blip r:embed="rId4"/>
          <a:stretch>
            <a:fillRect/>
          </a:stretch>
        </p:blipFill>
        <p:spPr>
          <a:xfrm>
            <a:off x="4064001" y="1391830"/>
            <a:ext cx="7470292" cy="2770440"/>
          </a:xfrm>
          <a:prstGeom prst="rect">
            <a:avLst/>
          </a:prstGeom>
        </p:spPr>
      </p:pic>
      <p:pic>
        <p:nvPicPr>
          <p:cNvPr id="11" name="Picture 10">
            <a:extLst>
              <a:ext uri="{FF2B5EF4-FFF2-40B4-BE49-F238E27FC236}">
                <a16:creationId xmlns:a16="http://schemas.microsoft.com/office/drawing/2014/main" id="{A4C80E69-6994-D820-91DE-EF94974158A7}"/>
              </a:ext>
            </a:extLst>
          </p:cNvPr>
          <p:cNvPicPr>
            <a:picLocks noChangeAspect="1"/>
          </p:cNvPicPr>
          <p:nvPr/>
        </p:nvPicPr>
        <p:blipFill>
          <a:blip r:embed="rId5"/>
          <a:stretch>
            <a:fillRect/>
          </a:stretch>
        </p:blipFill>
        <p:spPr>
          <a:xfrm>
            <a:off x="3596689" y="4283019"/>
            <a:ext cx="7937604" cy="1709963"/>
          </a:xfrm>
          <a:prstGeom prst="rect">
            <a:avLst/>
          </a:prstGeom>
        </p:spPr>
      </p:pic>
    </p:spTree>
    <p:extLst>
      <p:ext uri="{BB962C8B-B14F-4D97-AF65-F5344CB8AC3E}">
        <p14:creationId xmlns:p14="http://schemas.microsoft.com/office/powerpoint/2010/main" val="106906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9"/>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
        <p:nvSpPr>
          <p:cNvPr id="5" name="Subtitle 2">
            <a:extLst>
              <a:ext uri="{FF2B5EF4-FFF2-40B4-BE49-F238E27FC236}">
                <a16:creationId xmlns:a16="http://schemas.microsoft.com/office/drawing/2014/main" id="{89474C91-2061-A7D4-0DE8-11592B74D13E}"/>
              </a:ext>
            </a:extLst>
          </p:cNvPr>
          <p:cNvSpPr txBox="1">
            <a:spLocks/>
          </p:cNvSpPr>
          <p:nvPr/>
        </p:nvSpPr>
        <p:spPr>
          <a:xfrm>
            <a:off x="2851355" y="1681317"/>
            <a:ext cx="6912194" cy="1204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prstClr val="black"/>
                </a:solidFill>
                <a:effectLst/>
                <a:uLnTx/>
                <a:uFillTx/>
                <a:latin typeface="Obviously Narw Bold" panose="040D0808050403040306" pitchFamily="82" charset="0"/>
                <a:ea typeface="+mn-ea"/>
                <a:cs typeface="+mn-cs"/>
              </a:rPr>
              <a:t>Questions?</a:t>
            </a:r>
          </a:p>
        </p:txBody>
      </p:sp>
    </p:spTree>
    <p:extLst>
      <p:ext uri="{BB962C8B-B14F-4D97-AF65-F5344CB8AC3E}">
        <p14:creationId xmlns:p14="http://schemas.microsoft.com/office/powerpoint/2010/main" val="125645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1130116" cy="939171"/>
          </a:xfrm>
        </p:spPr>
        <p:txBody>
          <a:bodyPr>
            <a:normAutofit/>
          </a:bodyPr>
          <a:lstStyle/>
          <a:p>
            <a:r>
              <a:rPr lang="en-US" dirty="0">
                <a:latin typeface="Obviously Narw Bold" panose="040D0808050403040306" pitchFamily="82" charset="0"/>
                <a:cs typeface="Segoe UI" panose="020B0502040204020203" pitchFamily="34" charset="0"/>
              </a:rPr>
              <a:t>AGENDA</a:t>
            </a:r>
          </a:p>
        </p:txBody>
      </p:sp>
      <p:sp>
        <p:nvSpPr>
          <p:cNvPr id="5" name="TextBox 4">
            <a:extLst>
              <a:ext uri="{FF2B5EF4-FFF2-40B4-BE49-F238E27FC236}">
                <a16:creationId xmlns:a16="http://schemas.microsoft.com/office/drawing/2014/main" id="{0ADF6118-169D-2EFC-97C1-F541522C1179}"/>
              </a:ext>
            </a:extLst>
          </p:cNvPr>
          <p:cNvSpPr txBox="1"/>
          <p:nvPr/>
        </p:nvSpPr>
        <p:spPr>
          <a:xfrm>
            <a:off x="701793" y="1213008"/>
            <a:ext cx="5394207" cy="4431983"/>
          </a:xfrm>
          <a:prstGeom prst="rect">
            <a:avLst/>
          </a:prstGeom>
          <a:no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Welcome, Introductions </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Skill Up LA 101</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Funding Cycle </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Budget Overview</a:t>
            </a:r>
          </a:p>
          <a:p>
            <a:pPr marL="800100" lvl="1" indent="-342900">
              <a:buFont typeface="Arial" panose="020B0604020202020204" pitchFamily="34" charset="0"/>
              <a:buChar char="•"/>
            </a:pPr>
            <a:r>
              <a:rPr lang="en-US" dirty="0">
                <a:latin typeface="Aptos" panose="020B0004020202020204" pitchFamily="34" charset="0"/>
                <a:ea typeface="+mn-lt"/>
                <a:cs typeface="+mn-lt"/>
              </a:rPr>
              <a:t>General Breakdown</a:t>
            </a:r>
          </a:p>
          <a:p>
            <a:pPr marL="800100" lvl="1" indent="-342900">
              <a:buFont typeface="Arial" panose="020B0604020202020204" pitchFamily="34" charset="0"/>
              <a:buChar char="•"/>
            </a:pPr>
            <a:r>
              <a:rPr lang="en-US" dirty="0">
                <a:latin typeface="Aptos" panose="020B0004020202020204" pitchFamily="34" charset="0"/>
                <a:ea typeface="+mn-lt"/>
                <a:cs typeface="+mn-lt"/>
              </a:rPr>
              <a:t>Line-Item Example</a:t>
            </a:r>
          </a:p>
          <a:p>
            <a:pPr marL="800100" lvl="1" indent="-342900">
              <a:buFont typeface="Arial" panose="020B0604020202020204" pitchFamily="34" charset="0"/>
              <a:buChar char="•"/>
            </a:pPr>
            <a:r>
              <a:rPr lang="en-US" dirty="0">
                <a:latin typeface="Aptos" panose="020B0004020202020204" pitchFamily="34" charset="0"/>
                <a:ea typeface="+mn-lt"/>
                <a:cs typeface="+mn-lt"/>
              </a:rPr>
              <a:t>Considerations </a:t>
            </a:r>
          </a:p>
          <a:p>
            <a:pPr marL="800100" lvl="1" indent="-342900">
              <a:buFont typeface="Arial" panose="020B0604020202020204" pitchFamily="34" charset="0"/>
              <a:buChar char="•"/>
            </a:pPr>
            <a:r>
              <a:rPr lang="en-US" dirty="0">
                <a:latin typeface="Aptos" panose="020B0004020202020204" pitchFamily="34" charset="0"/>
                <a:ea typeface="+mn-lt"/>
                <a:cs typeface="+mn-lt"/>
              </a:rPr>
              <a:t>Narrative Attachments</a:t>
            </a:r>
          </a:p>
          <a:p>
            <a:pPr marL="800100" lvl="1" indent="-342900">
              <a:buFont typeface="Arial" panose="020B0604020202020204" pitchFamily="34" charset="0"/>
              <a:buChar char="•"/>
            </a:pPr>
            <a:r>
              <a:rPr lang="en-US" dirty="0">
                <a:latin typeface="Aptos" panose="020B0004020202020204" pitchFamily="34" charset="0"/>
                <a:ea typeface="+mn-lt"/>
                <a:cs typeface="+mn-lt"/>
              </a:rPr>
              <a:t>Funding Sources</a:t>
            </a:r>
          </a:p>
          <a:p>
            <a:pPr marL="800100" lvl="1" indent="-342900">
              <a:buFont typeface="Arial" panose="020B0604020202020204" pitchFamily="34" charset="0"/>
              <a:buChar char="•"/>
            </a:pPr>
            <a:r>
              <a:rPr lang="en-US" dirty="0">
                <a:latin typeface="Aptos" panose="020B0004020202020204" pitchFamily="34" charset="0"/>
                <a:ea typeface="+mn-lt"/>
                <a:cs typeface="+mn-lt"/>
              </a:rPr>
              <a:t>Component Costs</a:t>
            </a:r>
          </a:p>
          <a:p>
            <a:pPr marL="800100" lvl="1" indent="-342900">
              <a:buFont typeface="Arial" panose="020B0604020202020204" pitchFamily="34" charset="0"/>
              <a:buChar char="•"/>
            </a:pPr>
            <a:r>
              <a:rPr lang="en-US" dirty="0">
                <a:latin typeface="Aptos" panose="020B0004020202020204" pitchFamily="34" charset="0"/>
                <a:ea typeface="+mn-lt"/>
                <a:cs typeface="+mn-lt"/>
              </a:rPr>
              <a:t>FTE Calc Resources/Tools</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Invoice Preview</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Resources to be shared </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Questions</a:t>
            </a:r>
          </a:p>
        </p:txBody>
      </p:sp>
      <p:cxnSp>
        <p:nvCxnSpPr>
          <p:cNvPr id="3" name="Straight Connector 2">
            <a:extLst>
              <a:ext uri="{FF2B5EF4-FFF2-40B4-BE49-F238E27FC236}">
                <a16:creationId xmlns:a16="http://schemas.microsoft.com/office/drawing/2014/main" id="{17D77FCB-0D16-C7DC-61AF-013D3E597FB0}"/>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lipboard with solid fill">
            <a:extLst>
              <a:ext uri="{FF2B5EF4-FFF2-40B4-BE49-F238E27FC236}">
                <a16:creationId xmlns:a16="http://schemas.microsoft.com/office/drawing/2014/main" id="{E0167B96-BD8B-A49A-9D3C-CD91030D8E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0409" y="1980433"/>
            <a:ext cx="2341161" cy="2341161"/>
          </a:xfrm>
          <a:prstGeom prst="rect">
            <a:avLst/>
          </a:prstGeom>
        </p:spPr>
      </p:pic>
      <p:pic>
        <p:nvPicPr>
          <p:cNvPr id="6" name="Picture 5">
            <a:extLst>
              <a:ext uri="{FF2B5EF4-FFF2-40B4-BE49-F238E27FC236}">
                <a16:creationId xmlns:a16="http://schemas.microsoft.com/office/drawing/2014/main" id="{FAC613BD-DA73-97C0-D0B3-C99DCE3DDD64}"/>
              </a:ext>
            </a:extLst>
          </p:cNvPr>
          <p:cNvPicPr>
            <a:picLocks noChangeAspect="1"/>
          </p:cNvPicPr>
          <p:nvPr/>
        </p:nvPicPr>
        <p:blipFill>
          <a:blip r:embed="rId5"/>
          <a:stretch>
            <a:fillRect/>
          </a:stretch>
        </p:blipFill>
        <p:spPr>
          <a:xfrm>
            <a:off x="5983624" y="6033309"/>
            <a:ext cx="6136466" cy="758213"/>
          </a:xfrm>
          <a:prstGeom prst="rect">
            <a:avLst/>
          </a:prstGeom>
        </p:spPr>
      </p:pic>
    </p:spTree>
    <p:extLst>
      <p:ext uri="{BB962C8B-B14F-4D97-AF65-F5344CB8AC3E}">
        <p14:creationId xmlns:p14="http://schemas.microsoft.com/office/powerpoint/2010/main" val="10348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D9F2-6BBB-FD14-5A40-9F470B23A1A7}"/>
              </a:ext>
            </a:extLst>
          </p:cNvPr>
          <p:cNvSpPr>
            <a:spLocks noGrp="1"/>
          </p:cNvSpPr>
          <p:nvPr>
            <p:ph type="title"/>
          </p:nvPr>
        </p:nvSpPr>
        <p:spPr>
          <a:xfrm>
            <a:off x="387134" y="168105"/>
            <a:ext cx="9792190" cy="877720"/>
          </a:xfrm>
        </p:spPr>
        <p:txBody>
          <a:bodyPr>
            <a:normAutofit/>
          </a:bodyPr>
          <a:lstStyle/>
          <a:p>
            <a:r>
              <a:rPr lang="en-US" dirty="0">
                <a:latin typeface="Obviously Narw Bold" panose="040D0808050403040306" pitchFamily="82" charset="0"/>
                <a:cs typeface="Arial"/>
              </a:rPr>
              <a:t>WELCOME &amp; INTRODUCTIONS</a:t>
            </a:r>
            <a:endParaRPr lang="en-US" dirty="0">
              <a:latin typeface="Obviously Narw Bold" panose="040D0808050403040306" pitchFamily="82" charset="0"/>
            </a:endParaRPr>
          </a:p>
        </p:txBody>
      </p:sp>
      <p:sp>
        <p:nvSpPr>
          <p:cNvPr id="36" name="TextBox 35">
            <a:extLst>
              <a:ext uri="{FF2B5EF4-FFF2-40B4-BE49-F238E27FC236}">
                <a16:creationId xmlns:a16="http://schemas.microsoft.com/office/drawing/2014/main" id="{187DE340-30D7-6625-A389-68F034191DE9}"/>
              </a:ext>
            </a:extLst>
          </p:cNvPr>
          <p:cNvSpPr txBox="1"/>
          <p:nvPr/>
        </p:nvSpPr>
        <p:spPr>
          <a:xfrm>
            <a:off x="430349" y="1217528"/>
            <a:ext cx="4567894" cy="3293209"/>
          </a:xfrm>
          <a:prstGeom prst="rect">
            <a:avLst/>
          </a:prstGeom>
          <a:noFill/>
        </p:spPr>
        <p:txBody>
          <a:bodyPr wrap="square" lIns="91440" tIns="45720" rIns="91440" bIns="45720" rtlCol="0" anchor="t">
            <a:spAutoFit/>
          </a:bodyPr>
          <a:lstStyle>
            <a:defPPr>
              <a:defRPr lang="en-US"/>
            </a:defPPr>
            <a:lvl1pPr>
              <a:defRPr b="1">
                <a:solidFill>
                  <a:srgbClr val="666666"/>
                </a:solidFill>
                <a:latin typeface="Helvetica"/>
                <a:cs typeface="Helvetica"/>
              </a:defRPr>
            </a:lvl1pPr>
          </a:lstStyle>
          <a:p>
            <a:pPr marL="342900" indent="-342900">
              <a:spcBef>
                <a:spcPts val="600"/>
              </a:spcBef>
              <a:buFont typeface="Arial" panose="020B0604020202020204" pitchFamily="34" charset="0"/>
              <a:buChar char="•"/>
            </a:pPr>
            <a:r>
              <a:rPr lang="en-US" sz="2000" dirty="0">
                <a:latin typeface="Aptos" panose="020B0004020202020204" pitchFamily="34" charset="0"/>
              </a:rPr>
              <a:t>Program Administration</a:t>
            </a:r>
          </a:p>
          <a:p>
            <a:pPr marL="800100" lvl="1" indent="-342900">
              <a:spcBef>
                <a:spcPts val="600"/>
              </a:spcBef>
              <a:buFont typeface="Arial" panose="020B0604020202020204" pitchFamily="34" charset="0"/>
              <a:buChar char="•"/>
            </a:pPr>
            <a:r>
              <a:rPr lang="en-US" sz="2000" b="0" dirty="0">
                <a:latin typeface="Aptos" panose="020B0004020202020204" pitchFamily="34" charset="0"/>
              </a:rPr>
              <a:t>Name, Organization, Role</a:t>
            </a:r>
            <a:endParaRPr lang="en-US" sz="2000" dirty="0">
              <a:latin typeface="Aptos" panose="020B0004020202020204" pitchFamily="34" charset="0"/>
            </a:endParaRPr>
          </a:p>
          <a:p>
            <a:pPr marL="342900" indent="-342900">
              <a:spcBef>
                <a:spcPts val="600"/>
              </a:spcBef>
              <a:buFont typeface="Arial" panose="020B0604020202020204" pitchFamily="34" charset="0"/>
              <a:buChar char="•"/>
            </a:pPr>
            <a:r>
              <a:rPr lang="en-US" sz="2000" dirty="0">
                <a:latin typeface="Aptos" panose="020B0004020202020204" pitchFamily="34" charset="0"/>
              </a:rPr>
              <a:t>Technical Assistance &amp; Trainers </a:t>
            </a:r>
          </a:p>
          <a:p>
            <a:pPr marL="800100" lvl="1" indent="-342900">
              <a:spcBef>
                <a:spcPts val="600"/>
              </a:spcBef>
              <a:buFont typeface="Arial" panose="020B0604020202020204" pitchFamily="34" charset="0"/>
              <a:buChar char="•"/>
            </a:pPr>
            <a:r>
              <a:rPr lang="en-US" sz="2000" b="0" dirty="0">
                <a:latin typeface="Aptos" panose="020B0004020202020204" pitchFamily="34" charset="0"/>
              </a:rPr>
              <a:t>Name, Organization, Role</a:t>
            </a:r>
          </a:p>
          <a:p>
            <a:pPr marL="342900" indent="-342900">
              <a:spcBef>
                <a:spcPts val="600"/>
              </a:spcBef>
              <a:buFont typeface="Arial" panose="020B0604020202020204" pitchFamily="34" charset="0"/>
              <a:buChar char="•"/>
            </a:pPr>
            <a:r>
              <a:rPr lang="en-US" sz="2000" dirty="0">
                <a:latin typeface="Aptos" panose="020B0004020202020204" pitchFamily="34" charset="0"/>
              </a:rPr>
              <a:t>Partner Attendees </a:t>
            </a:r>
          </a:p>
          <a:p>
            <a:pPr marL="800100" lvl="1" indent="-342900">
              <a:spcBef>
                <a:spcPts val="600"/>
              </a:spcBef>
              <a:buFont typeface="Arial" panose="020B0604020202020204" pitchFamily="34" charset="0"/>
              <a:buChar char="•"/>
            </a:pPr>
            <a:r>
              <a:rPr lang="en-US" sz="2000" b="0" dirty="0">
                <a:latin typeface="Aptos" panose="020B0004020202020204" pitchFamily="34" charset="0"/>
              </a:rPr>
              <a:t>Name, Organization, Role</a:t>
            </a:r>
          </a:p>
          <a:p>
            <a:pPr marL="800100" lvl="1" indent="-342900">
              <a:spcBef>
                <a:spcPts val="600"/>
              </a:spcBef>
              <a:buFont typeface="Arial" panose="020B0604020202020204" pitchFamily="34" charset="0"/>
              <a:buChar char="•"/>
            </a:pPr>
            <a:r>
              <a:rPr lang="en-US" sz="2000" dirty="0">
                <a:latin typeface="Aptos" panose="020B0004020202020204" pitchFamily="34" charset="0"/>
              </a:rPr>
              <a:t>Experience or background if you’d like to share</a:t>
            </a:r>
            <a:endParaRPr lang="en-US" sz="2000" b="0" dirty="0">
              <a:latin typeface="Aptos" panose="020B0004020202020204" pitchFamily="34" charset="0"/>
            </a:endParaRPr>
          </a:p>
          <a:p>
            <a:endParaRPr lang="en-US" dirty="0"/>
          </a:p>
        </p:txBody>
      </p:sp>
      <p:cxnSp>
        <p:nvCxnSpPr>
          <p:cNvPr id="5" name="Straight Connector 4">
            <a:extLst>
              <a:ext uri="{FF2B5EF4-FFF2-40B4-BE49-F238E27FC236}">
                <a16:creationId xmlns:a16="http://schemas.microsoft.com/office/drawing/2014/main" id="{1A22F665-2F61-D1BF-7F19-27D82413029C}"/>
              </a:ext>
              <a:ext uri="{C183D7F6-B498-43B3-948B-1728B52AA6E4}">
                <adec:decorative xmlns:adec="http://schemas.microsoft.com/office/drawing/2017/decorative" val="1"/>
              </a:ext>
            </a:extLst>
          </p:cNvPr>
          <p:cNvCxnSpPr>
            <a:cxnSpLocks/>
          </p:cNvCxnSpPr>
          <p:nvPr/>
        </p:nvCxnSpPr>
        <p:spPr>
          <a:xfrm>
            <a:off x="405877" y="1047888"/>
            <a:ext cx="8078247"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61BB292-9EDF-FDC6-5046-52154255FC8C}"/>
              </a:ext>
            </a:extLst>
          </p:cNvPr>
          <p:cNvSpPr/>
          <p:nvPr/>
        </p:nvSpPr>
        <p:spPr>
          <a:xfrm>
            <a:off x="1" y="4430599"/>
            <a:ext cx="12192000" cy="2438186"/>
          </a:xfrm>
          <a:prstGeom prst="rect">
            <a:avLst/>
          </a:prstGeom>
          <a:gradFill flip="none" rotWithShape="1">
            <a:gsLst>
              <a:gs pos="74500">
                <a:schemeClr val="accent4">
                  <a:lumMod val="40000"/>
                  <a:lumOff val="60000"/>
                </a:schemeClr>
              </a:gs>
              <a:gs pos="49000">
                <a:schemeClr val="accent4">
                  <a:lumMod val="40000"/>
                  <a:lumOff val="60000"/>
                </a:schemeClr>
              </a:gs>
              <a:gs pos="0">
                <a:schemeClr val="bg1"/>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5" name="Picture 31" descr="Colleagues huddle">
            <a:extLst>
              <a:ext uri="{FF2B5EF4-FFF2-40B4-BE49-F238E27FC236}">
                <a16:creationId xmlns:a16="http://schemas.microsoft.com/office/drawing/2014/main" id="{8DE3A12D-FE4F-DB3C-9F63-BE1655B907B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597" y="4721127"/>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omplete puzzle with one piece lit up">
            <a:extLst>
              <a:ext uri="{FF2B5EF4-FFF2-40B4-BE49-F238E27FC236}">
                <a16:creationId xmlns:a16="http://schemas.microsoft.com/office/drawing/2014/main" id="{5BEE4FAE-1B36-F5F1-5A07-C009A3BB4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99" y="4678584"/>
            <a:ext cx="2208289" cy="1828800"/>
          </a:xfrm>
          <a:prstGeom prst="rect">
            <a:avLst/>
          </a:prstGeom>
        </p:spPr>
      </p:pic>
      <p:pic>
        <p:nvPicPr>
          <p:cNvPr id="12" name="Picture 32" descr="Students at a graduation ceremony">
            <a:extLst>
              <a:ext uri="{FF2B5EF4-FFF2-40B4-BE49-F238E27FC236}">
                <a16:creationId xmlns:a16="http://schemas.microsoft.com/office/drawing/2014/main" id="{6017BAEC-9BD0-F882-FFE9-19E36AB53ED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4135" y="4735292"/>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hite arrows painted on the asphalt">
            <a:extLst>
              <a:ext uri="{FF2B5EF4-FFF2-40B4-BE49-F238E27FC236}">
                <a16:creationId xmlns:a16="http://schemas.microsoft.com/office/drawing/2014/main" id="{61F51F05-C920-606F-7750-D68CB0BA5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8866" y="4739759"/>
            <a:ext cx="2172260" cy="1828800"/>
          </a:xfrm>
          <a:prstGeom prst="rect">
            <a:avLst/>
          </a:prstGeom>
        </p:spPr>
      </p:pic>
    </p:spTree>
    <p:extLst>
      <p:ext uri="{BB962C8B-B14F-4D97-AF65-F5344CB8AC3E}">
        <p14:creationId xmlns:p14="http://schemas.microsoft.com/office/powerpoint/2010/main" val="34133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OVERVIEW</a:t>
            </a:r>
            <a:endParaRPr lang="en-US" dirty="0">
              <a:latin typeface="Obviously Narw Bold" panose="040D0808050403040306" pitchFamily="82" charset="0"/>
            </a:endParaRPr>
          </a:p>
        </p:txBody>
      </p:sp>
      <p:sp>
        <p:nvSpPr>
          <p:cNvPr id="6" name="TextBox 5">
            <a:extLst>
              <a:ext uri="{FF2B5EF4-FFF2-40B4-BE49-F238E27FC236}">
                <a16:creationId xmlns:a16="http://schemas.microsoft.com/office/drawing/2014/main" id="{6BACDBE5-01A8-B83D-D5E7-43D37FE195C3}"/>
              </a:ext>
            </a:extLst>
          </p:cNvPr>
          <p:cNvSpPr txBox="1"/>
          <p:nvPr/>
        </p:nvSpPr>
        <p:spPr>
          <a:xfrm>
            <a:off x="5414295" y="2399370"/>
            <a:ext cx="5269365" cy="4239943"/>
          </a:xfrm>
          <a:prstGeom prst="rect">
            <a:avLst/>
          </a:prstGeom>
          <a:noFill/>
        </p:spPr>
        <p:txBody>
          <a:bodyPr wrap="square">
            <a:spAutoFit/>
          </a:bodyPr>
          <a:lstStyle/>
          <a:p>
            <a:pPr marL="0" marR="0">
              <a:lnSpc>
                <a:spcPct val="150000"/>
              </a:lnSpc>
              <a:spcBef>
                <a:spcPts val="50"/>
              </a:spcBef>
              <a:spcAft>
                <a:spcPts val="0"/>
              </a:spcAft>
            </a:pPr>
            <a:r>
              <a:rPr lang="en-US" b="1" dirty="0">
                <a:effectLst/>
                <a:latin typeface="Segoe UI" panose="020B0502040204020203" pitchFamily="34" charset="0"/>
                <a:ea typeface="Times New Roman" panose="02020603050405020304" pitchFamily="18" charset="0"/>
                <a:cs typeface="Segoe UI" panose="020B0502040204020203" pitchFamily="34" charset="0"/>
              </a:rPr>
              <a:t>Statewide, CalFresh E&amp;T</a:t>
            </a:r>
            <a:r>
              <a:rPr lang="en-US" b="1" spc="-4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has</a:t>
            </a:r>
            <a:r>
              <a:rPr lang="en-US" b="1" spc="-2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five</a:t>
            </a:r>
            <a:r>
              <a:rPr lang="en-US" b="1" spc="-3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strategic</a:t>
            </a:r>
            <a:r>
              <a:rPr lang="en-US" b="1" spc="-30" dirty="0">
                <a:effectLst/>
                <a:latin typeface="Segoe UI" panose="020B0502040204020203" pitchFamily="34" charset="0"/>
                <a:ea typeface="Times New Roman" panose="02020603050405020304" pitchFamily="18" charset="0"/>
                <a:cs typeface="Segoe UI" panose="020B0502040204020203" pitchFamily="34" charset="0"/>
              </a:rPr>
              <a:t> </a:t>
            </a:r>
            <a:r>
              <a:rPr lang="en-US" b="1" spc="-10" dirty="0">
                <a:effectLst/>
                <a:latin typeface="Segoe UI" panose="020B0502040204020203" pitchFamily="34" charset="0"/>
                <a:ea typeface="Times New Roman" panose="02020603050405020304" pitchFamily="18" charset="0"/>
                <a:cs typeface="Segoe UI" panose="020B0502040204020203" pitchFamily="34" charset="0"/>
              </a:rPr>
              <a:t>goals:</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job</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placement,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retention,</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3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wages;</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591185" lvl="0" indent="-342900">
              <a:lnSpc>
                <a:spcPct val="150000"/>
              </a:lnSpc>
              <a:spcBef>
                <a:spcPts val="110"/>
              </a:spcBef>
              <a:spcAft>
                <a:spcPts val="0"/>
              </a:spcAft>
              <a:buSzPct val="100000"/>
              <a:buFont typeface="+mj-lt"/>
              <a:buAutoNum type="arabicPeriod"/>
              <a:tabLst>
                <a:tab pos="633730" algn="l"/>
                <a:tab pos="63500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E&amp;T</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participation</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across</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dynamic</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mix</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of</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people,</a:t>
            </a:r>
            <a:r>
              <a:rPr lang="en-US" sz="1600" spc="-1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communities and cultures;</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5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employability</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by</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removing</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barriers</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to</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employment;</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11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7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skills</a:t>
            </a:r>
            <a:r>
              <a:rPr lang="en-US" sz="1600" spc="-5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attainment</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credentialing;</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and</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105"/>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Lead</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efficient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effective</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customer</a:t>
            </a:r>
            <a:r>
              <a:rPr lang="en-US" sz="1600" spc="-2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focused</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E&amp;T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program.</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p:txBody>
      </p:sp>
      <p:sp>
        <p:nvSpPr>
          <p:cNvPr id="3" name="TextBox 2">
            <a:extLst>
              <a:ext uri="{FF2B5EF4-FFF2-40B4-BE49-F238E27FC236}">
                <a16:creationId xmlns:a16="http://schemas.microsoft.com/office/drawing/2014/main" id="{3B7734B9-9D53-E3B1-53D7-5EDFEEE079DA}"/>
              </a:ext>
            </a:extLst>
          </p:cNvPr>
          <p:cNvSpPr txBox="1"/>
          <p:nvPr/>
        </p:nvSpPr>
        <p:spPr>
          <a:xfrm>
            <a:off x="563096" y="2408112"/>
            <a:ext cx="4693981" cy="3201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600"/>
              </a:spcBef>
            </a:pPr>
            <a:r>
              <a:rPr lang="en-US" b="1" dirty="0">
                <a:solidFill>
                  <a:srgbClr val="000000"/>
                </a:solidFill>
                <a:latin typeface="Segoe UI" panose="020B0502040204020203" pitchFamily="34" charset="0"/>
                <a:ea typeface="+mn-lt"/>
                <a:cs typeface="Segoe UI" panose="020B0502040204020203" pitchFamily="34" charset="0"/>
              </a:rPr>
              <a:t>LA County Strategic Goals: </a:t>
            </a:r>
          </a:p>
          <a:p>
            <a:pPr marL="342900" indent="-342900">
              <a:lnSpc>
                <a:spcPct val="150000"/>
              </a:lnSpc>
              <a:spcBef>
                <a:spcPts val="600"/>
              </a:spcBef>
              <a:buFont typeface="+mj-lt"/>
              <a:buAutoNum type="arabicPeriod"/>
            </a:pPr>
            <a:r>
              <a:rPr lang="en-US" sz="1600" dirty="0">
                <a:solidFill>
                  <a:srgbClr val="000000"/>
                </a:solidFill>
                <a:latin typeface="Segoe UI" panose="020B0502040204020203" pitchFamily="34" charset="0"/>
                <a:ea typeface="+mn-lt"/>
                <a:cs typeface="Segoe UI" panose="020B0502040204020203" pitchFamily="34" charset="0"/>
              </a:rPr>
              <a:t>Make Investments that Transform Lives by supporting job readiness and increasing employment opportunities.</a:t>
            </a:r>
          </a:p>
          <a:p>
            <a:pPr marL="342900" indent="-342900">
              <a:lnSpc>
                <a:spcPct val="150000"/>
              </a:lnSpc>
              <a:spcBef>
                <a:spcPts val="600"/>
              </a:spcBef>
              <a:buFont typeface="+mj-lt"/>
              <a:buAutoNum type="arabicPeriod"/>
            </a:pPr>
            <a:r>
              <a:rPr lang="en-US" sz="1600" dirty="0">
                <a:solidFill>
                  <a:srgbClr val="000000"/>
                </a:solidFill>
                <a:latin typeface="Segoe UI" panose="020B0502040204020203" pitchFamily="34" charset="0"/>
                <a:ea typeface="+mn-lt"/>
                <a:cs typeface="Segoe UI" panose="020B0502040204020203" pitchFamily="34" charset="0"/>
              </a:rPr>
              <a:t>Foster Vibrant, Resilient Communities by aligning workforce development programs to increase the employability of high-need, priority populations </a:t>
            </a:r>
            <a:endParaRPr lang="en-US" sz="16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DF58ED3-30E2-7826-232B-2BEE8744F3BF}"/>
              </a:ext>
            </a:extLst>
          </p:cNvPr>
          <p:cNvSpPr txBox="1"/>
          <p:nvPr/>
        </p:nvSpPr>
        <p:spPr>
          <a:xfrm>
            <a:off x="405878" y="1207783"/>
            <a:ext cx="11048185" cy="830997"/>
          </a:xfrm>
          <a:prstGeom prst="rect">
            <a:avLst/>
          </a:prstGeom>
          <a:noFill/>
        </p:spPr>
        <p:txBody>
          <a:bodyPr wrap="square">
            <a:spAutoFit/>
          </a:bodyPr>
          <a:lstStyle/>
          <a:p>
            <a:r>
              <a:rPr lang="en-US" sz="1600" b="1" dirty="0">
                <a:solidFill>
                  <a:schemeClr val="accent4">
                    <a:lumMod val="75000"/>
                  </a:schemeClr>
                </a:solidFill>
                <a:latin typeface="Segoe UI" panose="020B0502040204020203" pitchFamily="34" charset="0"/>
                <a:cs typeface="Segoe UI" panose="020B0502040204020203" pitchFamily="34" charset="0"/>
              </a:rPr>
              <a:t>Skill Up Los Angeles is a flexible federally funded program intended to upskill and increase the employability of CalFresh recipients. Services include education, work-based learning, job readiness training, and job retention; as well as a variety of supportive services to assist participants in achieving their training goals</a:t>
            </a:r>
            <a:r>
              <a:rPr lang="en-US" sz="1600" dirty="0">
                <a:latin typeface="Segoe UI" panose="020B0502040204020203" pitchFamily="34" charset="0"/>
                <a:cs typeface="Segoe UI" panose="020B0502040204020203" pitchFamily="34" charset="0"/>
              </a:rPr>
              <a:t>. </a:t>
            </a:r>
          </a:p>
        </p:txBody>
      </p:sp>
      <p:cxnSp>
        <p:nvCxnSpPr>
          <p:cNvPr id="4" name="Straight Connector 3">
            <a:extLst>
              <a:ext uri="{FF2B5EF4-FFF2-40B4-BE49-F238E27FC236}">
                <a16:creationId xmlns:a16="http://schemas.microsoft.com/office/drawing/2014/main" id="{3B97E5D7-1165-E3DD-AC4B-15AB90CA1A5E}"/>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40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FUNDING FLOW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79325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938D590-780C-1C71-65BA-8B769AAF2265}"/>
              </a:ext>
            </a:extLst>
          </p:cNvPr>
          <p:cNvSpPr/>
          <p:nvPr/>
        </p:nvSpPr>
        <p:spPr>
          <a:xfrm>
            <a:off x="9448798" y="0"/>
            <a:ext cx="2743201" cy="6858000"/>
          </a:xfrm>
          <a:prstGeom prst="rect">
            <a:avLst/>
          </a:prstGeom>
          <a:gradFill>
            <a:gsLst>
              <a:gs pos="0">
                <a:schemeClr val="accent1">
                  <a:lumMod val="5000"/>
                  <a:lumOff val="95000"/>
                </a:schemeClr>
              </a:gs>
              <a:gs pos="47531">
                <a:srgbClr val="F8EDCB"/>
              </a:gs>
              <a:gs pos="20000">
                <a:schemeClr val="bg1">
                  <a:lumMod val="95000"/>
                </a:schemeClr>
              </a:gs>
              <a:gs pos="72000">
                <a:schemeClr val="accent4">
                  <a:lumMod val="40000"/>
                  <a:lumOff val="60000"/>
                </a:schemeClr>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tudent raising hand in classroom">
            <a:extLst>
              <a:ext uri="{FF2B5EF4-FFF2-40B4-BE49-F238E27FC236}">
                <a16:creationId xmlns:a16="http://schemas.microsoft.com/office/drawing/2014/main" id="{329BA7CD-5578-5495-A6F9-0A15462F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196" y="916781"/>
            <a:ext cx="1456039" cy="13033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1" name="Picture 7" descr="High school student assembling robot">
            <a:extLst>
              <a:ext uri="{FF2B5EF4-FFF2-40B4-BE49-F238E27FC236}">
                <a16:creationId xmlns:a16="http://schemas.microsoft.com/office/drawing/2014/main" id="{8C5BC41A-97C8-68D4-4F94-64CF54568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565" y="2528961"/>
            <a:ext cx="2019300" cy="19812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Woman wearing a stethoscope around her neck">
            <a:extLst>
              <a:ext uri="{FF2B5EF4-FFF2-40B4-BE49-F238E27FC236}">
                <a16:creationId xmlns:a16="http://schemas.microsoft.com/office/drawing/2014/main" id="{3C326F0E-0214-C554-B9A6-80D67B411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1196" y="4918458"/>
            <a:ext cx="1458451" cy="13055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0C7252-4EDB-36CF-ED49-48B284A0D95D}"/>
              </a:ext>
            </a:extLst>
          </p:cNvPr>
          <p:cNvSpPr txBox="1"/>
          <p:nvPr/>
        </p:nvSpPr>
        <p:spPr>
          <a:xfrm>
            <a:off x="750282" y="4672575"/>
            <a:ext cx="7583716" cy="1200329"/>
          </a:xfrm>
          <a:prstGeom prst="rect">
            <a:avLst/>
          </a:prstGeom>
          <a:noFill/>
          <a:ln w="28575">
            <a:solidFill>
              <a:schemeClr val="accent4">
                <a:lumMod val="60000"/>
                <a:lumOff val="40000"/>
              </a:schemeClr>
            </a:solidFill>
          </a:ln>
        </p:spPr>
        <p:txBody>
          <a:bodyPr wrap="square" lIns="91440" tIns="45720" rIns="91440" bIns="45720" anchor="t">
            <a:spAutoFit/>
          </a:bodyPr>
          <a:lstStyle/>
          <a:p>
            <a:pPr algn="ctr"/>
            <a:r>
              <a:rPr lang="en-US" sz="2400" dirty="0">
                <a:latin typeface="Aptos" panose="020B0004020202020204" pitchFamily="34" charset="0"/>
              </a:rPr>
              <a:t>Skill Up // E&amp;T is a contract, program, and reimbursement grant based on actual services performed using non-federal funds</a:t>
            </a:r>
            <a:endParaRPr lang="en-US" sz="2400" dirty="0">
              <a:latin typeface="Aptos" panose="020B0004020202020204" pitchFamily="34" charset="0"/>
              <a:cs typeface="Calibri"/>
            </a:endParaRPr>
          </a:p>
        </p:txBody>
      </p:sp>
      <p:graphicFrame>
        <p:nvGraphicFramePr>
          <p:cNvPr id="2029" name="Diagram 2028">
            <a:extLst>
              <a:ext uri="{FF2B5EF4-FFF2-40B4-BE49-F238E27FC236}">
                <a16:creationId xmlns:a16="http://schemas.microsoft.com/office/drawing/2014/main" id="{6810FF03-BAD2-E1FB-50FF-B07FD93E47EB}"/>
              </a:ext>
            </a:extLst>
          </p:cNvPr>
          <p:cNvGraphicFramePr/>
          <p:nvPr>
            <p:extLst>
              <p:ext uri="{D42A27DB-BD31-4B8C-83A1-F6EECF244321}">
                <p14:modId xmlns:p14="http://schemas.microsoft.com/office/powerpoint/2010/main" val="358770325"/>
              </p:ext>
            </p:extLst>
          </p:nvPr>
        </p:nvGraphicFramePr>
        <p:xfrm>
          <a:off x="236115" y="1256695"/>
          <a:ext cx="8211896" cy="28208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74" name="TextBox 2773">
            <a:extLst>
              <a:ext uri="{FF2B5EF4-FFF2-40B4-BE49-F238E27FC236}">
                <a16:creationId xmlns:a16="http://schemas.microsoft.com/office/drawing/2014/main" id="{811CE59B-C158-192A-C132-D97D2B379717}"/>
              </a:ext>
            </a:extLst>
          </p:cNvPr>
          <p:cNvSpPr txBox="1"/>
          <p:nvPr/>
        </p:nvSpPr>
        <p:spPr>
          <a:xfrm>
            <a:off x="2752165" y="1855694"/>
            <a:ext cx="602877" cy="584775"/>
          </a:xfrm>
          <a:prstGeom prst="rect">
            <a:avLst/>
          </a:prstGeom>
          <a:solidFill>
            <a:schemeClr val="accent4">
              <a:lumMod val="60000"/>
              <a:lumOff val="4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a:t>
            </a:r>
            <a:endParaRPr lang="en-US"/>
          </a:p>
        </p:txBody>
      </p:sp>
      <p:sp>
        <p:nvSpPr>
          <p:cNvPr id="2775" name="TextBox 2774">
            <a:extLst>
              <a:ext uri="{FF2B5EF4-FFF2-40B4-BE49-F238E27FC236}">
                <a16:creationId xmlns:a16="http://schemas.microsoft.com/office/drawing/2014/main" id="{7C9E3AB9-43CF-765A-4597-468B683740CA}"/>
              </a:ext>
            </a:extLst>
          </p:cNvPr>
          <p:cNvSpPr txBox="1"/>
          <p:nvPr/>
        </p:nvSpPr>
        <p:spPr>
          <a:xfrm>
            <a:off x="5161429" y="1855694"/>
            <a:ext cx="602877" cy="584775"/>
          </a:xfrm>
          <a:prstGeom prst="rect">
            <a:avLst/>
          </a:prstGeom>
          <a:solidFill>
            <a:schemeClr val="accent4">
              <a:lumMod val="60000"/>
              <a:lumOff val="4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a:t>
            </a:r>
            <a:endParaRPr lang="en-US"/>
          </a:p>
        </p:txBody>
      </p:sp>
      <p:sp>
        <p:nvSpPr>
          <p:cNvPr id="2776" name="TextBox 2775">
            <a:extLst>
              <a:ext uri="{FF2B5EF4-FFF2-40B4-BE49-F238E27FC236}">
                <a16:creationId xmlns:a16="http://schemas.microsoft.com/office/drawing/2014/main" id="{ACA7AD31-4D1E-5954-1BF3-6684572C456B}"/>
              </a:ext>
            </a:extLst>
          </p:cNvPr>
          <p:cNvSpPr txBox="1"/>
          <p:nvPr/>
        </p:nvSpPr>
        <p:spPr>
          <a:xfrm>
            <a:off x="7682752" y="1855694"/>
            <a:ext cx="602877" cy="584775"/>
          </a:xfrm>
          <a:prstGeom prst="rect">
            <a:avLst/>
          </a:prstGeom>
          <a:solidFill>
            <a:schemeClr val="accent4">
              <a:lumMod val="60000"/>
              <a:lumOff val="4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a:t>
            </a:r>
            <a:endParaRPr lang="en-US"/>
          </a:p>
        </p:txBody>
      </p:sp>
      <p:sp>
        <p:nvSpPr>
          <p:cNvPr id="2777" name="TextBox 2776">
            <a:extLst>
              <a:ext uri="{FF2B5EF4-FFF2-40B4-BE49-F238E27FC236}">
                <a16:creationId xmlns:a16="http://schemas.microsoft.com/office/drawing/2014/main" id="{A79F796E-B95D-84A1-A549-01E3B0F05D1A}"/>
              </a:ext>
            </a:extLst>
          </p:cNvPr>
          <p:cNvSpPr txBox="1"/>
          <p:nvPr/>
        </p:nvSpPr>
        <p:spPr>
          <a:xfrm>
            <a:off x="4119281" y="3502957"/>
            <a:ext cx="602877" cy="584775"/>
          </a:xfrm>
          <a:prstGeom prst="rect">
            <a:avLst/>
          </a:prstGeom>
          <a:solidFill>
            <a:schemeClr val="accent4">
              <a:lumMod val="60000"/>
              <a:lumOff val="4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a:t>
            </a:r>
            <a:endParaRPr lang="en-US"/>
          </a:p>
        </p:txBody>
      </p:sp>
    </p:spTree>
    <p:extLst>
      <p:ext uri="{BB962C8B-B14F-4D97-AF65-F5344CB8AC3E}">
        <p14:creationId xmlns:p14="http://schemas.microsoft.com/office/powerpoint/2010/main" val="179176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dirty="0">
                <a:latin typeface="Obviously Narw Bold" panose="040D0808050403040306" pitchFamily="82" charset="0"/>
                <a:cs typeface="Arial"/>
              </a:rPr>
              <a:t>SKILL UP LOS ANGELES: FUNDING CYCLE</a:t>
            </a:r>
            <a:endParaRPr lang="en-US" dirty="0">
              <a:latin typeface="Obviously Narw Bold" panose="040D0808050403040306" pitchFamily="82" charset="0"/>
            </a:endParaRPr>
          </a:p>
        </p:txBody>
      </p:sp>
      <p:sp>
        <p:nvSpPr>
          <p:cNvPr id="8" name="TextBox 7">
            <a:extLst>
              <a:ext uri="{FF2B5EF4-FFF2-40B4-BE49-F238E27FC236}">
                <a16:creationId xmlns:a16="http://schemas.microsoft.com/office/drawing/2014/main" id="{240FC3B8-519D-645B-B1A0-CD868FEB9C88}"/>
              </a:ext>
            </a:extLst>
          </p:cNvPr>
          <p:cNvSpPr txBox="1"/>
          <p:nvPr/>
        </p:nvSpPr>
        <p:spPr>
          <a:xfrm>
            <a:off x="7801778" y="1570282"/>
            <a:ext cx="3838113" cy="2308324"/>
          </a:xfrm>
          <a:prstGeom prst="rect">
            <a:avLst/>
          </a:prstGeom>
          <a:noFill/>
          <a:ln w="38100">
            <a:solidFill>
              <a:srgbClr val="EF4423"/>
            </a:solidFill>
          </a:ln>
        </p:spPr>
        <p:txBody>
          <a:bodyPr wrap="square">
            <a:spAutoFit/>
          </a:bodyPr>
          <a:lstStyle/>
          <a:p>
            <a:r>
              <a:rPr lang="en-US" dirty="0">
                <a:latin typeface="Segoe UI" panose="020B0502040204020203" pitchFamily="34" charset="0"/>
                <a:cs typeface="Segoe UI" panose="020B0502040204020203" pitchFamily="34" charset="0"/>
              </a:rPr>
              <a:t>California is a county- administered state, meaning that these funds transition as follows: </a:t>
            </a:r>
          </a:p>
          <a:p>
            <a:pPr lvl="1"/>
            <a:r>
              <a:rPr lang="en-US" dirty="0">
                <a:latin typeface="Segoe UI" panose="020B0502040204020203" pitchFamily="34" charset="0"/>
                <a:cs typeface="Segoe UI" panose="020B0502040204020203" pitchFamily="34" charset="0"/>
              </a:rPr>
              <a:t>USDA, FNS (The feds) -&gt; CDSS (State Agency) -&gt; DPSS (LA SNAP agency) -&gt; DEO (LA workforce intermediary agency) -&gt; providers (you!)</a:t>
            </a:r>
          </a:p>
        </p:txBody>
      </p:sp>
      <p:grpSp>
        <p:nvGrpSpPr>
          <p:cNvPr id="3" name="Group 2">
            <a:extLst>
              <a:ext uri="{FF2B5EF4-FFF2-40B4-BE49-F238E27FC236}">
                <a16:creationId xmlns:a16="http://schemas.microsoft.com/office/drawing/2014/main" id="{A28D3C65-111A-60F0-22CC-87BB019284FF}"/>
              </a:ext>
            </a:extLst>
          </p:cNvPr>
          <p:cNvGrpSpPr/>
          <p:nvPr/>
        </p:nvGrpSpPr>
        <p:grpSpPr>
          <a:xfrm>
            <a:off x="238432" y="854928"/>
            <a:ext cx="7689833" cy="5943090"/>
            <a:chOff x="1609344" y="-137676"/>
            <a:chExt cx="9458140" cy="7553020"/>
          </a:xfrm>
        </p:grpSpPr>
        <p:sp>
          <p:nvSpPr>
            <p:cNvPr id="4" name="Arrow: Circular 3">
              <a:extLst>
                <a:ext uri="{FF2B5EF4-FFF2-40B4-BE49-F238E27FC236}">
                  <a16:creationId xmlns:a16="http://schemas.microsoft.com/office/drawing/2014/main" id="{0973D91D-BEBA-4D04-74F1-002AB360BFF8}"/>
                </a:ext>
              </a:extLst>
            </p:cNvPr>
            <p:cNvSpPr/>
            <p:nvPr/>
          </p:nvSpPr>
          <p:spPr>
            <a:xfrm rot="2099611">
              <a:off x="4544008" y="2062010"/>
              <a:ext cx="3186036" cy="3225186"/>
            </a:xfrm>
            <a:prstGeom prst="circularArrow">
              <a:avLst>
                <a:gd name="adj1" fmla="val 4668"/>
                <a:gd name="adj2" fmla="val 272909"/>
                <a:gd name="adj3" fmla="val 13728229"/>
                <a:gd name="adj4" fmla="val 17450491"/>
                <a:gd name="adj5" fmla="val 4847"/>
              </a:avLst>
            </a:prstGeom>
            <a:solidFill>
              <a:schemeClr val="tx1">
                <a:lumMod val="50000"/>
                <a:lumOff val="50000"/>
              </a:schemeClr>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3EDD396A-AC9B-6361-BBA6-F68802836862}"/>
                </a:ext>
              </a:extLst>
            </p:cNvPr>
            <p:cNvGrpSpPr/>
            <p:nvPr/>
          </p:nvGrpSpPr>
          <p:grpSpPr>
            <a:xfrm>
              <a:off x="1609344" y="-137676"/>
              <a:ext cx="9458140" cy="7553020"/>
              <a:chOff x="1609344" y="-137676"/>
              <a:chExt cx="9458140" cy="7553020"/>
            </a:xfrm>
          </p:grpSpPr>
          <p:grpSp>
            <p:nvGrpSpPr>
              <p:cNvPr id="7" name="Group 6">
                <a:extLst>
                  <a:ext uri="{FF2B5EF4-FFF2-40B4-BE49-F238E27FC236}">
                    <a16:creationId xmlns:a16="http://schemas.microsoft.com/office/drawing/2014/main" id="{87382A2A-9D7D-025C-8F26-7CA84404E20A}"/>
                  </a:ext>
                </a:extLst>
              </p:cNvPr>
              <p:cNvGrpSpPr/>
              <p:nvPr/>
            </p:nvGrpSpPr>
            <p:grpSpPr>
              <a:xfrm>
                <a:off x="1609346" y="-137676"/>
                <a:ext cx="9023461" cy="7371149"/>
                <a:chOff x="1631901" y="445111"/>
                <a:chExt cx="9023461" cy="7371149"/>
              </a:xfrm>
            </p:grpSpPr>
            <p:sp>
              <p:nvSpPr>
                <p:cNvPr id="13" name="Arrow: Circular 12">
                  <a:extLst>
                    <a:ext uri="{FF2B5EF4-FFF2-40B4-BE49-F238E27FC236}">
                      <a16:creationId xmlns:a16="http://schemas.microsoft.com/office/drawing/2014/main" id="{99FB70EF-95D4-FC57-A4C0-077532AE8149}"/>
                    </a:ext>
                  </a:extLst>
                </p:cNvPr>
                <p:cNvSpPr/>
                <p:nvPr/>
              </p:nvSpPr>
              <p:spPr>
                <a:xfrm rot="3687916">
                  <a:off x="3453572" y="1803636"/>
                  <a:ext cx="5177256" cy="5177256"/>
                </a:xfrm>
                <a:prstGeom prst="circularArrow">
                  <a:avLst>
                    <a:gd name="adj1" fmla="val 4668"/>
                    <a:gd name="adj2" fmla="val 272909"/>
                    <a:gd name="adj3" fmla="val 14401159"/>
                    <a:gd name="adj4" fmla="val 17049425"/>
                    <a:gd name="adj5" fmla="val 4847"/>
                  </a:avLst>
                </a:prstGeom>
                <a:solidFill>
                  <a:srgbClr val="92D050"/>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2F2A07-290F-B606-7A13-76B407A7D63F}"/>
                    </a:ext>
                  </a:extLst>
                </p:cNvPr>
                <p:cNvSpPr/>
                <p:nvPr/>
              </p:nvSpPr>
              <p:spPr>
                <a:xfrm>
                  <a:off x="4999848" y="445111"/>
                  <a:ext cx="2671440" cy="1762444"/>
                </a:xfrm>
                <a:custGeom>
                  <a:avLst/>
                  <a:gdLst>
                    <a:gd name="connsiteX0" fmla="*/ 0 w 1843755"/>
                    <a:gd name="connsiteY0" fmla="*/ 184307 h 1105821"/>
                    <a:gd name="connsiteX1" fmla="*/ 184307 w 1843755"/>
                    <a:gd name="connsiteY1" fmla="*/ 0 h 1105821"/>
                    <a:gd name="connsiteX2" fmla="*/ 1659448 w 1843755"/>
                    <a:gd name="connsiteY2" fmla="*/ 0 h 1105821"/>
                    <a:gd name="connsiteX3" fmla="*/ 1843755 w 1843755"/>
                    <a:gd name="connsiteY3" fmla="*/ 184307 h 1105821"/>
                    <a:gd name="connsiteX4" fmla="*/ 1843755 w 1843755"/>
                    <a:gd name="connsiteY4" fmla="*/ 921514 h 1105821"/>
                    <a:gd name="connsiteX5" fmla="*/ 1659448 w 1843755"/>
                    <a:gd name="connsiteY5" fmla="*/ 1105821 h 1105821"/>
                    <a:gd name="connsiteX6" fmla="*/ 184307 w 1843755"/>
                    <a:gd name="connsiteY6" fmla="*/ 1105821 h 1105821"/>
                    <a:gd name="connsiteX7" fmla="*/ 0 w 1843755"/>
                    <a:gd name="connsiteY7" fmla="*/ 921514 h 1105821"/>
                    <a:gd name="connsiteX8" fmla="*/ 0 w 1843755"/>
                    <a:gd name="connsiteY8" fmla="*/ 184307 h 11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755" h="1105821">
                      <a:moveTo>
                        <a:pt x="0" y="184307"/>
                      </a:moveTo>
                      <a:cubicBezTo>
                        <a:pt x="0" y="82517"/>
                        <a:pt x="82517" y="0"/>
                        <a:pt x="184307" y="0"/>
                      </a:cubicBezTo>
                      <a:lnTo>
                        <a:pt x="1659448" y="0"/>
                      </a:lnTo>
                      <a:cubicBezTo>
                        <a:pt x="1761238" y="0"/>
                        <a:pt x="1843755" y="82517"/>
                        <a:pt x="1843755" y="184307"/>
                      </a:cubicBezTo>
                      <a:lnTo>
                        <a:pt x="1843755" y="921514"/>
                      </a:lnTo>
                      <a:cubicBezTo>
                        <a:pt x="1843755" y="1023304"/>
                        <a:pt x="1761238" y="1105821"/>
                        <a:pt x="1659448" y="1105821"/>
                      </a:cubicBezTo>
                      <a:lnTo>
                        <a:pt x="184307" y="1105821"/>
                      </a:lnTo>
                      <a:cubicBezTo>
                        <a:pt x="82517" y="1105821"/>
                        <a:pt x="0" y="1023304"/>
                        <a:pt x="0" y="921514"/>
                      </a:cubicBezTo>
                      <a:lnTo>
                        <a:pt x="0" y="184307"/>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3512" tIns="103512" rIns="103512" bIns="103512"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mn-ea"/>
                      <a:cs typeface="+mn-cs"/>
                    </a:rPr>
                    <a:t>1. Your organization uses </a:t>
                  </a:r>
                  <a:r>
                    <a:rPr kumimoji="0" lang="en-US" sz="1600" b="0" i="0" u="none" strike="noStrike" kern="1200" cap="none" spc="0" normalizeH="0" baseline="0" noProof="0" dirty="0">
                      <a:ln>
                        <a:noFill/>
                      </a:ln>
                      <a:solidFill>
                        <a:srgbClr val="000000">
                          <a:hueOff val="0"/>
                          <a:satOff val="0"/>
                          <a:lumOff val="0"/>
                          <a:alphaOff val="0"/>
                        </a:srgbClr>
                      </a:solidFill>
                      <a:effectLst/>
                      <a:uLnTx/>
                      <a:uFillTx/>
                      <a:ea typeface="+mn-ea"/>
                      <a:cs typeface="+mn-cs"/>
                    </a:rPr>
                    <a:t>non-federal</a:t>
                  </a: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mn-ea"/>
                      <a:cs typeface="+mn-cs"/>
                    </a:rPr>
                    <a:t> funds to provide Skill Up LA services such as LA RISE </a:t>
                  </a:r>
                </a:p>
              </p:txBody>
            </p:sp>
            <p:sp>
              <p:nvSpPr>
                <p:cNvPr id="15" name="Freeform: Shape 14">
                  <a:extLst>
                    <a:ext uri="{FF2B5EF4-FFF2-40B4-BE49-F238E27FC236}">
                      <a16:creationId xmlns:a16="http://schemas.microsoft.com/office/drawing/2014/main" id="{094825CC-0B21-82BE-65F0-DF79D89B9068}"/>
                    </a:ext>
                  </a:extLst>
                </p:cNvPr>
                <p:cNvSpPr/>
                <p:nvPr/>
              </p:nvSpPr>
              <p:spPr>
                <a:xfrm>
                  <a:off x="8539245" y="3525133"/>
                  <a:ext cx="2116117" cy="1292775"/>
                </a:xfrm>
                <a:custGeom>
                  <a:avLst/>
                  <a:gdLst>
                    <a:gd name="connsiteX0" fmla="*/ 0 w 1754339"/>
                    <a:gd name="connsiteY0" fmla="*/ 182855 h 1097107"/>
                    <a:gd name="connsiteX1" fmla="*/ 182855 w 1754339"/>
                    <a:gd name="connsiteY1" fmla="*/ 0 h 1097107"/>
                    <a:gd name="connsiteX2" fmla="*/ 1571484 w 1754339"/>
                    <a:gd name="connsiteY2" fmla="*/ 0 h 1097107"/>
                    <a:gd name="connsiteX3" fmla="*/ 1754339 w 1754339"/>
                    <a:gd name="connsiteY3" fmla="*/ 182855 h 1097107"/>
                    <a:gd name="connsiteX4" fmla="*/ 1754339 w 1754339"/>
                    <a:gd name="connsiteY4" fmla="*/ 914252 h 1097107"/>
                    <a:gd name="connsiteX5" fmla="*/ 1571484 w 1754339"/>
                    <a:gd name="connsiteY5" fmla="*/ 1097107 h 1097107"/>
                    <a:gd name="connsiteX6" fmla="*/ 182855 w 1754339"/>
                    <a:gd name="connsiteY6" fmla="*/ 1097107 h 1097107"/>
                    <a:gd name="connsiteX7" fmla="*/ 0 w 1754339"/>
                    <a:gd name="connsiteY7" fmla="*/ 914252 h 1097107"/>
                    <a:gd name="connsiteX8" fmla="*/ 0 w 1754339"/>
                    <a:gd name="connsiteY8" fmla="*/ 182855 h 109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339" h="1097107">
                      <a:moveTo>
                        <a:pt x="0" y="182855"/>
                      </a:moveTo>
                      <a:cubicBezTo>
                        <a:pt x="0" y="81867"/>
                        <a:pt x="81867" y="0"/>
                        <a:pt x="182855" y="0"/>
                      </a:cubicBezTo>
                      <a:lnTo>
                        <a:pt x="1571484" y="0"/>
                      </a:lnTo>
                      <a:cubicBezTo>
                        <a:pt x="1672472" y="0"/>
                        <a:pt x="1754339" y="81867"/>
                        <a:pt x="1754339" y="182855"/>
                      </a:cubicBezTo>
                      <a:lnTo>
                        <a:pt x="1754339" y="914252"/>
                      </a:lnTo>
                      <a:cubicBezTo>
                        <a:pt x="1754339" y="1015240"/>
                        <a:pt x="1672472" y="1097107"/>
                        <a:pt x="1571484" y="1097107"/>
                      </a:cubicBezTo>
                      <a:lnTo>
                        <a:pt x="182855" y="1097107"/>
                      </a:lnTo>
                      <a:cubicBezTo>
                        <a:pt x="81867" y="1097107"/>
                        <a:pt x="0" y="1015240"/>
                        <a:pt x="0" y="914252"/>
                      </a:cubicBezTo>
                      <a:lnTo>
                        <a:pt x="0" y="182855"/>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3086" tIns="103086" rIns="103086" bIns="10308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2</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Invoice to DEO</a:t>
                  </a:r>
                  <a:endPar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14225C5-3B50-E503-A3C6-20162428EC8F}"/>
                    </a:ext>
                  </a:extLst>
                </p:cNvPr>
                <p:cNvSpPr/>
                <p:nvPr/>
              </p:nvSpPr>
              <p:spPr>
                <a:xfrm>
                  <a:off x="4853092" y="6859323"/>
                  <a:ext cx="2124001" cy="956937"/>
                </a:xfrm>
                <a:custGeom>
                  <a:avLst/>
                  <a:gdLst>
                    <a:gd name="connsiteX0" fmla="*/ 0 w 1991637"/>
                    <a:gd name="connsiteY0" fmla="*/ 159493 h 956937"/>
                    <a:gd name="connsiteX1" fmla="*/ 159493 w 1991637"/>
                    <a:gd name="connsiteY1" fmla="*/ 0 h 956937"/>
                    <a:gd name="connsiteX2" fmla="*/ 1832144 w 1991637"/>
                    <a:gd name="connsiteY2" fmla="*/ 0 h 956937"/>
                    <a:gd name="connsiteX3" fmla="*/ 1991637 w 1991637"/>
                    <a:gd name="connsiteY3" fmla="*/ 159493 h 956937"/>
                    <a:gd name="connsiteX4" fmla="*/ 1991637 w 1991637"/>
                    <a:gd name="connsiteY4" fmla="*/ 797444 h 956937"/>
                    <a:gd name="connsiteX5" fmla="*/ 1832144 w 1991637"/>
                    <a:gd name="connsiteY5" fmla="*/ 956937 h 956937"/>
                    <a:gd name="connsiteX6" fmla="*/ 159493 w 1991637"/>
                    <a:gd name="connsiteY6" fmla="*/ 956937 h 956937"/>
                    <a:gd name="connsiteX7" fmla="*/ 0 w 1991637"/>
                    <a:gd name="connsiteY7" fmla="*/ 797444 h 956937"/>
                    <a:gd name="connsiteX8" fmla="*/ 0 w 1991637"/>
                    <a:gd name="connsiteY8" fmla="*/ 159493 h 95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637" h="956937">
                      <a:moveTo>
                        <a:pt x="0" y="159493"/>
                      </a:moveTo>
                      <a:cubicBezTo>
                        <a:pt x="0" y="71407"/>
                        <a:pt x="71407" y="0"/>
                        <a:pt x="159493" y="0"/>
                      </a:cubicBezTo>
                      <a:lnTo>
                        <a:pt x="1832144" y="0"/>
                      </a:lnTo>
                      <a:cubicBezTo>
                        <a:pt x="1920230" y="0"/>
                        <a:pt x="1991637" y="71407"/>
                        <a:pt x="1991637" y="159493"/>
                      </a:cubicBezTo>
                      <a:lnTo>
                        <a:pt x="1991637" y="797444"/>
                      </a:lnTo>
                      <a:cubicBezTo>
                        <a:pt x="1991637" y="885530"/>
                        <a:pt x="1920230" y="956937"/>
                        <a:pt x="1832144" y="956937"/>
                      </a:cubicBezTo>
                      <a:lnTo>
                        <a:pt x="159493" y="956937"/>
                      </a:lnTo>
                      <a:cubicBezTo>
                        <a:pt x="71407" y="956937"/>
                        <a:pt x="0" y="885530"/>
                        <a:pt x="0" y="797444"/>
                      </a:cubicBezTo>
                      <a:lnTo>
                        <a:pt x="0" y="159493"/>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6244" tIns="96244" rIns="96244" bIns="9624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rgbClr val="000000">
                          <a:hueOff val="0"/>
                          <a:satOff val="0"/>
                          <a:lumOff val="0"/>
                          <a:alphaOff val="0"/>
                        </a:srgbClr>
                      </a:solidFill>
                      <a:effectLst/>
                      <a:uLnTx/>
                      <a:uFillTx/>
                      <a:ea typeface="+mn-ea"/>
                      <a:cs typeface="+mn-cs"/>
                    </a:rPr>
                    <a:t>3. Receive </a:t>
                  </a:r>
                  <a:r>
                    <a:rPr lang="en-US" dirty="0">
                      <a:solidFill>
                        <a:srgbClr val="000000">
                          <a:hueOff val="0"/>
                          <a:satOff val="0"/>
                          <a:lumOff val="0"/>
                          <a:alphaOff val="0"/>
                        </a:srgbClr>
                      </a:solidFill>
                    </a:rPr>
                    <a:t>45</a:t>
                  </a:r>
                  <a:r>
                    <a:rPr kumimoji="0" lang="en-US" b="0" i="0" u="none" strike="noStrike" kern="1200" cap="none" spc="0" normalizeH="0" baseline="0" noProof="0" dirty="0">
                      <a:ln>
                        <a:noFill/>
                      </a:ln>
                      <a:solidFill>
                        <a:srgbClr val="000000">
                          <a:hueOff val="0"/>
                          <a:satOff val="0"/>
                          <a:lumOff val="0"/>
                          <a:alphaOff val="0"/>
                        </a:srgbClr>
                      </a:solidFill>
                      <a:effectLst/>
                      <a:uLnTx/>
                      <a:uFillTx/>
                      <a:ea typeface="+mn-ea"/>
                      <a:cs typeface="+mn-cs"/>
                    </a:rPr>
                    <a:t>% reimbursement</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Franklin Gothic Book" panose="020B0503020102020204" pitchFamily="34" charset="0"/>
                      <a:ea typeface="+mn-ea"/>
                      <a:cs typeface="+mn-cs"/>
                    </a:rPr>
                    <a:t> </a:t>
                  </a:r>
                </a:p>
              </p:txBody>
            </p:sp>
            <p:sp>
              <p:nvSpPr>
                <p:cNvPr id="17" name="Freeform: Shape 16">
                  <a:extLst>
                    <a:ext uri="{FF2B5EF4-FFF2-40B4-BE49-F238E27FC236}">
                      <a16:creationId xmlns:a16="http://schemas.microsoft.com/office/drawing/2014/main" id="{622FBEC2-75A9-CEB1-F0D1-80011BA814DC}"/>
                    </a:ext>
                  </a:extLst>
                </p:cNvPr>
                <p:cNvSpPr/>
                <p:nvPr/>
              </p:nvSpPr>
              <p:spPr>
                <a:xfrm>
                  <a:off x="1631901" y="3794541"/>
                  <a:ext cx="2148016" cy="1096734"/>
                </a:xfrm>
                <a:custGeom>
                  <a:avLst/>
                  <a:gdLst>
                    <a:gd name="connsiteX0" fmla="*/ 0 w 1863493"/>
                    <a:gd name="connsiteY0" fmla="*/ 152228 h 913350"/>
                    <a:gd name="connsiteX1" fmla="*/ 152228 w 1863493"/>
                    <a:gd name="connsiteY1" fmla="*/ 0 h 913350"/>
                    <a:gd name="connsiteX2" fmla="*/ 1711265 w 1863493"/>
                    <a:gd name="connsiteY2" fmla="*/ 0 h 913350"/>
                    <a:gd name="connsiteX3" fmla="*/ 1863493 w 1863493"/>
                    <a:gd name="connsiteY3" fmla="*/ 152228 h 913350"/>
                    <a:gd name="connsiteX4" fmla="*/ 1863493 w 1863493"/>
                    <a:gd name="connsiteY4" fmla="*/ 761122 h 913350"/>
                    <a:gd name="connsiteX5" fmla="*/ 1711265 w 1863493"/>
                    <a:gd name="connsiteY5" fmla="*/ 913350 h 913350"/>
                    <a:gd name="connsiteX6" fmla="*/ 152228 w 1863493"/>
                    <a:gd name="connsiteY6" fmla="*/ 913350 h 913350"/>
                    <a:gd name="connsiteX7" fmla="*/ 0 w 1863493"/>
                    <a:gd name="connsiteY7" fmla="*/ 761122 h 913350"/>
                    <a:gd name="connsiteX8" fmla="*/ 0 w 1863493"/>
                    <a:gd name="connsiteY8" fmla="*/ 152228 h 91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493" h="913350">
                      <a:moveTo>
                        <a:pt x="0" y="152228"/>
                      </a:moveTo>
                      <a:cubicBezTo>
                        <a:pt x="0" y="68155"/>
                        <a:pt x="68155" y="0"/>
                        <a:pt x="152228" y="0"/>
                      </a:cubicBezTo>
                      <a:lnTo>
                        <a:pt x="1711265" y="0"/>
                      </a:lnTo>
                      <a:cubicBezTo>
                        <a:pt x="1795338" y="0"/>
                        <a:pt x="1863493" y="68155"/>
                        <a:pt x="1863493" y="152228"/>
                      </a:cubicBezTo>
                      <a:lnTo>
                        <a:pt x="1863493" y="761122"/>
                      </a:lnTo>
                      <a:cubicBezTo>
                        <a:pt x="1863493" y="845195"/>
                        <a:pt x="1795338" y="913350"/>
                        <a:pt x="1711265" y="913350"/>
                      </a:cubicBezTo>
                      <a:lnTo>
                        <a:pt x="152228" y="913350"/>
                      </a:lnTo>
                      <a:cubicBezTo>
                        <a:pt x="68155" y="913350"/>
                        <a:pt x="0" y="845195"/>
                        <a:pt x="0" y="761122"/>
                      </a:cubicBezTo>
                      <a:lnTo>
                        <a:pt x="0" y="15222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116" tIns="94116" rIns="94116" bIns="9411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mn-ea"/>
                      <a:cs typeface="+mn-cs"/>
                    </a:rPr>
                    <a:t>4. Reinvest the reimbursement into the program</a:t>
                  </a:r>
                </a:p>
              </p:txBody>
            </p:sp>
          </p:grpSp>
          <p:sp>
            <p:nvSpPr>
              <p:cNvPr id="11" name="Arrow: Right 10">
                <a:extLst>
                  <a:ext uri="{FF2B5EF4-FFF2-40B4-BE49-F238E27FC236}">
                    <a16:creationId xmlns:a16="http://schemas.microsoft.com/office/drawing/2014/main" id="{CB0E03D7-94FD-DE36-3DFC-BFC9443A8997}"/>
                  </a:ext>
                </a:extLst>
              </p:cNvPr>
              <p:cNvSpPr/>
              <p:nvPr/>
            </p:nvSpPr>
            <p:spPr>
              <a:xfrm>
                <a:off x="1609344" y="743546"/>
                <a:ext cx="2960916" cy="132474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Start with $1000 of Non- Federal Funds</a:t>
                </a:r>
              </a:p>
            </p:txBody>
          </p:sp>
          <p:sp>
            <p:nvSpPr>
              <p:cNvPr id="12" name="Arrow: Left 11">
                <a:extLst>
                  <a:ext uri="{FF2B5EF4-FFF2-40B4-BE49-F238E27FC236}">
                    <a16:creationId xmlns:a16="http://schemas.microsoft.com/office/drawing/2014/main" id="{212253A6-2638-CD9B-6AB9-7CDE9C504D2E}"/>
                  </a:ext>
                </a:extLst>
              </p:cNvPr>
              <p:cNvSpPr/>
              <p:nvPr/>
            </p:nvSpPr>
            <p:spPr>
              <a:xfrm>
                <a:off x="7713955" y="5577137"/>
                <a:ext cx="3353529" cy="1838207"/>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Federal reimbursement funds can be reinvested to draw further </a:t>
                </a:r>
                <a:r>
                  <a:rPr lang="en-US" sz="1400" dirty="0">
                    <a:solidFill>
                      <a:prstClr val="black"/>
                    </a:solidFill>
                    <a:latin typeface="Calibri" panose="020F0502020204030204"/>
                  </a:rPr>
                  <a:t>45</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reimbursement </a:t>
                </a:r>
              </a:p>
            </p:txBody>
          </p:sp>
        </p:grpSp>
      </p:grpSp>
      <p:sp>
        <p:nvSpPr>
          <p:cNvPr id="18" name="TextBox 1">
            <a:extLst>
              <a:ext uri="{FF2B5EF4-FFF2-40B4-BE49-F238E27FC236}">
                <a16:creationId xmlns:a16="http://schemas.microsoft.com/office/drawing/2014/main" id="{0CBFB945-33A3-40FC-2D73-08BE5CA8C218}"/>
              </a:ext>
            </a:extLst>
          </p:cNvPr>
          <p:cNvSpPr txBox="1"/>
          <p:nvPr/>
        </p:nvSpPr>
        <p:spPr>
          <a:xfrm>
            <a:off x="5045091" y="2495969"/>
            <a:ext cx="96316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$1,000</a:t>
            </a:r>
          </a:p>
        </p:txBody>
      </p:sp>
      <p:sp>
        <p:nvSpPr>
          <p:cNvPr id="19" name="TextBox 1">
            <a:extLst>
              <a:ext uri="{FF2B5EF4-FFF2-40B4-BE49-F238E27FC236}">
                <a16:creationId xmlns:a16="http://schemas.microsoft.com/office/drawing/2014/main" id="{CFB797EB-EB00-15D4-71A8-B37A607B3C7E}"/>
              </a:ext>
            </a:extLst>
          </p:cNvPr>
          <p:cNvSpPr txBox="1"/>
          <p:nvPr/>
        </p:nvSpPr>
        <p:spPr>
          <a:xfrm>
            <a:off x="836797" y="5300481"/>
            <a:ext cx="96316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$450</a:t>
            </a:r>
          </a:p>
        </p:txBody>
      </p:sp>
      <p:sp>
        <p:nvSpPr>
          <p:cNvPr id="20" name="TextBox 1">
            <a:extLst>
              <a:ext uri="{FF2B5EF4-FFF2-40B4-BE49-F238E27FC236}">
                <a16:creationId xmlns:a16="http://schemas.microsoft.com/office/drawing/2014/main" id="{A1723315-3DD5-EBD2-5983-7509DAE8C6FB}"/>
              </a:ext>
            </a:extLst>
          </p:cNvPr>
          <p:cNvSpPr txBox="1"/>
          <p:nvPr/>
        </p:nvSpPr>
        <p:spPr>
          <a:xfrm>
            <a:off x="3749811" y="2803590"/>
            <a:ext cx="96316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$450</a:t>
            </a:r>
          </a:p>
        </p:txBody>
      </p:sp>
      <p:sp>
        <p:nvSpPr>
          <p:cNvPr id="21" name="TextBox 1">
            <a:extLst>
              <a:ext uri="{FF2B5EF4-FFF2-40B4-BE49-F238E27FC236}">
                <a16:creationId xmlns:a16="http://schemas.microsoft.com/office/drawing/2014/main" id="{B06DCC8E-3571-3906-E06D-A6767549E844}"/>
              </a:ext>
            </a:extLst>
          </p:cNvPr>
          <p:cNvSpPr txBox="1"/>
          <p:nvPr/>
        </p:nvSpPr>
        <p:spPr>
          <a:xfrm>
            <a:off x="1984853" y="4353391"/>
            <a:ext cx="10664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030A0"/>
                </a:solidFill>
                <a:effectLst/>
                <a:uLnTx/>
                <a:uFillTx/>
                <a:latin typeface="Calibri" panose="020F0502020204030204"/>
                <a:ea typeface="+mn-ea"/>
                <a:cs typeface="+mn-cs"/>
              </a:rPr>
              <a:t>$202.50</a:t>
            </a:r>
          </a:p>
        </p:txBody>
      </p:sp>
      <p:cxnSp>
        <p:nvCxnSpPr>
          <p:cNvPr id="5" name="Straight Connector 4">
            <a:extLst>
              <a:ext uri="{FF2B5EF4-FFF2-40B4-BE49-F238E27FC236}">
                <a16:creationId xmlns:a16="http://schemas.microsoft.com/office/drawing/2014/main" id="{AF283EE0-11F2-E884-1721-C612AFD68D02}"/>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F4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32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8CCB46DB-6CCC-17B2-56CB-8F17EA12F4A1}"/>
              </a:ext>
            </a:extLst>
          </p:cNvPr>
          <p:cNvGraphicFramePr>
            <a:graphicFrameLocks noGrp="1"/>
          </p:cNvGraphicFramePr>
          <p:nvPr>
            <p:extLst>
              <p:ext uri="{D42A27DB-BD31-4B8C-83A1-F6EECF244321}">
                <p14:modId xmlns:p14="http://schemas.microsoft.com/office/powerpoint/2010/main" val="831338979"/>
              </p:ext>
            </p:extLst>
          </p:nvPr>
        </p:nvGraphicFramePr>
        <p:xfrm>
          <a:off x="4371975" y="1240472"/>
          <a:ext cx="4672670" cy="4503420"/>
        </p:xfrm>
        <a:graphic>
          <a:graphicData uri="http://schemas.openxmlformats.org/drawingml/2006/table">
            <a:tbl>
              <a:tblPr/>
              <a:tblGrid>
                <a:gridCol w="4672670">
                  <a:extLst>
                    <a:ext uri="{9D8B030D-6E8A-4147-A177-3AD203B41FA5}">
                      <a16:colId xmlns:a16="http://schemas.microsoft.com/office/drawing/2014/main" val="2193790121"/>
                    </a:ext>
                  </a:extLst>
                </a:gridCol>
              </a:tblGrid>
              <a:tr h="228600">
                <a:tc>
                  <a:txBody>
                    <a:bodyPr/>
                    <a:lstStyle/>
                    <a:p>
                      <a:pPr algn="l" fontAlgn="b"/>
                      <a:r>
                        <a:rPr lang="en-US" sz="1800" b="1" i="0" u="sng" strike="noStrike" dirty="0">
                          <a:solidFill>
                            <a:srgbClr val="000000"/>
                          </a:solidFill>
                          <a:effectLst/>
                          <a:latin typeface="Aptos" panose="020B0004020202020204" pitchFamily="34" charset="0"/>
                        </a:rPr>
                        <a:t>SALARIES, FRINGE BENEFITS AND INDIRECT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3053177857"/>
                  </a:ext>
                </a:extLst>
              </a:tr>
              <a:tr h="228600">
                <a:tc>
                  <a:txBody>
                    <a:bodyPr/>
                    <a:lstStyle/>
                    <a:p>
                      <a:pPr lvl="1" algn="l" fontAlgn="b"/>
                      <a:r>
                        <a:rPr lang="en-US" sz="1800" b="0" i="0" u="none" strike="noStrike" dirty="0">
                          <a:solidFill>
                            <a:srgbClr val="000000"/>
                          </a:solidFill>
                          <a:effectLst/>
                          <a:latin typeface="Aptos" panose="020B0004020202020204" pitchFamily="34" charset="0"/>
                        </a:rPr>
                        <a:t>Personnel Salaries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351587531"/>
                  </a:ext>
                </a:extLst>
              </a:tr>
              <a:tr h="228600">
                <a:tc>
                  <a:txBody>
                    <a:bodyPr/>
                    <a:lstStyle/>
                    <a:p>
                      <a:pPr lvl="1" algn="l" fontAlgn="b"/>
                      <a:r>
                        <a:rPr lang="en-US" sz="1800" b="0" i="0" u="none" strike="noStrike" dirty="0">
                          <a:solidFill>
                            <a:srgbClr val="000000"/>
                          </a:solidFill>
                          <a:effectLst/>
                          <a:latin typeface="Aptos" panose="020B0004020202020204" pitchFamily="34" charset="0"/>
                        </a:rPr>
                        <a:t>Fringe Benefits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49366026"/>
                  </a:ext>
                </a:extLst>
              </a:tr>
              <a:tr h="228600">
                <a:tc>
                  <a:txBody>
                    <a:bodyPr/>
                    <a:lstStyle/>
                    <a:p>
                      <a:pPr lvl="1" algn="l" fontAlgn="b"/>
                      <a:r>
                        <a:rPr lang="en-US" sz="1800" b="0" i="0" u="none" strike="noStrike" dirty="0">
                          <a:solidFill>
                            <a:srgbClr val="000000"/>
                          </a:solidFill>
                          <a:effectLst/>
                          <a:latin typeface="Aptos" panose="020B0004020202020204" pitchFamily="34" charset="0"/>
                        </a:rPr>
                        <a:t>Indirect Admin Costs </a:t>
                      </a:r>
                    </a:p>
                    <a:p>
                      <a:pPr lvl="0" algn="l" fontAlgn="b"/>
                      <a:r>
                        <a:rPr lang="en-US" sz="1800" b="1" i="0" u="sng" strike="noStrike" dirty="0">
                          <a:solidFill>
                            <a:srgbClr val="000000"/>
                          </a:solidFill>
                          <a:effectLst/>
                          <a:latin typeface="Aptos" panose="020B0004020202020204" pitchFamily="34" charset="0"/>
                        </a:rPr>
                        <a:t>PARTICIPANT WAGES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45865096"/>
                  </a:ext>
                </a:extLst>
              </a:tr>
              <a:tr h="228600">
                <a:tc>
                  <a:txBody>
                    <a:bodyPr/>
                    <a:lstStyle/>
                    <a:p>
                      <a:pPr lvl="1" algn="l" fontAlgn="b"/>
                      <a:r>
                        <a:rPr lang="en-US" sz="1800" b="0" i="0" u="none" strike="noStrike" dirty="0">
                          <a:solidFill>
                            <a:srgbClr val="000000"/>
                          </a:solidFill>
                          <a:effectLst/>
                          <a:latin typeface="Aptos" panose="020B0004020202020204" pitchFamily="34" charset="0"/>
                        </a:rPr>
                        <a:t>Subsidized Wages and Fringe Benefits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425158988"/>
                  </a:ext>
                </a:extLst>
              </a:tr>
              <a:tr h="228600">
                <a:tc>
                  <a:txBody>
                    <a:bodyPr/>
                    <a:lstStyle/>
                    <a:p>
                      <a:pPr algn="l" fontAlgn="b"/>
                      <a:r>
                        <a:rPr lang="en-US" sz="1800" b="1" i="0" u="sng" strike="noStrike" dirty="0">
                          <a:solidFill>
                            <a:srgbClr val="000000"/>
                          </a:solidFill>
                          <a:effectLst/>
                          <a:latin typeface="Aptos" panose="020B0004020202020204" pitchFamily="34" charset="0"/>
                        </a:rPr>
                        <a:t>OTHER PROGRAM COSTS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118923695"/>
                  </a:ext>
                </a:extLst>
              </a:tr>
              <a:tr h="228600">
                <a:tc>
                  <a:txBody>
                    <a:bodyPr/>
                    <a:lstStyle/>
                    <a:p>
                      <a:pPr lvl="1" algn="l" fontAlgn="b"/>
                      <a:r>
                        <a:rPr lang="en-US" sz="1800" b="0" i="0" u="none" strike="noStrike">
                          <a:solidFill>
                            <a:srgbClr val="000000"/>
                          </a:solidFill>
                          <a:effectLst/>
                          <a:latin typeface="Aptos" panose="020B0004020202020204" pitchFamily="34" charset="0"/>
                        </a:rPr>
                        <a:t>Non-Capital Equipment/Supplies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870283815"/>
                  </a:ext>
                </a:extLst>
              </a:tr>
              <a:tr h="228600">
                <a:tc>
                  <a:txBody>
                    <a:bodyPr/>
                    <a:lstStyle/>
                    <a:p>
                      <a:pPr lvl="1" algn="l" fontAlgn="b"/>
                      <a:r>
                        <a:rPr lang="en-US" sz="1800" b="0" i="0" u="none" strike="noStrike" dirty="0">
                          <a:solidFill>
                            <a:srgbClr val="000000"/>
                          </a:solidFill>
                          <a:effectLst/>
                          <a:latin typeface="Aptos" panose="020B0004020202020204" pitchFamily="34" charset="0"/>
                        </a:rPr>
                        <a:t>Supplies - Direct Program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794743390"/>
                  </a:ext>
                </a:extLst>
              </a:tr>
              <a:tr h="228600">
                <a:tc>
                  <a:txBody>
                    <a:bodyPr/>
                    <a:lstStyle/>
                    <a:p>
                      <a:pPr lvl="1" algn="l" fontAlgn="b"/>
                      <a:r>
                        <a:rPr lang="en-US" sz="1800" b="0" i="0" u="none" strike="noStrike" dirty="0">
                          <a:solidFill>
                            <a:srgbClr val="000000"/>
                          </a:solidFill>
                          <a:effectLst/>
                          <a:latin typeface="Aptos" panose="020B0004020202020204" pitchFamily="34" charset="0"/>
                        </a:rPr>
                        <a:t>Printing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631778675"/>
                  </a:ext>
                </a:extLst>
              </a:tr>
              <a:tr h="228600">
                <a:tc>
                  <a:txBody>
                    <a:bodyPr/>
                    <a:lstStyle/>
                    <a:p>
                      <a:pPr lvl="1" algn="l" fontAlgn="b"/>
                      <a:r>
                        <a:rPr lang="en-US" sz="1800" b="0" i="0" u="none" strike="noStrike">
                          <a:solidFill>
                            <a:srgbClr val="000000"/>
                          </a:solidFill>
                          <a:effectLst/>
                          <a:latin typeface="Aptos" panose="020B0004020202020204" pitchFamily="34" charset="0"/>
                        </a:rPr>
                        <a:t>Telephone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048766637"/>
                  </a:ext>
                </a:extLst>
              </a:tr>
              <a:tr h="228600">
                <a:tc>
                  <a:txBody>
                    <a:bodyPr/>
                    <a:lstStyle/>
                    <a:p>
                      <a:pPr lvl="1" algn="l" fontAlgn="b"/>
                      <a:r>
                        <a:rPr lang="en-US" sz="1800" b="0" i="0" u="none" strike="noStrike" dirty="0">
                          <a:solidFill>
                            <a:srgbClr val="000000"/>
                          </a:solidFill>
                          <a:effectLst/>
                          <a:latin typeface="Aptos" panose="020B0004020202020204" pitchFamily="34" charset="0"/>
                        </a:rPr>
                        <a:t>Travel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796239022"/>
                  </a:ext>
                </a:extLst>
              </a:tr>
              <a:tr h="228600">
                <a:tc>
                  <a:txBody>
                    <a:bodyPr/>
                    <a:lstStyle/>
                    <a:p>
                      <a:pPr lvl="1" algn="l" fontAlgn="b"/>
                      <a:r>
                        <a:rPr lang="en-US" sz="1800" b="0" i="0" u="none" strike="noStrike" dirty="0">
                          <a:solidFill>
                            <a:srgbClr val="000000"/>
                          </a:solidFill>
                          <a:effectLst/>
                          <a:latin typeface="Aptos" panose="020B0004020202020204" pitchFamily="34" charset="0"/>
                        </a:rPr>
                        <a:t>Building/Space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640781111"/>
                  </a:ext>
                </a:extLst>
              </a:tr>
              <a:tr h="228600">
                <a:tc>
                  <a:txBody>
                    <a:bodyPr/>
                    <a:lstStyle/>
                    <a:p>
                      <a:pPr lvl="1" algn="l" fontAlgn="b"/>
                      <a:r>
                        <a:rPr lang="en-US" sz="1800" b="0" i="0" u="none" strike="noStrike">
                          <a:solidFill>
                            <a:srgbClr val="000000"/>
                          </a:solidFill>
                          <a:effectLst/>
                          <a:latin typeface="Aptos" panose="020B0004020202020204" pitchFamily="34" charset="0"/>
                        </a:rPr>
                        <a:t>Equipment &amp; Other Capital Expenditures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745105971"/>
                  </a:ext>
                </a:extLst>
              </a:tr>
              <a:tr h="228600">
                <a:tc>
                  <a:txBody>
                    <a:bodyPr/>
                    <a:lstStyle/>
                    <a:p>
                      <a:pPr lvl="1" algn="l" fontAlgn="b"/>
                      <a:r>
                        <a:rPr lang="en-US" sz="1800" b="0" i="0" u="none" strike="noStrike" dirty="0">
                          <a:solidFill>
                            <a:srgbClr val="000000"/>
                          </a:solidFill>
                          <a:effectLst/>
                          <a:latin typeface="Aptos" panose="020B0004020202020204" pitchFamily="34" charset="0"/>
                        </a:rPr>
                        <a:t>Subcontractors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902568772"/>
                  </a:ext>
                </a:extLst>
              </a:tr>
              <a:tr h="0">
                <a:tc>
                  <a:txBody>
                    <a:bodyPr/>
                    <a:lstStyle/>
                    <a:p>
                      <a:pPr lvl="1" algn="l" fontAlgn="b"/>
                      <a:r>
                        <a:rPr lang="en-US" sz="1800" b="0" i="0" u="none" strike="noStrike" dirty="0">
                          <a:solidFill>
                            <a:srgbClr val="000000"/>
                          </a:solidFill>
                          <a:effectLst/>
                          <a:latin typeface="Aptos" panose="020B0004020202020204" pitchFamily="34" charset="0"/>
                        </a:rPr>
                        <a:t>Miscellaneous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34441095"/>
                  </a:ext>
                </a:extLst>
              </a:tr>
            </a:tbl>
          </a:graphicData>
        </a:graphic>
      </p:graphicFrame>
      <p:graphicFrame>
        <p:nvGraphicFramePr>
          <p:cNvPr id="18" name="Table 17">
            <a:extLst>
              <a:ext uri="{FF2B5EF4-FFF2-40B4-BE49-F238E27FC236}">
                <a16:creationId xmlns:a16="http://schemas.microsoft.com/office/drawing/2014/main" id="{6CDC3687-6638-7FD4-426C-AE8CDD390864}"/>
              </a:ext>
            </a:extLst>
          </p:cNvPr>
          <p:cNvGraphicFramePr>
            <a:graphicFrameLocks noGrp="1"/>
          </p:cNvGraphicFramePr>
          <p:nvPr>
            <p:extLst>
              <p:ext uri="{D42A27DB-BD31-4B8C-83A1-F6EECF244321}">
                <p14:modId xmlns:p14="http://schemas.microsoft.com/office/powerpoint/2010/main" val="104655816"/>
              </p:ext>
            </p:extLst>
          </p:nvPr>
        </p:nvGraphicFramePr>
        <p:xfrm>
          <a:off x="9181559" y="1240472"/>
          <a:ext cx="2643243" cy="1127760"/>
        </p:xfrm>
        <a:graphic>
          <a:graphicData uri="http://schemas.openxmlformats.org/drawingml/2006/table">
            <a:tbl>
              <a:tblPr/>
              <a:tblGrid>
                <a:gridCol w="2643243">
                  <a:extLst>
                    <a:ext uri="{9D8B030D-6E8A-4147-A177-3AD203B41FA5}">
                      <a16:colId xmlns:a16="http://schemas.microsoft.com/office/drawing/2014/main" val="3694028132"/>
                    </a:ext>
                  </a:extLst>
                </a:gridCol>
              </a:tblGrid>
              <a:tr h="228600">
                <a:tc>
                  <a:txBody>
                    <a:bodyPr/>
                    <a:lstStyle/>
                    <a:p>
                      <a:pPr algn="l" fontAlgn="b"/>
                      <a:r>
                        <a:rPr lang="en-US" sz="1800" b="1" i="0" u="sng" strike="noStrike" dirty="0">
                          <a:solidFill>
                            <a:srgbClr val="000000"/>
                          </a:solidFill>
                          <a:effectLst/>
                          <a:latin typeface="Aptos" panose="020B0004020202020204" pitchFamily="34" charset="0"/>
                        </a:rPr>
                        <a:t>SUPPORTIVE SERVICES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623790502"/>
                  </a:ext>
                </a:extLst>
              </a:tr>
              <a:tr h="228600">
                <a:tc>
                  <a:txBody>
                    <a:bodyPr/>
                    <a:lstStyle/>
                    <a:p>
                      <a:pPr lvl="1" algn="l" fontAlgn="b"/>
                      <a:r>
                        <a:rPr lang="en-US" sz="1800" b="0" i="0" u="none" strike="noStrike" dirty="0">
                          <a:solidFill>
                            <a:srgbClr val="000000"/>
                          </a:solidFill>
                          <a:effectLst/>
                          <a:latin typeface="Aptos" panose="020B0004020202020204" pitchFamily="34" charset="0"/>
                        </a:rPr>
                        <a:t>Dependent Care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540840367"/>
                  </a:ext>
                </a:extLst>
              </a:tr>
              <a:tr h="228600">
                <a:tc>
                  <a:txBody>
                    <a:bodyPr/>
                    <a:lstStyle/>
                    <a:p>
                      <a:pPr lvl="1" algn="l" fontAlgn="b"/>
                      <a:r>
                        <a:rPr lang="en-US" sz="1800" b="0" i="0" u="none" strike="noStrike" dirty="0">
                          <a:solidFill>
                            <a:srgbClr val="000000"/>
                          </a:solidFill>
                          <a:effectLst/>
                          <a:latin typeface="Aptos" panose="020B0004020202020204" pitchFamily="34" charset="0"/>
                        </a:rPr>
                        <a:t>Transportation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638771949"/>
                  </a:ext>
                </a:extLst>
              </a:tr>
              <a:tr h="68263">
                <a:tc>
                  <a:txBody>
                    <a:bodyPr/>
                    <a:lstStyle/>
                    <a:p>
                      <a:pPr lvl="1" algn="l" fontAlgn="b"/>
                      <a:r>
                        <a:rPr lang="en-US" sz="1800" b="0" i="0" u="none" strike="noStrike" dirty="0">
                          <a:solidFill>
                            <a:srgbClr val="000000"/>
                          </a:solidFill>
                          <a:effectLst/>
                          <a:latin typeface="Aptos" panose="020B0004020202020204" pitchFamily="34" charset="0"/>
                        </a:rPr>
                        <a:t>Ancillary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24781313"/>
                  </a:ext>
                </a:extLst>
              </a:tr>
            </a:tbl>
          </a:graphicData>
        </a:graphic>
      </p:graphicFrame>
      <p:sp>
        <p:nvSpPr>
          <p:cNvPr id="19" name="TextBox 18">
            <a:extLst>
              <a:ext uri="{FF2B5EF4-FFF2-40B4-BE49-F238E27FC236}">
                <a16:creationId xmlns:a16="http://schemas.microsoft.com/office/drawing/2014/main" id="{75FBFF62-1F88-800B-CEA5-3BC398FE94F3}"/>
              </a:ext>
            </a:extLst>
          </p:cNvPr>
          <p:cNvSpPr txBox="1"/>
          <p:nvPr/>
        </p:nvSpPr>
        <p:spPr>
          <a:xfrm>
            <a:off x="367197" y="1240472"/>
            <a:ext cx="3867863" cy="5355312"/>
          </a:xfrm>
          <a:prstGeom prst="rect">
            <a:avLst/>
          </a:prstGeom>
          <a:noFill/>
        </p:spPr>
        <p:txBody>
          <a:bodyPr wrap="square" rtlCol="0">
            <a:spAutoFit/>
          </a:bodyPr>
          <a:lstStyle/>
          <a:p>
            <a:r>
              <a:rPr lang="en-US" dirty="0">
                <a:latin typeface="Aptos" panose="020B0004020202020204" pitchFamily="34" charset="0"/>
              </a:rPr>
              <a:t>Your budget can be thought of in two buckets:</a:t>
            </a:r>
          </a:p>
          <a:p>
            <a:pPr marL="285750" indent="-285750">
              <a:buFont typeface="Arial" panose="020B0604020202020204" pitchFamily="34" charset="0"/>
              <a:buChar char="•"/>
            </a:pPr>
            <a:r>
              <a:rPr lang="en-US" dirty="0">
                <a:latin typeface="Aptos" panose="020B0004020202020204" pitchFamily="34" charset="0"/>
              </a:rPr>
              <a:t>Admin/Program costs </a:t>
            </a:r>
          </a:p>
          <a:p>
            <a:pPr marL="285750" indent="-285750">
              <a:buFont typeface="Arial" panose="020B0604020202020204" pitchFamily="34" charset="0"/>
              <a:buChar char="•"/>
            </a:pPr>
            <a:r>
              <a:rPr lang="en-US" dirty="0">
                <a:latin typeface="Aptos" panose="020B0004020202020204" pitchFamily="34" charset="0"/>
              </a:rPr>
              <a:t>Support Services costs</a:t>
            </a:r>
          </a:p>
          <a:p>
            <a:pPr marL="285750" indent="-285750">
              <a:buFont typeface="Arial" panose="020B0604020202020204" pitchFamily="34" charset="0"/>
              <a:buChar char="•"/>
            </a:pPr>
            <a:endParaRPr lang="en-US" dirty="0">
              <a:latin typeface="Aptos" panose="020B0004020202020204" pitchFamily="34" charset="0"/>
            </a:endParaRPr>
          </a:p>
          <a:p>
            <a:r>
              <a:rPr lang="en-US" dirty="0">
                <a:latin typeface="Aptos" panose="020B0004020202020204" pitchFamily="34" charset="0"/>
              </a:rPr>
              <a:t>Here are the common costs associated with running an employment program and the terms used to describe them</a:t>
            </a:r>
          </a:p>
          <a:p>
            <a:endParaRPr lang="en-US" dirty="0">
              <a:latin typeface="Aptos" panose="020B0004020202020204" pitchFamily="34" charset="0"/>
            </a:endParaRPr>
          </a:p>
          <a:p>
            <a:r>
              <a:rPr lang="en-US" dirty="0">
                <a:latin typeface="Aptos" panose="020B0004020202020204" pitchFamily="34" charset="0"/>
              </a:rPr>
              <a:t>SNAP E&amp;T funds are flexible by design, however there are </a:t>
            </a:r>
            <a:r>
              <a:rPr lang="en-US" b="1" dirty="0">
                <a:latin typeface="Aptos" panose="020B0004020202020204" pitchFamily="34" charset="0"/>
              </a:rPr>
              <a:t>unallowable costs</a:t>
            </a:r>
            <a:r>
              <a:rPr lang="en-US" dirty="0">
                <a:latin typeface="Aptos" panose="020B0004020202020204" pitchFamily="34" charset="0"/>
              </a:rPr>
              <a:t>. See CDSS handbook for more details</a:t>
            </a:r>
          </a:p>
          <a:p>
            <a:pPr marL="285750" indent="-285750">
              <a:buFont typeface="Arial" panose="020B0604020202020204" pitchFamily="34" charset="0"/>
              <a:buChar char="•"/>
            </a:pPr>
            <a:r>
              <a:rPr lang="en-US" dirty="0">
                <a:latin typeface="Aptos" panose="020B0004020202020204" pitchFamily="34" charset="0"/>
              </a:rPr>
              <a:t>Food</a:t>
            </a:r>
          </a:p>
          <a:p>
            <a:pPr marL="285750" indent="-285750">
              <a:buFont typeface="Arial" panose="020B0604020202020204" pitchFamily="34" charset="0"/>
              <a:buChar char="•"/>
            </a:pPr>
            <a:r>
              <a:rPr lang="en-US" dirty="0">
                <a:latin typeface="Aptos" panose="020B0004020202020204" pitchFamily="34" charset="0"/>
              </a:rPr>
              <a:t>Mental Health Services</a:t>
            </a:r>
          </a:p>
          <a:p>
            <a:pPr marL="285750" indent="-285750">
              <a:buFont typeface="Arial" panose="020B0604020202020204" pitchFamily="34" charset="0"/>
              <a:buChar char="•"/>
            </a:pPr>
            <a:r>
              <a:rPr lang="en-US" dirty="0">
                <a:latin typeface="Aptos" panose="020B0004020202020204" pitchFamily="34" charset="0"/>
              </a:rPr>
              <a:t>Fundraising Costs</a:t>
            </a:r>
          </a:p>
          <a:p>
            <a:pPr marL="285750" indent="-285750">
              <a:buFont typeface="Arial" panose="020B0604020202020204" pitchFamily="34" charset="0"/>
              <a:buChar char="•"/>
            </a:pPr>
            <a:r>
              <a:rPr lang="en-US" dirty="0">
                <a:latin typeface="Aptos" panose="020B0004020202020204" pitchFamily="34" charset="0"/>
              </a:rPr>
              <a:t>Bad debt, late fees</a:t>
            </a:r>
          </a:p>
          <a:p>
            <a:pPr marL="285750" indent="-285750">
              <a:buFont typeface="Arial" panose="020B0604020202020204" pitchFamily="34" charset="0"/>
              <a:buChar char="•"/>
            </a:pPr>
            <a:r>
              <a:rPr lang="en-US" dirty="0">
                <a:latin typeface="Aptos" panose="020B0004020202020204" pitchFamily="34" charset="0"/>
              </a:rPr>
              <a:t>Membership costs</a:t>
            </a:r>
          </a:p>
        </p:txBody>
      </p:sp>
      <p:pic>
        <p:nvPicPr>
          <p:cNvPr id="4" name="Graphic 3" descr="Money with solid fill">
            <a:extLst>
              <a:ext uri="{FF2B5EF4-FFF2-40B4-BE49-F238E27FC236}">
                <a16:creationId xmlns:a16="http://schemas.microsoft.com/office/drawing/2014/main" id="{0F73AE73-9473-88EB-C68F-34CF8EB784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4868" y="4193223"/>
            <a:ext cx="1202350" cy="1202350"/>
          </a:xfrm>
          <a:prstGeom prst="rect">
            <a:avLst/>
          </a:prstGeom>
        </p:spPr>
      </p:pic>
      <p:pic>
        <p:nvPicPr>
          <p:cNvPr id="6" name="Graphic 5" descr="Coins with solid fill">
            <a:extLst>
              <a:ext uri="{FF2B5EF4-FFF2-40B4-BE49-F238E27FC236}">
                <a16:creationId xmlns:a16="http://schemas.microsoft.com/office/drawing/2014/main" id="{6EB2936D-8FDF-F175-E6E8-1D15C96455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9706" y="4340859"/>
            <a:ext cx="1128713" cy="1128713"/>
          </a:xfrm>
          <a:prstGeom prst="rect">
            <a:avLst/>
          </a:prstGeom>
        </p:spPr>
      </p:pic>
      <p:sp>
        <p:nvSpPr>
          <p:cNvPr id="3" name="TextBox 2">
            <a:extLst>
              <a:ext uri="{FF2B5EF4-FFF2-40B4-BE49-F238E27FC236}">
                <a16:creationId xmlns:a16="http://schemas.microsoft.com/office/drawing/2014/main" id="{53E48A68-3672-F857-836A-59B6E3582942}"/>
              </a:ext>
            </a:extLst>
          </p:cNvPr>
          <p:cNvSpPr txBox="1"/>
          <p:nvPr/>
        </p:nvSpPr>
        <p:spPr>
          <a:xfrm>
            <a:off x="7685688" y="5838428"/>
            <a:ext cx="4545381" cy="646331"/>
          </a:xfrm>
          <a:prstGeom prst="rect">
            <a:avLst/>
          </a:prstGeom>
          <a:noFill/>
        </p:spPr>
        <p:txBody>
          <a:bodyPr wrap="square" rtlCol="0">
            <a:spAutoFit/>
          </a:bodyPr>
          <a:lstStyle/>
          <a:p>
            <a:r>
              <a:rPr lang="en-US" dirty="0"/>
              <a:t>Updated budget templates can be found on </a:t>
            </a:r>
            <a:r>
              <a:rPr lang="en-US" dirty="0">
                <a:hlinkClick r:id="rId7"/>
              </a:rPr>
              <a:t>Skill Up provider landing page </a:t>
            </a:r>
            <a:endParaRPr lang="en-US" dirty="0"/>
          </a:p>
        </p:txBody>
      </p:sp>
    </p:spTree>
    <p:extLst>
      <p:ext uri="{BB962C8B-B14F-4D97-AF65-F5344CB8AC3E}">
        <p14:creationId xmlns:p14="http://schemas.microsoft.com/office/powerpoint/2010/main" val="299476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8FDABBF-B80B-4D2E-D8C4-246235CEB42B}"/>
              </a:ext>
            </a:extLst>
          </p:cNvPr>
          <p:cNvSpPr txBox="1"/>
          <p:nvPr/>
        </p:nvSpPr>
        <p:spPr>
          <a:xfrm>
            <a:off x="323617" y="1276350"/>
            <a:ext cx="11382608" cy="4939814"/>
          </a:xfrm>
          <a:prstGeom prst="rect">
            <a:avLst/>
          </a:prstGeom>
          <a:noFill/>
        </p:spPr>
        <p:txBody>
          <a:bodyPr wrap="square" rtlCol="0">
            <a:spAutoFit/>
          </a:bodyPr>
          <a:lstStyle/>
          <a:p>
            <a:r>
              <a:rPr lang="en-US" sz="2400" dirty="0">
                <a:latin typeface="Aptos" panose="020B0004020202020204" pitchFamily="34" charset="0"/>
              </a:rPr>
              <a:t>Within admin/program costs there are some additional calculations you will estimate and things to note:</a:t>
            </a:r>
          </a:p>
          <a:p>
            <a:r>
              <a:rPr lang="en-US" sz="2000" dirty="0">
                <a:latin typeface="Aptos" panose="020B0004020202020204" pitchFamily="34" charset="0"/>
              </a:rPr>
              <a:t> </a:t>
            </a:r>
          </a:p>
          <a:p>
            <a:pPr lvl="1"/>
            <a:r>
              <a:rPr lang="en-US" sz="1900" b="1" u="sng" dirty="0">
                <a:latin typeface="Aptos" panose="020B0004020202020204" pitchFamily="34" charset="0"/>
              </a:rPr>
              <a:t>Staffing</a:t>
            </a:r>
            <a:r>
              <a:rPr lang="en-US" sz="1900" b="1" dirty="0">
                <a:latin typeface="Aptos" panose="020B0004020202020204" pitchFamily="34" charset="0"/>
              </a:rPr>
              <a:t>: </a:t>
            </a:r>
            <a:r>
              <a:rPr lang="en-US" sz="1900" dirty="0">
                <a:latin typeface="Aptos" panose="020B0004020202020204" pitchFamily="34" charset="0"/>
              </a:rPr>
              <a:t>Cost allocated or direct see </a:t>
            </a:r>
            <a:r>
              <a:rPr lang="en-US" sz="1900" dirty="0">
                <a:latin typeface="Aptos" panose="020B0004020202020204" pitchFamily="34" charset="0"/>
                <a:hlinkClick r:id="rId3"/>
              </a:rPr>
              <a:t>Skill Up provider page for this tool! </a:t>
            </a:r>
            <a:endParaRPr lang="en-US" sz="1900" dirty="0">
              <a:latin typeface="Aptos" panose="020B0004020202020204" pitchFamily="34" charset="0"/>
            </a:endParaRPr>
          </a:p>
          <a:p>
            <a:pPr marL="742950" lvl="1" indent="-285750">
              <a:buFont typeface="Arial" panose="020B0604020202020204" pitchFamily="34" charset="0"/>
              <a:buChar char="•"/>
            </a:pPr>
            <a:r>
              <a:rPr lang="en-US" sz="1900" dirty="0">
                <a:latin typeface="Aptos" panose="020B0004020202020204" pitchFamily="34" charset="0"/>
              </a:rPr>
              <a:t>Participant facing Staff: % based on </a:t>
            </a:r>
            <a:r>
              <a:rPr lang="en-US" sz="1900" dirty="0">
                <a:solidFill>
                  <a:schemeClr val="accent4">
                    <a:lumMod val="75000"/>
                  </a:schemeClr>
                </a:solidFill>
                <a:latin typeface="Aptos" panose="020B0004020202020204" pitchFamily="34" charset="0"/>
              </a:rPr>
              <a:t># Skill Up Participants </a:t>
            </a:r>
            <a:r>
              <a:rPr lang="en-US" sz="1900" dirty="0">
                <a:latin typeface="Aptos" panose="020B0004020202020204" pitchFamily="34" charset="0"/>
              </a:rPr>
              <a:t>/ </a:t>
            </a:r>
            <a:r>
              <a:rPr lang="en-US" sz="1900" dirty="0">
                <a:solidFill>
                  <a:schemeClr val="accent4">
                    <a:lumMod val="75000"/>
                  </a:schemeClr>
                </a:solidFill>
                <a:latin typeface="Aptos" panose="020B0004020202020204" pitchFamily="34" charset="0"/>
              </a:rPr>
              <a:t>Total # participants  on case load </a:t>
            </a:r>
          </a:p>
          <a:p>
            <a:pPr marL="742950" lvl="1" indent="-285750">
              <a:buFont typeface="Arial" panose="020B0604020202020204" pitchFamily="34" charset="0"/>
              <a:buChar char="•"/>
            </a:pPr>
            <a:r>
              <a:rPr lang="en-US" sz="1900" dirty="0">
                <a:latin typeface="Aptos" panose="020B0004020202020204" pitchFamily="34" charset="0"/>
              </a:rPr>
              <a:t>Other Staff: Direct hours on project</a:t>
            </a:r>
          </a:p>
          <a:p>
            <a:pPr marL="742950" lvl="1" indent="-285750">
              <a:buFont typeface="Arial" panose="020B0604020202020204" pitchFamily="34" charset="0"/>
              <a:buChar char="•"/>
            </a:pPr>
            <a:r>
              <a:rPr lang="en-US" sz="1900" dirty="0">
                <a:latin typeface="Aptos" panose="020B0004020202020204" pitchFamily="34" charset="0"/>
              </a:rPr>
              <a:t>Timecard required for backup documentation</a:t>
            </a:r>
          </a:p>
          <a:p>
            <a:pPr marL="742950" lvl="1" indent="-285750">
              <a:buFont typeface="Arial" panose="020B0604020202020204" pitchFamily="34" charset="0"/>
              <a:buChar char="•"/>
            </a:pPr>
            <a:endParaRPr lang="en-US" sz="1900" dirty="0">
              <a:latin typeface="Aptos" panose="020B0004020202020204" pitchFamily="34" charset="0"/>
            </a:endParaRPr>
          </a:p>
          <a:p>
            <a:pPr lvl="1"/>
            <a:r>
              <a:rPr lang="en-US" sz="1900" b="1" u="sng" dirty="0">
                <a:latin typeface="Aptos" panose="020B0004020202020204" pitchFamily="34" charset="0"/>
              </a:rPr>
              <a:t>Indirect Rate</a:t>
            </a:r>
            <a:r>
              <a:rPr lang="en-US" sz="1900" b="1" dirty="0">
                <a:latin typeface="Aptos" panose="020B0004020202020204" pitchFamily="34" charset="0"/>
              </a:rPr>
              <a:t>: </a:t>
            </a:r>
            <a:r>
              <a:rPr lang="en-US" sz="1900" dirty="0">
                <a:latin typeface="Aptos" panose="020B0004020202020204" pitchFamily="34" charset="0"/>
              </a:rPr>
              <a:t>covers costs not outlined explicitly for overhead</a:t>
            </a:r>
          </a:p>
          <a:p>
            <a:pPr marL="742950" lvl="1" indent="-285750">
              <a:buFont typeface="Arial" panose="020B0604020202020204" pitchFamily="34" charset="0"/>
              <a:buChar char="•"/>
            </a:pPr>
            <a:r>
              <a:rPr lang="en-US" sz="1900" dirty="0">
                <a:latin typeface="Aptos" panose="020B0004020202020204" pitchFamily="34" charset="0"/>
              </a:rPr>
              <a:t>De </a:t>
            </a:r>
            <a:r>
              <a:rPr lang="en-US" sz="1900" dirty="0" err="1">
                <a:latin typeface="Aptos" panose="020B0004020202020204" pitchFamily="34" charset="0"/>
              </a:rPr>
              <a:t>minimus</a:t>
            </a:r>
            <a:r>
              <a:rPr lang="en-US" sz="1900" dirty="0">
                <a:latin typeface="Aptos" panose="020B0004020202020204" pitchFamily="34" charset="0"/>
              </a:rPr>
              <a:t>  rate</a:t>
            </a:r>
          </a:p>
          <a:p>
            <a:pPr marL="742950" lvl="1" indent="-285750">
              <a:buFont typeface="Arial" panose="020B0604020202020204" pitchFamily="34" charset="0"/>
              <a:buChar char="•"/>
            </a:pPr>
            <a:r>
              <a:rPr lang="en-US" sz="1900" dirty="0">
                <a:latin typeface="Aptos" panose="020B0004020202020204" pitchFamily="34" charset="0"/>
              </a:rPr>
              <a:t>Federally Approved Rate</a:t>
            </a:r>
          </a:p>
          <a:p>
            <a:pPr marL="742950" lvl="1" indent="-285750">
              <a:buFont typeface="Arial" panose="020B0604020202020204" pitchFamily="34" charset="0"/>
              <a:buChar char="•"/>
            </a:pPr>
            <a:r>
              <a:rPr lang="en-US" sz="1900" dirty="0">
                <a:latin typeface="Aptos" panose="020B0004020202020204" pitchFamily="34" charset="0"/>
              </a:rPr>
              <a:t>Actual Costs</a:t>
            </a:r>
          </a:p>
          <a:p>
            <a:pPr lvl="1"/>
            <a:endParaRPr lang="en-US" sz="1900" dirty="0">
              <a:latin typeface="Aptos" panose="020B0004020202020204" pitchFamily="34" charset="0"/>
            </a:endParaRPr>
          </a:p>
          <a:p>
            <a:pPr lvl="1"/>
            <a:r>
              <a:rPr lang="en-US" sz="1900" b="1" dirty="0">
                <a:latin typeface="Aptos" panose="020B0004020202020204" pitchFamily="34" charset="0"/>
              </a:rPr>
              <a:t>Other Program Costs- Cost Allocation</a:t>
            </a:r>
          </a:p>
          <a:p>
            <a:pPr lvl="1"/>
            <a:r>
              <a:rPr lang="en-US" sz="1900" b="1" u="sng" dirty="0">
                <a:latin typeface="Aptos" panose="020B0004020202020204" pitchFamily="34" charset="0"/>
              </a:rPr>
              <a:t>Building Costs</a:t>
            </a:r>
            <a:r>
              <a:rPr lang="en-US" sz="1900" dirty="0">
                <a:latin typeface="Aptos" panose="020B0004020202020204" pitchFamily="34" charset="0"/>
              </a:rPr>
              <a:t>: Cost allocated % based on </a:t>
            </a:r>
            <a:r>
              <a:rPr lang="en-US" sz="1900" dirty="0">
                <a:solidFill>
                  <a:schemeClr val="accent4">
                    <a:lumMod val="75000"/>
                  </a:schemeClr>
                </a:solidFill>
                <a:latin typeface="Aptos" panose="020B0004020202020204" pitchFamily="34" charset="0"/>
              </a:rPr>
              <a:t># Skill Up Participants </a:t>
            </a:r>
            <a:r>
              <a:rPr lang="en-US" sz="1900" dirty="0">
                <a:latin typeface="Aptos" panose="020B0004020202020204" pitchFamily="34" charset="0"/>
              </a:rPr>
              <a:t>/ </a:t>
            </a:r>
            <a:r>
              <a:rPr lang="en-US" sz="1900" dirty="0">
                <a:solidFill>
                  <a:schemeClr val="accent4">
                    <a:lumMod val="75000"/>
                  </a:schemeClr>
                </a:solidFill>
                <a:latin typeface="Aptos" panose="020B0004020202020204" pitchFamily="34" charset="0"/>
              </a:rPr>
              <a:t>Total # participants served org-wide  </a:t>
            </a:r>
          </a:p>
          <a:p>
            <a:pPr marL="742950" lvl="1" indent="-285750">
              <a:buFont typeface="Arial" panose="020B0604020202020204" pitchFamily="34" charset="0"/>
              <a:buChar char="•"/>
            </a:pPr>
            <a:r>
              <a:rPr lang="en-US" sz="1900" dirty="0">
                <a:latin typeface="Aptos" panose="020B0004020202020204" pitchFamily="34" charset="0"/>
              </a:rPr>
              <a:t>rent includes square footage calculation- last tab in workbook</a:t>
            </a:r>
            <a:endParaRPr lang="en-US" sz="1900" dirty="0"/>
          </a:p>
        </p:txBody>
      </p:sp>
    </p:spTree>
    <p:extLst>
      <p:ext uri="{BB962C8B-B14F-4D97-AF65-F5344CB8AC3E}">
        <p14:creationId xmlns:p14="http://schemas.microsoft.com/office/powerpoint/2010/main" val="394615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FBFF62-1F88-800B-CEA5-3BC398FE94F3}"/>
              </a:ext>
            </a:extLst>
          </p:cNvPr>
          <p:cNvSpPr txBox="1"/>
          <p:nvPr/>
        </p:nvSpPr>
        <p:spPr>
          <a:xfrm>
            <a:off x="658760" y="1250329"/>
            <a:ext cx="5818239" cy="1477328"/>
          </a:xfrm>
          <a:prstGeom prst="rect">
            <a:avLst/>
          </a:prstGeom>
          <a:noFill/>
        </p:spPr>
        <p:txBody>
          <a:bodyPr wrap="square" rtlCol="0">
            <a:spAutoFit/>
          </a:bodyPr>
          <a:lstStyle/>
          <a:p>
            <a:r>
              <a:rPr lang="en-US" b="1" dirty="0">
                <a:latin typeface="Aptos" panose="020B0004020202020204" pitchFamily="34" charset="0"/>
              </a:rPr>
              <a:t>Budget: </a:t>
            </a:r>
            <a:r>
              <a:rPr lang="en-US" dirty="0">
                <a:latin typeface="Aptos" panose="020B0004020202020204" pitchFamily="34" charset="0"/>
              </a:rPr>
              <a:t>For each line item in your budget, you will calculate the total cost (100%) you anticipate spending to serve Skill Up Participants</a:t>
            </a:r>
          </a:p>
          <a:p>
            <a:r>
              <a:rPr lang="en-US" dirty="0">
                <a:latin typeface="Aptos" panose="020B0004020202020204" pitchFamily="34" charset="0"/>
              </a:rPr>
              <a:t>Think about how many participants you will serve</a:t>
            </a:r>
          </a:p>
          <a:p>
            <a:r>
              <a:rPr lang="en-US" b="1" dirty="0">
                <a:latin typeface="Aptos" panose="020B0004020202020204" pitchFamily="34" charset="0"/>
              </a:rPr>
              <a:t>Remember: </a:t>
            </a:r>
            <a:r>
              <a:rPr lang="en-US" dirty="0">
                <a:latin typeface="Aptos" panose="020B0004020202020204" pitchFamily="34" charset="0"/>
              </a:rPr>
              <a:t>FFY Starts October 1</a:t>
            </a:r>
            <a:r>
              <a:rPr lang="en-US" baseline="30000" dirty="0">
                <a:latin typeface="Aptos" panose="020B0004020202020204" pitchFamily="34" charset="0"/>
              </a:rPr>
              <a:t>st</a:t>
            </a:r>
            <a:r>
              <a:rPr lang="en-US" dirty="0">
                <a:latin typeface="Aptos" panose="020B0004020202020204" pitchFamily="34" charset="0"/>
              </a:rPr>
              <a:t> </a:t>
            </a:r>
          </a:p>
        </p:txBody>
      </p:sp>
      <p:sp>
        <p:nvSpPr>
          <p:cNvPr id="7" name="TextBox 6">
            <a:extLst>
              <a:ext uri="{FF2B5EF4-FFF2-40B4-BE49-F238E27FC236}">
                <a16:creationId xmlns:a16="http://schemas.microsoft.com/office/drawing/2014/main" id="{F32F3DBD-DEFB-F37C-DD1E-D238DA5DF525}"/>
              </a:ext>
            </a:extLst>
          </p:cNvPr>
          <p:cNvSpPr txBox="1"/>
          <p:nvPr/>
        </p:nvSpPr>
        <p:spPr>
          <a:xfrm>
            <a:off x="6558213" y="1250329"/>
            <a:ext cx="4824162" cy="923330"/>
          </a:xfrm>
          <a:prstGeom prst="rect">
            <a:avLst/>
          </a:prstGeom>
          <a:noFill/>
        </p:spPr>
        <p:txBody>
          <a:bodyPr wrap="square">
            <a:spAutoFit/>
          </a:bodyPr>
          <a:lstStyle/>
          <a:p>
            <a:r>
              <a:rPr lang="en-US" dirty="0">
                <a:latin typeface="Aptos" panose="020B0004020202020204" pitchFamily="34" charset="0"/>
              </a:rPr>
              <a:t>The budget then breaks the total cost into:</a:t>
            </a:r>
          </a:p>
          <a:p>
            <a:pPr marL="285750" indent="-285750">
              <a:buFont typeface="Arial" panose="020B0604020202020204" pitchFamily="34" charset="0"/>
              <a:buChar char="•"/>
            </a:pPr>
            <a:r>
              <a:rPr lang="en-US" dirty="0">
                <a:latin typeface="Aptos" panose="020B0004020202020204" pitchFamily="34" charset="0"/>
              </a:rPr>
              <a:t>Federal share (50%) and </a:t>
            </a:r>
          </a:p>
          <a:p>
            <a:pPr marL="285750" indent="-285750">
              <a:buFont typeface="Arial" panose="020B0604020202020204" pitchFamily="34" charset="0"/>
              <a:buChar char="•"/>
            </a:pPr>
            <a:r>
              <a:rPr lang="en-US" dirty="0">
                <a:latin typeface="Aptos" panose="020B0004020202020204" pitchFamily="34" charset="0"/>
              </a:rPr>
              <a:t>Your FFY reimbursement potential from DEO</a:t>
            </a:r>
          </a:p>
        </p:txBody>
      </p:sp>
      <p:pic>
        <p:nvPicPr>
          <p:cNvPr id="5" name="Picture 4">
            <a:extLst>
              <a:ext uri="{FF2B5EF4-FFF2-40B4-BE49-F238E27FC236}">
                <a16:creationId xmlns:a16="http://schemas.microsoft.com/office/drawing/2014/main" id="{1DE6D440-71BD-5770-14E0-9DC18FF6AECC}"/>
              </a:ext>
            </a:extLst>
          </p:cNvPr>
          <p:cNvPicPr>
            <a:picLocks noChangeAspect="1"/>
          </p:cNvPicPr>
          <p:nvPr/>
        </p:nvPicPr>
        <p:blipFill>
          <a:blip r:embed="rId3"/>
          <a:srcRect b="4194"/>
          <a:stretch/>
        </p:blipFill>
        <p:spPr>
          <a:xfrm>
            <a:off x="296676" y="3112410"/>
            <a:ext cx="11704320" cy="2913951"/>
          </a:xfrm>
          <a:prstGeom prst="rect">
            <a:avLst/>
          </a:prstGeom>
        </p:spPr>
      </p:pic>
    </p:spTree>
    <p:extLst>
      <p:ext uri="{BB962C8B-B14F-4D97-AF65-F5344CB8AC3E}">
        <p14:creationId xmlns:p14="http://schemas.microsoft.com/office/powerpoint/2010/main" val="44968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E423A3485D1445863122D650D5F357" ma:contentTypeVersion="14" ma:contentTypeDescription="Create a new document." ma:contentTypeScope="" ma:versionID="c13f11dfd7ee118e08157fecdf0e11d1">
  <xsd:schema xmlns:xsd="http://www.w3.org/2001/XMLSchema" xmlns:xs="http://www.w3.org/2001/XMLSchema" xmlns:p="http://schemas.microsoft.com/office/2006/metadata/properties" xmlns:ns2="3b748c34-062f-490b-9515-6b7afc8aab77" xmlns:ns3="5870530b-4151-452c-b39b-ff81054bf27d" xmlns:ns4="bf2920f7-6e42-4ee3-9f3f-c94b7af73a2a" targetNamespace="http://schemas.microsoft.com/office/2006/metadata/properties" ma:root="true" ma:fieldsID="48481229c15733e88a150032fce0be2b" ns2:_="" ns3:_="" ns4:_="">
    <xsd:import namespace="3b748c34-062f-490b-9515-6b7afc8aab77"/>
    <xsd:import namespace="5870530b-4151-452c-b39b-ff81054bf27d"/>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48c34-062f-490b-9515-6b7afc8aa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70530b-4151-452c-b39b-ff81054bf2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c38e999-a57f-41c8-84e6-3ad5f3315cdd}" ma:internalName="TaxCatchAll" ma:showField="CatchAllData" ma:web="5870530b-4151-452c-b39b-ff81054bf2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748c34-062f-490b-9515-6b7afc8aab77">
      <Terms xmlns="http://schemas.microsoft.com/office/infopath/2007/PartnerControls"/>
    </lcf76f155ced4ddcb4097134ff3c332f>
    <TaxCatchAll xmlns="bf2920f7-6e42-4ee3-9f3f-c94b7af73a2a" xsi:nil="true"/>
  </documentManagement>
</p:properties>
</file>

<file path=customXml/itemProps1.xml><?xml version="1.0" encoding="utf-8"?>
<ds:datastoreItem xmlns:ds="http://schemas.openxmlformats.org/officeDocument/2006/customXml" ds:itemID="{0AE8721D-C215-4893-A3D9-EF85234F8ACD}">
  <ds:schemaRefs>
    <ds:schemaRef ds:uri="http://schemas.microsoft.com/sharepoint/v3/contenttype/forms"/>
  </ds:schemaRefs>
</ds:datastoreItem>
</file>

<file path=customXml/itemProps2.xml><?xml version="1.0" encoding="utf-8"?>
<ds:datastoreItem xmlns:ds="http://schemas.openxmlformats.org/officeDocument/2006/customXml" ds:itemID="{7C6A66E7-1DA9-46B6-B5C1-E96658CA8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48c34-062f-490b-9515-6b7afc8aab77"/>
    <ds:schemaRef ds:uri="5870530b-4151-452c-b39b-ff81054bf27d"/>
    <ds:schemaRef ds:uri="bf2920f7-6e42-4ee3-9f3f-c94b7af73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7AD266-97D1-406E-80ED-2221D2A54B0D}">
  <ds:schemaRefs>
    <ds:schemaRef ds:uri="http://schemas.microsoft.com/office/2006/metadata/properties"/>
    <ds:schemaRef ds:uri="http://schemas.microsoft.com/office/infopath/2007/PartnerControls"/>
    <ds:schemaRef ds:uri="3b748c34-062f-490b-9515-6b7afc8aab77"/>
    <ds:schemaRef ds:uri="bf2920f7-6e42-4ee3-9f3f-c94b7af73a2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13974</TotalTime>
  <Words>1247</Words>
  <Application>Microsoft Office PowerPoint</Application>
  <PresentationFormat>Widescreen</PresentationFormat>
  <Paragraphs>229</Paragraphs>
  <Slides>17</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Aptos</vt:lpstr>
      <vt:lpstr>Arial</vt:lpstr>
      <vt:lpstr>Calibri</vt:lpstr>
      <vt:lpstr>Calibri Light</vt:lpstr>
      <vt:lpstr>Franklin Gothic Book</vt:lpstr>
      <vt:lpstr>Inter</vt:lpstr>
      <vt:lpstr>Obviously Narw Bold</vt:lpstr>
      <vt:lpstr>Overpass Medium</vt:lpstr>
      <vt:lpstr>Segoe UI</vt:lpstr>
      <vt:lpstr>Office Theme</vt:lpstr>
      <vt:lpstr>1_Office Theme</vt:lpstr>
      <vt:lpstr>PowerPoint Presentation</vt:lpstr>
      <vt:lpstr>AGENDA</vt:lpstr>
      <vt:lpstr>WELCOME &amp; INTRODUCTIONS</vt:lpstr>
      <vt:lpstr>SKILL UP LOS ANGELES: OVERVIEW</vt:lpstr>
      <vt:lpstr>SKILL UP LOS ANGELES: FUNDING FLOW</vt:lpstr>
      <vt:lpstr>SKILL UP LOS ANGELES: FUNDING CYCLE</vt:lpstr>
      <vt:lpstr>SKILL UP LOS ANGELES: BUDGET OVERVIEW</vt:lpstr>
      <vt:lpstr>SKILL UP LOS ANGELES: BUDGET OVERVIEW</vt:lpstr>
      <vt:lpstr>SKILL UP LOS ANGELES: BUDGET OVERVIEW</vt:lpstr>
      <vt:lpstr>SKILL UP LOS ANGELES: BUDGET OVERVIEW </vt:lpstr>
      <vt:lpstr>SKILL UP LOS ANGELES: BUDGET OVERVIEW</vt:lpstr>
      <vt:lpstr>SKILL UP LOS ANGELES: BUDGET OVERVIEW</vt:lpstr>
      <vt:lpstr>SKILL UP LOS ANGELES: INVOICE PREVIEW</vt:lpstr>
      <vt:lpstr>SKILL UP LOS ANGELES: RESOURCES</vt:lpstr>
      <vt:lpstr>SKILL UP LOS ANGELES: RESOURCES</vt:lpstr>
      <vt:lpstr>SKILL UP LOS ANGELES: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Mobility Conf Slides</dc:title>
  <dc:creator>Hanna Welch</dc:creator>
  <cp:lastModifiedBy>Samantha Poster</cp:lastModifiedBy>
  <cp:revision>275</cp:revision>
  <dcterms:created xsi:type="dcterms:W3CDTF">2023-01-31T23:06:18Z</dcterms:created>
  <dcterms:modified xsi:type="dcterms:W3CDTF">2024-11-22T19:18:33Z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0x010100DBE423A3485D1445863122D650D5F357</vt:lpwstr>
  </property>
  <property fmtid="{D5CDD505-2E9C-101B-9397-08002B2CF9AE}" pid="3" name="MediaServiceImageTags">
    <vt:lpwstr/>
  </property>
</Properties>
</file>