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84" r:id="rId5"/>
    <p:sldMasterId id="2147483730" r:id="rId6"/>
    <p:sldMasterId id="21474837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6858000" cx="12192000"/>
  <p:notesSz cx="6858000" cy="9144000"/>
  <p:embeddedFontLst>
    <p:embeddedFont>
      <p:font typeface="Libre Franklin"/>
      <p:regular r:id="rId18"/>
      <p:bold r:id="rId19"/>
      <p:italic r:id="rId20"/>
      <p:boldItalic r:id="rId21"/>
    </p:embeddedFont>
    <p:embeddedFont>
      <p:font typeface="Overpass Black"/>
      <p:bold r:id="rId22"/>
      <p:boldItalic r:id="rId23"/>
    </p:embeddedFont>
    <p:embeddedFont>
      <p:font typeface="Garamond"/>
      <p:regular r:id="rId24"/>
      <p:bold r:id="rId25"/>
      <p:italic r:id="rId26"/>
      <p:boldItalic r:id="rId27"/>
    </p:embeddedFont>
    <p:embeddedFont>
      <p:font typeface="Overpass Thin"/>
      <p:regular r:id="rId28"/>
      <p:bold r:id="rId29"/>
      <p:italic r:id="rId30"/>
      <p:boldItalic r:id="rId31"/>
    </p:embeddedFont>
    <p:embeddedFont>
      <p:font typeface="Inter"/>
      <p:regular r:id="rId32"/>
      <p:bold r:id="rId33"/>
      <p:italic r:id="rId34"/>
      <p:boldItalic r:id="rId35"/>
    </p:embeddedFont>
    <p:embeddedFont>
      <p:font typeface="Overpass"/>
      <p:regular r:id="rId36"/>
      <p:bold r:id="rId37"/>
      <p:italic r:id="rId38"/>
      <p:boldItalic r:id="rId39"/>
    </p:embeddedFont>
    <p:embeddedFont>
      <p:font typeface="Overpass Light"/>
      <p:regular r:id="rId40"/>
      <p:bold r:id="rId41"/>
      <p:italic r:id="rId42"/>
      <p:boldItalic r:id="rId43"/>
    </p:embeddedFont>
    <p:embeddedFont>
      <p:font typeface="Overpass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jhGT3Xd19CMalVCQ2R4+KCLaW0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2870EF-F081-4663-8F7D-6B36C3BC604F}">
  <a:tblStyle styleId="{032870EF-F081-4663-8F7D-6B36C3BC604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verpassLight-regular.fntdata"/><Relationship Id="rId20" Type="http://schemas.openxmlformats.org/officeDocument/2006/relationships/font" Target="fonts/LibreFranklin-italic.fntdata"/><Relationship Id="rId42" Type="http://schemas.openxmlformats.org/officeDocument/2006/relationships/font" Target="fonts/OverpassLight-italic.fntdata"/><Relationship Id="rId41" Type="http://schemas.openxmlformats.org/officeDocument/2006/relationships/font" Target="fonts/OverpassLight-bold.fntdata"/><Relationship Id="rId22" Type="http://schemas.openxmlformats.org/officeDocument/2006/relationships/font" Target="fonts/OverpassBlack-bold.fntdata"/><Relationship Id="rId44" Type="http://schemas.openxmlformats.org/officeDocument/2006/relationships/font" Target="fonts/OverpassMedium-regular.fntdata"/><Relationship Id="rId21" Type="http://schemas.openxmlformats.org/officeDocument/2006/relationships/font" Target="fonts/LibreFranklin-boldItalic.fntdata"/><Relationship Id="rId43" Type="http://schemas.openxmlformats.org/officeDocument/2006/relationships/font" Target="fonts/OverpassLight-boldItalic.fntdata"/><Relationship Id="rId24" Type="http://schemas.openxmlformats.org/officeDocument/2006/relationships/font" Target="fonts/Garamond-regular.fntdata"/><Relationship Id="rId46" Type="http://schemas.openxmlformats.org/officeDocument/2006/relationships/font" Target="fonts/OverpassMedium-italic.fntdata"/><Relationship Id="rId23" Type="http://schemas.openxmlformats.org/officeDocument/2006/relationships/font" Target="fonts/OverpassBlack-boldItalic.fntdata"/><Relationship Id="rId45" Type="http://schemas.openxmlformats.org/officeDocument/2006/relationships/font" Target="fonts/Overpass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Garamond-italic.fntdata"/><Relationship Id="rId48" Type="http://customschemas.google.com/relationships/presentationmetadata" Target="metadata"/><Relationship Id="rId25" Type="http://schemas.openxmlformats.org/officeDocument/2006/relationships/font" Target="fonts/Garamond-bold.fntdata"/><Relationship Id="rId47" Type="http://schemas.openxmlformats.org/officeDocument/2006/relationships/font" Target="fonts/OverpassMedium-boldItalic.fntdata"/><Relationship Id="rId28" Type="http://schemas.openxmlformats.org/officeDocument/2006/relationships/font" Target="fonts/OverpassThin-regular.fntdata"/><Relationship Id="rId27" Type="http://schemas.openxmlformats.org/officeDocument/2006/relationships/font" Target="fonts/Garamon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verpassThin-bold.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OverpassThin-boldItalic.fntdata"/><Relationship Id="rId30" Type="http://schemas.openxmlformats.org/officeDocument/2006/relationships/font" Target="fonts/OverpassThin-italic.fntdata"/><Relationship Id="rId11" Type="http://schemas.openxmlformats.org/officeDocument/2006/relationships/slide" Target="slides/slide3.xml"/><Relationship Id="rId33" Type="http://schemas.openxmlformats.org/officeDocument/2006/relationships/font" Target="fonts/Inter-bold.fntdata"/><Relationship Id="rId10" Type="http://schemas.openxmlformats.org/officeDocument/2006/relationships/slide" Target="slides/slide2.xml"/><Relationship Id="rId32" Type="http://schemas.openxmlformats.org/officeDocument/2006/relationships/font" Target="fonts/Inter-regular.fntdata"/><Relationship Id="rId13" Type="http://schemas.openxmlformats.org/officeDocument/2006/relationships/slide" Target="slides/slide5.xml"/><Relationship Id="rId35" Type="http://schemas.openxmlformats.org/officeDocument/2006/relationships/font" Target="fonts/Inter-boldItalic.fntdata"/><Relationship Id="rId12" Type="http://schemas.openxmlformats.org/officeDocument/2006/relationships/slide" Target="slides/slide4.xml"/><Relationship Id="rId34" Type="http://schemas.openxmlformats.org/officeDocument/2006/relationships/font" Target="fonts/Inter-italic.fntdata"/><Relationship Id="rId15" Type="http://schemas.openxmlformats.org/officeDocument/2006/relationships/slide" Target="slides/slide7.xml"/><Relationship Id="rId37" Type="http://schemas.openxmlformats.org/officeDocument/2006/relationships/font" Target="fonts/Overpass-bold.fntdata"/><Relationship Id="rId14" Type="http://schemas.openxmlformats.org/officeDocument/2006/relationships/slide" Target="slides/slide6.xml"/><Relationship Id="rId36" Type="http://schemas.openxmlformats.org/officeDocument/2006/relationships/font" Target="fonts/Overpass-regular.fntdata"/><Relationship Id="rId17" Type="http://schemas.openxmlformats.org/officeDocument/2006/relationships/slide" Target="slides/slide9.xml"/><Relationship Id="rId39" Type="http://schemas.openxmlformats.org/officeDocument/2006/relationships/font" Target="fonts/Overpass-boldItalic.fntdata"/><Relationship Id="rId16" Type="http://schemas.openxmlformats.org/officeDocument/2006/relationships/slide" Target="slides/slide8.xml"/><Relationship Id="rId38" Type="http://schemas.openxmlformats.org/officeDocument/2006/relationships/font" Target="fonts/Overpass-italic.fntdata"/><Relationship Id="rId19" Type="http://schemas.openxmlformats.org/officeDocument/2006/relationships/font" Target="fonts/LibreFranklin-bold.fntdata"/><Relationship Id="rId1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413d03795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g3413d037952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g3413d037952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313f0ee55f4_1_1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i="1">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13" name="Google Shape;1113;g313f0ee55f4_1_1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313f0ee55f4_1_19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120" name="Google Shape;1120;g313f0ee55f4_1_19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3413d037952_1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145" name="Google Shape;1145;g3413d037952_1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3413d037952_1_9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152" name="Google Shape;1152;g3413d037952_1_9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3414747a7d7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9" name="Google Shape;1159;g3414747a7d7_0_3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0" name="Google Shape;1160;g3414747a7d7_0_3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3413d037952_1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5" name="Google Shape;1165;g3413d037952_1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6" name="Google Shape;1166;g3413d037952_1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13f0ee55f4_1_30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1" name="Google Shape;1171;g313f0ee55f4_1_3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3142274a518_1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9" name="Google Shape;1179;g3142274a518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3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7.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24.jp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8.jpg"/><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31.jpg"/><Relationship Id="rId4" Type="http://schemas.openxmlformats.org/officeDocument/2006/relationships/image" Target="../media/image19.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g"/><Relationship Id="rId3" Type="http://schemas.openxmlformats.org/officeDocument/2006/relationships/image" Target="../media/image22.png"/><Relationship Id="rId4" Type="http://schemas.openxmlformats.org/officeDocument/2006/relationships/image" Target="../media/image19.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g"/><Relationship Id="rId3" Type="http://schemas.openxmlformats.org/officeDocument/2006/relationships/image" Target="../media/image13.png"/><Relationship Id="rId4" Type="http://schemas.openxmlformats.org/officeDocument/2006/relationships/image" Target="../media/image19.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g"/><Relationship Id="rId3" Type="http://schemas.openxmlformats.org/officeDocument/2006/relationships/image" Target="../media/image22.png"/><Relationship Id="rId4" Type="http://schemas.openxmlformats.org/officeDocument/2006/relationships/image" Target="../media/image1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24.jp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21.png"/><Relationship Id="rId4" Type="http://schemas.openxmlformats.org/officeDocument/2006/relationships/image" Target="../media/image19.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3.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2.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1.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8.jp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1.jp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8.jp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31.jp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22.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3.pn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22.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24.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1.png"/><Relationship Id="rId4"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1.png"/><Relationship Id="rId4" Type="http://schemas.openxmlformats.org/officeDocument/2006/relationships/image" Target="../media/image33.jpg"/><Relationship Id="rId5" Type="http://schemas.openxmlformats.org/officeDocument/2006/relationships/image" Target="../media/image32.jpg"/><Relationship Id="rId6" Type="http://schemas.openxmlformats.org/officeDocument/2006/relationships/image" Target="../media/image40.jpg"/><Relationship Id="rId7" Type="http://schemas.openxmlformats.org/officeDocument/2006/relationships/image" Target="../media/image29.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4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4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4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jpg"/><Relationship Id="rId4" Type="http://schemas.openxmlformats.org/officeDocument/2006/relationships/image" Target="../media/image10.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38.jpg"/><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37.jpg"/><Relationship Id="rId4"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p:bg>
      <p:bgPr>
        <a:solidFill>
          <a:schemeClr val="accent2"/>
        </a:solidFill>
      </p:bgPr>
    </p:bg>
    <p:spTree>
      <p:nvGrpSpPr>
        <p:cNvPr id="15" name="Shape 15"/>
        <p:cNvGrpSpPr/>
        <p:nvPr/>
      </p:nvGrpSpPr>
      <p:grpSpPr>
        <a:xfrm>
          <a:off x="0" y="0"/>
          <a:ext cx="0" cy="0"/>
          <a:chOff x="0" y="0"/>
          <a:chExt cx="0" cy="0"/>
        </a:xfrm>
      </p:grpSpPr>
      <p:pic>
        <p:nvPicPr>
          <p:cNvPr id="16" name="Google Shape;16;g313f0ee55f4_1_1077"/>
          <p:cNvPicPr preferRelativeResize="0"/>
          <p:nvPr/>
        </p:nvPicPr>
        <p:blipFill rotWithShape="1">
          <a:blip r:embed="rId2">
            <a:alphaModFix/>
          </a:blip>
          <a:srcRect b="0" l="0" r="0" t="0"/>
          <a:stretch/>
        </p:blipFill>
        <p:spPr>
          <a:xfrm>
            <a:off x="0" y="0"/>
            <a:ext cx="6308591" cy="6857999"/>
          </a:xfrm>
          <a:prstGeom prst="rect">
            <a:avLst/>
          </a:prstGeom>
          <a:solidFill>
            <a:schemeClr val="lt1"/>
          </a:solidFill>
          <a:ln>
            <a:noFill/>
          </a:ln>
        </p:spPr>
      </p:pic>
      <p:pic>
        <p:nvPicPr>
          <p:cNvPr id="17" name="Google Shape;17;g313f0ee55f4_1_1077"/>
          <p:cNvPicPr preferRelativeResize="0"/>
          <p:nvPr/>
        </p:nvPicPr>
        <p:blipFill rotWithShape="1">
          <a:blip r:embed="rId2">
            <a:alphaModFix/>
          </a:blip>
          <a:srcRect b="0" l="0" r="0" t="0"/>
          <a:stretch/>
        </p:blipFill>
        <p:spPr>
          <a:xfrm>
            <a:off x="6151258" y="56670"/>
            <a:ext cx="6193042" cy="6801329"/>
          </a:xfrm>
          <a:prstGeom prst="rect">
            <a:avLst/>
          </a:prstGeom>
          <a:solidFill>
            <a:schemeClr val="lt1"/>
          </a:solidFill>
          <a:ln>
            <a:noFill/>
          </a:ln>
        </p:spPr>
      </p:pic>
      <p:sp>
        <p:nvSpPr>
          <p:cNvPr id="18" name="Google Shape;18;g313f0ee55f4_1_1077"/>
          <p:cNvSpPr/>
          <p:nvPr>
            <p:ph idx="2" type="pic"/>
          </p:nvPr>
        </p:nvSpPr>
        <p:spPr>
          <a:xfrm>
            <a:off x="-13608" y="0"/>
            <a:ext cx="4174800" cy="4648800"/>
          </a:xfrm>
          <a:prstGeom prst="rect">
            <a:avLst/>
          </a:prstGeom>
          <a:solidFill>
            <a:srgbClr val="D8D8D8"/>
          </a:solidFill>
          <a:ln>
            <a:noFill/>
          </a:ln>
        </p:spPr>
      </p:sp>
      <p:sp>
        <p:nvSpPr>
          <p:cNvPr id="19" name="Google Shape;19;g313f0ee55f4_1_1077"/>
          <p:cNvSpPr/>
          <p:nvPr>
            <p:ph idx="3" type="pic"/>
          </p:nvPr>
        </p:nvSpPr>
        <p:spPr>
          <a:xfrm>
            <a:off x="4174740" y="0"/>
            <a:ext cx="4124100" cy="4648800"/>
          </a:xfrm>
          <a:prstGeom prst="rect">
            <a:avLst/>
          </a:prstGeom>
          <a:solidFill>
            <a:srgbClr val="D8D8D8"/>
          </a:solidFill>
          <a:ln>
            <a:noFill/>
          </a:ln>
        </p:spPr>
      </p:sp>
      <p:sp>
        <p:nvSpPr>
          <p:cNvPr id="20" name="Google Shape;20;g313f0ee55f4_1_1077"/>
          <p:cNvSpPr/>
          <p:nvPr>
            <p:ph idx="4" type="pic"/>
          </p:nvPr>
        </p:nvSpPr>
        <p:spPr>
          <a:xfrm>
            <a:off x="8298719" y="0"/>
            <a:ext cx="4032000" cy="4648800"/>
          </a:xfrm>
          <a:prstGeom prst="rect">
            <a:avLst/>
          </a:prstGeom>
          <a:solidFill>
            <a:srgbClr val="D8D8D8"/>
          </a:solidFill>
          <a:ln>
            <a:noFill/>
          </a:ln>
        </p:spPr>
      </p:sp>
      <p:sp>
        <p:nvSpPr>
          <p:cNvPr id="21" name="Google Shape;21;g313f0ee55f4_1_1077"/>
          <p:cNvSpPr txBox="1"/>
          <p:nvPr>
            <p:ph idx="1" type="subTitle"/>
          </p:nvPr>
        </p:nvSpPr>
        <p:spPr>
          <a:xfrm>
            <a:off x="504636" y="4900719"/>
            <a:ext cx="11200800" cy="11154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lt1"/>
              </a:buClr>
              <a:buSzPts val="1200"/>
              <a:buFont typeface="Arial"/>
              <a:buNone/>
              <a:defRPr b="0" i="0" sz="1800">
                <a:solidFill>
                  <a:schemeClr val="lt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logo with a bear and a star&#10;&#10;Description automatically generated" id="22" name="Google Shape;22;g313f0ee55f4_1_1077"/>
          <p:cNvPicPr preferRelativeResize="0"/>
          <p:nvPr/>
        </p:nvPicPr>
        <p:blipFill rotWithShape="1">
          <a:blip r:embed="rId3">
            <a:alphaModFix/>
          </a:blip>
          <a:srcRect b="0" l="0" r="0" t="0"/>
          <a:stretch/>
        </p:blipFill>
        <p:spPr>
          <a:xfrm>
            <a:off x="10040043" y="4648840"/>
            <a:ext cx="2496316" cy="25024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4">
    <p:bg>
      <p:bgPr>
        <a:solidFill>
          <a:schemeClr val="accent3"/>
        </a:solidFill>
      </p:bgPr>
    </p:bg>
    <p:spTree>
      <p:nvGrpSpPr>
        <p:cNvPr id="80" name="Shape 80"/>
        <p:cNvGrpSpPr/>
        <p:nvPr/>
      </p:nvGrpSpPr>
      <p:grpSpPr>
        <a:xfrm>
          <a:off x="0" y="0"/>
          <a:ext cx="0" cy="0"/>
          <a:chOff x="0" y="0"/>
          <a:chExt cx="0" cy="0"/>
        </a:xfrm>
      </p:grpSpPr>
      <p:pic>
        <p:nvPicPr>
          <p:cNvPr id="81" name="Google Shape;81;g313f0ee55f4_1_1142"/>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82" name="Google Shape;82;g313f0ee55f4_1_1142"/>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83" name="Google Shape;83;g313f0ee55f4_1_1142"/>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313f0ee55f4_1_1142"/>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85" name="Google Shape;85;g313f0ee55f4_1_1142"/>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86" name="Google Shape;86;g313f0ee55f4_1_1142"/>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sp>
        <p:nvSpPr>
          <p:cNvPr id="87" name="Google Shape;87;g313f0ee55f4_1_1142"/>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2">
    <p:bg>
      <p:bgPr>
        <a:solidFill>
          <a:schemeClr val="lt1"/>
        </a:solidFill>
      </p:bgPr>
    </p:bg>
    <p:spTree>
      <p:nvGrpSpPr>
        <p:cNvPr id="719" name="Shape 719"/>
        <p:cNvGrpSpPr/>
        <p:nvPr/>
      </p:nvGrpSpPr>
      <p:grpSpPr>
        <a:xfrm>
          <a:off x="0" y="0"/>
          <a:ext cx="0" cy="0"/>
          <a:chOff x="0" y="0"/>
          <a:chExt cx="0" cy="0"/>
        </a:xfrm>
      </p:grpSpPr>
      <p:sp>
        <p:nvSpPr>
          <p:cNvPr id="720" name="Google Shape;720;g313f0ee55f4_1_2963"/>
          <p:cNvSpPr/>
          <p:nvPr>
            <p:ph idx="2" type="pic"/>
          </p:nvPr>
        </p:nvSpPr>
        <p:spPr>
          <a:xfrm>
            <a:off x="0" y="0"/>
            <a:ext cx="6858000" cy="6858000"/>
          </a:xfrm>
          <a:prstGeom prst="rect">
            <a:avLst/>
          </a:prstGeom>
          <a:solidFill>
            <a:schemeClr val="lt1"/>
          </a:solidFill>
          <a:ln>
            <a:noFill/>
          </a:ln>
        </p:spPr>
      </p:sp>
      <p:pic>
        <p:nvPicPr>
          <p:cNvPr id="721" name="Google Shape;721;g313f0ee55f4_1_2963"/>
          <p:cNvPicPr preferRelativeResize="0"/>
          <p:nvPr/>
        </p:nvPicPr>
        <p:blipFill rotWithShape="1">
          <a:blip r:embed="rId2">
            <a:alphaModFix/>
          </a:blip>
          <a:srcRect b="0" l="0" r="0" t="0"/>
          <a:stretch/>
        </p:blipFill>
        <p:spPr>
          <a:xfrm>
            <a:off x="11155241" y="6016680"/>
            <a:ext cx="734497" cy="738511"/>
          </a:xfrm>
          <a:prstGeom prst="rect">
            <a:avLst/>
          </a:prstGeom>
          <a:noFill/>
          <a:ln>
            <a:noFill/>
          </a:ln>
        </p:spPr>
      </p:pic>
      <p:sp>
        <p:nvSpPr>
          <p:cNvPr id="722" name="Google Shape;722;g313f0ee55f4_1_2963"/>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p:bg>
      <p:bgPr>
        <a:solidFill>
          <a:schemeClr val="accent2"/>
        </a:solidFill>
      </p:bgPr>
    </p:bg>
    <p:spTree>
      <p:nvGrpSpPr>
        <p:cNvPr id="723" name="Shape 723"/>
        <p:cNvGrpSpPr/>
        <p:nvPr/>
      </p:nvGrpSpPr>
      <p:grpSpPr>
        <a:xfrm>
          <a:off x="0" y="0"/>
          <a:ext cx="0" cy="0"/>
          <a:chOff x="0" y="0"/>
          <a:chExt cx="0" cy="0"/>
        </a:xfrm>
      </p:grpSpPr>
      <p:pic>
        <p:nvPicPr>
          <p:cNvPr id="724" name="Google Shape;724;g313f0ee55f4_1_2967"/>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725" name="Google Shape;725;g313f0ee55f4_1_2967"/>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726" name="Google Shape;726;g313f0ee55f4_1_2967"/>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7" name="Google Shape;727;g313f0ee55f4_1_2967"/>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28" name="Google Shape;728;g313f0ee55f4_1_296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729" name="Google Shape;729;g313f0ee55f4_1_2967"/>
          <p:cNvPicPr preferRelativeResize="0"/>
          <p:nvPr/>
        </p:nvPicPr>
        <p:blipFill rotWithShape="1">
          <a:blip r:embed="rId3">
            <a:alphaModFix/>
          </a:blip>
          <a:srcRect b="0" l="0" r="0" t="0"/>
          <a:stretch/>
        </p:blipFill>
        <p:spPr>
          <a:xfrm>
            <a:off x="10985327" y="5632594"/>
            <a:ext cx="864768" cy="864768"/>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1">
  <p:cSld name="5_Comparison_1">
    <p:spTree>
      <p:nvGrpSpPr>
        <p:cNvPr id="730" name="Shape 730"/>
        <p:cNvGrpSpPr/>
        <p:nvPr/>
      </p:nvGrpSpPr>
      <p:grpSpPr>
        <a:xfrm>
          <a:off x="0" y="0"/>
          <a:ext cx="0" cy="0"/>
          <a:chOff x="0" y="0"/>
          <a:chExt cx="0" cy="0"/>
        </a:xfrm>
      </p:grpSpPr>
      <p:sp>
        <p:nvSpPr>
          <p:cNvPr id="731" name="Google Shape;731;g313f0ee55f4_1_2974"/>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2" name="Google Shape;732;g313f0ee55f4_1_2974"/>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733" name="Google Shape;733;g313f0ee55f4_1_297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34" name="Google Shape;734;g313f0ee55f4_1_2974"/>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1">
  <p:cSld name="5_Title and Content 3">
    <p:bg>
      <p:bgPr>
        <a:solidFill>
          <a:schemeClr val="accent2"/>
        </a:solidFill>
      </p:bgPr>
    </p:bg>
    <p:spTree>
      <p:nvGrpSpPr>
        <p:cNvPr id="735" name="Shape 735"/>
        <p:cNvGrpSpPr/>
        <p:nvPr/>
      </p:nvGrpSpPr>
      <p:grpSpPr>
        <a:xfrm>
          <a:off x="0" y="0"/>
          <a:ext cx="0" cy="0"/>
          <a:chOff x="0" y="0"/>
          <a:chExt cx="0" cy="0"/>
        </a:xfrm>
      </p:grpSpPr>
      <p:pic>
        <p:nvPicPr>
          <p:cNvPr id="736" name="Google Shape;736;g313f0ee55f4_1_2979"/>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737" name="Google Shape;737;g313f0ee55f4_1_2979"/>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738" name="Google Shape;738;g313f0ee55f4_1_2979"/>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9" name="Google Shape;739;g313f0ee55f4_1_2979"/>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0" name="Google Shape;740;g313f0ee55f4_1_297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741" name="Google Shape;741;g313f0ee55f4_1_2979"/>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2">
  <p:cSld name="5_Comparison_2">
    <p:spTree>
      <p:nvGrpSpPr>
        <p:cNvPr id="742" name="Shape 742"/>
        <p:cNvGrpSpPr/>
        <p:nvPr/>
      </p:nvGrpSpPr>
      <p:grpSpPr>
        <a:xfrm>
          <a:off x="0" y="0"/>
          <a:ext cx="0" cy="0"/>
          <a:chOff x="0" y="0"/>
          <a:chExt cx="0" cy="0"/>
        </a:xfrm>
      </p:grpSpPr>
      <p:sp>
        <p:nvSpPr>
          <p:cNvPr id="743" name="Google Shape;743;g313f0ee55f4_1_2986"/>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4" name="Google Shape;744;g313f0ee55f4_1_2986"/>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745" name="Google Shape;745;g313f0ee55f4_1_298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46" name="Google Shape;746;g313f0ee55f4_1_2986"/>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3">
  <p:cSld name="5_Comparison_3">
    <p:spTree>
      <p:nvGrpSpPr>
        <p:cNvPr id="747" name="Shape 747"/>
        <p:cNvGrpSpPr/>
        <p:nvPr/>
      </p:nvGrpSpPr>
      <p:grpSpPr>
        <a:xfrm>
          <a:off x="0" y="0"/>
          <a:ext cx="0" cy="0"/>
          <a:chOff x="0" y="0"/>
          <a:chExt cx="0" cy="0"/>
        </a:xfrm>
      </p:grpSpPr>
      <p:sp>
        <p:nvSpPr>
          <p:cNvPr id="748" name="Google Shape;748;g313f0ee55f4_1_2991"/>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9" name="Google Shape;749;g313f0ee55f4_1_2991"/>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750" name="Google Shape;750;g313f0ee55f4_1_299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51" name="Google Shape;751;g313f0ee55f4_1_2991"/>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4">
  <p:cSld name="5_Comparison_4">
    <p:spTree>
      <p:nvGrpSpPr>
        <p:cNvPr id="752" name="Shape 752"/>
        <p:cNvGrpSpPr/>
        <p:nvPr/>
      </p:nvGrpSpPr>
      <p:grpSpPr>
        <a:xfrm>
          <a:off x="0" y="0"/>
          <a:ext cx="0" cy="0"/>
          <a:chOff x="0" y="0"/>
          <a:chExt cx="0" cy="0"/>
        </a:xfrm>
      </p:grpSpPr>
      <p:sp>
        <p:nvSpPr>
          <p:cNvPr id="753" name="Google Shape;753;g313f0ee55f4_1_2996"/>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4" name="Google Shape;754;g313f0ee55f4_1_2996"/>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755" name="Google Shape;755;g313f0ee55f4_1_299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56" name="Google Shape;756;g313f0ee55f4_1_2996"/>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1 1">
  <p:cSld name="6_Comparison 2">
    <p:spTree>
      <p:nvGrpSpPr>
        <p:cNvPr id="757" name="Shape 757"/>
        <p:cNvGrpSpPr/>
        <p:nvPr/>
      </p:nvGrpSpPr>
      <p:grpSpPr>
        <a:xfrm>
          <a:off x="0" y="0"/>
          <a:ext cx="0" cy="0"/>
          <a:chOff x="0" y="0"/>
          <a:chExt cx="0" cy="0"/>
        </a:xfrm>
      </p:grpSpPr>
      <p:sp>
        <p:nvSpPr>
          <p:cNvPr id="758" name="Google Shape;758;g3414747a7d7_0_330"/>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9" name="Google Shape;759;g3414747a7d7_0_33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60" name="Google Shape;760;g3414747a7d7_0_330"/>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761" name="Google Shape;761;g3414747a7d7_0_330"/>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768" name="Shape 768"/>
        <p:cNvGrpSpPr/>
        <p:nvPr/>
      </p:nvGrpSpPr>
      <p:grpSpPr>
        <a:xfrm>
          <a:off x="0" y="0"/>
          <a:ext cx="0" cy="0"/>
          <a:chOff x="0" y="0"/>
          <a:chExt cx="0" cy="0"/>
        </a:xfrm>
      </p:grpSpPr>
      <p:sp>
        <p:nvSpPr>
          <p:cNvPr id="769" name="Google Shape;769;g3413d037952_1_628"/>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0" name="Google Shape;770;g3413d037952_1_628"/>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771" name="Google Shape;771;g3413d037952_1_62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72" name="Google Shape;772;g3413d037952_1_628"/>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1">
  <p:cSld name="6_Comparison 2">
    <p:spTree>
      <p:nvGrpSpPr>
        <p:cNvPr id="773" name="Shape 773"/>
        <p:cNvGrpSpPr/>
        <p:nvPr/>
      </p:nvGrpSpPr>
      <p:grpSpPr>
        <a:xfrm>
          <a:off x="0" y="0"/>
          <a:ext cx="0" cy="0"/>
          <a:chOff x="0" y="0"/>
          <a:chExt cx="0" cy="0"/>
        </a:xfrm>
      </p:grpSpPr>
      <p:sp>
        <p:nvSpPr>
          <p:cNvPr id="774" name="Google Shape;774;g3413d037952_1_633"/>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5" name="Google Shape;775;g3413d037952_1_63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776" name="Google Shape;776;g3413d037952_1_633"/>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777" name="Google Shape;777;g3413d037952_1_633"/>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5">
    <p:bg>
      <p:bgPr>
        <a:solidFill>
          <a:schemeClr val="accent4"/>
        </a:solidFill>
      </p:bgPr>
    </p:bg>
    <p:spTree>
      <p:nvGrpSpPr>
        <p:cNvPr id="88" name="Shape 88"/>
        <p:cNvGrpSpPr/>
        <p:nvPr/>
      </p:nvGrpSpPr>
      <p:grpSpPr>
        <a:xfrm>
          <a:off x="0" y="0"/>
          <a:ext cx="0" cy="0"/>
          <a:chOff x="0" y="0"/>
          <a:chExt cx="0" cy="0"/>
        </a:xfrm>
      </p:grpSpPr>
      <p:pic>
        <p:nvPicPr>
          <p:cNvPr id="89" name="Google Shape;89;g313f0ee55f4_1_1150"/>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90" name="Google Shape;90;g313f0ee55f4_1_1150"/>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91" name="Google Shape;91;g313f0ee55f4_1_1150"/>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313f0ee55f4_1_1150"/>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3" name="Google Shape;93;g313f0ee55f4_1_1150"/>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94" name="Google Shape;94;g313f0ee55f4_1_1150"/>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95" name="Google Shape;95;g313f0ee55f4_1_1150"/>
          <p:cNvPicPr preferRelativeResize="0"/>
          <p:nvPr/>
        </p:nvPicPr>
        <p:blipFill rotWithShape="1">
          <a:blip r:embed="rId5">
            <a:alphaModFix/>
          </a:blip>
          <a:srcRect b="0" l="0" r="0" t="0"/>
          <a:stretch/>
        </p:blipFill>
        <p:spPr>
          <a:xfrm>
            <a:off x="10288496" y="5594369"/>
            <a:ext cx="1556696" cy="96352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778" name="Shape 778"/>
        <p:cNvGrpSpPr/>
        <p:nvPr/>
      </p:nvGrpSpPr>
      <p:grpSpPr>
        <a:xfrm>
          <a:off x="0" y="0"/>
          <a:ext cx="0" cy="0"/>
          <a:chOff x="0" y="0"/>
          <a:chExt cx="0" cy="0"/>
        </a:xfrm>
      </p:grpSpPr>
      <p:pic>
        <p:nvPicPr>
          <p:cNvPr id="779" name="Google Shape;779;g3413d037952_1_638"/>
          <p:cNvPicPr preferRelativeResize="0"/>
          <p:nvPr/>
        </p:nvPicPr>
        <p:blipFill rotWithShape="1">
          <a:blip r:embed="rId2">
            <a:alphaModFix/>
          </a:blip>
          <a:srcRect b="0" l="0" r="0" t="0"/>
          <a:stretch/>
        </p:blipFill>
        <p:spPr>
          <a:xfrm>
            <a:off x="-97042" y="8878"/>
            <a:ext cx="6193042" cy="7010401"/>
          </a:xfrm>
          <a:prstGeom prst="rect">
            <a:avLst/>
          </a:prstGeom>
          <a:noFill/>
          <a:ln>
            <a:noFill/>
          </a:ln>
        </p:spPr>
      </p:pic>
      <p:pic>
        <p:nvPicPr>
          <p:cNvPr id="780" name="Google Shape;780;g3413d037952_1_638"/>
          <p:cNvPicPr preferRelativeResize="0"/>
          <p:nvPr/>
        </p:nvPicPr>
        <p:blipFill rotWithShape="1">
          <a:blip r:embed="rId2">
            <a:alphaModFix/>
          </a:blip>
          <a:srcRect b="0" l="0" r="0" t="0"/>
          <a:stretch/>
        </p:blipFill>
        <p:spPr>
          <a:xfrm>
            <a:off x="6113951" y="0"/>
            <a:ext cx="6193042" cy="7010401"/>
          </a:xfrm>
          <a:prstGeom prst="rect">
            <a:avLst/>
          </a:prstGeom>
          <a:noFill/>
          <a:ln>
            <a:noFill/>
          </a:ln>
        </p:spPr>
      </p:pic>
      <p:sp>
        <p:nvSpPr>
          <p:cNvPr id="781" name="Google Shape;781;g3413d037952_1_638"/>
          <p:cNvSpPr txBox="1"/>
          <p:nvPr>
            <p:ph type="ctrTitle"/>
          </p:nvPr>
        </p:nvSpPr>
        <p:spPr>
          <a:xfrm>
            <a:off x="776613" y="2041067"/>
            <a:ext cx="10515600" cy="2326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600"/>
              <a:buFont typeface="Inter"/>
              <a:buNone/>
              <a:defRPr b="0" i="0" sz="5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2" name="Google Shape;782;g3413d037952_1_638"/>
          <p:cNvSpPr txBox="1"/>
          <p:nvPr>
            <p:ph idx="1" type="subTitle"/>
          </p:nvPr>
        </p:nvSpPr>
        <p:spPr>
          <a:xfrm>
            <a:off x="776613" y="4557561"/>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rgbClr val="F39922"/>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83" name="Google Shape;783;g3413d037952_1_638"/>
          <p:cNvPicPr preferRelativeResize="0"/>
          <p:nvPr/>
        </p:nvPicPr>
        <p:blipFill rotWithShape="1">
          <a:blip r:embed="rId3">
            <a:alphaModFix/>
          </a:blip>
          <a:srcRect b="0" l="0" r="0" t="0"/>
          <a:stretch/>
        </p:blipFill>
        <p:spPr>
          <a:xfrm>
            <a:off x="10701468" y="5849980"/>
            <a:ext cx="1143724" cy="70791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1">
  <p:cSld name="5_Title and Content_1">
    <p:bg>
      <p:bgPr>
        <a:solidFill>
          <a:schemeClr val="accent2"/>
        </a:solidFill>
      </p:bgPr>
    </p:bg>
    <p:spTree>
      <p:nvGrpSpPr>
        <p:cNvPr id="784" name="Shape 784"/>
        <p:cNvGrpSpPr/>
        <p:nvPr/>
      </p:nvGrpSpPr>
      <p:grpSpPr>
        <a:xfrm>
          <a:off x="0" y="0"/>
          <a:ext cx="0" cy="0"/>
          <a:chOff x="0" y="0"/>
          <a:chExt cx="0" cy="0"/>
        </a:xfrm>
      </p:grpSpPr>
      <p:pic>
        <p:nvPicPr>
          <p:cNvPr id="785" name="Google Shape;785;g3413d037952_1_644"/>
          <p:cNvPicPr preferRelativeResize="0"/>
          <p:nvPr/>
        </p:nvPicPr>
        <p:blipFill rotWithShape="1">
          <a:blip r:embed="rId2">
            <a:alphaModFix/>
          </a:blip>
          <a:srcRect b="0" l="0" r="0" t="0"/>
          <a:stretch/>
        </p:blipFill>
        <p:spPr>
          <a:xfrm>
            <a:off x="0" y="0"/>
            <a:ext cx="6308591" cy="6857999"/>
          </a:xfrm>
          <a:prstGeom prst="rect">
            <a:avLst/>
          </a:prstGeom>
          <a:solidFill>
            <a:schemeClr val="lt1"/>
          </a:solidFill>
          <a:ln>
            <a:noFill/>
          </a:ln>
        </p:spPr>
      </p:pic>
      <p:pic>
        <p:nvPicPr>
          <p:cNvPr id="786" name="Google Shape;786;g3413d037952_1_644"/>
          <p:cNvPicPr preferRelativeResize="0"/>
          <p:nvPr/>
        </p:nvPicPr>
        <p:blipFill rotWithShape="1">
          <a:blip r:embed="rId2">
            <a:alphaModFix/>
          </a:blip>
          <a:srcRect b="0" l="0" r="0" t="0"/>
          <a:stretch/>
        </p:blipFill>
        <p:spPr>
          <a:xfrm>
            <a:off x="6151258" y="56670"/>
            <a:ext cx="6193042" cy="6801329"/>
          </a:xfrm>
          <a:prstGeom prst="rect">
            <a:avLst/>
          </a:prstGeom>
          <a:solidFill>
            <a:schemeClr val="lt1"/>
          </a:solidFill>
          <a:ln>
            <a:noFill/>
          </a:ln>
        </p:spPr>
      </p:pic>
      <p:sp>
        <p:nvSpPr>
          <p:cNvPr id="787" name="Google Shape;787;g3413d037952_1_644"/>
          <p:cNvSpPr txBox="1"/>
          <p:nvPr>
            <p:ph idx="1" type="subTitle"/>
          </p:nvPr>
        </p:nvSpPr>
        <p:spPr>
          <a:xfrm>
            <a:off x="504636" y="4900719"/>
            <a:ext cx="11200800" cy="11154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lt1"/>
              </a:buClr>
              <a:buSzPts val="1200"/>
              <a:buFont typeface="Arial"/>
              <a:buNone/>
              <a:defRPr b="0" i="0" sz="1800">
                <a:solidFill>
                  <a:schemeClr val="lt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logo with a bear and a star&#10;&#10;Description automatically generated" id="788" name="Google Shape;788;g3413d037952_1_644"/>
          <p:cNvPicPr preferRelativeResize="0"/>
          <p:nvPr/>
        </p:nvPicPr>
        <p:blipFill rotWithShape="1">
          <a:blip r:embed="rId3">
            <a:alphaModFix/>
          </a:blip>
          <a:srcRect b="0" l="0" r="0" t="0"/>
          <a:stretch/>
        </p:blipFill>
        <p:spPr>
          <a:xfrm>
            <a:off x="10040043" y="4648840"/>
            <a:ext cx="2496316" cy="2502412"/>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bg>
      <p:bgPr>
        <a:solidFill>
          <a:schemeClr val="accent1"/>
        </a:solidFill>
      </p:bgPr>
    </p:bg>
    <p:spTree>
      <p:nvGrpSpPr>
        <p:cNvPr id="789" name="Shape 789"/>
        <p:cNvGrpSpPr/>
        <p:nvPr/>
      </p:nvGrpSpPr>
      <p:grpSpPr>
        <a:xfrm>
          <a:off x="0" y="0"/>
          <a:ext cx="0" cy="0"/>
          <a:chOff x="0" y="0"/>
          <a:chExt cx="0" cy="0"/>
        </a:xfrm>
      </p:grpSpPr>
      <p:pic>
        <p:nvPicPr>
          <p:cNvPr id="790" name="Google Shape;790;g3413d037952_1_649"/>
          <p:cNvPicPr preferRelativeResize="0"/>
          <p:nvPr/>
        </p:nvPicPr>
        <p:blipFill rotWithShape="1">
          <a:blip r:embed="rId2">
            <a:alphaModFix/>
          </a:blip>
          <a:srcRect b="0" l="0" r="0" t="0"/>
          <a:stretch/>
        </p:blipFill>
        <p:spPr>
          <a:xfrm>
            <a:off x="5998520" y="-152400"/>
            <a:ext cx="6193042" cy="7010401"/>
          </a:xfrm>
          <a:prstGeom prst="rect">
            <a:avLst/>
          </a:prstGeom>
          <a:noFill/>
          <a:ln>
            <a:noFill/>
          </a:ln>
        </p:spPr>
      </p:pic>
      <p:pic>
        <p:nvPicPr>
          <p:cNvPr id="791" name="Google Shape;791;g3413d037952_1_649"/>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792" name="Google Shape;792;g3413d037952_1_649"/>
          <p:cNvPicPr preferRelativeResize="0"/>
          <p:nvPr/>
        </p:nvPicPr>
        <p:blipFill rotWithShape="1">
          <a:blip r:embed="rId3">
            <a:alphaModFix/>
          </a:blip>
          <a:srcRect b="0" l="0" r="0" t="0"/>
          <a:stretch/>
        </p:blipFill>
        <p:spPr>
          <a:xfrm>
            <a:off x="10288496" y="5594369"/>
            <a:ext cx="1556696" cy="963525"/>
          </a:xfrm>
          <a:prstGeom prst="rect">
            <a:avLst/>
          </a:prstGeom>
          <a:noFill/>
          <a:ln>
            <a:noFill/>
          </a:ln>
        </p:spPr>
      </p:pic>
      <p:sp>
        <p:nvSpPr>
          <p:cNvPr id="793" name="Google Shape;793;g3413d037952_1_649"/>
          <p:cNvSpPr/>
          <p:nvPr/>
        </p:nvSpPr>
        <p:spPr>
          <a:xfrm flipH="1">
            <a:off x="-1" y="0"/>
            <a:ext cx="12192000" cy="4922400"/>
          </a:xfrm>
          <a:prstGeom prst="rect">
            <a:avLst/>
          </a:prstGeom>
          <a:blipFill rotWithShape="1">
            <a:blip r:embed="rId4">
              <a:alphaModFix/>
            </a:blip>
            <a:stretch>
              <a:fillRect b="0" l="8709"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3413d037952_1_649"/>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795" name="Google Shape;795;g3413d037952_1_649"/>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796" name="Google Shape;796;g3413d037952_1_649"/>
          <p:cNvSpPr/>
          <p:nvPr>
            <p:ph idx="2" type="pic"/>
          </p:nvPr>
        </p:nvSpPr>
        <p:spPr>
          <a:xfrm>
            <a:off x="-3" y="570016"/>
            <a:ext cx="11107500" cy="4338000"/>
          </a:xfrm>
          <a:prstGeom prst="rect">
            <a:avLst/>
          </a:prstGeom>
          <a:solidFill>
            <a:srgbClr val="D8D8D8"/>
          </a:solidFill>
          <a:ln>
            <a:noFill/>
          </a:ln>
        </p:spPr>
      </p:sp>
      <p:sp>
        <p:nvSpPr>
          <p:cNvPr id="797" name="Google Shape;797;g3413d037952_1_649"/>
          <p:cNvSpPr/>
          <p:nvPr>
            <p:ph idx="3" type="pic"/>
          </p:nvPr>
        </p:nvSpPr>
        <p:spPr>
          <a:xfrm>
            <a:off x="0" y="0"/>
            <a:ext cx="3327300" cy="4122600"/>
          </a:xfrm>
          <a:prstGeom prst="rect">
            <a:avLst/>
          </a:prstGeom>
          <a:solidFill>
            <a:srgbClr val="D8D8D8"/>
          </a:solidFill>
          <a:ln>
            <a:noFill/>
          </a:ln>
        </p:spPr>
      </p:sp>
      <p:sp>
        <p:nvSpPr>
          <p:cNvPr id="798" name="Google Shape;798;g3413d037952_1_649"/>
          <p:cNvSpPr/>
          <p:nvPr>
            <p:ph idx="4" type="pic"/>
          </p:nvPr>
        </p:nvSpPr>
        <p:spPr>
          <a:xfrm>
            <a:off x="3348061" y="0"/>
            <a:ext cx="3327300" cy="4122600"/>
          </a:xfrm>
          <a:prstGeom prst="rect">
            <a:avLst/>
          </a:prstGeom>
          <a:solidFill>
            <a:srgbClr val="D8D8D8"/>
          </a:solidFill>
          <a:ln>
            <a:noFill/>
          </a:ln>
        </p:spPr>
      </p:sp>
      <p:sp>
        <p:nvSpPr>
          <p:cNvPr id="799" name="Google Shape;799;g3413d037952_1_649"/>
          <p:cNvSpPr/>
          <p:nvPr>
            <p:ph idx="5" type="pic"/>
          </p:nvPr>
        </p:nvSpPr>
        <p:spPr>
          <a:xfrm>
            <a:off x="6672017" y="0"/>
            <a:ext cx="3327300" cy="41226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p:bg>
      <p:bgPr>
        <a:solidFill>
          <a:schemeClr val="accent2"/>
        </a:solidFill>
      </p:bgPr>
    </p:bg>
    <p:spTree>
      <p:nvGrpSpPr>
        <p:cNvPr id="800" name="Shape 800"/>
        <p:cNvGrpSpPr/>
        <p:nvPr/>
      </p:nvGrpSpPr>
      <p:grpSpPr>
        <a:xfrm>
          <a:off x="0" y="0"/>
          <a:ext cx="0" cy="0"/>
          <a:chOff x="0" y="0"/>
          <a:chExt cx="0" cy="0"/>
        </a:xfrm>
      </p:grpSpPr>
      <p:pic>
        <p:nvPicPr>
          <p:cNvPr id="801" name="Google Shape;801;g3413d037952_1_660"/>
          <p:cNvPicPr preferRelativeResize="0"/>
          <p:nvPr/>
        </p:nvPicPr>
        <p:blipFill rotWithShape="1">
          <a:blip r:embed="rId2">
            <a:alphaModFix/>
          </a:blip>
          <a:srcRect b="0" l="0" r="0" t="0"/>
          <a:stretch/>
        </p:blipFill>
        <p:spPr>
          <a:xfrm>
            <a:off x="-106016" y="-177864"/>
            <a:ext cx="6193042" cy="7010401"/>
          </a:xfrm>
          <a:prstGeom prst="rect">
            <a:avLst/>
          </a:prstGeom>
          <a:noFill/>
          <a:ln>
            <a:noFill/>
          </a:ln>
        </p:spPr>
      </p:pic>
      <p:pic>
        <p:nvPicPr>
          <p:cNvPr id="802" name="Google Shape;802;g3413d037952_1_660"/>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803" name="Google Shape;803;g3413d037952_1_660"/>
          <p:cNvSpPr/>
          <p:nvPr>
            <p:ph idx="2" type="pic"/>
          </p:nvPr>
        </p:nvSpPr>
        <p:spPr>
          <a:xfrm>
            <a:off x="0" y="1"/>
            <a:ext cx="4100700" cy="4582800"/>
          </a:xfrm>
          <a:prstGeom prst="rect">
            <a:avLst/>
          </a:prstGeom>
          <a:solidFill>
            <a:srgbClr val="D8D8D8"/>
          </a:solidFill>
          <a:ln>
            <a:noFill/>
          </a:ln>
        </p:spPr>
      </p:sp>
      <p:sp>
        <p:nvSpPr>
          <p:cNvPr id="804" name="Google Shape;804;g3413d037952_1_660"/>
          <p:cNvSpPr/>
          <p:nvPr>
            <p:ph idx="3" type="pic"/>
          </p:nvPr>
        </p:nvSpPr>
        <p:spPr>
          <a:xfrm>
            <a:off x="4100839" y="1"/>
            <a:ext cx="4100700" cy="4582800"/>
          </a:xfrm>
          <a:prstGeom prst="rect">
            <a:avLst/>
          </a:prstGeom>
          <a:solidFill>
            <a:srgbClr val="D8D8D8"/>
          </a:solidFill>
          <a:ln>
            <a:noFill/>
          </a:ln>
        </p:spPr>
      </p:sp>
      <p:sp>
        <p:nvSpPr>
          <p:cNvPr id="805" name="Google Shape;805;g3413d037952_1_660"/>
          <p:cNvSpPr/>
          <p:nvPr>
            <p:ph idx="4" type="pic"/>
          </p:nvPr>
        </p:nvSpPr>
        <p:spPr>
          <a:xfrm>
            <a:off x="8197179" y="1"/>
            <a:ext cx="3994800" cy="4582800"/>
          </a:xfrm>
          <a:prstGeom prst="rect">
            <a:avLst/>
          </a:prstGeom>
          <a:solidFill>
            <a:srgbClr val="D8D8D8"/>
          </a:solidFill>
          <a:ln>
            <a:noFill/>
          </a:ln>
        </p:spPr>
      </p:sp>
      <p:sp>
        <p:nvSpPr>
          <p:cNvPr id="806" name="Google Shape;806;g3413d037952_1_66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807" name="Google Shape;807;g3413d037952_1_660"/>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
        <p:nvSpPr>
          <p:cNvPr id="808" name="Google Shape;808;g3413d037952_1_660"/>
          <p:cNvSpPr txBox="1"/>
          <p:nvPr>
            <p:ph idx="1" type="subTitle"/>
          </p:nvPr>
        </p:nvSpPr>
        <p:spPr>
          <a:xfrm>
            <a:off x="504636" y="4900719"/>
            <a:ext cx="11200800" cy="11154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lt1"/>
              </a:buClr>
              <a:buSzPts val="1200"/>
              <a:buFont typeface="Arial"/>
              <a:buNone/>
              <a:defRPr b="0" i="0" sz="1800">
                <a:solidFill>
                  <a:schemeClr val="lt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bg>
      <p:bgPr>
        <a:solidFill>
          <a:schemeClr val="accent1"/>
        </a:solidFill>
      </p:bgPr>
    </p:bg>
    <p:spTree>
      <p:nvGrpSpPr>
        <p:cNvPr id="809" name="Shape 809"/>
        <p:cNvGrpSpPr/>
        <p:nvPr/>
      </p:nvGrpSpPr>
      <p:grpSpPr>
        <a:xfrm>
          <a:off x="0" y="0"/>
          <a:ext cx="0" cy="0"/>
          <a:chOff x="0" y="0"/>
          <a:chExt cx="0" cy="0"/>
        </a:xfrm>
      </p:grpSpPr>
      <p:pic>
        <p:nvPicPr>
          <p:cNvPr id="810" name="Google Shape;810;g3413d037952_1_669"/>
          <p:cNvPicPr preferRelativeResize="0"/>
          <p:nvPr/>
        </p:nvPicPr>
        <p:blipFill rotWithShape="1">
          <a:blip r:embed="rId2">
            <a:alphaModFix amt="65000"/>
          </a:blip>
          <a:srcRect b="0" l="0" r="0" t="0"/>
          <a:stretch/>
        </p:blipFill>
        <p:spPr>
          <a:xfrm>
            <a:off x="6096000" y="276694"/>
            <a:ext cx="6193042" cy="7010401"/>
          </a:xfrm>
          <a:prstGeom prst="rect">
            <a:avLst/>
          </a:prstGeom>
          <a:noFill/>
          <a:ln>
            <a:noFill/>
          </a:ln>
        </p:spPr>
      </p:pic>
      <p:pic>
        <p:nvPicPr>
          <p:cNvPr id="811" name="Google Shape;811;g3413d037952_1_669"/>
          <p:cNvPicPr preferRelativeResize="0"/>
          <p:nvPr/>
        </p:nvPicPr>
        <p:blipFill rotWithShape="1">
          <a:blip r:embed="rId2">
            <a:alphaModFix amt="65000"/>
          </a:blip>
          <a:srcRect b="0" l="0" r="0" t="0"/>
          <a:stretch/>
        </p:blipFill>
        <p:spPr>
          <a:xfrm>
            <a:off x="-106019" y="276694"/>
            <a:ext cx="6193042" cy="7010401"/>
          </a:xfrm>
          <a:prstGeom prst="rect">
            <a:avLst/>
          </a:prstGeom>
          <a:noFill/>
          <a:ln>
            <a:noFill/>
          </a:ln>
        </p:spPr>
      </p:pic>
      <p:sp>
        <p:nvSpPr>
          <p:cNvPr id="812" name="Google Shape;812;g3413d037952_1_669"/>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g3413d037952_1_669"/>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814" name="Google Shape;814;g3413d037952_1_669"/>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815" name="Google Shape;815;g3413d037952_1_669"/>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816" name="Google Shape;816;g3413d037952_1_669"/>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bg>
      <p:bgPr>
        <a:solidFill>
          <a:schemeClr val="accent4"/>
        </a:solidFill>
      </p:bgPr>
    </p:bg>
    <p:spTree>
      <p:nvGrpSpPr>
        <p:cNvPr id="817" name="Shape 817"/>
        <p:cNvGrpSpPr/>
        <p:nvPr/>
      </p:nvGrpSpPr>
      <p:grpSpPr>
        <a:xfrm>
          <a:off x="0" y="0"/>
          <a:ext cx="0" cy="0"/>
          <a:chOff x="0" y="0"/>
          <a:chExt cx="0" cy="0"/>
        </a:xfrm>
      </p:grpSpPr>
      <p:pic>
        <p:nvPicPr>
          <p:cNvPr id="818" name="Google Shape;818;g3413d037952_1_677"/>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819" name="Google Shape;819;g3413d037952_1_677"/>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820" name="Google Shape;820;g3413d037952_1_677"/>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3413d037952_1_677"/>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822" name="Google Shape;822;g3413d037952_1_677"/>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823" name="Google Shape;823;g3413d037952_1_677"/>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824" name="Google Shape;824;g3413d037952_1_677"/>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4">
    <p:bg>
      <p:bgPr>
        <a:solidFill>
          <a:schemeClr val="accent3"/>
        </a:solidFill>
      </p:bgPr>
    </p:bg>
    <p:spTree>
      <p:nvGrpSpPr>
        <p:cNvPr id="825" name="Shape 825"/>
        <p:cNvGrpSpPr/>
        <p:nvPr/>
      </p:nvGrpSpPr>
      <p:grpSpPr>
        <a:xfrm>
          <a:off x="0" y="0"/>
          <a:ext cx="0" cy="0"/>
          <a:chOff x="0" y="0"/>
          <a:chExt cx="0" cy="0"/>
        </a:xfrm>
      </p:grpSpPr>
      <p:pic>
        <p:nvPicPr>
          <p:cNvPr id="826" name="Google Shape;826;g3413d037952_1_685"/>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827" name="Google Shape;827;g3413d037952_1_685"/>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828" name="Google Shape;828;g3413d037952_1_685"/>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3413d037952_1_685"/>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830" name="Google Shape;830;g3413d037952_1_685"/>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831" name="Google Shape;831;g3413d037952_1_685"/>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sp>
        <p:nvSpPr>
          <p:cNvPr id="832" name="Google Shape;832;g3413d037952_1_685"/>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5">
    <p:bg>
      <p:bgPr>
        <a:solidFill>
          <a:schemeClr val="accent1"/>
        </a:solidFill>
      </p:bgPr>
    </p:bg>
    <p:spTree>
      <p:nvGrpSpPr>
        <p:cNvPr id="833" name="Shape 833"/>
        <p:cNvGrpSpPr/>
        <p:nvPr/>
      </p:nvGrpSpPr>
      <p:grpSpPr>
        <a:xfrm>
          <a:off x="0" y="0"/>
          <a:ext cx="0" cy="0"/>
          <a:chOff x="0" y="0"/>
          <a:chExt cx="0" cy="0"/>
        </a:xfrm>
      </p:grpSpPr>
      <p:pic>
        <p:nvPicPr>
          <p:cNvPr id="834" name="Google Shape;834;g3413d037952_1_693"/>
          <p:cNvPicPr preferRelativeResize="0"/>
          <p:nvPr/>
        </p:nvPicPr>
        <p:blipFill rotWithShape="1">
          <a:blip r:embed="rId2">
            <a:alphaModFix/>
          </a:blip>
          <a:srcRect b="0" l="0" r="0" t="0"/>
          <a:stretch/>
        </p:blipFill>
        <p:spPr>
          <a:xfrm>
            <a:off x="6096000" y="-76200"/>
            <a:ext cx="6193042" cy="7010401"/>
          </a:xfrm>
          <a:prstGeom prst="rect">
            <a:avLst/>
          </a:prstGeom>
          <a:noFill/>
          <a:ln>
            <a:noFill/>
          </a:ln>
        </p:spPr>
      </p:pic>
      <p:pic>
        <p:nvPicPr>
          <p:cNvPr id="835" name="Google Shape;835;g3413d037952_1_693"/>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836" name="Google Shape;836;g3413d037952_1_693"/>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3413d037952_1_693"/>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838" name="Google Shape;838;g3413d037952_1_693"/>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839" name="Google Shape;839;g3413d037952_1_693"/>
          <p:cNvPicPr preferRelativeResize="0"/>
          <p:nvPr/>
        </p:nvPicPr>
        <p:blipFill rotWithShape="1">
          <a:blip r:embed="rId4">
            <a:alphaModFix/>
          </a:blip>
          <a:srcRect b="0" l="0" r="0" t="0"/>
          <a:stretch/>
        </p:blipFill>
        <p:spPr>
          <a:xfrm>
            <a:off x="0" y="962025"/>
            <a:ext cx="7900987" cy="4400549"/>
          </a:xfrm>
          <a:prstGeom prst="rect">
            <a:avLst/>
          </a:prstGeom>
          <a:noFill/>
          <a:ln>
            <a:noFill/>
          </a:ln>
        </p:spPr>
      </p:pic>
      <p:pic>
        <p:nvPicPr>
          <p:cNvPr id="840" name="Google Shape;840;g3413d037952_1_693"/>
          <p:cNvPicPr preferRelativeResize="0"/>
          <p:nvPr/>
        </p:nvPicPr>
        <p:blipFill rotWithShape="1">
          <a:blip r:embed="rId5">
            <a:alphaModFix/>
          </a:blip>
          <a:srcRect b="0" l="0" r="0" t="0"/>
          <a:stretch/>
        </p:blipFill>
        <p:spPr>
          <a:xfrm>
            <a:off x="9818336" y="4643021"/>
            <a:ext cx="1930942" cy="193828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p:bg>
      <p:bgPr>
        <a:solidFill>
          <a:schemeClr val="accent4"/>
        </a:solidFill>
      </p:bgPr>
    </p:bg>
    <p:spTree>
      <p:nvGrpSpPr>
        <p:cNvPr id="841" name="Shape 841"/>
        <p:cNvGrpSpPr/>
        <p:nvPr/>
      </p:nvGrpSpPr>
      <p:grpSpPr>
        <a:xfrm>
          <a:off x="0" y="0"/>
          <a:ext cx="0" cy="0"/>
          <a:chOff x="0" y="0"/>
          <a:chExt cx="0" cy="0"/>
        </a:xfrm>
      </p:grpSpPr>
      <p:pic>
        <p:nvPicPr>
          <p:cNvPr id="842" name="Google Shape;842;g3413d037952_1_701"/>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843" name="Google Shape;843;g3413d037952_1_701"/>
          <p:cNvPicPr preferRelativeResize="0"/>
          <p:nvPr/>
        </p:nvPicPr>
        <p:blipFill rotWithShape="1">
          <a:blip r:embed="rId2">
            <a:alphaModFix amt="50000"/>
          </a:blip>
          <a:srcRect b="0" l="0" r="0" t="0"/>
          <a:stretch/>
        </p:blipFill>
        <p:spPr>
          <a:xfrm>
            <a:off x="6193042" y="-76200"/>
            <a:ext cx="6193042" cy="7010401"/>
          </a:xfrm>
          <a:prstGeom prst="rect">
            <a:avLst/>
          </a:prstGeom>
          <a:noFill/>
          <a:ln>
            <a:noFill/>
          </a:ln>
        </p:spPr>
      </p:pic>
      <p:sp>
        <p:nvSpPr>
          <p:cNvPr id="844" name="Google Shape;844;g3413d037952_1_701"/>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5" name="Google Shape;845;g3413d037952_1_701"/>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6" name="Google Shape;846;g3413d037952_1_70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847" name="Google Shape;847;g3413d037952_1_701"/>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accent3"/>
        </a:solidFill>
      </p:bgPr>
    </p:bg>
    <p:spTree>
      <p:nvGrpSpPr>
        <p:cNvPr id="848" name="Shape 848"/>
        <p:cNvGrpSpPr/>
        <p:nvPr/>
      </p:nvGrpSpPr>
      <p:grpSpPr>
        <a:xfrm>
          <a:off x="0" y="0"/>
          <a:ext cx="0" cy="0"/>
          <a:chOff x="0" y="0"/>
          <a:chExt cx="0" cy="0"/>
        </a:xfrm>
      </p:grpSpPr>
      <p:pic>
        <p:nvPicPr>
          <p:cNvPr id="849" name="Google Shape;849;g3413d037952_1_708"/>
          <p:cNvPicPr preferRelativeResize="0"/>
          <p:nvPr/>
        </p:nvPicPr>
        <p:blipFill rotWithShape="1">
          <a:blip r:embed="rId2">
            <a:alphaModFix/>
          </a:blip>
          <a:srcRect b="0" l="0" r="0" t="0"/>
          <a:stretch/>
        </p:blipFill>
        <p:spPr>
          <a:xfrm>
            <a:off x="0" y="-64539"/>
            <a:ext cx="6193042" cy="7010401"/>
          </a:xfrm>
          <a:prstGeom prst="rect">
            <a:avLst/>
          </a:prstGeom>
          <a:noFill/>
          <a:ln>
            <a:noFill/>
          </a:ln>
        </p:spPr>
      </p:pic>
      <p:pic>
        <p:nvPicPr>
          <p:cNvPr id="850" name="Google Shape;850;g3413d037952_1_708"/>
          <p:cNvPicPr preferRelativeResize="0"/>
          <p:nvPr/>
        </p:nvPicPr>
        <p:blipFill rotWithShape="1">
          <a:blip r:embed="rId2">
            <a:alphaModFix/>
          </a:blip>
          <a:srcRect b="0" l="0" r="0" t="0"/>
          <a:stretch/>
        </p:blipFill>
        <p:spPr>
          <a:xfrm>
            <a:off x="6193042" y="-76200"/>
            <a:ext cx="6193042" cy="7010401"/>
          </a:xfrm>
          <a:prstGeom prst="rect">
            <a:avLst/>
          </a:prstGeom>
          <a:noFill/>
          <a:ln>
            <a:noFill/>
          </a:ln>
        </p:spPr>
      </p:pic>
      <p:sp>
        <p:nvSpPr>
          <p:cNvPr id="851" name="Google Shape;851;g3413d037952_1_708"/>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2" name="Google Shape;852;g3413d037952_1_708"/>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53" name="Google Shape;853;g3413d037952_1_70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854" name="Google Shape;854;g3413d037952_1_708"/>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6">
    <p:bg>
      <p:bgPr>
        <a:solidFill>
          <a:schemeClr val="accent3"/>
        </a:solidFill>
      </p:bgPr>
    </p:bg>
    <p:spTree>
      <p:nvGrpSpPr>
        <p:cNvPr id="96" name="Shape 96"/>
        <p:cNvGrpSpPr/>
        <p:nvPr/>
      </p:nvGrpSpPr>
      <p:grpSpPr>
        <a:xfrm>
          <a:off x="0" y="0"/>
          <a:ext cx="0" cy="0"/>
          <a:chOff x="0" y="0"/>
          <a:chExt cx="0" cy="0"/>
        </a:xfrm>
      </p:grpSpPr>
      <p:pic>
        <p:nvPicPr>
          <p:cNvPr id="97" name="Google Shape;97;g313f0ee55f4_1_1158"/>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98" name="Google Shape;98;g313f0ee55f4_1_1158"/>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99" name="Google Shape;99;g313f0ee55f4_1_1158"/>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313f0ee55f4_1_1158"/>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101" name="Google Shape;101;g313f0ee55f4_1_1158"/>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102" name="Google Shape;102;g313f0ee55f4_1_1158"/>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103" name="Google Shape;103;g313f0ee55f4_1_1158"/>
          <p:cNvPicPr preferRelativeResize="0"/>
          <p:nvPr/>
        </p:nvPicPr>
        <p:blipFill rotWithShape="1">
          <a:blip r:embed="rId5">
            <a:alphaModFix/>
          </a:blip>
          <a:srcRect b="0" l="0" r="0" t="0"/>
          <a:stretch/>
        </p:blipFill>
        <p:spPr>
          <a:xfrm>
            <a:off x="0" y="962025"/>
            <a:ext cx="7900989" cy="4400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p:bg>
      <p:bgPr>
        <a:solidFill>
          <a:schemeClr val="accent3"/>
        </a:solidFill>
      </p:bgPr>
    </p:bg>
    <p:spTree>
      <p:nvGrpSpPr>
        <p:cNvPr id="855" name="Shape 855"/>
        <p:cNvGrpSpPr/>
        <p:nvPr/>
      </p:nvGrpSpPr>
      <p:grpSpPr>
        <a:xfrm>
          <a:off x="0" y="0"/>
          <a:ext cx="0" cy="0"/>
          <a:chOff x="0" y="0"/>
          <a:chExt cx="0" cy="0"/>
        </a:xfrm>
      </p:grpSpPr>
      <p:pic>
        <p:nvPicPr>
          <p:cNvPr id="856" name="Google Shape;856;g3413d037952_1_715"/>
          <p:cNvPicPr preferRelativeResize="0"/>
          <p:nvPr/>
        </p:nvPicPr>
        <p:blipFill rotWithShape="1">
          <a:blip r:embed="rId2">
            <a:alphaModFix amt="65000"/>
          </a:blip>
          <a:srcRect b="0" l="0" r="0" t="0"/>
          <a:stretch/>
        </p:blipFill>
        <p:spPr>
          <a:xfrm>
            <a:off x="0" y="-76200"/>
            <a:ext cx="6193042" cy="7010401"/>
          </a:xfrm>
          <a:prstGeom prst="rect">
            <a:avLst/>
          </a:prstGeom>
          <a:noFill/>
          <a:ln>
            <a:noFill/>
          </a:ln>
        </p:spPr>
      </p:pic>
      <p:pic>
        <p:nvPicPr>
          <p:cNvPr id="857" name="Google Shape;857;g3413d037952_1_715"/>
          <p:cNvPicPr preferRelativeResize="0"/>
          <p:nvPr/>
        </p:nvPicPr>
        <p:blipFill rotWithShape="1">
          <a:blip r:embed="rId2">
            <a:alphaModFix amt="66000"/>
          </a:blip>
          <a:srcRect b="0" l="0" r="0" t="0"/>
          <a:stretch/>
        </p:blipFill>
        <p:spPr>
          <a:xfrm>
            <a:off x="6210996" y="-76200"/>
            <a:ext cx="6193042" cy="7010401"/>
          </a:xfrm>
          <a:prstGeom prst="rect">
            <a:avLst/>
          </a:prstGeom>
          <a:noFill/>
          <a:ln>
            <a:noFill/>
          </a:ln>
        </p:spPr>
      </p:pic>
      <p:sp>
        <p:nvSpPr>
          <p:cNvPr id="858" name="Google Shape;858;g3413d037952_1_715"/>
          <p:cNvSpPr/>
          <p:nvPr/>
        </p:nvSpPr>
        <p:spPr>
          <a:xfrm>
            <a:off x="8473440" y="0"/>
            <a:ext cx="37596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9" name="Google Shape;859;g3413d037952_1_715"/>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860" name="Google Shape;860;g3413d037952_1_71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861" name="Google Shape;861;g3413d037952_1_715"/>
          <p:cNvSpPr/>
          <p:nvPr>
            <p:ph idx="2" type="pic"/>
          </p:nvPr>
        </p:nvSpPr>
        <p:spPr>
          <a:xfrm>
            <a:off x="6193042"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2">
    <p:bg>
      <p:bgPr>
        <a:solidFill>
          <a:schemeClr val="accent4"/>
        </a:solidFill>
      </p:bgPr>
    </p:bg>
    <p:spTree>
      <p:nvGrpSpPr>
        <p:cNvPr id="862" name="Shape 862"/>
        <p:cNvGrpSpPr/>
        <p:nvPr/>
      </p:nvGrpSpPr>
      <p:grpSpPr>
        <a:xfrm>
          <a:off x="0" y="0"/>
          <a:ext cx="0" cy="0"/>
          <a:chOff x="0" y="0"/>
          <a:chExt cx="0" cy="0"/>
        </a:xfrm>
      </p:grpSpPr>
      <p:pic>
        <p:nvPicPr>
          <p:cNvPr id="863" name="Google Shape;863;g3413d037952_1_722"/>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864" name="Google Shape;864;g3413d037952_1_722"/>
          <p:cNvPicPr preferRelativeResize="0"/>
          <p:nvPr/>
        </p:nvPicPr>
        <p:blipFill rotWithShape="1">
          <a:blip r:embed="rId2">
            <a:alphaModFix amt="50000"/>
          </a:blip>
          <a:srcRect b="0" l="0" r="0" t="0"/>
          <a:stretch/>
        </p:blipFill>
        <p:spPr>
          <a:xfrm>
            <a:off x="6210996" y="-76200"/>
            <a:ext cx="6193042" cy="7010401"/>
          </a:xfrm>
          <a:prstGeom prst="rect">
            <a:avLst/>
          </a:prstGeom>
          <a:noFill/>
          <a:ln>
            <a:noFill/>
          </a:ln>
        </p:spPr>
      </p:pic>
      <p:sp>
        <p:nvSpPr>
          <p:cNvPr id="865" name="Google Shape;865;g3413d037952_1_722"/>
          <p:cNvSpPr/>
          <p:nvPr/>
        </p:nvSpPr>
        <p:spPr>
          <a:xfrm>
            <a:off x="-574" y="0"/>
            <a:ext cx="36045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g3413d037952_1_722"/>
          <p:cNvSpPr/>
          <p:nvPr>
            <p:ph idx="2" type="pic"/>
          </p:nvPr>
        </p:nvSpPr>
        <p:spPr>
          <a:xfrm>
            <a:off x="990777" y="742320"/>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sp>
        <p:nvSpPr>
          <p:cNvPr id="867" name="Google Shape;867;g3413d037952_1_72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868" name="Google Shape;868;g3413d037952_1_722"/>
          <p:cNvPicPr preferRelativeResize="0"/>
          <p:nvPr/>
        </p:nvPicPr>
        <p:blipFill rotWithShape="1">
          <a:blip r:embed="rId4">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3">
    <p:bg>
      <p:bgPr>
        <a:solidFill>
          <a:schemeClr val="lt1"/>
        </a:solidFill>
      </p:bgPr>
    </p:bg>
    <p:spTree>
      <p:nvGrpSpPr>
        <p:cNvPr id="869" name="Shape 869"/>
        <p:cNvGrpSpPr/>
        <p:nvPr/>
      </p:nvGrpSpPr>
      <p:grpSpPr>
        <a:xfrm>
          <a:off x="0" y="0"/>
          <a:ext cx="0" cy="0"/>
          <a:chOff x="0" y="0"/>
          <a:chExt cx="0" cy="0"/>
        </a:xfrm>
      </p:grpSpPr>
      <p:sp>
        <p:nvSpPr>
          <p:cNvPr id="870" name="Google Shape;870;g3413d037952_1_729"/>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871" name="Google Shape;871;g3413d037952_1_729"/>
          <p:cNvSpPr/>
          <p:nvPr/>
        </p:nvSpPr>
        <p:spPr>
          <a:xfrm>
            <a:off x="5369852" y="7202"/>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2" name="Google Shape;872;g3413d037952_1_729"/>
          <p:cNvSpPr/>
          <p:nvPr/>
        </p:nvSpPr>
        <p:spPr>
          <a:xfrm>
            <a:off x="5369852" y="3436201"/>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3" name="Google Shape;873;g3413d037952_1_729"/>
          <p:cNvSpPr/>
          <p:nvPr>
            <p:ph idx="2" type="pic"/>
          </p:nvPr>
        </p:nvSpPr>
        <p:spPr>
          <a:xfrm>
            <a:off x="6284252" y="914400"/>
            <a:ext cx="5029200" cy="5029200"/>
          </a:xfrm>
          <a:prstGeom prst="rect">
            <a:avLst/>
          </a:prstGeom>
          <a:solidFill>
            <a:srgbClr val="D8D8D8"/>
          </a:solidFill>
          <a:ln>
            <a:noFill/>
          </a:ln>
        </p:spPr>
      </p:sp>
      <p:pic>
        <p:nvPicPr>
          <p:cNvPr id="874" name="Google Shape;874;g3413d037952_1_729"/>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875" name="Google Shape;875;g3413d037952_1_72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4">
    <p:bg>
      <p:bgPr>
        <a:solidFill>
          <a:schemeClr val="lt1"/>
        </a:solidFill>
      </p:bgPr>
    </p:bg>
    <p:spTree>
      <p:nvGrpSpPr>
        <p:cNvPr id="876" name="Shape 876"/>
        <p:cNvGrpSpPr/>
        <p:nvPr/>
      </p:nvGrpSpPr>
      <p:grpSpPr>
        <a:xfrm>
          <a:off x="0" y="0"/>
          <a:ext cx="0" cy="0"/>
          <a:chOff x="0" y="0"/>
          <a:chExt cx="0" cy="0"/>
        </a:xfrm>
      </p:grpSpPr>
      <p:sp>
        <p:nvSpPr>
          <p:cNvPr id="877" name="Google Shape;877;g3413d037952_1_736"/>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878" name="Google Shape;878;g3413d037952_1_736"/>
          <p:cNvSpPr/>
          <p:nvPr/>
        </p:nvSpPr>
        <p:spPr>
          <a:xfrm>
            <a:off x="6902604" y="7202"/>
            <a:ext cx="53253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9" name="Google Shape;879;g3413d037952_1_736"/>
          <p:cNvSpPr/>
          <p:nvPr/>
        </p:nvSpPr>
        <p:spPr>
          <a:xfrm>
            <a:off x="6902604" y="3436201"/>
            <a:ext cx="53253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0" name="Google Shape;880;g3413d037952_1_736"/>
          <p:cNvSpPr/>
          <p:nvPr>
            <p:ph idx="2" type="pic"/>
          </p:nvPr>
        </p:nvSpPr>
        <p:spPr>
          <a:xfrm>
            <a:off x="7538223" y="967321"/>
            <a:ext cx="4689600" cy="4937700"/>
          </a:xfrm>
          <a:prstGeom prst="rect">
            <a:avLst/>
          </a:prstGeom>
          <a:solidFill>
            <a:srgbClr val="D8D8D8"/>
          </a:solidFill>
          <a:ln>
            <a:noFill/>
          </a:ln>
        </p:spPr>
      </p:sp>
      <p:pic>
        <p:nvPicPr>
          <p:cNvPr id="881" name="Google Shape;881;g3413d037952_1_736"/>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882" name="Google Shape;882;g3413d037952_1_73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883" name="Shape 883"/>
        <p:cNvGrpSpPr/>
        <p:nvPr/>
      </p:nvGrpSpPr>
      <p:grpSpPr>
        <a:xfrm>
          <a:off x="0" y="0"/>
          <a:ext cx="0" cy="0"/>
          <a:chOff x="0" y="0"/>
          <a:chExt cx="0" cy="0"/>
        </a:xfrm>
      </p:grpSpPr>
      <p:sp>
        <p:nvSpPr>
          <p:cNvPr id="884" name="Google Shape;884;g3413d037952_1_743"/>
          <p:cNvSpPr/>
          <p:nvPr/>
        </p:nvSpPr>
        <p:spPr>
          <a:xfrm>
            <a:off x="-9396" y="-45302"/>
            <a:ext cx="6858000" cy="6934200"/>
          </a:xfrm>
          <a:prstGeom prst="rect">
            <a:avLst/>
          </a:prstGeom>
          <a:blipFill rotWithShape="1">
            <a:blip r:embed="rId2">
              <a:alphaModFix/>
            </a:blip>
            <a:stretch>
              <a:fillRect b="35319" l="129"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5" name="Google Shape;885;g3413d037952_1_743"/>
          <p:cNvSpPr/>
          <p:nvPr/>
        </p:nvSpPr>
        <p:spPr>
          <a:xfrm>
            <a:off x="-9396" y="3429000"/>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6" name="Google Shape;886;g3413d037952_1_743"/>
          <p:cNvSpPr/>
          <p:nvPr>
            <p:ph idx="2" type="pic"/>
          </p:nvPr>
        </p:nvSpPr>
        <p:spPr>
          <a:xfrm>
            <a:off x="904870"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pic>
        <p:nvPicPr>
          <p:cNvPr id="887" name="Google Shape;887;g3413d037952_1_743"/>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888" name="Google Shape;888;g3413d037952_1_74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5">
    <p:bg>
      <p:bgPr>
        <a:solidFill>
          <a:schemeClr val="lt1"/>
        </a:solidFill>
      </p:bgPr>
    </p:bg>
    <p:spTree>
      <p:nvGrpSpPr>
        <p:cNvPr id="889" name="Shape 889"/>
        <p:cNvGrpSpPr/>
        <p:nvPr/>
      </p:nvGrpSpPr>
      <p:grpSpPr>
        <a:xfrm>
          <a:off x="0" y="0"/>
          <a:ext cx="0" cy="0"/>
          <a:chOff x="0" y="0"/>
          <a:chExt cx="0" cy="0"/>
        </a:xfrm>
      </p:grpSpPr>
      <p:sp>
        <p:nvSpPr>
          <p:cNvPr id="890" name="Google Shape;890;g3413d037952_1_749"/>
          <p:cNvSpPr/>
          <p:nvPr/>
        </p:nvSpPr>
        <p:spPr>
          <a:xfrm flipH="1">
            <a:off x="-9256" y="-45302"/>
            <a:ext cx="5343900" cy="6934200"/>
          </a:xfrm>
          <a:prstGeom prst="rect">
            <a:avLst/>
          </a:prstGeom>
          <a:blipFill rotWithShape="1">
            <a:blip r:embed="rId2">
              <a:alphaModFix/>
            </a:blip>
            <a:stretch>
              <a:fillRect b="35319" l="169"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1" name="Google Shape;891;g3413d037952_1_749"/>
          <p:cNvSpPr/>
          <p:nvPr/>
        </p:nvSpPr>
        <p:spPr>
          <a:xfrm>
            <a:off x="-9396" y="3429000"/>
            <a:ext cx="53439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2" name="Google Shape;892;g3413d037952_1_749"/>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893" name="Google Shape;893;g3413d037952_1_74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894" name="Google Shape;894;g3413d037952_1_749"/>
          <p:cNvSpPr/>
          <p:nvPr>
            <p:ph idx="2" type="pic"/>
          </p:nvPr>
        </p:nvSpPr>
        <p:spPr>
          <a:xfrm>
            <a:off x="-9396" y="960120"/>
            <a:ext cx="4689600" cy="4937700"/>
          </a:xfrm>
          <a:prstGeom prst="rect">
            <a:avLst/>
          </a:prstGeom>
          <a:solidFill>
            <a:srgbClr val="D8D8D8"/>
          </a:solid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6">
    <p:bg>
      <p:bgPr>
        <a:solidFill>
          <a:schemeClr val="lt1"/>
        </a:solidFill>
      </p:bgPr>
    </p:bg>
    <p:spTree>
      <p:nvGrpSpPr>
        <p:cNvPr id="895" name="Shape 895"/>
        <p:cNvGrpSpPr/>
        <p:nvPr/>
      </p:nvGrpSpPr>
      <p:grpSpPr>
        <a:xfrm>
          <a:off x="0" y="0"/>
          <a:ext cx="0" cy="0"/>
          <a:chOff x="0" y="0"/>
          <a:chExt cx="0" cy="0"/>
        </a:xfrm>
      </p:grpSpPr>
      <p:sp>
        <p:nvSpPr>
          <p:cNvPr id="896" name="Google Shape;896;g3413d037952_1_755"/>
          <p:cNvSpPr/>
          <p:nvPr/>
        </p:nvSpPr>
        <p:spPr>
          <a:xfrm>
            <a:off x="-9396" y="0"/>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7" name="Google Shape;897;g3413d037952_1_755"/>
          <p:cNvSpPr/>
          <p:nvPr/>
        </p:nvSpPr>
        <p:spPr>
          <a:xfrm>
            <a:off x="-9396" y="3429000"/>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8" name="Google Shape;898;g3413d037952_1_755"/>
          <p:cNvSpPr/>
          <p:nvPr>
            <p:ph idx="2" type="pic"/>
          </p:nvPr>
        </p:nvSpPr>
        <p:spPr>
          <a:xfrm>
            <a:off x="904870"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pic>
        <p:nvPicPr>
          <p:cNvPr id="899" name="Google Shape;899;g3413d037952_1_755"/>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900" name="Google Shape;900;g3413d037952_1_75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solidFill>
          <a:schemeClr val="lt1"/>
        </a:solidFill>
      </p:bgPr>
    </p:bg>
    <p:spTree>
      <p:nvGrpSpPr>
        <p:cNvPr id="901" name="Shape 901"/>
        <p:cNvGrpSpPr/>
        <p:nvPr/>
      </p:nvGrpSpPr>
      <p:grpSpPr>
        <a:xfrm>
          <a:off x="0" y="0"/>
          <a:ext cx="0" cy="0"/>
          <a:chOff x="0" y="0"/>
          <a:chExt cx="0" cy="0"/>
        </a:xfrm>
      </p:grpSpPr>
      <p:sp>
        <p:nvSpPr>
          <p:cNvPr id="902" name="Google Shape;902;g3413d037952_1_761"/>
          <p:cNvSpPr/>
          <p:nvPr>
            <p:ph idx="2" type="pic"/>
          </p:nvPr>
        </p:nvSpPr>
        <p:spPr>
          <a:xfrm>
            <a:off x="3766456" y="0"/>
            <a:ext cx="8425500" cy="6858000"/>
          </a:xfrm>
          <a:prstGeom prst="rect">
            <a:avLst/>
          </a:prstGeom>
          <a:solidFill>
            <a:schemeClr val="lt2"/>
          </a:solidFill>
          <a:ln>
            <a:noFill/>
          </a:ln>
        </p:spPr>
      </p:sp>
      <p:sp>
        <p:nvSpPr>
          <p:cNvPr id="903" name="Google Shape;903;g3413d037952_1_761"/>
          <p:cNvSpPr/>
          <p:nvPr/>
        </p:nvSpPr>
        <p:spPr>
          <a:xfrm>
            <a:off x="0" y="0"/>
            <a:ext cx="37665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04" name="Google Shape;904;g3413d037952_1_761"/>
          <p:cNvPicPr preferRelativeResize="0"/>
          <p:nvPr/>
        </p:nvPicPr>
        <p:blipFill rotWithShape="1">
          <a:blip r:embed="rId2">
            <a:alphaModFix/>
          </a:blip>
          <a:srcRect b="0" l="0" r="0" t="0"/>
          <a:stretch/>
        </p:blipFill>
        <p:spPr>
          <a:xfrm>
            <a:off x="-2426585" y="0"/>
            <a:ext cx="6193042" cy="7010401"/>
          </a:xfrm>
          <a:prstGeom prst="rect">
            <a:avLst/>
          </a:prstGeom>
          <a:noFill/>
          <a:ln>
            <a:noFill/>
          </a:ln>
        </p:spPr>
      </p:pic>
      <p:pic>
        <p:nvPicPr>
          <p:cNvPr id="905" name="Google Shape;905;g3413d037952_1_761"/>
          <p:cNvPicPr preferRelativeResize="0"/>
          <p:nvPr/>
        </p:nvPicPr>
        <p:blipFill rotWithShape="1">
          <a:blip r:embed="rId3">
            <a:alphaModFix/>
          </a:blip>
          <a:srcRect b="0" l="0" r="0" t="0"/>
          <a:stretch/>
        </p:blipFill>
        <p:spPr>
          <a:xfrm>
            <a:off x="486682" y="503867"/>
            <a:ext cx="877206" cy="434044"/>
          </a:xfrm>
          <a:prstGeom prst="rect">
            <a:avLst/>
          </a:prstGeom>
          <a:noFill/>
          <a:ln>
            <a:noFill/>
          </a:ln>
        </p:spPr>
      </p:pic>
      <p:sp>
        <p:nvSpPr>
          <p:cNvPr id="906" name="Google Shape;906;g3413d037952_1_76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907" name="Google Shape;907;g3413d037952_1_761"/>
          <p:cNvSpPr txBox="1"/>
          <p:nvPr>
            <p:ph idx="1" type="body"/>
          </p:nvPr>
        </p:nvSpPr>
        <p:spPr>
          <a:xfrm>
            <a:off x="371474" y="3765550"/>
            <a:ext cx="2960700" cy="2124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400">
                <a:solidFill>
                  <a:schemeClr val="lt1"/>
                </a:solidFill>
              </a:defRPr>
            </a:lvl1pPr>
            <a:lvl2pPr indent="-228600" lvl="1" marL="914400" algn="l">
              <a:lnSpc>
                <a:spcPct val="90000"/>
              </a:lnSpc>
              <a:spcBef>
                <a:spcPts val="500"/>
              </a:spcBef>
              <a:spcAft>
                <a:spcPts val="0"/>
              </a:spcAft>
              <a:buSzPts val="2400"/>
              <a:buNone/>
              <a:defRPr sz="1400">
                <a:solidFill>
                  <a:schemeClr val="lt1"/>
                </a:solidFill>
              </a:defRPr>
            </a:lvl2pPr>
            <a:lvl3pPr indent="-228600" lvl="2" marL="1371600" algn="l">
              <a:lnSpc>
                <a:spcPct val="90000"/>
              </a:lnSpc>
              <a:spcBef>
                <a:spcPts val="500"/>
              </a:spcBef>
              <a:spcAft>
                <a:spcPts val="0"/>
              </a:spcAft>
              <a:buSzPts val="2000"/>
              <a:buNone/>
              <a:defRPr sz="1400">
                <a:solidFill>
                  <a:schemeClr val="lt1"/>
                </a:solidFill>
              </a:defRPr>
            </a:lvl3pPr>
            <a:lvl4pPr indent="-228600" lvl="3" marL="1828800" algn="l">
              <a:lnSpc>
                <a:spcPct val="90000"/>
              </a:lnSpc>
              <a:spcBef>
                <a:spcPts val="500"/>
              </a:spcBef>
              <a:spcAft>
                <a:spcPts val="0"/>
              </a:spcAft>
              <a:buSzPts val="1800"/>
              <a:buNone/>
              <a:defRPr sz="1400">
                <a:solidFill>
                  <a:schemeClr val="lt1"/>
                </a:solidFill>
              </a:defRPr>
            </a:lvl4pPr>
            <a:lvl5pPr indent="-228600" lvl="4" marL="2286000" algn="l">
              <a:lnSpc>
                <a:spcPct val="90000"/>
              </a:lnSpc>
              <a:spcBef>
                <a:spcPts val="500"/>
              </a:spcBef>
              <a:spcAft>
                <a:spcPts val="0"/>
              </a:spcAft>
              <a:buSzPts val="1800"/>
              <a:buNone/>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6_Comparison">
    <p:spTree>
      <p:nvGrpSpPr>
        <p:cNvPr id="908" name="Shape 908"/>
        <p:cNvGrpSpPr/>
        <p:nvPr/>
      </p:nvGrpSpPr>
      <p:grpSpPr>
        <a:xfrm>
          <a:off x="0" y="0"/>
          <a:ext cx="0" cy="0"/>
          <a:chOff x="0" y="0"/>
          <a:chExt cx="0" cy="0"/>
        </a:xfrm>
      </p:grpSpPr>
      <p:sp>
        <p:nvSpPr>
          <p:cNvPr id="909" name="Google Shape;909;g3413d037952_1_768"/>
          <p:cNvSpPr txBox="1"/>
          <p:nvPr>
            <p:ph idx="1" type="body"/>
          </p:nvPr>
        </p:nvSpPr>
        <p:spPr>
          <a:xfrm>
            <a:off x="772439" y="1477732"/>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10" name="Google Shape;910;g3413d037952_1_768"/>
          <p:cNvSpPr txBox="1"/>
          <p:nvPr>
            <p:ph idx="2" type="body"/>
          </p:nvPr>
        </p:nvSpPr>
        <p:spPr>
          <a:xfrm>
            <a:off x="6486229" y="1504347"/>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11" name="Google Shape;911;g3413d037952_1_768"/>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12" name="Google Shape;912;g3413d037952_1_768"/>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913" name="Google Shape;913;g3413d037952_1_76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2">
    <p:bg>
      <p:bgPr>
        <a:solidFill>
          <a:schemeClr val="accent3"/>
        </a:solidFill>
      </p:bgPr>
    </p:bg>
    <p:spTree>
      <p:nvGrpSpPr>
        <p:cNvPr id="914" name="Shape 914"/>
        <p:cNvGrpSpPr/>
        <p:nvPr/>
      </p:nvGrpSpPr>
      <p:grpSpPr>
        <a:xfrm>
          <a:off x="0" y="0"/>
          <a:ext cx="0" cy="0"/>
          <a:chOff x="0" y="0"/>
          <a:chExt cx="0" cy="0"/>
        </a:xfrm>
      </p:grpSpPr>
      <p:grpSp>
        <p:nvGrpSpPr>
          <p:cNvPr id="915" name="Google Shape;915;g3413d037952_1_774"/>
          <p:cNvGrpSpPr/>
          <p:nvPr/>
        </p:nvGrpSpPr>
        <p:grpSpPr>
          <a:xfrm>
            <a:off x="-106018" y="-70757"/>
            <a:ext cx="12395060" cy="7081158"/>
            <a:chOff x="-106018" y="-55680"/>
            <a:chExt cx="12395060" cy="7081158"/>
          </a:xfrm>
        </p:grpSpPr>
        <p:pic>
          <p:nvPicPr>
            <p:cNvPr id="916" name="Google Shape;916;g3413d037952_1_774"/>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917" name="Google Shape;917;g3413d037952_1_774"/>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918" name="Google Shape;918;g3413d037952_1_77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919" name="Google Shape;919;g3413d037952_1_774"/>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7">
    <p:bg>
      <p:bgPr>
        <a:solidFill>
          <a:schemeClr val="accent1"/>
        </a:solidFill>
      </p:bgPr>
    </p:bg>
    <p:spTree>
      <p:nvGrpSpPr>
        <p:cNvPr id="104" name="Shape 104"/>
        <p:cNvGrpSpPr/>
        <p:nvPr/>
      </p:nvGrpSpPr>
      <p:grpSpPr>
        <a:xfrm>
          <a:off x="0" y="0"/>
          <a:ext cx="0" cy="0"/>
          <a:chOff x="0" y="0"/>
          <a:chExt cx="0" cy="0"/>
        </a:xfrm>
      </p:grpSpPr>
      <p:pic>
        <p:nvPicPr>
          <p:cNvPr id="105" name="Google Shape;105;g313f0ee55f4_1_1166"/>
          <p:cNvPicPr preferRelativeResize="0"/>
          <p:nvPr/>
        </p:nvPicPr>
        <p:blipFill rotWithShape="1">
          <a:blip r:embed="rId2">
            <a:alphaModFix/>
          </a:blip>
          <a:srcRect b="0" l="0" r="0" t="0"/>
          <a:stretch/>
        </p:blipFill>
        <p:spPr>
          <a:xfrm>
            <a:off x="6096000" y="-76200"/>
            <a:ext cx="6193042" cy="7010401"/>
          </a:xfrm>
          <a:prstGeom prst="rect">
            <a:avLst/>
          </a:prstGeom>
          <a:noFill/>
          <a:ln>
            <a:noFill/>
          </a:ln>
        </p:spPr>
      </p:pic>
      <p:pic>
        <p:nvPicPr>
          <p:cNvPr id="106" name="Google Shape;106;g313f0ee55f4_1_1166"/>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107" name="Google Shape;107;g313f0ee55f4_1_1166"/>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313f0ee55f4_1_116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109" name="Google Shape;109;g313f0ee55f4_1_116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110" name="Google Shape;110;g313f0ee55f4_1_1166"/>
          <p:cNvPicPr preferRelativeResize="0"/>
          <p:nvPr/>
        </p:nvPicPr>
        <p:blipFill rotWithShape="1">
          <a:blip r:embed="rId4">
            <a:alphaModFix/>
          </a:blip>
          <a:srcRect b="0" l="0" r="0" t="0"/>
          <a:stretch/>
        </p:blipFill>
        <p:spPr>
          <a:xfrm>
            <a:off x="0" y="962025"/>
            <a:ext cx="7900987" cy="4400549"/>
          </a:xfrm>
          <a:prstGeom prst="rect">
            <a:avLst/>
          </a:prstGeom>
          <a:noFill/>
          <a:ln>
            <a:noFill/>
          </a:ln>
        </p:spPr>
      </p:pic>
      <p:pic>
        <p:nvPicPr>
          <p:cNvPr id="111" name="Google Shape;111;g313f0ee55f4_1_1166"/>
          <p:cNvPicPr preferRelativeResize="0"/>
          <p:nvPr/>
        </p:nvPicPr>
        <p:blipFill rotWithShape="1">
          <a:blip r:embed="rId5">
            <a:alphaModFix/>
          </a:blip>
          <a:srcRect b="0" l="0" r="0" t="0"/>
          <a:stretch/>
        </p:blipFill>
        <p:spPr>
          <a:xfrm>
            <a:off x="9818336" y="4643021"/>
            <a:ext cx="1930942" cy="193828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3">
    <p:bg>
      <p:bgPr>
        <a:solidFill>
          <a:schemeClr val="accent4"/>
        </a:solidFill>
      </p:bgPr>
    </p:bg>
    <p:spTree>
      <p:nvGrpSpPr>
        <p:cNvPr id="920" name="Shape 920"/>
        <p:cNvGrpSpPr/>
        <p:nvPr/>
      </p:nvGrpSpPr>
      <p:grpSpPr>
        <a:xfrm>
          <a:off x="0" y="0"/>
          <a:ext cx="0" cy="0"/>
          <a:chOff x="0" y="0"/>
          <a:chExt cx="0" cy="0"/>
        </a:xfrm>
      </p:grpSpPr>
      <p:grpSp>
        <p:nvGrpSpPr>
          <p:cNvPr id="921" name="Google Shape;921;g3413d037952_1_780"/>
          <p:cNvGrpSpPr/>
          <p:nvPr/>
        </p:nvGrpSpPr>
        <p:grpSpPr>
          <a:xfrm>
            <a:off x="-106018" y="-70757"/>
            <a:ext cx="12395060" cy="7081158"/>
            <a:chOff x="-106018" y="-55680"/>
            <a:chExt cx="12395060" cy="7081158"/>
          </a:xfrm>
        </p:grpSpPr>
        <p:pic>
          <p:nvPicPr>
            <p:cNvPr id="922" name="Google Shape;922;g3413d037952_1_780"/>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923" name="Google Shape;923;g3413d037952_1_780"/>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924" name="Google Shape;924;g3413d037952_1_78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925" name="Google Shape;925;g3413d037952_1_780"/>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chemeClr val="accent3"/>
        </a:solidFill>
      </p:bgPr>
    </p:bg>
    <p:spTree>
      <p:nvGrpSpPr>
        <p:cNvPr id="926" name="Shape 926"/>
        <p:cNvGrpSpPr/>
        <p:nvPr/>
      </p:nvGrpSpPr>
      <p:grpSpPr>
        <a:xfrm>
          <a:off x="0" y="0"/>
          <a:ext cx="0" cy="0"/>
          <a:chOff x="0" y="0"/>
          <a:chExt cx="0" cy="0"/>
        </a:xfrm>
      </p:grpSpPr>
      <p:grpSp>
        <p:nvGrpSpPr>
          <p:cNvPr id="927" name="Google Shape;927;g3413d037952_1_786"/>
          <p:cNvGrpSpPr/>
          <p:nvPr/>
        </p:nvGrpSpPr>
        <p:grpSpPr>
          <a:xfrm>
            <a:off x="113172" y="-81643"/>
            <a:ext cx="12404035" cy="7021287"/>
            <a:chOff x="-106018" y="-66566"/>
            <a:chExt cx="12404035" cy="7021287"/>
          </a:xfrm>
        </p:grpSpPr>
        <p:pic>
          <p:nvPicPr>
            <p:cNvPr id="928" name="Google Shape;928;g3413d037952_1_786"/>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929" name="Google Shape;929;g3413d037952_1_786"/>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930" name="Google Shape;930;g3413d037952_1_786"/>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931" name="Google Shape;931;g3413d037952_1_786"/>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932" name="Google Shape;932;g3413d037952_1_786"/>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933" name="Google Shape;933;g3413d037952_1_786"/>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934" name="Google Shape;934;g3413d037952_1_78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935" name="Google Shape;935;g3413d037952_1_786"/>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4">
    <p:bg>
      <p:bgPr>
        <a:solidFill>
          <a:schemeClr val="accent1"/>
        </a:solidFill>
      </p:bgPr>
    </p:bg>
    <p:spTree>
      <p:nvGrpSpPr>
        <p:cNvPr id="936" name="Shape 936"/>
        <p:cNvGrpSpPr/>
        <p:nvPr/>
      </p:nvGrpSpPr>
      <p:grpSpPr>
        <a:xfrm>
          <a:off x="0" y="0"/>
          <a:ext cx="0" cy="0"/>
          <a:chOff x="0" y="0"/>
          <a:chExt cx="0" cy="0"/>
        </a:xfrm>
      </p:grpSpPr>
      <p:grpSp>
        <p:nvGrpSpPr>
          <p:cNvPr id="937" name="Google Shape;937;g3413d037952_1_796"/>
          <p:cNvGrpSpPr/>
          <p:nvPr/>
        </p:nvGrpSpPr>
        <p:grpSpPr>
          <a:xfrm>
            <a:off x="-106018" y="-81643"/>
            <a:ext cx="12404035" cy="7021287"/>
            <a:chOff x="-106018" y="-81643"/>
            <a:chExt cx="12404035" cy="7021287"/>
          </a:xfrm>
        </p:grpSpPr>
        <p:pic>
          <p:nvPicPr>
            <p:cNvPr id="938" name="Google Shape;938;g3413d037952_1_796"/>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939" name="Google Shape;939;g3413d037952_1_796"/>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940" name="Google Shape;940;g3413d037952_1_796"/>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1" name="Google Shape;941;g3413d037952_1_796"/>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942" name="Google Shape;942;g3413d037952_1_796"/>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943" name="Google Shape;943;g3413d037952_1_796"/>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944" name="Google Shape;944;g3413d037952_1_796"/>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5">
    <p:bg>
      <p:bgPr>
        <a:solidFill>
          <a:schemeClr val="accent4"/>
        </a:solidFill>
      </p:bgPr>
    </p:bg>
    <p:spTree>
      <p:nvGrpSpPr>
        <p:cNvPr id="945" name="Shape 945"/>
        <p:cNvGrpSpPr/>
        <p:nvPr/>
      </p:nvGrpSpPr>
      <p:grpSpPr>
        <a:xfrm>
          <a:off x="0" y="0"/>
          <a:ext cx="0" cy="0"/>
          <a:chOff x="0" y="0"/>
          <a:chExt cx="0" cy="0"/>
        </a:xfrm>
      </p:grpSpPr>
      <p:grpSp>
        <p:nvGrpSpPr>
          <p:cNvPr id="946" name="Google Shape;946;g3413d037952_1_805"/>
          <p:cNvGrpSpPr/>
          <p:nvPr/>
        </p:nvGrpSpPr>
        <p:grpSpPr>
          <a:xfrm>
            <a:off x="-106018" y="-354524"/>
            <a:ext cx="12404035" cy="7021287"/>
            <a:chOff x="-106018" y="-81643"/>
            <a:chExt cx="12404035" cy="7021287"/>
          </a:xfrm>
        </p:grpSpPr>
        <p:pic>
          <p:nvPicPr>
            <p:cNvPr id="947" name="Google Shape;947;g3413d037952_1_805"/>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948" name="Google Shape;948;g3413d037952_1_805"/>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949" name="Google Shape;949;g3413d037952_1_805"/>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50" name="Google Shape;950;g3413d037952_1_805"/>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951" name="Google Shape;951;g3413d037952_1_805"/>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952" name="Google Shape;952;g3413d037952_1_805"/>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6">
    <p:bg>
      <p:bgPr>
        <a:solidFill>
          <a:schemeClr val="accent1"/>
        </a:solidFill>
      </p:bgPr>
    </p:bg>
    <p:spTree>
      <p:nvGrpSpPr>
        <p:cNvPr id="953" name="Shape 953"/>
        <p:cNvGrpSpPr/>
        <p:nvPr/>
      </p:nvGrpSpPr>
      <p:grpSpPr>
        <a:xfrm>
          <a:off x="0" y="0"/>
          <a:ext cx="0" cy="0"/>
          <a:chOff x="0" y="0"/>
          <a:chExt cx="0" cy="0"/>
        </a:xfrm>
      </p:grpSpPr>
      <p:pic>
        <p:nvPicPr>
          <p:cNvPr id="954" name="Google Shape;954;g3413d037952_1_813"/>
          <p:cNvPicPr preferRelativeResize="0"/>
          <p:nvPr/>
        </p:nvPicPr>
        <p:blipFill rotWithShape="1">
          <a:blip r:embed="rId2">
            <a:alphaModFix/>
          </a:blip>
          <a:srcRect b="0" l="0" r="0" t="0"/>
          <a:stretch/>
        </p:blipFill>
        <p:spPr>
          <a:xfrm>
            <a:off x="5998520" y="-152400"/>
            <a:ext cx="6193042" cy="7010401"/>
          </a:xfrm>
          <a:prstGeom prst="rect">
            <a:avLst/>
          </a:prstGeom>
          <a:noFill/>
          <a:ln>
            <a:noFill/>
          </a:ln>
        </p:spPr>
      </p:pic>
      <p:pic>
        <p:nvPicPr>
          <p:cNvPr id="955" name="Google Shape;955;g3413d037952_1_813"/>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956" name="Google Shape;956;g3413d037952_1_813"/>
          <p:cNvPicPr preferRelativeResize="0"/>
          <p:nvPr/>
        </p:nvPicPr>
        <p:blipFill rotWithShape="1">
          <a:blip r:embed="rId3">
            <a:alphaModFix/>
          </a:blip>
          <a:srcRect b="0" l="0" r="0" t="0"/>
          <a:stretch/>
        </p:blipFill>
        <p:spPr>
          <a:xfrm>
            <a:off x="10288496" y="5594369"/>
            <a:ext cx="1556696" cy="963525"/>
          </a:xfrm>
          <a:prstGeom prst="rect">
            <a:avLst/>
          </a:prstGeom>
          <a:noFill/>
          <a:ln>
            <a:noFill/>
          </a:ln>
        </p:spPr>
      </p:pic>
      <p:sp>
        <p:nvSpPr>
          <p:cNvPr id="957" name="Google Shape;957;g3413d037952_1_813"/>
          <p:cNvSpPr/>
          <p:nvPr/>
        </p:nvSpPr>
        <p:spPr>
          <a:xfrm flipH="1">
            <a:off x="-1" y="0"/>
            <a:ext cx="12192000" cy="4922400"/>
          </a:xfrm>
          <a:prstGeom prst="rect">
            <a:avLst/>
          </a:prstGeom>
          <a:blipFill rotWithShape="1">
            <a:blip r:embed="rId4">
              <a:alphaModFix/>
            </a:blip>
            <a:stretch>
              <a:fillRect b="0" l="8709"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g3413d037952_1_813"/>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959" name="Google Shape;959;g3413d037952_1_813"/>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960" name="Google Shape;960;g3413d037952_1_813"/>
          <p:cNvSpPr/>
          <p:nvPr>
            <p:ph idx="2" type="pic"/>
          </p:nvPr>
        </p:nvSpPr>
        <p:spPr>
          <a:xfrm>
            <a:off x="0" y="0"/>
            <a:ext cx="3327300" cy="4122600"/>
          </a:xfrm>
          <a:prstGeom prst="rect">
            <a:avLst/>
          </a:prstGeom>
          <a:solidFill>
            <a:srgbClr val="D8D8D8"/>
          </a:solidFill>
          <a:ln>
            <a:noFill/>
          </a:ln>
        </p:spPr>
      </p:sp>
      <p:sp>
        <p:nvSpPr>
          <p:cNvPr id="961" name="Google Shape;961;g3413d037952_1_813"/>
          <p:cNvSpPr/>
          <p:nvPr>
            <p:ph idx="3" type="pic"/>
          </p:nvPr>
        </p:nvSpPr>
        <p:spPr>
          <a:xfrm>
            <a:off x="3348061" y="0"/>
            <a:ext cx="3327300" cy="4122600"/>
          </a:xfrm>
          <a:prstGeom prst="rect">
            <a:avLst/>
          </a:prstGeom>
          <a:solidFill>
            <a:srgbClr val="D8D8D8"/>
          </a:solidFill>
          <a:ln>
            <a:noFill/>
          </a:ln>
        </p:spPr>
      </p:sp>
      <p:sp>
        <p:nvSpPr>
          <p:cNvPr id="962" name="Google Shape;962;g3413d037952_1_813"/>
          <p:cNvSpPr/>
          <p:nvPr>
            <p:ph idx="4" type="pic"/>
          </p:nvPr>
        </p:nvSpPr>
        <p:spPr>
          <a:xfrm>
            <a:off x="6672017" y="0"/>
            <a:ext cx="3327300" cy="41226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7">
    <p:bg>
      <p:bgPr>
        <a:solidFill>
          <a:schemeClr val="accent1"/>
        </a:solidFill>
      </p:bgPr>
    </p:bg>
    <p:spTree>
      <p:nvGrpSpPr>
        <p:cNvPr id="963" name="Shape 963"/>
        <p:cNvGrpSpPr/>
        <p:nvPr/>
      </p:nvGrpSpPr>
      <p:grpSpPr>
        <a:xfrm>
          <a:off x="0" y="0"/>
          <a:ext cx="0" cy="0"/>
          <a:chOff x="0" y="0"/>
          <a:chExt cx="0" cy="0"/>
        </a:xfrm>
      </p:grpSpPr>
      <p:pic>
        <p:nvPicPr>
          <p:cNvPr id="964" name="Google Shape;964;g3413d037952_1_823"/>
          <p:cNvPicPr preferRelativeResize="0"/>
          <p:nvPr/>
        </p:nvPicPr>
        <p:blipFill rotWithShape="1">
          <a:blip r:embed="rId2">
            <a:alphaModFix amt="65000"/>
          </a:blip>
          <a:srcRect b="0" l="0" r="0" t="0"/>
          <a:stretch/>
        </p:blipFill>
        <p:spPr>
          <a:xfrm>
            <a:off x="6096000" y="0"/>
            <a:ext cx="6193042" cy="7010401"/>
          </a:xfrm>
          <a:prstGeom prst="rect">
            <a:avLst/>
          </a:prstGeom>
          <a:noFill/>
          <a:ln>
            <a:noFill/>
          </a:ln>
        </p:spPr>
      </p:pic>
      <p:pic>
        <p:nvPicPr>
          <p:cNvPr id="965" name="Google Shape;965;g3413d037952_1_823"/>
          <p:cNvPicPr preferRelativeResize="0"/>
          <p:nvPr/>
        </p:nvPicPr>
        <p:blipFill rotWithShape="1">
          <a:blip r:embed="rId2">
            <a:alphaModFix amt="65000"/>
          </a:blip>
          <a:srcRect b="0" l="0" r="0" t="0"/>
          <a:stretch/>
        </p:blipFill>
        <p:spPr>
          <a:xfrm>
            <a:off x="-106019" y="276694"/>
            <a:ext cx="6193042" cy="7010401"/>
          </a:xfrm>
          <a:prstGeom prst="rect">
            <a:avLst/>
          </a:prstGeom>
          <a:noFill/>
          <a:ln>
            <a:noFill/>
          </a:ln>
        </p:spPr>
      </p:pic>
      <p:sp>
        <p:nvSpPr>
          <p:cNvPr id="966" name="Google Shape;966;g3413d037952_1_823"/>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g3413d037952_1_823"/>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68" name="Google Shape;968;g3413d037952_1_823"/>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969" name="Google Shape;969;g3413d037952_1_823"/>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970" name="Google Shape;970;g3413d037952_1_823"/>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8">
    <p:bg>
      <p:bgPr>
        <a:solidFill>
          <a:schemeClr val="accent4"/>
        </a:solidFill>
      </p:bgPr>
    </p:bg>
    <p:spTree>
      <p:nvGrpSpPr>
        <p:cNvPr id="971" name="Shape 971"/>
        <p:cNvGrpSpPr/>
        <p:nvPr/>
      </p:nvGrpSpPr>
      <p:grpSpPr>
        <a:xfrm>
          <a:off x="0" y="0"/>
          <a:ext cx="0" cy="0"/>
          <a:chOff x="0" y="0"/>
          <a:chExt cx="0" cy="0"/>
        </a:xfrm>
      </p:grpSpPr>
      <p:pic>
        <p:nvPicPr>
          <p:cNvPr id="972" name="Google Shape;972;g3413d037952_1_831"/>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973" name="Google Shape;973;g3413d037952_1_831"/>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974" name="Google Shape;974;g3413d037952_1_831"/>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g3413d037952_1_831"/>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76" name="Google Shape;976;g3413d037952_1_831"/>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977" name="Google Shape;977;g3413d037952_1_831"/>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978" name="Google Shape;978;g3413d037952_1_831"/>
          <p:cNvPicPr preferRelativeResize="0"/>
          <p:nvPr/>
        </p:nvPicPr>
        <p:blipFill rotWithShape="1">
          <a:blip r:embed="rId5">
            <a:alphaModFix/>
          </a:blip>
          <a:srcRect b="0" l="0" r="0" t="0"/>
          <a:stretch/>
        </p:blipFill>
        <p:spPr>
          <a:xfrm>
            <a:off x="10288496" y="5594369"/>
            <a:ext cx="1556696" cy="96352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9">
    <p:bg>
      <p:bgPr>
        <a:solidFill>
          <a:schemeClr val="accent3"/>
        </a:solidFill>
      </p:bgPr>
    </p:bg>
    <p:spTree>
      <p:nvGrpSpPr>
        <p:cNvPr id="979" name="Shape 979"/>
        <p:cNvGrpSpPr/>
        <p:nvPr/>
      </p:nvGrpSpPr>
      <p:grpSpPr>
        <a:xfrm>
          <a:off x="0" y="0"/>
          <a:ext cx="0" cy="0"/>
          <a:chOff x="0" y="0"/>
          <a:chExt cx="0" cy="0"/>
        </a:xfrm>
      </p:grpSpPr>
      <p:pic>
        <p:nvPicPr>
          <p:cNvPr id="980" name="Google Shape;980;g3413d037952_1_839"/>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981" name="Google Shape;981;g3413d037952_1_839"/>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982" name="Google Shape;982;g3413d037952_1_839"/>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g3413d037952_1_839"/>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984" name="Google Shape;984;g3413d037952_1_839"/>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985" name="Google Shape;985;g3413d037952_1_839"/>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986" name="Google Shape;986;g3413d037952_1_839"/>
          <p:cNvPicPr preferRelativeResize="0"/>
          <p:nvPr/>
        </p:nvPicPr>
        <p:blipFill rotWithShape="1">
          <a:blip r:embed="rId5">
            <a:alphaModFix/>
          </a:blip>
          <a:srcRect b="0" l="0" r="0" t="0"/>
          <a:stretch/>
        </p:blipFill>
        <p:spPr>
          <a:xfrm>
            <a:off x="0" y="962025"/>
            <a:ext cx="7900989" cy="4400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3_Title and Content 6">
    <p:bg>
      <p:bgPr>
        <a:solidFill>
          <a:schemeClr val="accent1"/>
        </a:solidFill>
      </p:bgPr>
    </p:bg>
    <p:spTree>
      <p:nvGrpSpPr>
        <p:cNvPr id="987" name="Shape 987"/>
        <p:cNvGrpSpPr/>
        <p:nvPr/>
      </p:nvGrpSpPr>
      <p:grpSpPr>
        <a:xfrm>
          <a:off x="0" y="0"/>
          <a:ext cx="0" cy="0"/>
          <a:chOff x="0" y="0"/>
          <a:chExt cx="0" cy="0"/>
        </a:xfrm>
      </p:grpSpPr>
      <p:pic>
        <p:nvPicPr>
          <p:cNvPr id="988" name="Google Shape;988;g3413d037952_1_847"/>
          <p:cNvPicPr preferRelativeResize="0"/>
          <p:nvPr/>
        </p:nvPicPr>
        <p:blipFill rotWithShape="1">
          <a:blip r:embed="rId2">
            <a:alphaModFix/>
          </a:blip>
          <a:srcRect b="0" l="0" r="0" t="0"/>
          <a:stretch/>
        </p:blipFill>
        <p:spPr>
          <a:xfrm>
            <a:off x="6104978" y="-76200"/>
            <a:ext cx="6193042" cy="7010401"/>
          </a:xfrm>
          <a:prstGeom prst="rect">
            <a:avLst/>
          </a:prstGeom>
          <a:noFill/>
          <a:ln>
            <a:noFill/>
          </a:ln>
        </p:spPr>
      </p:pic>
      <p:sp>
        <p:nvSpPr>
          <p:cNvPr id="989" name="Google Shape;989;g3413d037952_1_847"/>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0" name="Google Shape;990;g3413d037952_1_847"/>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91" name="Google Shape;991;g3413d037952_1_847"/>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992" name="Google Shape;992;g3413d037952_1_84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993" name="Google Shape;993;g3413d037952_1_847"/>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5_Title and Content 2">
    <p:bg>
      <p:bgPr>
        <a:solidFill>
          <a:schemeClr val="accent1"/>
        </a:solidFill>
      </p:bgPr>
    </p:bg>
    <p:spTree>
      <p:nvGrpSpPr>
        <p:cNvPr id="994" name="Shape 994"/>
        <p:cNvGrpSpPr/>
        <p:nvPr/>
      </p:nvGrpSpPr>
      <p:grpSpPr>
        <a:xfrm>
          <a:off x="0" y="0"/>
          <a:ext cx="0" cy="0"/>
          <a:chOff x="0" y="0"/>
          <a:chExt cx="0" cy="0"/>
        </a:xfrm>
      </p:grpSpPr>
      <p:grpSp>
        <p:nvGrpSpPr>
          <p:cNvPr id="995" name="Google Shape;995;g3413d037952_1_854"/>
          <p:cNvGrpSpPr/>
          <p:nvPr/>
        </p:nvGrpSpPr>
        <p:grpSpPr>
          <a:xfrm>
            <a:off x="-106018" y="-81643"/>
            <a:ext cx="12404035" cy="7021287"/>
            <a:chOff x="-106018" y="-81643"/>
            <a:chExt cx="12404035" cy="7021287"/>
          </a:xfrm>
        </p:grpSpPr>
        <p:pic>
          <p:nvPicPr>
            <p:cNvPr id="996" name="Google Shape;996;g3413d037952_1_854"/>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997" name="Google Shape;997;g3413d037952_1_854"/>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998" name="Google Shape;998;g3413d037952_1_85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999" name="Google Shape;999;g3413d037952_1_854"/>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3_Title and Content 3">
    <p:bg>
      <p:bgPr>
        <a:solidFill>
          <a:schemeClr val="accent1"/>
        </a:solidFill>
      </p:bgPr>
    </p:bg>
    <p:spTree>
      <p:nvGrpSpPr>
        <p:cNvPr id="112" name="Shape 112"/>
        <p:cNvGrpSpPr/>
        <p:nvPr/>
      </p:nvGrpSpPr>
      <p:grpSpPr>
        <a:xfrm>
          <a:off x="0" y="0"/>
          <a:ext cx="0" cy="0"/>
          <a:chOff x="0" y="0"/>
          <a:chExt cx="0" cy="0"/>
        </a:xfrm>
      </p:grpSpPr>
      <p:pic>
        <p:nvPicPr>
          <p:cNvPr id="113" name="Google Shape;113;g313f0ee55f4_1_1174"/>
          <p:cNvPicPr preferRelativeResize="0"/>
          <p:nvPr/>
        </p:nvPicPr>
        <p:blipFill rotWithShape="1">
          <a:blip r:embed="rId2">
            <a:alphaModFix/>
          </a:blip>
          <a:srcRect b="0" l="0" r="0" t="0"/>
          <a:stretch/>
        </p:blipFill>
        <p:spPr>
          <a:xfrm>
            <a:off x="6104978" y="-76200"/>
            <a:ext cx="6193042" cy="7010401"/>
          </a:xfrm>
          <a:prstGeom prst="rect">
            <a:avLst/>
          </a:prstGeom>
          <a:noFill/>
          <a:ln>
            <a:noFill/>
          </a:ln>
        </p:spPr>
      </p:pic>
      <p:sp>
        <p:nvSpPr>
          <p:cNvPr id="114" name="Google Shape;114;g313f0ee55f4_1_1174"/>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313f0ee55f4_1_1174"/>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6" name="Google Shape;116;g313f0ee55f4_1_1174"/>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117" name="Google Shape;117;g313f0ee55f4_1_117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18" name="Google Shape;118;g313f0ee55f4_1_1174"/>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7">
    <p:bg>
      <p:bgPr>
        <a:solidFill>
          <a:schemeClr val="lt1"/>
        </a:solidFill>
      </p:bgPr>
    </p:bg>
    <p:spTree>
      <p:nvGrpSpPr>
        <p:cNvPr id="1000" name="Shape 1000"/>
        <p:cNvGrpSpPr/>
        <p:nvPr/>
      </p:nvGrpSpPr>
      <p:grpSpPr>
        <a:xfrm>
          <a:off x="0" y="0"/>
          <a:ext cx="0" cy="0"/>
          <a:chOff x="0" y="0"/>
          <a:chExt cx="0" cy="0"/>
        </a:xfrm>
      </p:grpSpPr>
      <p:sp>
        <p:nvSpPr>
          <p:cNvPr id="1001" name="Google Shape;1001;g3413d037952_1_860"/>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2" name="Google Shape;1002;g3413d037952_1_860"/>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1003" name="Google Shape;1003;g3413d037952_1_860"/>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8">
    <p:bg>
      <p:bgPr>
        <a:solidFill>
          <a:schemeClr val="accent3"/>
        </a:solidFill>
      </p:bgPr>
    </p:bg>
    <p:spTree>
      <p:nvGrpSpPr>
        <p:cNvPr id="1004" name="Shape 1004"/>
        <p:cNvGrpSpPr/>
        <p:nvPr/>
      </p:nvGrpSpPr>
      <p:grpSpPr>
        <a:xfrm>
          <a:off x="0" y="0"/>
          <a:ext cx="0" cy="0"/>
          <a:chOff x="0" y="0"/>
          <a:chExt cx="0" cy="0"/>
        </a:xfrm>
      </p:grpSpPr>
      <p:grpSp>
        <p:nvGrpSpPr>
          <p:cNvPr id="1005" name="Google Shape;1005;g3413d037952_1_864"/>
          <p:cNvGrpSpPr/>
          <p:nvPr/>
        </p:nvGrpSpPr>
        <p:grpSpPr>
          <a:xfrm>
            <a:off x="-106018" y="72622"/>
            <a:ext cx="12404035" cy="7021287"/>
            <a:chOff x="-106018" y="-81643"/>
            <a:chExt cx="12404035" cy="7021287"/>
          </a:xfrm>
        </p:grpSpPr>
        <p:pic>
          <p:nvPicPr>
            <p:cNvPr id="1006" name="Google Shape;1006;g3413d037952_1_864"/>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1007" name="Google Shape;1007;g3413d037952_1_864"/>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008" name="Google Shape;1008;g3413d037952_1_864"/>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9" name="Google Shape;1009;g3413d037952_1_864"/>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1010" name="Google Shape;1010;g3413d037952_1_864"/>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1011" name="Google Shape;1011;g3413d037952_1_864"/>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1012" name="Google Shape;1012;g3413d037952_1_864"/>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9">
    <p:bg>
      <p:bgPr>
        <a:solidFill>
          <a:schemeClr val="accent4"/>
        </a:solidFill>
      </p:bgPr>
    </p:bg>
    <p:spTree>
      <p:nvGrpSpPr>
        <p:cNvPr id="1013" name="Shape 1013"/>
        <p:cNvGrpSpPr/>
        <p:nvPr/>
      </p:nvGrpSpPr>
      <p:grpSpPr>
        <a:xfrm>
          <a:off x="0" y="0"/>
          <a:ext cx="0" cy="0"/>
          <a:chOff x="0" y="0"/>
          <a:chExt cx="0" cy="0"/>
        </a:xfrm>
      </p:grpSpPr>
      <p:grpSp>
        <p:nvGrpSpPr>
          <p:cNvPr id="1014" name="Google Shape;1014;g3413d037952_1_873"/>
          <p:cNvGrpSpPr/>
          <p:nvPr/>
        </p:nvGrpSpPr>
        <p:grpSpPr>
          <a:xfrm>
            <a:off x="-106018" y="0"/>
            <a:ext cx="12404035" cy="7021287"/>
            <a:chOff x="-106018" y="-81643"/>
            <a:chExt cx="12404035" cy="7021287"/>
          </a:xfrm>
        </p:grpSpPr>
        <p:pic>
          <p:nvPicPr>
            <p:cNvPr id="1015" name="Google Shape;1015;g3413d037952_1_873"/>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1016" name="Google Shape;1016;g3413d037952_1_873"/>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017" name="Google Shape;1017;g3413d037952_1_873"/>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8" name="Google Shape;1018;g3413d037952_1_873"/>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1019" name="Google Shape;1019;g3413d037952_1_873"/>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3"/>
                </a:solidFill>
                <a:latin typeface="Overpass Black"/>
                <a:ea typeface="Overpass Black"/>
                <a:cs typeface="Overpass Black"/>
                <a:sym typeface="Overpass Black"/>
              </a:rPr>
              <a:t>redf.org</a:t>
            </a:r>
            <a:endParaRPr b="1" i="0" sz="1400" u="none" cap="none" strike="noStrike">
              <a:solidFill>
                <a:schemeClr val="accent3"/>
              </a:solidFill>
              <a:latin typeface="Overpass Black"/>
              <a:ea typeface="Overpass Black"/>
              <a:cs typeface="Overpass Black"/>
              <a:sym typeface="Overpass Black"/>
            </a:endParaRPr>
          </a:p>
        </p:txBody>
      </p:sp>
      <p:sp>
        <p:nvSpPr>
          <p:cNvPr id="1020" name="Google Shape;1020;g3413d037952_1_873"/>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1021" name="Google Shape;1021;g3413d037952_1_873"/>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1"/>
        </a:solidFill>
      </p:bgPr>
    </p:bg>
    <p:spTree>
      <p:nvGrpSpPr>
        <p:cNvPr id="1022" name="Shape 1022"/>
        <p:cNvGrpSpPr/>
        <p:nvPr/>
      </p:nvGrpSpPr>
      <p:grpSpPr>
        <a:xfrm>
          <a:off x="0" y="0"/>
          <a:ext cx="0" cy="0"/>
          <a:chOff x="0" y="0"/>
          <a:chExt cx="0" cy="0"/>
        </a:xfrm>
      </p:grpSpPr>
      <p:sp>
        <p:nvSpPr>
          <p:cNvPr id="1023" name="Google Shape;1023;g3413d037952_1_882"/>
          <p:cNvSpPr/>
          <p:nvPr>
            <p:ph idx="2" type="pic"/>
          </p:nvPr>
        </p:nvSpPr>
        <p:spPr>
          <a:xfrm>
            <a:off x="0" y="0"/>
            <a:ext cx="6858000" cy="6858000"/>
          </a:xfrm>
          <a:prstGeom prst="rect">
            <a:avLst/>
          </a:prstGeom>
          <a:solidFill>
            <a:schemeClr val="lt2"/>
          </a:solidFill>
          <a:ln>
            <a:noFill/>
          </a:ln>
        </p:spPr>
      </p:sp>
      <p:pic>
        <p:nvPicPr>
          <p:cNvPr id="1024" name="Google Shape;1024;g3413d037952_1_882"/>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1025" name="Google Shape;1025;g3413d037952_1_882"/>
          <p:cNvSpPr txBox="1"/>
          <p:nvPr>
            <p:ph idx="1" type="body"/>
          </p:nvPr>
        </p:nvSpPr>
        <p:spPr>
          <a:xfrm>
            <a:off x="7395882" y="821410"/>
            <a:ext cx="4291500" cy="50595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26" name="Google Shape;1026;g3413d037952_1_88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3_Section Header 7">
    <p:bg>
      <p:bgPr>
        <a:solidFill>
          <a:schemeClr val="lt1"/>
        </a:solidFill>
      </p:bgPr>
    </p:bg>
    <p:spTree>
      <p:nvGrpSpPr>
        <p:cNvPr id="1027" name="Shape 1027"/>
        <p:cNvGrpSpPr/>
        <p:nvPr/>
      </p:nvGrpSpPr>
      <p:grpSpPr>
        <a:xfrm>
          <a:off x="0" y="0"/>
          <a:ext cx="0" cy="0"/>
          <a:chOff x="0" y="0"/>
          <a:chExt cx="0" cy="0"/>
        </a:xfrm>
      </p:grpSpPr>
      <p:sp>
        <p:nvSpPr>
          <p:cNvPr id="1028" name="Google Shape;1028;g3413d037952_1_887"/>
          <p:cNvSpPr/>
          <p:nvPr>
            <p:ph idx="2" type="pic"/>
          </p:nvPr>
        </p:nvSpPr>
        <p:spPr>
          <a:xfrm>
            <a:off x="0" y="0"/>
            <a:ext cx="4437600" cy="6858000"/>
          </a:xfrm>
          <a:prstGeom prst="rect">
            <a:avLst/>
          </a:prstGeom>
          <a:solidFill>
            <a:schemeClr val="lt2"/>
          </a:solidFill>
          <a:ln>
            <a:noFill/>
          </a:ln>
        </p:spPr>
      </p:sp>
      <p:sp>
        <p:nvSpPr>
          <p:cNvPr id="1029" name="Google Shape;1029;g3413d037952_1_887"/>
          <p:cNvSpPr txBox="1"/>
          <p:nvPr>
            <p:ph idx="1" type="body"/>
          </p:nvPr>
        </p:nvSpPr>
        <p:spPr>
          <a:xfrm>
            <a:off x="5181626" y="712922"/>
            <a:ext cx="6523800" cy="51702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1030" name="Google Shape;1030;g3413d037952_1_887"/>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1031" name="Google Shape;1031;g3413d037952_1_88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8">
    <p:bg>
      <p:bgPr>
        <a:solidFill>
          <a:schemeClr val="lt1"/>
        </a:solidFill>
      </p:bgPr>
    </p:bg>
    <p:spTree>
      <p:nvGrpSpPr>
        <p:cNvPr id="1032" name="Shape 1032"/>
        <p:cNvGrpSpPr/>
        <p:nvPr/>
      </p:nvGrpSpPr>
      <p:grpSpPr>
        <a:xfrm>
          <a:off x="0" y="0"/>
          <a:ext cx="0" cy="0"/>
          <a:chOff x="0" y="0"/>
          <a:chExt cx="0" cy="0"/>
        </a:xfrm>
      </p:grpSpPr>
      <p:sp>
        <p:nvSpPr>
          <p:cNvPr id="1033" name="Google Shape;1033;g3413d037952_1_892"/>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1034" name="Google Shape;1034;g3413d037952_1_892"/>
          <p:cNvSpPr/>
          <p:nvPr/>
        </p:nvSpPr>
        <p:spPr>
          <a:xfrm>
            <a:off x="5354984" y="-30899"/>
            <a:ext cx="6858000" cy="4476000"/>
          </a:xfrm>
          <a:prstGeom prst="rect">
            <a:avLst/>
          </a:prstGeom>
          <a:blipFill rotWithShape="1">
            <a:blip r:embed="rId2">
              <a:alphaModFix/>
            </a:blip>
            <a:stretch>
              <a:fillRect b="0" l="129"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5" name="Google Shape;1035;g3413d037952_1_892"/>
          <p:cNvSpPr/>
          <p:nvPr/>
        </p:nvSpPr>
        <p:spPr>
          <a:xfrm>
            <a:off x="5369852" y="3436201"/>
            <a:ext cx="6858000" cy="3429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6" name="Google Shape;1036;g3413d037952_1_892"/>
          <p:cNvPicPr preferRelativeResize="0"/>
          <p:nvPr/>
        </p:nvPicPr>
        <p:blipFill rotWithShape="1">
          <a:blip r:embed="rId3">
            <a:alphaModFix amt="65000"/>
          </a:blip>
          <a:srcRect b="0" l="0" r="0" t="0"/>
          <a:stretch/>
        </p:blipFill>
        <p:spPr>
          <a:xfrm rot="5400000">
            <a:off x="7099219" y="1721703"/>
            <a:ext cx="3429003" cy="6857999"/>
          </a:xfrm>
          <a:prstGeom prst="rect">
            <a:avLst/>
          </a:prstGeom>
          <a:noFill/>
          <a:ln>
            <a:noFill/>
          </a:ln>
        </p:spPr>
      </p:pic>
      <p:sp>
        <p:nvSpPr>
          <p:cNvPr id="1037" name="Google Shape;1037;g3413d037952_1_892"/>
          <p:cNvSpPr/>
          <p:nvPr>
            <p:ph idx="2" type="pic"/>
          </p:nvPr>
        </p:nvSpPr>
        <p:spPr>
          <a:xfrm>
            <a:off x="6299120" y="921599"/>
            <a:ext cx="5029200" cy="5029200"/>
          </a:xfrm>
          <a:prstGeom prst="rect">
            <a:avLst/>
          </a:prstGeom>
          <a:solidFill>
            <a:srgbClr val="D8D8D8"/>
          </a:solidFill>
          <a:ln>
            <a:noFill/>
          </a:ln>
        </p:spPr>
      </p:sp>
      <p:pic>
        <p:nvPicPr>
          <p:cNvPr id="1038" name="Google Shape;1038;g3413d037952_1_892"/>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1039" name="Google Shape;1039;g3413d037952_1_89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p:bg>
      <p:bgPr>
        <a:solidFill>
          <a:schemeClr val="accent1"/>
        </a:solidFill>
      </p:bgPr>
    </p:bg>
    <p:spTree>
      <p:nvGrpSpPr>
        <p:cNvPr id="1040" name="Shape 1040"/>
        <p:cNvGrpSpPr/>
        <p:nvPr/>
      </p:nvGrpSpPr>
      <p:grpSpPr>
        <a:xfrm>
          <a:off x="0" y="0"/>
          <a:ext cx="0" cy="0"/>
          <a:chOff x="0" y="0"/>
          <a:chExt cx="0" cy="0"/>
        </a:xfrm>
      </p:grpSpPr>
      <p:grpSp>
        <p:nvGrpSpPr>
          <p:cNvPr id="1041" name="Google Shape;1041;g3413d037952_1_900"/>
          <p:cNvGrpSpPr/>
          <p:nvPr/>
        </p:nvGrpSpPr>
        <p:grpSpPr>
          <a:xfrm>
            <a:off x="-106018" y="-163286"/>
            <a:ext cx="12404035" cy="7021287"/>
            <a:chOff x="-106018" y="-66566"/>
            <a:chExt cx="12404035" cy="7021287"/>
          </a:xfrm>
        </p:grpSpPr>
        <p:pic>
          <p:nvPicPr>
            <p:cNvPr id="1042" name="Google Shape;1042;g3413d037952_1_900"/>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1043" name="Google Shape;1043;g3413d037952_1_900"/>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1044" name="Google Shape;1044;g3413d037952_1_900"/>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1045" name="Google Shape;1045;g3413d037952_1_900"/>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1046" name="Google Shape;1046;g3413d037952_1_900"/>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1047" name="Google Shape;1047;g3413d037952_1_90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048" name="Google Shape;1048;g3413d037952_1_900"/>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1049" name="Google Shape;1049;g3413d037952_1_900"/>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2">
    <p:bg>
      <p:bgPr>
        <a:solidFill>
          <a:schemeClr val="accent4"/>
        </a:solidFill>
      </p:bgPr>
    </p:bg>
    <p:spTree>
      <p:nvGrpSpPr>
        <p:cNvPr id="1050" name="Shape 1050"/>
        <p:cNvGrpSpPr/>
        <p:nvPr/>
      </p:nvGrpSpPr>
      <p:grpSpPr>
        <a:xfrm>
          <a:off x="0" y="0"/>
          <a:ext cx="0" cy="0"/>
          <a:chOff x="0" y="0"/>
          <a:chExt cx="0" cy="0"/>
        </a:xfrm>
      </p:grpSpPr>
      <p:grpSp>
        <p:nvGrpSpPr>
          <p:cNvPr id="1051" name="Google Shape;1051;g3413d037952_1_910"/>
          <p:cNvGrpSpPr/>
          <p:nvPr/>
        </p:nvGrpSpPr>
        <p:grpSpPr>
          <a:xfrm>
            <a:off x="-212035" y="-81643"/>
            <a:ext cx="12404035" cy="7021287"/>
            <a:chOff x="-106018" y="-66566"/>
            <a:chExt cx="12404035" cy="7021287"/>
          </a:xfrm>
        </p:grpSpPr>
        <p:pic>
          <p:nvPicPr>
            <p:cNvPr id="1052" name="Google Shape;1052;g3413d037952_1_910"/>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1053" name="Google Shape;1053;g3413d037952_1_910"/>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1054" name="Google Shape;1054;g3413d037952_1_910"/>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1055" name="Google Shape;1055;g3413d037952_1_910"/>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1056" name="Google Shape;1056;g3413d037952_1_910"/>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1057" name="Google Shape;1057;g3413d037952_1_91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058" name="Google Shape;1058;g3413d037952_1_910"/>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1059" name="Google Shape;1059;g3413d037952_1_910"/>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3">
    <p:bg>
      <p:bgPr>
        <a:solidFill>
          <a:schemeClr val="accent2"/>
        </a:solidFill>
      </p:bgPr>
    </p:bg>
    <p:spTree>
      <p:nvGrpSpPr>
        <p:cNvPr id="1060" name="Shape 1060"/>
        <p:cNvGrpSpPr/>
        <p:nvPr/>
      </p:nvGrpSpPr>
      <p:grpSpPr>
        <a:xfrm>
          <a:off x="0" y="0"/>
          <a:ext cx="0" cy="0"/>
          <a:chOff x="0" y="0"/>
          <a:chExt cx="0" cy="0"/>
        </a:xfrm>
      </p:grpSpPr>
      <p:pic>
        <p:nvPicPr>
          <p:cNvPr id="1061" name="Google Shape;1061;g3413d037952_1_920"/>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1062" name="Google Shape;1062;g3413d037952_1_920"/>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1063" name="Google Shape;1063;g3413d037952_1_920"/>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4" name="Google Shape;1064;g3413d037952_1_920"/>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5" name="Google Shape;1065;g3413d037952_1_92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066" name="Google Shape;1066;g3413d037952_1_920"/>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7" name="Shape 1067"/>
        <p:cNvGrpSpPr/>
        <p:nvPr/>
      </p:nvGrpSpPr>
      <p:grpSpPr>
        <a:xfrm>
          <a:off x="0" y="0"/>
          <a:ext cx="0" cy="0"/>
          <a:chOff x="0" y="0"/>
          <a:chExt cx="0" cy="0"/>
        </a:xfrm>
      </p:grpSpPr>
      <p:sp>
        <p:nvSpPr>
          <p:cNvPr id="1068" name="Google Shape;1068;g3413d037952_1_927"/>
          <p:cNvSpPr txBox="1"/>
          <p:nvPr>
            <p:ph idx="12" type="sldNum"/>
          </p:nvPr>
        </p:nvSpPr>
        <p:spPr>
          <a:xfrm>
            <a:off x="11296611" y="6217622"/>
            <a:ext cx="731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5_Title and Content 2">
    <p:bg>
      <p:bgPr>
        <a:solidFill>
          <a:schemeClr val="accent1"/>
        </a:solidFill>
      </p:bgPr>
    </p:bg>
    <p:spTree>
      <p:nvGrpSpPr>
        <p:cNvPr id="119" name="Shape 119"/>
        <p:cNvGrpSpPr/>
        <p:nvPr/>
      </p:nvGrpSpPr>
      <p:grpSpPr>
        <a:xfrm>
          <a:off x="0" y="0"/>
          <a:ext cx="0" cy="0"/>
          <a:chOff x="0" y="0"/>
          <a:chExt cx="0" cy="0"/>
        </a:xfrm>
      </p:grpSpPr>
      <p:grpSp>
        <p:nvGrpSpPr>
          <p:cNvPr id="120" name="Google Shape;120;g313f0ee55f4_1_1181"/>
          <p:cNvGrpSpPr/>
          <p:nvPr/>
        </p:nvGrpSpPr>
        <p:grpSpPr>
          <a:xfrm>
            <a:off x="-106018" y="-81643"/>
            <a:ext cx="12404035" cy="7021287"/>
            <a:chOff x="-106018" y="-81643"/>
            <a:chExt cx="12404035" cy="7021287"/>
          </a:xfrm>
        </p:grpSpPr>
        <p:pic>
          <p:nvPicPr>
            <p:cNvPr id="121" name="Google Shape;121;g313f0ee55f4_1_1181"/>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122" name="Google Shape;122;g313f0ee55f4_1_1181"/>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23" name="Google Shape;123;g313f0ee55f4_1_118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24" name="Google Shape;124;g313f0ee55f4_1_1181"/>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 Slide - 1 line header">
  <p:cSld name="Main Text Slide - 1 line header">
    <p:spTree>
      <p:nvGrpSpPr>
        <p:cNvPr id="1069" name="Shape 1069"/>
        <p:cNvGrpSpPr/>
        <p:nvPr/>
      </p:nvGrpSpPr>
      <p:grpSpPr>
        <a:xfrm>
          <a:off x="0" y="0"/>
          <a:ext cx="0" cy="0"/>
          <a:chOff x="0" y="0"/>
          <a:chExt cx="0" cy="0"/>
        </a:xfrm>
      </p:grpSpPr>
      <p:sp>
        <p:nvSpPr>
          <p:cNvPr id="1070" name="Google Shape;1070;g3413d037952_1_929"/>
          <p:cNvSpPr/>
          <p:nvPr/>
        </p:nvSpPr>
        <p:spPr>
          <a:xfrm>
            <a:off x="0" y="496709"/>
            <a:ext cx="12192000" cy="22800"/>
          </a:xfrm>
          <a:prstGeom prst="rect">
            <a:avLst/>
          </a:prstGeom>
          <a:solidFill>
            <a:srgbClr val="FF6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
        <p:nvSpPr>
          <p:cNvPr id="1071" name="Google Shape;1071;g3413d037952_1_929"/>
          <p:cNvSpPr txBox="1"/>
          <p:nvPr>
            <p:ph type="title"/>
          </p:nvPr>
        </p:nvSpPr>
        <p:spPr>
          <a:xfrm>
            <a:off x="204448" y="76200"/>
            <a:ext cx="11824500" cy="441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2000">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2" name="Google Shape;1072;g3413d037952_1_929"/>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320"/>
              </a:spcBef>
              <a:spcAft>
                <a:spcPts val="0"/>
              </a:spcAft>
              <a:buClr>
                <a:schemeClr val="dk1"/>
              </a:buClr>
              <a:buSzPts val="1600"/>
              <a:buFont typeface="Arial"/>
              <a:buChar char="•"/>
              <a:defRPr sz="16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rgbClr val="080808"/>
              </a:buClr>
              <a:buSzPts val="1800"/>
              <a:buChar char="»"/>
              <a:defRPr/>
            </a:lvl6pPr>
            <a:lvl7pPr indent="-342900" lvl="6" marL="3200400" algn="l">
              <a:lnSpc>
                <a:spcPct val="100000"/>
              </a:lnSpc>
              <a:spcBef>
                <a:spcPts val="360"/>
              </a:spcBef>
              <a:spcAft>
                <a:spcPts val="0"/>
              </a:spcAft>
              <a:buClr>
                <a:srgbClr val="080808"/>
              </a:buClr>
              <a:buSzPts val="1800"/>
              <a:buChar char="»"/>
              <a:defRPr/>
            </a:lvl7pPr>
            <a:lvl8pPr indent="-342900" lvl="7" marL="3657600" algn="l">
              <a:lnSpc>
                <a:spcPct val="100000"/>
              </a:lnSpc>
              <a:spcBef>
                <a:spcPts val="360"/>
              </a:spcBef>
              <a:spcAft>
                <a:spcPts val="0"/>
              </a:spcAft>
              <a:buClr>
                <a:srgbClr val="080808"/>
              </a:buClr>
              <a:buSzPts val="1800"/>
              <a:buChar char="»"/>
              <a:defRPr/>
            </a:lvl8pPr>
            <a:lvl9pPr indent="-342900" lvl="8" marL="4114800" algn="l">
              <a:lnSpc>
                <a:spcPct val="100000"/>
              </a:lnSpc>
              <a:spcBef>
                <a:spcPts val="360"/>
              </a:spcBef>
              <a:spcAft>
                <a:spcPts val="0"/>
              </a:spcAft>
              <a:buClr>
                <a:srgbClr val="080808"/>
              </a:buClr>
              <a:buSzPts val="1800"/>
              <a:buChar char="»"/>
              <a:defRPr/>
            </a:lvl9pPr>
          </a:lstStyle>
          <a:p/>
        </p:txBody>
      </p:sp>
      <p:sp>
        <p:nvSpPr>
          <p:cNvPr id="1073" name="Google Shape;1073;g3413d037952_1_929"/>
          <p:cNvSpPr txBox="1"/>
          <p:nvPr>
            <p:ph idx="12" type="sldNum"/>
          </p:nvPr>
        </p:nvSpPr>
        <p:spPr>
          <a:xfrm>
            <a:off x="10112947" y="6622305"/>
            <a:ext cx="649500" cy="138600"/>
          </a:xfrm>
          <a:prstGeom prst="rect">
            <a:avLst/>
          </a:prstGeom>
          <a:noFill/>
          <a:ln>
            <a:noFill/>
          </a:ln>
        </p:spPr>
        <p:txBody>
          <a:bodyPr anchorCtr="0" anchor="t" bIns="0" lIns="0" spcFirstLastPara="1" rIns="0" wrap="square" tIns="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9pPr>
          </a:lstStyle>
          <a:p>
            <a:pPr indent="0" lvl="0" marL="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1074" name="Shape 1074"/>
        <p:cNvGrpSpPr/>
        <p:nvPr/>
      </p:nvGrpSpPr>
      <p:grpSpPr>
        <a:xfrm>
          <a:off x="0" y="0"/>
          <a:ext cx="0" cy="0"/>
          <a:chOff x="0" y="0"/>
          <a:chExt cx="0" cy="0"/>
        </a:xfrm>
      </p:grpSpPr>
      <p:sp>
        <p:nvSpPr>
          <p:cNvPr id="1075" name="Google Shape;1075;g3413d037952_1_934"/>
          <p:cNvSpPr txBox="1"/>
          <p:nvPr>
            <p:ph type="title"/>
          </p:nvPr>
        </p:nvSpPr>
        <p:spPr>
          <a:xfrm>
            <a:off x="5283195" y="76196"/>
            <a:ext cx="4064100" cy="832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sz="2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076" name="Shape 1076"/>
        <p:cNvGrpSpPr/>
        <p:nvPr/>
      </p:nvGrpSpPr>
      <p:grpSpPr>
        <a:xfrm>
          <a:off x="0" y="0"/>
          <a:ext cx="0" cy="0"/>
          <a:chOff x="0" y="0"/>
          <a:chExt cx="0" cy="0"/>
        </a:xfrm>
      </p:grpSpPr>
      <p:sp>
        <p:nvSpPr>
          <p:cNvPr id="1077" name="Google Shape;1077;g3413d037952_1_936"/>
          <p:cNvSpPr/>
          <p:nvPr/>
        </p:nvSpPr>
        <p:spPr>
          <a:xfrm>
            <a:off x="0" y="839609"/>
            <a:ext cx="12192000" cy="228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
        <p:nvSpPr>
          <p:cNvPr id="1078" name="Google Shape;1078;g3413d037952_1_936"/>
          <p:cNvSpPr txBox="1"/>
          <p:nvPr>
            <p:ph type="title"/>
          </p:nvPr>
        </p:nvSpPr>
        <p:spPr>
          <a:xfrm>
            <a:off x="371085" y="262332"/>
            <a:ext cx="11450100" cy="400200"/>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SzPts val="4400"/>
              <a:buNone/>
              <a:defRPr b="0" i="0" sz="2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2pPr>
            <a:lvl3pPr lvl="2"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3pPr>
            <a:lvl4pPr lvl="3"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4pPr>
            <a:lvl5pPr lvl="4"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5pPr>
            <a:lvl6pPr lvl="5"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6pPr>
            <a:lvl7pPr lvl="6"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7pPr>
            <a:lvl8pPr lvl="7"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8pPr>
            <a:lvl9pPr lvl="8"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9pPr>
          </a:lstStyle>
          <a:p/>
        </p:txBody>
      </p:sp>
      <p:sp>
        <p:nvSpPr>
          <p:cNvPr id="1079" name="Google Shape;1079;g3413d037952_1_936"/>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320"/>
              </a:spcBef>
              <a:spcAft>
                <a:spcPts val="0"/>
              </a:spcAft>
              <a:buClr>
                <a:srgbClr val="59574B"/>
              </a:buClr>
              <a:buSzPts val="1600"/>
              <a:buFont typeface="Arial"/>
              <a:buChar char="•"/>
              <a:defRPr sz="1600">
                <a:latin typeface="Arial"/>
                <a:ea typeface="Arial"/>
                <a:cs typeface="Arial"/>
                <a:sym typeface="Arial"/>
              </a:defRPr>
            </a:lvl1pPr>
            <a:lvl2pPr indent="-323850" lvl="1" marL="9144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2pPr>
            <a:lvl3pPr indent="-323850" lvl="2" marL="13716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3pPr>
            <a:lvl4pPr indent="-323850" lvl="3" marL="18288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4pPr>
            <a:lvl5pPr indent="-323850" lvl="4" marL="22860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5pPr>
            <a:lvl6pPr indent="-342900" lvl="5" marL="2743200" algn="l">
              <a:lnSpc>
                <a:spcPct val="90000"/>
              </a:lnSpc>
              <a:spcBef>
                <a:spcPts val="360"/>
              </a:spcBef>
              <a:spcAft>
                <a:spcPts val="0"/>
              </a:spcAft>
              <a:buClr>
                <a:srgbClr val="080808"/>
              </a:buClr>
              <a:buSzPts val="1800"/>
              <a:buChar char="•"/>
              <a:defRPr/>
            </a:lvl6pPr>
            <a:lvl7pPr indent="-342900" lvl="6" marL="3200400" algn="l">
              <a:lnSpc>
                <a:spcPct val="90000"/>
              </a:lnSpc>
              <a:spcBef>
                <a:spcPts val="360"/>
              </a:spcBef>
              <a:spcAft>
                <a:spcPts val="0"/>
              </a:spcAft>
              <a:buClr>
                <a:srgbClr val="080808"/>
              </a:buClr>
              <a:buSzPts val="1800"/>
              <a:buChar char="•"/>
              <a:defRPr/>
            </a:lvl7pPr>
            <a:lvl8pPr indent="-342900" lvl="7" marL="3657600" algn="l">
              <a:lnSpc>
                <a:spcPct val="90000"/>
              </a:lnSpc>
              <a:spcBef>
                <a:spcPts val="360"/>
              </a:spcBef>
              <a:spcAft>
                <a:spcPts val="0"/>
              </a:spcAft>
              <a:buClr>
                <a:srgbClr val="080808"/>
              </a:buClr>
              <a:buSzPts val="1800"/>
              <a:buChar char="•"/>
              <a:defRPr/>
            </a:lvl8pPr>
            <a:lvl9pPr indent="-342900" lvl="8" marL="4114800" algn="l">
              <a:lnSpc>
                <a:spcPct val="90000"/>
              </a:lnSpc>
              <a:spcBef>
                <a:spcPts val="360"/>
              </a:spcBef>
              <a:spcAft>
                <a:spcPts val="0"/>
              </a:spcAft>
              <a:buClr>
                <a:srgbClr val="080808"/>
              </a:buClr>
              <a:buSzPts val="1800"/>
              <a:buChar char="•"/>
              <a:defRPr/>
            </a:lvl9pPr>
          </a:lstStyle>
          <a:p/>
        </p:txBody>
      </p:sp>
      <p:sp>
        <p:nvSpPr>
          <p:cNvPr id="1080" name="Google Shape;1080;g3413d037952_1_936"/>
          <p:cNvSpPr txBox="1"/>
          <p:nvPr/>
        </p:nvSpPr>
        <p:spPr>
          <a:xfrm>
            <a:off x="10112947" y="6622305"/>
            <a:ext cx="6495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C8976"/>
                </a:solidFill>
                <a:latin typeface="Arial"/>
                <a:ea typeface="Arial"/>
                <a:cs typeface="Arial"/>
                <a:sym typeface="Arial"/>
              </a:rPr>
              <a:t>PAGE </a:t>
            </a:r>
            <a:fld id="{00000000-1234-1234-1234-123412341234}" type="slidenum">
              <a:rPr b="0" i="0" lang="en-US" sz="900" u="none" cap="none" strike="noStrike">
                <a:solidFill>
                  <a:srgbClr val="8C8976"/>
                </a:solidFill>
                <a:latin typeface="Arial"/>
                <a:ea typeface="Arial"/>
                <a:cs typeface="Arial"/>
                <a:sym typeface="Arial"/>
              </a:rPr>
              <a:t>‹#›</a:t>
            </a:fld>
            <a:endParaRPr b="0" i="0" sz="900" u="none" cap="none" strike="noStrike">
              <a:solidFill>
                <a:srgbClr val="8C8976"/>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in Text Slide - 1 line header">
  <p:cSld name="1_Main Text Slide - 1 line header">
    <p:spTree>
      <p:nvGrpSpPr>
        <p:cNvPr id="1081" name="Shape 1081"/>
        <p:cNvGrpSpPr/>
        <p:nvPr/>
      </p:nvGrpSpPr>
      <p:grpSpPr>
        <a:xfrm>
          <a:off x="0" y="0"/>
          <a:ext cx="0" cy="0"/>
          <a:chOff x="0" y="0"/>
          <a:chExt cx="0" cy="0"/>
        </a:xfrm>
      </p:grpSpPr>
      <p:sp>
        <p:nvSpPr>
          <p:cNvPr id="1082" name="Google Shape;1082;g3413d037952_1_941"/>
          <p:cNvSpPr txBox="1"/>
          <p:nvPr>
            <p:ph type="title"/>
          </p:nvPr>
        </p:nvSpPr>
        <p:spPr>
          <a:xfrm>
            <a:off x="204448" y="76200"/>
            <a:ext cx="11824500" cy="4413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SzPts val="4400"/>
              <a:buNone/>
              <a:defRPr b="0" i="0" sz="2000" u="none" cap="none" strike="noStrike">
                <a:solidFill>
                  <a:schemeClr val="dk2"/>
                </a:solidFill>
                <a:latin typeface="Libre Franklin"/>
                <a:ea typeface="Libre Franklin"/>
                <a:cs typeface="Libre Franklin"/>
                <a:sym typeface="Libre Franklin"/>
              </a:defRPr>
            </a:lvl1pPr>
            <a:lvl2pPr lvl="1"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2pPr>
            <a:lvl3pPr lvl="2"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3pPr>
            <a:lvl4pPr lvl="3"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4pPr>
            <a:lvl5pPr lvl="4"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5pPr>
            <a:lvl6pPr lvl="5"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6pPr>
            <a:lvl7pPr lvl="6"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7pPr>
            <a:lvl8pPr lvl="7"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8pPr>
            <a:lvl9pPr lvl="8"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9pPr>
          </a:lstStyle>
          <a:p/>
        </p:txBody>
      </p:sp>
      <p:sp>
        <p:nvSpPr>
          <p:cNvPr id="1083" name="Google Shape;1083;g3413d037952_1_941"/>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320"/>
              </a:spcBef>
              <a:spcAft>
                <a:spcPts val="0"/>
              </a:spcAft>
              <a:buClr>
                <a:srgbClr val="59574B"/>
              </a:buClr>
              <a:buSzPts val="1600"/>
              <a:buFont typeface="Libre Franklin"/>
              <a:buChar char="•"/>
              <a:defRPr sz="1600"/>
            </a:lvl1pPr>
            <a:lvl2pPr indent="-342900" lvl="1" marL="914400" algn="l">
              <a:lnSpc>
                <a:spcPct val="90000"/>
              </a:lnSpc>
              <a:spcBef>
                <a:spcPts val="360"/>
              </a:spcBef>
              <a:spcAft>
                <a:spcPts val="0"/>
              </a:spcAft>
              <a:buClr>
                <a:srgbClr val="59574B"/>
              </a:buClr>
              <a:buSzPts val="1800"/>
              <a:buChar char="•"/>
              <a:defRPr/>
            </a:lvl2pPr>
            <a:lvl3pPr indent="-342900" lvl="2" marL="1371600" algn="l">
              <a:lnSpc>
                <a:spcPct val="90000"/>
              </a:lnSpc>
              <a:spcBef>
                <a:spcPts val="360"/>
              </a:spcBef>
              <a:spcAft>
                <a:spcPts val="0"/>
              </a:spcAft>
              <a:buClr>
                <a:srgbClr val="59574B"/>
              </a:buClr>
              <a:buSzPts val="1800"/>
              <a:buChar char="•"/>
              <a:defRPr/>
            </a:lvl3pPr>
            <a:lvl4pPr indent="-342900" lvl="3" marL="1828800" algn="l">
              <a:lnSpc>
                <a:spcPct val="90000"/>
              </a:lnSpc>
              <a:spcBef>
                <a:spcPts val="360"/>
              </a:spcBef>
              <a:spcAft>
                <a:spcPts val="0"/>
              </a:spcAft>
              <a:buClr>
                <a:srgbClr val="59574B"/>
              </a:buClr>
              <a:buSzPts val="1800"/>
              <a:buChar char="•"/>
              <a:defRPr/>
            </a:lvl4pPr>
            <a:lvl5pPr indent="-342900" lvl="4" marL="2286000" algn="l">
              <a:lnSpc>
                <a:spcPct val="90000"/>
              </a:lnSpc>
              <a:spcBef>
                <a:spcPts val="360"/>
              </a:spcBef>
              <a:spcAft>
                <a:spcPts val="0"/>
              </a:spcAft>
              <a:buClr>
                <a:srgbClr val="59574B"/>
              </a:buClr>
              <a:buSzPts val="1800"/>
              <a:buChar char="•"/>
              <a:defRPr/>
            </a:lvl5pPr>
            <a:lvl6pPr indent="-342900" lvl="5" marL="2743200" algn="l">
              <a:lnSpc>
                <a:spcPct val="90000"/>
              </a:lnSpc>
              <a:spcBef>
                <a:spcPts val="360"/>
              </a:spcBef>
              <a:spcAft>
                <a:spcPts val="0"/>
              </a:spcAft>
              <a:buClr>
                <a:srgbClr val="080808"/>
              </a:buClr>
              <a:buSzPts val="1800"/>
              <a:buChar char="•"/>
              <a:defRPr/>
            </a:lvl6pPr>
            <a:lvl7pPr indent="-342900" lvl="6" marL="3200400" algn="l">
              <a:lnSpc>
                <a:spcPct val="90000"/>
              </a:lnSpc>
              <a:spcBef>
                <a:spcPts val="360"/>
              </a:spcBef>
              <a:spcAft>
                <a:spcPts val="0"/>
              </a:spcAft>
              <a:buClr>
                <a:srgbClr val="080808"/>
              </a:buClr>
              <a:buSzPts val="1800"/>
              <a:buChar char="•"/>
              <a:defRPr/>
            </a:lvl7pPr>
            <a:lvl8pPr indent="-342900" lvl="7" marL="3657600" algn="l">
              <a:lnSpc>
                <a:spcPct val="90000"/>
              </a:lnSpc>
              <a:spcBef>
                <a:spcPts val="360"/>
              </a:spcBef>
              <a:spcAft>
                <a:spcPts val="0"/>
              </a:spcAft>
              <a:buClr>
                <a:srgbClr val="080808"/>
              </a:buClr>
              <a:buSzPts val="1800"/>
              <a:buChar char="•"/>
              <a:defRPr/>
            </a:lvl8pPr>
            <a:lvl9pPr indent="-342900" lvl="8" marL="4114800" algn="l">
              <a:lnSpc>
                <a:spcPct val="90000"/>
              </a:lnSpc>
              <a:spcBef>
                <a:spcPts val="360"/>
              </a:spcBef>
              <a:spcAft>
                <a:spcPts val="0"/>
              </a:spcAft>
              <a:buClr>
                <a:srgbClr val="080808"/>
              </a:buClr>
              <a:buSzPts val="1800"/>
              <a:buChar char="•"/>
              <a:defRPr/>
            </a:lvl9pPr>
          </a:lstStyle>
          <a:p/>
        </p:txBody>
      </p:sp>
      <p:sp>
        <p:nvSpPr>
          <p:cNvPr id="1084" name="Google Shape;1084;g3413d037952_1_941"/>
          <p:cNvSpPr txBox="1"/>
          <p:nvPr>
            <p:ph idx="12" type="sldNum"/>
          </p:nvPr>
        </p:nvSpPr>
        <p:spPr>
          <a:xfrm>
            <a:off x="10112947" y="6622305"/>
            <a:ext cx="649500" cy="138600"/>
          </a:xfrm>
          <a:prstGeom prst="rect">
            <a:avLst/>
          </a:prstGeom>
          <a:noFill/>
          <a:ln>
            <a:noFill/>
          </a:ln>
        </p:spPr>
        <p:txBody>
          <a:bodyPr anchorCtr="0" anchor="t" bIns="0" lIns="0" spcFirstLastPara="1" rIns="0" wrap="square" tIns="0">
            <a:sp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rgbClr val="8C8976"/>
                </a:solidFill>
                <a:latin typeface="Arial"/>
                <a:ea typeface="Arial"/>
                <a:cs typeface="Arial"/>
                <a:sym typeface="Arial"/>
              </a:defRPr>
            </a:lvl9pPr>
          </a:lstStyle>
          <a:p>
            <a:pPr indent="0" lvl="0" marL="0" rtl="0" algn="l">
              <a:spcBef>
                <a:spcPts val="0"/>
              </a:spcBef>
              <a:spcAft>
                <a:spcPts val="0"/>
              </a:spcAft>
              <a:buNone/>
            </a:pPr>
            <a:r>
              <a:rPr lang="en-US"/>
              <a:t>PAGE </a:t>
            </a:r>
            <a:fld id="{00000000-1234-1234-1234-123412341234}" type="slidenum">
              <a:rPr lang="en-US"/>
              <a:t>‹#›</a:t>
            </a:fld>
            <a:endParaRPr/>
          </a:p>
        </p:txBody>
      </p:sp>
      <p:sp>
        <p:nvSpPr>
          <p:cNvPr id="1085" name="Google Shape;1085;g3413d037952_1_941"/>
          <p:cNvSpPr/>
          <p:nvPr/>
        </p:nvSpPr>
        <p:spPr>
          <a:xfrm>
            <a:off x="0" y="839609"/>
            <a:ext cx="12192000" cy="228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4">
    <p:bg>
      <p:bgPr>
        <a:solidFill>
          <a:schemeClr val="accent4"/>
        </a:solidFill>
      </p:bgPr>
    </p:bg>
    <p:spTree>
      <p:nvGrpSpPr>
        <p:cNvPr id="125" name="Shape 125"/>
        <p:cNvGrpSpPr/>
        <p:nvPr/>
      </p:nvGrpSpPr>
      <p:grpSpPr>
        <a:xfrm>
          <a:off x="0" y="0"/>
          <a:ext cx="0" cy="0"/>
          <a:chOff x="0" y="0"/>
          <a:chExt cx="0" cy="0"/>
        </a:xfrm>
      </p:grpSpPr>
      <p:grpSp>
        <p:nvGrpSpPr>
          <p:cNvPr id="126" name="Google Shape;126;g313f0ee55f4_1_1187"/>
          <p:cNvGrpSpPr/>
          <p:nvPr/>
        </p:nvGrpSpPr>
        <p:grpSpPr>
          <a:xfrm>
            <a:off x="-106018" y="-70757"/>
            <a:ext cx="12395060" cy="7081158"/>
            <a:chOff x="-106018" y="-55680"/>
            <a:chExt cx="12395060" cy="7081158"/>
          </a:xfrm>
        </p:grpSpPr>
        <p:pic>
          <p:nvPicPr>
            <p:cNvPr id="127" name="Google Shape;127;g313f0ee55f4_1_1187"/>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128" name="Google Shape;128;g313f0ee55f4_1_1187"/>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129" name="Google Shape;129;g313f0ee55f4_1_118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30" name="Google Shape;130;g313f0ee55f4_1_1187"/>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5">
    <p:bg>
      <p:bgPr>
        <a:solidFill>
          <a:schemeClr val="accent3"/>
        </a:solidFill>
      </p:bgPr>
    </p:bg>
    <p:spTree>
      <p:nvGrpSpPr>
        <p:cNvPr id="131" name="Shape 131"/>
        <p:cNvGrpSpPr/>
        <p:nvPr/>
      </p:nvGrpSpPr>
      <p:grpSpPr>
        <a:xfrm>
          <a:off x="0" y="0"/>
          <a:ext cx="0" cy="0"/>
          <a:chOff x="0" y="0"/>
          <a:chExt cx="0" cy="0"/>
        </a:xfrm>
      </p:grpSpPr>
      <p:grpSp>
        <p:nvGrpSpPr>
          <p:cNvPr id="132" name="Google Shape;132;g313f0ee55f4_1_1193"/>
          <p:cNvGrpSpPr/>
          <p:nvPr/>
        </p:nvGrpSpPr>
        <p:grpSpPr>
          <a:xfrm>
            <a:off x="-106018" y="-70757"/>
            <a:ext cx="12395060" cy="7081158"/>
            <a:chOff x="-106018" y="-55680"/>
            <a:chExt cx="12395060" cy="7081158"/>
          </a:xfrm>
        </p:grpSpPr>
        <p:pic>
          <p:nvPicPr>
            <p:cNvPr id="133" name="Google Shape;133;g313f0ee55f4_1_1193"/>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134" name="Google Shape;134;g313f0ee55f4_1_1193"/>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135" name="Google Shape;135;g313f0ee55f4_1_119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136" name="Google Shape;136;g313f0ee55f4_1_1193"/>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6">
    <p:bg>
      <p:bgPr>
        <a:solidFill>
          <a:schemeClr val="lt1"/>
        </a:solidFill>
      </p:bgPr>
    </p:bg>
    <p:spTree>
      <p:nvGrpSpPr>
        <p:cNvPr id="137" name="Shape 137"/>
        <p:cNvGrpSpPr/>
        <p:nvPr/>
      </p:nvGrpSpPr>
      <p:grpSpPr>
        <a:xfrm>
          <a:off x="0" y="0"/>
          <a:ext cx="0" cy="0"/>
          <a:chOff x="0" y="0"/>
          <a:chExt cx="0" cy="0"/>
        </a:xfrm>
      </p:grpSpPr>
      <p:sp>
        <p:nvSpPr>
          <p:cNvPr id="138" name="Google Shape;138;g313f0ee55f4_1_1199"/>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g313f0ee55f4_1_1199"/>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descr="A logo with a bear and a star&#10;&#10;Description automatically generated" id="140" name="Google Shape;140;g313f0ee55f4_1_1199"/>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7">
    <p:bg>
      <p:bgPr>
        <a:solidFill>
          <a:schemeClr val="accent1"/>
        </a:solidFill>
      </p:bgPr>
    </p:bg>
    <p:spTree>
      <p:nvGrpSpPr>
        <p:cNvPr id="141" name="Shape 141"/>
        <p:cNvGrpSpPr/>
        <p:nvPr/>
      </p:nvGrpSpPr>
      <p:grpSpPr>
        <a:xfrm>
          <a:off x="0" y="0"/>
          <a:ext cx="0" cy="0"/>
          <a:chOff x="0" y="0"/>
          <a:chExt cx="0" cy="0"/>
        </a:xfrm>
      </p:grpSpPr>
      <p:grpSp>
        <p:nvGrpSpPr>
          <p:cNvPr id="142" name="Google Shape;142;g313f0ee55f4_1_1203"/>
          <p:cNvGrpSpPr/>
          <p:nvPr/>
        </p:nvGrpSpPr>
        <p:grpSpPr>
          <a:xfrm>
            <a:off x="-106019" y="-81643"/>
            <a:ext cx="12404036" cy="7021287"/>
            <a:chOff x="-106019" y="-81643"/>
            <a:chExt cx="12404036" cy="7021287"/>
          </a:xfrm>
        </p:grpSpPr>
        <p:pic>
          <p:nvPicPr>
            <p:cNvPr id="143" name="Google Shape;143;g313f0ee55f4_1_1203"/>
            <p:cNvPicPr preferRelativeResize="0"/>
            <p:nvPr/>
          </p:nvPicPr>
          <p:blipFill rotWithShape="1">
            <a:blip r:embed="rId2">
              <a:alphaModFix/>
            </a:blip>
            <a:srcRect b="0" l="0" r="0" t="0"/>
            <a:stretch/>
          </p:blipFill>
          <p:spPr>
            <a:xfrm>
              <a:off x="-106019" y="-70757"/>
              <a:ext cx="6306792" cy="7010401"/>
            </a:xfrm>
            <a:prstGeom prst="rect">
              <a:avLst/>
            </a:prstGeom>
            <a:noFill/>
            <a:ln>
              <a:noFill/>
            </a:ln>
          </p:spPr>
        </p:pic>
        <p:pic>
          <p:nvPicPr>
            <p:cNvPr id="144" name="Google Shape;144;g313f0ee55f4_1_1203"/>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45" name="Google Shape;145;g313f0ee55f4_1_1203"/>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g313f0ee55f4_1_1203"/>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9019"/>
              </a:srgbClr>
            </a:outerShdw>
          </a:effectLst>
        </p:spPr>
      </p:sp>
      <p:sp>
        <p:nvSpPr>
          <p:cNvPr id="147" name="Google Shape;147;g313f0ee55f4_1_1203"/>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23" name="Shape 23"/>
        <p:cNvGrpSpPr/>
        <p:nvPr/>
      </p:nvGrpSpPr>
      <p:grpSpPr>
        <a:xfrm>
          <a:off x="0" y="0"/>
          <a:ext cx="0" cy="0"/>
          <a:chOff x="0" y="0"/>
          <a:chExt cx="0" cy="0"/>
        </a:xfrm>
      </p:grpSpPr>
      <p:sp>
        <p:nvSpPr>
          <p:cNvPr id="24" name="Google Shape;24;g313f0ee55f4_1_1085"/>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313f0ee55f4_1_108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26" name="Google Shape;26;g313f0ee55f4_1_1085"/>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27" name="Google Shape;27;g313f0ee55f4_1_1085"/>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8">
    <p:bg>
      <p:bgPr>
        <a:solidFill>
          <a:schemeClr val="accent3"/>
        </a:solidFill>
      </p:bgPr>
    </p:bg>
    <p:spTree>
      <p:nvGrpSpPr>
        <p:cNvPr id="148" name="Shape 148"/>
        <p:cNvGrpSpPr/>
        <p:nvPr/>
      </p:nvGrpSpPr>
      <p:grpSpPr>
        <a:xfrm>
          <a:off x="0" y="0"/>
          <a:ext cx="0" cy="0"/>
          <a:chOff x="0" y="0"/>
          <a:chExt cx="0" cy="0"/>
        </a:xfrm>
      </p:grpSpPr>
      <p:grpSp>
        <p:nvGrpSpPr>
          <p:cNvPr id="149" name="Google Shape;149;g313f0ee55f4_1_1210"/>
          <p:cNvGrpSpPr/>
          <p:nvPr/>
        </p:nvGrpSpPr>
        <p:grpSpPr>
          <a:xfrm>
            <a:off x="-106018" y="72622"/>
            <a:ext cx="12404035" cy="7021287"/>
            <a:chOff x="-106018" y="-81643"/>
            <a:chExt cx="12404035" cy="7021287"/>
          </a:xfrm>
        </p:grpSpPr>
        <p:pic>
          <p:nvPicPr>
            <p:cNvPr id="150" name="Google Shape;150;g313f0ee55f4_1_1210"/>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151" name="Google Shape;151;g313f0ee55f4_1_1210"/>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52" name="Google Shape;152;g313f0ee55f4_1_1210"/>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3" name="Google Shape;153;g313f0ee55f4_1_1210"/>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154" name="Google Shape;154;g313f0ee55f4_1_1210"/>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9019"/>
              </a:srgbClr>
            </a:outerShdw>
          </a:effectLst>
        </p:spPr>
      </p:sp>
      <p:sp>
        <p:nvSpPr>
          <p:cNvPr id="155" name="Google Shape;155;g313f0ee55f4_1_1210"/>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156" name="Google Shape;156;g313f0ee55f4_1_1210"/>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9">
    <p:bg>
      <p:bgPr>
        <a:solidFill>
          <a:schemeClr val="accent4"/>
        </a:solidFill>
      </p:bgPr>
    </p:bg>
    <p:spTree>
      <p:nvGrpSpPr>
        <p:cNvPr id="157" name="Shape 157"/>
        <p:cNvGrpSpPr/>
        <p:nvPr/>
      </p:nvGrpSpPr>
      <p:grpSpPr>
        <a:xfrm>
          <a:off x="0" y="0"/>
          <a:ext cx="0" cy="0"/>
          <a:chOff x="0" y="0"/>
          <a:chExt cx="0" cy="0"/>
        </a:xfrm>
      </p:grpSpPr>
      <p:grpSp>
        <p:nvGrpSpPr>
          <p:cNvPr id="158" name="Google Shape;158;g313f0ee55f4_1_1219"/>
          <p:cNvGrpSpPr/>
          <p:nvPr/>
        </p:nvGrpSpPr>
        <p:grpSpPr>
          <a:xfrm>
            <a:off x="-106018" y="0"/>
            <a:ext cx="12404035" cy="7021287"/>
            <a:chOff x="-106018" y="-81643"/>
            <a:chExt cx="12404035" cy="7021287"/>
          </a:xfrm>
        </p:grpSpPr>
        <p:pic>
          <p:nvPicPr>
            <p:cNvPr id="159" name="Google Shape;159;g313f0ee55f4_1_1219"/>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160" name="Google Shape;160;g313f0ee55f4_1_1219"/>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161" name="Google Shape;161;g313f0ee55f4_1_1219"/>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g313f0ee55f4_1_1219"/>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9019"/>
              </a:srgbClr>
            </a:outerShdw>
          </a:effectLst>
        </p:spPr>
      </p:sp>
      <p:sp>
        <p:nvSpPr>
          <p:cNvPr id="163" name="Google Shape;163;g313f0ee55f4_1_1219"/>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3"/>
                </a:solidFill>
                <a:latin typeface="Overpass Black"/>
                <a:ea typeface="Overpass Black"/>
                <a:cs typeface="Overpass Black"/>
                <a:sym typeface="Overpass Black"/>
              </a:rPr>
              <a:t>redf.org</a:t>
            </a:r>
            <a:endParaRPr b="1" i="0" sz="1400" u="none" cap="none" strike="noStrike">
              <a:solidFill>
                <a:schemeClr val="accent3"/>
              </a:solidFill>
              <a:latin typeface="Overpass Black"/>
              <a:ea typeface="Overpass Black"/>
              <a:cs typeface="Overpass Black"/>
              <a:sym typeface="Overpass Black"/>
            </a:endParaRPr>
          </a:p>
        </p:txBody>
      </p:sp>
      <p:sp>
        <p:nvSpPr>
          <p:cNvPr id="164" name="Google Shape;164;g313f0ee55f4_1_1219"/>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165" name="Google Shape;165;g313f0ee55f4_1_1219"/>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1"/>
        </a:solidFill>
      </p:bgPr>
    </p:bg>
    <p:spTree>
      <p:nvGrpSpPr>
        <p:cNvPr id="166" name="Shape 166"/>
        <p:cNvGrpSpPr/>
        <p:nvPr/>
      </p:nvGrpSpPr>
      <p:grpSpPr>
        <a:xfrm>
          <a:off x="0" y="0"/>
          <a:ext cx="0" cy="0"/>
          <a:chOff x="0" y="0"/>
          <a:chExt cx="0" cy="0"/>
        </a:xfrm>
      </p:grpSpPr>
      <p:sp>
        <p:nvSpPr>
          <p:cNvPr id="167" name="Google Shape;167;g313f0ee55f4_1_1228"/>
          <p:cNvSpPr/>
          <p:nvPr>
            <p:ph idx="2" type="pic"/>
          </p:nvPr>
        </p:nvSpPr>
        <p:spPr>
          <a:xfrm>
            <a:off x="0" y="0"/>
            <a:ext cx="6858000" cy="6858000"/>
          </a:xfrm>
          <a:prstGeom prst="rect">
            <a:avLst/>
          </a:prstGeom>
          <a:solidFill>
            <a:schemeClr val="lt2"/>
          </a:solidFill>
          <a:ln>
            <a:noFill/>
          </a:ln>
        </p:spPr>
      </p:sp>
      <p:sp>
        <p:nvSpPr>
          <p:cNvPr id="168" name="Google Shape;168;g313f0ee55f4_1_1228"/>
          <p:cNvSpPr txBox="1"/>
          <p:nvPr>
            <p:ph idx="1" type="body"/>
          </p:nvPr>
        </p:nvSpPr>
        <p:spPr>
          <a:xfrm>
            <a:off x="7395882" y="821410"/>
            <a:ext cx="4291500" cy="50595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9" name="Google Shape;169;g313f0ee55f4_1_122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170" name="Google Shape;170;g313f0ee55f4_1_1228"/>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3_Section Header">
    <p:bg>
      <p:bgPr>
        <a:solidFill>
          <a:schemeClr val="lt1"/>
        </a:solidFill>
      </p:bgPr>
    </p:bg>
    <p:spTree>
      <p:nvGrpSpPr>
        <p:cNvPr id="171" name="Shape 171"/>
        <p:cNvGrpSpPr/>
        <p:nvPr/>
      </p:nvGrpSpPr>
      <p:grpSpPr>
        <a:xfrm>
          <a:off x="0" y="0"/>
          <a:ext cx="0" cy="0"/>
          <a:chOff x="0" y="0"/>
          <a:chExt cx="0" cy="0"/>
        </a:xfrm>
      </p:grpSpPr>
      <p:sp>
        <p:nvSpPr>
          <p:cNvPr id="172" name="Google Shape;172;g313f0ee55f4_1_1233"/>
          <p:cNvSpPr/>
          <p:nvPr>
            <p:ph idx="2" type="pic"/>
          </p:nvPr>
        </p:nvSpPr>
        <p:spPr>
          <a:xfrm>
            <a:off x="0" y="0"/>
            <a:ext cx="4437600" cy="6858000"/>
          </a:xfrm>
          <a:prstGeom prst="rect">
            <a:avLst/>
          </a:prstGeom>
          <a:solidFill>
            <a:schemeClr val="lt2"/>
          </a:solidFill>
          <a:ln>
            <a:noFill/>
          </a:ln>
        </p:spPr>
      </p:sp>
      <p:sp>
        <p:nvSpPr>
          <p:cNvPr id="173" name="Google Shape;173;g313f0ee55f4_1_1233"/>
          <p:cNvSpPr txBox="1"/>
          <p:nvPr>
            <p:ph idx="1" type="body"/>
          </p:nvPr>
        </p:nvSpPr>
        <p:spPr>
          <a:xfrm>
            <a:off x="5181626" y="712922"/>
            <a:ext cx="6523800" cy="51702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4" name="Google Shape;174;g313f0ee55f4_1_123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175" name="Google Shape;175;g313f0ee55f4_1_1233"/>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2">
    <p:bg>
      <p:bgPr>
        <a:solidFill>
          <a:schemeClr val="lt1"/>
        </a:solidFill>
      </p:bgPr>
    </p:bg>
    <p:spTree>
      <p:nvGrpSpPr>
        <p:cNvPr id="176" name="Shape 176"/>
        <p:cNvGrpSpPr/>
        <p:nvPr/>
      </p:nvGrpSpPr>
      <p:grpSpPr>
        <a:xfrm>
          <a:off x="0" y="0"/>
          <a:ext cx="0" cy="0"/>
          <a:chOff x="0" y="0"/>
          <a:chExt cx="0" cy="0"/>
        </a:xfrm>
      </p:grpSpPr>
      <p:sp>
        <p:nvSpPr>
          <p:cNvPr id="177" name="Google Shape;177;g313f0ee55f4_1_1238"/>
          <p:cNvSpPr/>
          <p:nvPr/>
        </p:nvSpPr>
        <p:spPr>
          <a:xfrm flipH="1">
            <a:off x="-9256" y="-45302"/>
            <a:ext cx="5343900" cy="6934200"/>
          </a:xfrm>
          <a:prstGeom prst="rect">
            <a:avLst/>
          </a:prstGeom>
          <a:blipFill rotWithShape="1">
            <a:blip r:embed="rId2">
              <a:alphaModFix/>
            </a:blip>
            <a:stretch>
              <a:fillRect b="35328" l="16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g313f0ee55f4_1_1238"/>
          <p:cNvSpPr/>
          <p:nvPr/>
        </p:nvSpPr>
        <p:spPr>
          <a:xfrm>
            <a:off x="-9396" y="3429000"/>
            <a:ext cx="53439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g313f0ee55f4_1_123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180" name="Google Shape;180;g313f0ee55f4_1_1238"/>
          <p:cNvSpPr/>
          <p:nvPr>
            <p:ph idx="2" type="pic"/>
          </p:nvPr>
        </p:nvSpPr>
        <p:spPr>
          <a:xfrm>
            <a:off x="-9396" y="960120"/>
            <a:ext cx="4689600" cy="4937700"/>
          </a:xfrm>
          <a:prstGeom prst="rect">
            <a:avLst/>
          </a:prstGeom>
          <a:solidFill>
            <a:srgbClr val="D8D8D8"/>
          </a:solidFill>
          <a:ln>
            <a:noFill/>
          </a:ln>
        </p:spPr>
      </p:sp>
      <p:pic>
        <p:nvPicPr>
          <p:cNvPr descr="A logo with a bear and a star&#10;&#10;Description automatically generated" id="181" name="Google Shape;181;g313f0ee55f4_1_1238"/>
          <p:cNvPicPr preferRelativeResize="0"/>
          <p:nvPr/>
        </p:nvPicPr>
        <p:blipFill rotWithShape="1">
          <a:blip r:embed="rId4">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3">
    <p:bg>
      <p:bgPr>
        <a:solidFill>
          <a:schemeClr val="lt1"/>
        </a:solidFill>
      </p:bgPr>
    </p:bg>
    <p:spTree>
      <p:nvGrpSpPr>
        <p:cNvPr id="182" name="Shape 182"/>
        <p:cNvGrpSpPr/>
        <p:nvPr/>
      </p:nvGrpSpPr>
      <p:grpSpPr>
        <a:xfrm>
          <a:off x="0" y="0"/>
          <a:ext cx="0" cy="0"/>
          <a:chOff x="0" y="0"/>
          <a:chExt cx="0" cy="0"/>
        </a:xfrm>
      </p:grpSpPr>
      <p:sp>
        <p:nvSpPr>
          <p:cNvPr id="183" name="Google Shape;183;g313f0ee55f4_1_1244"/>
          <p:cNvSpPr/>
          <p:nvPr/>
        </p:nvSpPr>
        <p:spPr>
          <a:xfrm>
            <a:off x="-9396" y="0"/>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g313f0ee55f4_1_1244"/>
          <p:cNvSpPr/>
          <p:nvPr/>
        </p:nvSpPr>
        <p:spPr>
          <a:xfrm>
            <a:off x="-9396" y="3429000"/>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g313f0ee55f4_1_1244"/>
          <p:cNvSpPr/>
          <p:nvPr>
            <p:ph idx="2" type="pic"/>
          </p:nvPr>
        </p:nvSpPr>
        <p:spPr>
          <a:xfrm>
            <a:off x="904870" y="914266"/>
            <a:ext cx="5029500" cy="5029500"/>
          </a:xfrm>
          <a:prstGeom prst="rect">
            <a:avLst/>
          </a:prstGeom>
          <a:solidFill>
            <a:srgbClr val="D8D8D8"/>
          </a:solidFill>
          <a:ln>
            <a:noFill/>
          </a:ln>
          <a:effectLst>
            <a:outerShdw blurRad="127000" rotWithShape="0" algn="tl" dir="2700000" dist="50800">
              <a:srgbClr val="000000">
                <a:alpha val="29019"/>
              </a:srgbClr>
            </a:outerShdw>
          </a:effectLst>
        </p:spPr>
      </p:sp>
      <p:sp>
        <p:nvSpPr>
          <p:cNvPr id="186" name="Google Shape;186;g313f0ee55f4_1_124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187" name="Google Shape;187;g313f0ee55f4_1_1244"/>
          <p:cNvPicPr preferRelativeResize="0"/>
          <p:nvPr/>
        </p:nvPicPr>
        <p:blipFill rotWithShape="1">
          <a:blip r:embed="rId4">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4">
    <p:bg>
      <p:bgPr>
        <a:solidFill>
          <a:schemeClr val="lt1"/>
        </a:solidFill>
      </p:bgPr>
    </p:bg>
    <p:spTree>
      <p:nvGrpSpPr>
        <p:cNvPr id="188" name="Shape 188"/>
        <p:cNvGrpSpPr/>
        <p:nvPr/>
      </p:nvGrpSpPr>
      <p:grpSpPr>
        <a:xfrm>
          <a:off x="0" y="0"/>
          <a:ext cx="0" cy="0"/>
          <a:chOff x="0" y="0"/>
          <a:chExt cx="0" cy="0"/>
        </a:xfrm>
      </p:grpSpPr>
      <p:sp>
        <p:nvSpPr>
          <p:cNvPr id="189" name="Google Shape;189;g313f0ee55f4_1_1250"/>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190" name="Google Shape;190;g313f0ee55f4_1_1250"/>
          <p:cNvSpPr/>
          <p:nvPr/>
        </p:nvSpPr>
        <p:spPr>
          <a:xfrm>
            <a:off x="5354984" y="-30899"/>
            <a:ext cx="6858000" cy="4476000"/>
          </a:xfrm>
          <a:prstGeom prst="rect">
            <a:avLst/>
          </a:prstGeom>
          <a:blipFill rotWithShape="1">
            <a:blip r:embed="rId2">
              <a:alphaModFix/>
            </a:blip>
            <a:stretch>
              <a:fillRect b="0" l="13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313f0ee55f4_1_1250"/>
          <p:cNvSpPr/>
          <p:nvPr/>
        </p:nvSpPr>
        <p:spPr>
          <a:xfrm>
            <a:off x="5369852" y="3436201"/>
            <a:ext cx="6858000" cy="3429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2" name="Google Shape;192;g313f0ee55f4_1_1250"/>
          <p:cNvPicPr preferRelativeResize="0"/>
          <p:nvPr/>
        </p:nvPicPr>
        <p:blipFill rotWithShape="1">
          <a:blip r:embed="rId3">
            <a:alphaModFix amt="65000"/>
          </a:blip>
          <a:srcRect b="0" l="0" r="0" t="0"/>
          <a:stretch/>
        </p:blipFill>
        <p:spPr>
          <a:xfrm rot="5400000">
            <a:off x="7099219" y="1721703"/>
            <a:ext cx="3429003" cy="6857999"/>
          </a:xfrm>
          <a:prstGeom prst="rect">
            <a:avLst/>
          </a:prstGeom>
          <a:noFill/>
          <a:ln>
            <a:noFill/>
          </a:ln>
        </p:spPr>
      </p:pic>
      <p:sp>
        <p:nvSpPr>
          <p:cNvPr id="193" name="Google Shape;193;g313f0ee55f4_1_1250"/>
          <p:cNvSpPr/>
          <p:nvPr>
            <p:ph idx="2" type="pic"/>
          </p:nvPr>
        </p:nvSpPr>
        <p:spPr>
          <a:xfrm>
            <a:off x="6299120" y="921599"/>
            <a:ext cx="5029200" cy="5029200"/>
          </a:xfrm>
          <a:prstGeom prst="rect">
            <a:avLst/>
          </a:prstGeom>
          <a:solidFill>
            <a:srgbClr val="D8D8D8"/>
          </a:solidFill>
          <a:ln>
            <a:noFill/>
          </a:ln>
        </p:spPr>
      </p:sp>
      <p:pic>
        <p:nvPicPr>
          <p:cNvPr id="194" name="Google Shape;194;g313f0ee55f4_1_1250"/>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195" name="Google Shape;195;g313f0ee55f4_1_125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5">
    <p:bg>
      <p:bgPr>
        <a:solidFill>
          <a:schemeClr val="lt1"/>
        </a:solidFill>
      </p:bgPr>
    </p:bg>
    <p:spTree>
      <p:nvGrpSpPr>
        <p:cNvPr id="196" name="Shape 196"/>
        <p:cNvGrpSpPr/>
        <p:nvPr/>
      </p:nvGrpSpPr>
      <p:grpSpPr>
        <a:xfrm>
          <a:off x="0" y="0"/>
          <a:ext cx="0" cy="0"/>
          <a:chOff x="0" y="0"/>
          <a:chExt cx="0" cy="0"/>
        </a:xfrm>
      </p:grpSpPr>
      <p:sp>
        <p:nvSpPr>
          <p:cNvPr id="197" name="Google Shape;197;g313f0ee55f4_1_1258"/>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198" name="Google Shape;198;g313f0ee55f4_1_1258"/>
          <p:cNvSpPr/>
          <p:nvPr/>
        </p:nvSpPr>
        <p:spPr>
          <a:xfrm>
            <a:off x="5369852" y="7202"/>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g313f0ee55f4_1_1258"/>
          <p:cNvSpPr/>
          <p:nvPr/>
        </p:nvSpPr>
        <p:spPr>
          <a:xfrm>
            <a:off x="5369852" y="3436201"/>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g313f0ee55f4_1_1258"/>
          <p:cNvSpPr/>
          <p:nvPr>
            <p:ph idx="2" type="pic"/>
          </p:nvPr>
        </p:nvSpPr>
        <p:spPr>
          <a:xfrm>
            <a:off x="6284252" y="914400"/>
            <a:ext cx="5029200" cy="5029200"/>
          </a:xfrm>
          <a:prstGeom prst="rect">
            <a:avLst/>
          </a:prstGeom>
          <a:solidFill>
            <a:srgbClr val="D8D8D8"/>
          </a:solidFill>
          <a:ln>
            <a:noFill/>
          </a:ln>
        </p:spPr>
      </p:sp>
      <p:pic>
        <p:nvPicPr>
          <p:cNvPr id="201" name="Google Shape;201;g313f0ee55f4_1_1258"/>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202" name="Google Shape;202;g313f0ee55f4_1_125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6">
    <p:bg>
      <p:bgPr>
        <a:solidFill>
          <a:schemeClr val="lt1"/>
        </a:solidFill>
      </p:bgPr>
    </p:bg>
    <p:spTree>
      <p:nvGrpSpPr>
        <p:cNvPr id="203" name="Shape 203"/>
        <p:cNvGrpSpPr/>
        <p:nvPr/>
      </p:nvGrpSpPr>
      <p:grpSpPr>
        <a:xfrm>
          <a:off x="0" y="0"/>
          <a:ext cx="0" cy="0"/>
          <a:chOff x="0" y="0"/>
          <a:chExt cx="0" cy="0"/>
        </a:xfrm>
      </p:grpSpPr>
      <p:sp>
        <p:nvSpPr>
          <p:cNvPr id="204" name="Google Shape;204;g313f0ee55f4_1_1265"/>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205" name="Google Shape;205;g313f0ee55f4_1_1265"/>
          <p:cNvSpPr/>
          <p:nvPr/>
        </p:nvSpPr>
        <p:spPr>
          <a:xfrm>
            <a:off x="6902604" y="7202"/>
            <a:ext cx="53253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g313f0ee55f4_1_1265"/>
          <p:cNvSpPr/>
          <p:nvPr/>
        </p:nvSpPr>
        <p:spPr>
          <a:xfrm>
            <a:off x="6902604" y="3436201"/>
            <a:ext cx="53253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g313f0ee55f4_1_1265"/>
          <p:cNvSpPr/>
          <p:nvPr>
            <p:ph idx="2" type="pic"/>
          </p:nvPr>
        </p:nvSpPr>
        <p:spPr>
          <a:xfrm>
            <a:off x="7538223" y="967321"/>
            <a:ext cx="4689600" cy="4937700"/>
          </a:xfrm>
          <a:prstGeom prst="rect">
            <a:avLst/>
          </a:prstGeom>
          <a:solidFill>
            <a:srgbClr val="D8D8D8"/>
          </a:solidFill>
          <a:ln>
            <a:noFill/>
          </a:ln>
        </p:spPr>
      </p:sp>
      <p:pic>
        <p:nvPicPr>
          <p:cNvPr id="208" name="Google Shape;208;g313f0ee55f4_1_1265"/>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209" name="Google Shape;209;g313f0ee55f4_1_126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7">
    <p:bg>
      <p:bgPr>
        <a:solidFill>
          <a:schemeClr val="accent3"/>
        </a:solidFill>
      </p:bgPr>
    </p:bg>
    <p:spTree>
      <p:nvGrpSpPr>
        <p:cNvPr id="210" name="Shape 210"/>
        <p:cNvGrpSpPr/>
        <p:nvPr/>
      </p:nvGrpSpPr>
      <p:grpSpPr>
        <a:xfrm>
          <a:off x="0" y="0"/>
          <a:ext cx="0" cy="0"/>
          <a:chOff x="0" y="0"/>
          <a:chExt cx="0" cy="0"/>
        </a:xfrm>
      </p:grpSpPr>
      <p:pic>
        <p:nvPicPr>
          <p:cNvPr id="211" name="Google Shape;211;g313f0ee55f4_1_1272"/>
          <p:cNvPicPr preferRelativeResize="0"/>
          <p:nvPr/>
        </p:nvPicPr>
        <p:blipFill rotWithShape="1">
          <a:blip r:embed="rId2">
            <a:alphaModFix amt="65000"/>
          </a:blip>
          <a:srcRect b="0" l="0" r="0" t="0"/>
          <a:stretch/>
        </p:blipFill>
        <p:spPr>
          <a:xfrm>
            <a:off x="0" y="-76200"/>
            <a:ext cx="6193042" cy="7010401"/>
          </a:xfrm>
          <a:prstGeom prst="rect">
            <a:avLst/>
          </a:prstGeom>
          <a:noFill/>
          <a:ln>
            <a:noFill/>
          </a:ln>
        </p:spPr>
      </p:pic>
      <p:pic>
        <p:nvPicPr>
          <p:cNvPr id="212" name="Google Shape;212;g313f0ee55f4_1_1272"/>
          <p:cNvPicPr preferRelativeResize="0"/>
          <p:nvPr/>
        </p:nvPicPr>
        <p:blipFill rotWithShape="1">
          <a:blip r:embed="rId2">
            <a:alphaModFix amt="66000"/>
          </a:blip>
          <a:srcRect b="0" l="0" r="0" t="0"/>
          <a:stretch/>
        </p:blipFill>
        <p:spPr>
          <a:xfrm>
            <a:off x="6210996" y="-76200"/>
            <a:ext cx="6193042" cy="7010401"/>
          </a:xfrm>
          <a:prstGeom prst="rect">
            <a:avLst/>
          </a:prstGeom>
          <a:noFill/>
          <a:ln>
            <a:noFill/>
          </a:ln>
        </p:spPr>
      </p:pic>
      <p:sp>
        <p:nvSpPr>
          <p:cNvPr id="213" name="Google Shape;213;g313f0ee55f4_1_1272"/>
          <p:cNvSpPr/>
          <p:nvPr/>
        </p:nvSpPr>
        <p:spPr>
          <a:xfrm>
            <a:off x="8473440" y="0"/>
            <a:ext cx="37596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4" name="Google Shape;214;g313f0ee55f4_1_1272"/>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215" name="Google Shape;215;g313f0ee55f4_1_127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216" name="Google Shape;216;g313f0ee55f4_1_1272"/>
          <p:cNvSpPr/>
          <p:nvPr>
            <p:ph idx="2" type="pic"/>
          </p:nvPr>
        </p:nvSpPr>
        <p:spPr>
          <a:xfrm>
            <a:off x="6193042" y="914266"/>
            <a:ext cx="5029500" cy="5029500"/>
          </a:xfrm>
          <a:prstGeom prst="rect">
            <a:avLst/>
          </a:prstGeom>
          <a:solidFill>
            <a:srgbClr val="D8D8D8"/>
          </a:solidFill>
          <a:ln>
            <a:noFill/>
          </a:ln>
          <a:effectLst>
            <a:outerShdw blurRad="127000" rotWithShape="0" algn="tl" dir="2700000" dist="50800">
              <a:srgbClr val="000000">
                <a:alpha val="29019"/>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2">
    <p:bg>
      <p:bgPr>
        <a:solidFill>
          <a:schemeClr val="accent4"/>
        </a:solidFill>
      </p:bgPr>
    </p:bg>
    <p:spTree>
      <p:nvGrpSpPr>
        <p:cNvPr id="28" name="Shape 28"/>
        <p:cNvGrpSpPr/>
        <p:nvPr/>
      </p:nvGrpSpPr>
      <p:grpSpPr>
        <a:xfrm>
          <a:off x="0" y="0"/>
          <a:ext cx="0" cy="0"/>
          <a:chOff x="0" y="0"/>
          <a:chExt cx="0" cy="0"/>
        </a:xfrm>
      </p:grpSpPr>
      <p:grpSp>
        <p:nvGrpSpPr>
          <p:cNvPr id="29" name="Google Shape;29;g313f0ee55f4_1_1090"/>
          <p:cNvGrpSpPr/>
          <p:nvPr/>
        </p:nvGrpSpPr>
        <p:grpSpPr>
          <a:xfrm>
            <a:off x="-106018" y="-354524"/>
            <a:ext cx="12404035" cy="7021287"/>
            <a:chOff x="-106018" y="-81643"/>
            <a:chExt cx="12404035" cy="7021287"/>
          </a:xfrm>
        </p:grpSpPr>
        <p:pic>
          <p:nvPicPr>
            <p:cNvPr id="30" name="Google Shape;30;g313f0ee55f4_1_1090"/>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31" name="Google Shape;31;g313f0ee55f4_1_1090"/>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32" name="Google Shape;32;g313f0ee55f4_1_1090"/>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 name="Google Shape;33;g313f0ee55f4_1_1090"/>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34" name="Google Shape;34;g313f0ee55f4_1_1090"/>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35" name="Google Shape;35;g313f0ee55f4_1_1090"/>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8">
    <p:bg>
      <p:bgPr>
        <a:solidFill>
          <a:schemeClr val="accent4"/>
        </a:solidFill>
      </p:bgPr>
    </p:bg>
    <p:spTree>
      <p:nvGrpSpPr>
        <p:cNvPr id="217" name="Shape 217"/>
        <p:cNvGrpSpPr/>
        <p:nvPr/>
      </p:nvGrpSpPr>
      <p:grpSpPr>
        <a:xfrm>
          <a:off x="0" y="0"/>
          <a:ext cx="0" cy="0"/>
          <a:chOff x="0" y="0"/>
          <a:chExt cx="0" cy="0"/>
        </a:xfrm>
      </p:grpSpPr>
      <p:pic>
        <p:nvPicPr>
          <p:cNvPr id="218" name="Google Shape;218;g313f0ee55f4_1_1279"/>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219" name="Google Shape;219;g313f0ee55f4_1_1279"/>
          <p:cNvPicPr preferRelativeResize="0"/>
          <p:nvPr/>
        </p:nvPicPr>
        <p:blipFill rotWithShape="1">
          <a:blip r:embed="rId2">
            <a:alphaModFix amt="50000"/>
          </a:blip>
          <a:srcRect b="0" l="0" r="0" t="0"/>
          <a:stretch/>
        </p:blipFill>
        <p:spPr>
          <a:xfrm>
            <a:off x="6210996" y="-76200"/>
            <a:ext cx="6193042" cy="7010401"/>
          </a:xfrm>
          <a:prstGeom prst="rect">
            <a:avLst/>
          </a:prstGeom>
          <a:noFill/>
          <a:ln>
            <a:noFill/>
          </a:ln>
        </p:spPr>
      </p:pic>
      <p:sp>
        <p:nvSpPr>
          <p:cNvPr id="220" name="Google Shape;220;g313f0ee55f4_1_1279"/>
          <p:cNvSpPr/>
          <p:nvPr/>
        </p:nvSpPr>
        <p:spPr>
          <a:xfrm>
            <a:off x="-574" y="0"/>
            <a:ext cx="36045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313f0ee55f4_1_1279"/>
          <p:cNvSpPr/>
          <p:nvPr>
            <p:ph idx="2" type="pic"/>
          </p:nvPr>
        </p:nvSpPr>
        <p:spPr>
          <a:xfrm>
            <a:off x="990777" y="742320"/>
            <a:ext cx="5029500" cy="5029500"/>
          </a:xfrm>
          <a:prstGeom prst="rect">
            <a:avLst/>
          </a:prstGeom>
          <a:solidFill>
            <a:srgbClr val="D8D8D8"/>
          </a:solidFill>
          <a:ln>
            <a:noFill/>
          </a:ln>
          <a:effectLst>
            <a:outerShdw blurRad="127000" rotWithShape="0" algn="tl" dir="2700000" dist="50800">
              <a:srgbClr val="000000">
                <a:alpha val="29019"/>
              </a:srgbClr>
            </a:outerShdw>
          </a:effectLst>
        </p:spPr>
      </p:sp>
      <p:sp>
        <p:nvSpPr>
          <p:cNvPr id="222" name="Google Shape;222;g313f0ee55f4_1_127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223" name="Google Shape;223;g313f0ee55f4_1_1279"/>
          <p:cNvPicPr preferRelativeResize="0"/>
          <p:nvPr/>
        </p:nvPicPr>
        <p:blipFill rotWithShape="1">
          <a:blip r:embed="rId4">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p:bg>
      <p:bgPr>
        <a:solidFill>
          <a:schemeClr val="accent1"/>
        </a:solidFill>
      </p:bgPr>
    </p:bg>
    <p:spTree>
      <p:nvGrpSpPr>
        <p:cNvPr id="224" name="Shape 224"/>
        <p:cNvGrpSpPr/>
        <p:nvPr/>
      </p:nvGrpSpPr>
      <p:grpSpPr>
        <a:xfrm>
          <a:off x="0" y="0"/>
          <a:ext cx="0" cy="0"/>
          <a:chOff x="0" y="0"/>
          <a:chExt cx="0" cy="0"/>
        </a:xfrm>
      </p:grpSpPr>
      <p:grpSp>
        <p:nvGrpSpPr>
          <p:cNvPr id="225" name="Google Shape;225;g313f0ee55f4_1_1286"/>
          <p:cNvGrpSpPr/>
          <p:nvPr/>
        </p:nvGrpSpPr>
        <p:grpSpPr>
          <a:xfrm>
            <a:off x="-106018" y="-163286"/>
            <a:ext cx="12404035" cy="7021287"/>
            <a:chOff x="-106018" y="-66566"/>
            <a:chExt cx="12404035" cy="7021287"/>
          </a:xfrm>
        </p:grpSpPr>
        <p:pic>
          <p:nvPicPr>
            <p:cNvPr id="226" name="Google Shape;226;g313f0ee55f4_1_1286"/>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227" name="Google Shape;227;g313f0ee55f4_1_1286"/>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228" name="Google Shape;228;g313f0ee55f4_1_1286"/>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229" name="Google Shape;229;g313f0ee55f4_1_1286"/>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230" name="Google Shape;230;g313f0ee55f4_1_1286"/>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231" name="Google Shape;231;g313f0ee55f4_1_128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232" name="Google Shape;232;g313f0ee55f4_1_1286"/>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233" name="Google Shape;233;g313f0ee55f4_1_1286"/>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9019"/>
              </a:srgbClr>
            </a:outerShdw>
          </a:effectLst>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2">
    <p:bg>
      <p:bgPr>
        <a:solidFill>
          <a:schemeClr val="accent4"/>
        </a:solidFill>
      </p:bgPr>
    </p:bg>
    <p:spTree>
      <p:nvGrpSpPr>
        <p:cNvPr id="234" name="Shape 234"/>
        <p:cNvGrpSpPr/>
        <p:nvPr/>
      </p:nvGrpSpPr>
      <p:grpSpPr>
        <a:xfrm>
          <a:off x="0" y="0"/>
          <a:ext cx="0" cy="0"/>
          <a:chOff x="0" y="0"/>
          <a:chExt cx="0" cy="0"/>
        </a:xfrm>
      </p:grpSpPr>
      <p:grpSp>
        <p:nvGrpSpPr>
          <p:cNvPr id="235" name="Google Shape;235;g313f0ee55f4_1_1296"/>
          <p:cNvGrpSpPr/>
          <p:nvPr/>
        </p:nvGrpSpPr>
        <p:grpSpPr>
          <a:xfrm>
            <a:off x="-212035" y="-81643"/>
            <a:ext cx="12404035" cy="7021287"/>
            <a:chOff x="-106018" y="-66566"/>
            <a:chExt cx="12404035" cy="7021287"/>
          </a:xfrm>
        </p:grpSpPr>
        <p:pic>
          <p:nvPicPr>
            <p:cNvPr id="236" name="Google Shape;236;g313f0ee55f4_1_1296"/>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237" name="Google Shape;237;g313f0ee55f4_1_1296"/>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238" name="Google Shape;238;g313f0ee55f4_1_1296"/>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239" name="Google Shape;239;g313f0ee55f4_1_1296"/>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240" name="Google Shape;240;g313f0ee55f4_1_1296"/>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241" name="Google Shape;241;g313f0ee55f4_1_129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242" name="Google Shape;242;g313f0ee55f4_1_1296"/>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243" name="Google Shape;243;g313f0ee55f4_1_1296"/>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9019"/>
              </a:srgbClr>
            </a:outerShdw>
          </a:effectLst>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3">
    <p:bg>
      <p:bgPr>
        <a:solidFill>
          <a:schemeClr val="accent2"/>
        </a:solidFill>
      </p:bgPr>
    </p:bg>
    <p:spTree>
      <p:nvGrpSpPr>
        <p:cNvPr id="244" name="Shape 244"/>
        <p:cNvGrpSpPr/>
        <p:nvPr/>
      </p:nvGrpSpPr>
      <p:grpSpPr>
        <a:xfrm>
          <a:off x="0" y="0"/>
          <a:ext cx="0" cy="0"/>
          <a:chOff x="0" y="0"/>
          <a:chExt cx="0" cy="0"/>
        </a:xfrm>
      </p:grpSpPr>
      <p:pic>
        <p:nvPicPr>
          <p:cNvPr id="245" name="Google Shape;245;g313f0ee55f4_1_1306"/>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246" name="Google Shape;246;g313f0ee55f4_1_1306"/>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247" name="Google Shape;247;g313f0ee55f4_1_1306"/>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g313f0ee55f4_1_1306"/>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9" name="Google Shape;249;g313f0ee55f4_1_130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250" name="Google Shape;250;g313f0ee55f4_1_1306"/>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1">
  <p:cSld name="6_Comparison 2">
    <p:spTree>
      <p:nvGrpSpPr>
        <p:cNvPr id="251" name="Shape 251"/>
        <p:cNvGrpSpPr/>
        <p:nvPr/>
      </p:nvGrpSpPr>
      <p:grpSpPr>
        <a:xfrm>
          <a:off x="0" y="0"/>
          <a:ext cx="0" cy="0"/>
          <a:chOff x="0" y="0"/>
          <a:chExt cx="0" cy="0"/>
        </a:xfrm>
      </p:grpSpPr>
      <p:sp>
        <p:nvSpPr>
          <p:cNvPr id="252" name="Google Shape;252;g313f0ee55f4_1_1313"/>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313f0ee55f4_1_131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254" name="Google Shape;254;g313f0ee55f4_1_1313"/>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255" name="Google Shape;255;g313f0ee55f4_1_1313"/>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2">
  <p:cSld name="6_Comparison 3">
    <p:spTree>
      <p:nvGrpSpPr>
        <p:cNvPr id="256" name="Shape 256"/>
        <p:cNvGrpSpPr/>
        <p:nvPr/>
      </p:nvGrpSpPr>
      <p:grpSpPr>
        <a:xfrm>
          <a:off x="0" y="0"/>
          <a:ext cx="0" cy="0"/>
          <a:chOff x="0" y="0"/>
          <a:chExt cx="0" cy="0"/>
        </a:xfrm>
      </p:grpSpPr>
      <p:sp>
        <p:nvSpPr>
          <p:cNvPr id="257" name="Google Shape;257;g313f0ee55f4_1_1318"/>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g313f0ee55f4_1_131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259" name="Google Shape;259;g313f0ee55f4_1_1318"/>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260" name="Google Shape;260;g313f0ee55f4_1_1318"/>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1">
  <p:cSld name="6_Comparison 2">
    <p:spTree>
      <p:nvGrpSpPr>
        <p:cNvPr id="267" name="Shape 267"/>
        <p:cNvGrpSpPr/>
        <p:nvPr/>
      </p:nvGrpSpPr>
      <p:grpSpPr>
        <a:xfrm>
          <a:off x="0" y="0"/>
          <a:ext cx="0" cy="0"/>
          <a:chOff x="0" y="0"/>
          <a:chExt cx="0" cy="0"/>
        </a:xfrm>
      </p:grpSpPr>
      <p:sp>
        <p:nvSpPr>
          <p:cNvPr id="268" name="Google Shape;268;g313f0ee55f4_1_2031"/>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g313f0ee55f4_1_203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270" name="Google Shape;270;g313f0ee55f4_1_2031"/>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271" name="Google Shape;271;g313f0ee55f4_1_2031"/>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272" name="Shape 272"/>
        <p:cNvGrpSpPr/>
        <p:nvPr/>
      </p:nvGrpSpPr>
      <p:grpSpPr>
        <a:xfrm>
          <a:off x="0" y="0"/>
          <a:ext cx="0" cy="0"/>
          <a:chOff x="0" y="0"/>
          <a:chExt cx="0" cy="0"/>
        </a:xfrm>
      </p:grpSpPr>
      <p:sp>
        <p:nvSpPr>
          <p:cNvPr id="273" name="Google Shape;273;g313f0ee55f4_1_2026"/>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4" name="Google Shape;274;g313f0ee55f4_1_2026"/>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275" name="Google Shape;275;g313f0ee55f4_1_202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276" name="Google Shape;276;g313f0ee55f4_1_2026"/>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1">
  <p:cSld name="5_Title and Content_1">
    <p:bg>
      <p:bgPr>
        <a:solidFill>
          <a:schemeClr val="accent2"/>
        </a:solidFill>
      </p:bgPr>
    </p:bg>
    <p:spTree>
      <p:nvGrpSpPr>
        <p:cNvPr id="277" name="Shape 277"/>
        <p:cNvGrpSpPr/>
        <p:nvPr/>
      </p:nvGrpSpPr>
      <p:grpSpPr>
        <a:xfrm>
          <a:off x="0" y="0"/>
          <a:ext cx="0" cy="0"/>
          <a:chOff x="0" y="0"/>
          <a:chExt cx="0" cy="0"/>
        </a:xfrm>
      </p:grpSpPr>
      <p:pic>
        <p:nvPicPr>
          <p:cNvPr id="278" name="Google Shape;278;g313f0ee55f4_1_2021"/>
          <p:cNvPicPr preferRelativeResize="0"/>
          <p:nvPr/>
        </p:nvPicPr>
        <p:blipFill rotWithShape="1">
          <a:blip r:embed="rId2">
            <a:alphaModFix/>
          </a:blip>
          <a:srcRect b="0" l="0" r="0" t="0"/>
          <a:stretch/>
        </p:blipFill>
        <p:spPr>
          <a:xfrm>
            <a:off x="0" y="0"/>
            <a:ext cx="6308591" cy="6857999"/>
          </a:xfrm>
          <a:prstGeom prst="rect">
            <a:avLst/>
          </a:prstGeom>
          <a:solidFill>
            <a:schemeClr val="lt1"/>
          </a:solidFill>
          <a:ln>
            <a:noFill/>
          </a:ln>
        </p:spPr>
      </p:pic>
      <p:pic>
        <p:nvPicPr>
          <p:cNvPr id="279" name="Google Shape;279;g313f0ee55f4_1_2021"/>
          <p:cNvPicPr preferRelativeResize="0"/>
          <p:nvPr/>
        </p:nvPicPr>
        <p:blipFill rotWithShape="1">
          <a:blip r:embed="rId2">
            <a:alphaModFix/>
          </a:blip>
          <a:srcRect b="0" l="0" r="0" t="0"/>
          <a:stretch/>
        </p:blipFill>
        <p:spPr>
          <a:xfrm>
            <a:off x="6151258" y="56670"/>
            <a:ext cx="6193042" cy="6801329"/>
          </a:xfrm>
          <a:prstGeom prst="rect">
            <a:avLst/>
          </a:prstGeom>
          <a:solidFill>
            <a:schemeClr val="lt1"/>
          </a:solidFill>
          <a:ln>
            <a:noFill/>
          </a:ln>
        </p:spPr>
      </p:pic>
      <p:sp>
        <p:nvSpPr>
          <p:cNvPr id="280" name="Google Shape;280;g313f0ee55f4_1_2021"/>
          <p:cNvSpPr txBox="1"/>
          <p:nvPr>
            <p:ph idx="1" type="subTitle"/>
          </p:nvPr>
        </p:nvSpPr>
        <p:spPr>
          <a:xfrm>
            <a:off x="504636" y="4900719"/>
            <a:ext cx="11200800" cy="11154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lt1"/>
              </a:buClr>
              <a:buSzPts val="1200"/>
              <a:buFont typeface="Arial"/>
              <a:buNone/>
              <a:defRPr b="0" i="0" sz="1800">
                <a:solidFill>
                  <a:schemeClr val="lt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logo with a bear and a star&#10;&#10;Description automatically generated" id="281" name="Google Shape;281;g313f0ee55f4_1_2021"/>
          <p:cNvPicPr preferRelativeResize="0"/>
          <p:nvPr/>
        </p:nvPicPr>
        <p:blipFill rotWithShape="1">
          <a:blip r:embed="rId3">
            <a:alphaModFix/>
          </a:blip>
          <a:srcRect b="0" l="0" r="0" t="0"/>
          <a:stretch/>
        </p:blipFill>
        <p:spPr>
          <a:xfrm>
            <a:off x="10040043" y="4648840"/>
            <a:ext cx="2496316" cy="250241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282" name="Shape 282"/>
        <p:cNvGrpSpPr/>
        <p:nvPr/>
      </p:nvGrpSpPr>
      <p:grpSpPr>
        <a:xfrm>
          <a:off x="0" y="0"/>
          <a:ext cx="0" cy="0"/>
          <a:chOff x="0" y="0"/>
          <a:chExt cx="0" cy="0"/>
        </a:xfrm>
      </p:grpSpPr>
      <p:pic>
        <p:nvPicPr>
          <p:cNvPr id="283" name="Google Shape;283;g313f0ee55f4_1_2036"/>
          <p:cNvPicPr preferRelativeResize="0"/>
          <p:nvPr/>
        </p:nvPicPr>
        <p:blipFill rotWithShape="1">
          <a:blip r:embed="rId2">
            <a:alphaModFix/>
          </a:blip>
          <a:srcRect b="0" l="0" r="0" t="0"/>
          <a:stretch/>
        </p:blipFill>
        <p:spPr>
          <a:xfrm>
            <a:off x="-97042" y="8878"/>
            <a:ext cx="6193042" cy="7010401"/>
          </a:xfrm>
          <a:prstGeom prst="rect">
            <a:avLst/>
          </a:prstGeom>
          <a:noFill/>
          <a:ln>
            <a:noFill/>
          </a:ln>
        </p:spPr>
      </p:pic>
      <p:pic>
        <p:nvPicPr>
          <p:cNvPr id="284" name="Google Shape;284;g313f0ee55f4_1_2036"/>
          <p:cNvPicPr preferRelativeResize="0"/>
          <p:nvPr/>
        </p:nvPicPr>
        <p:blipFill rotWithShape="1">
          <a:blip r:embed="rId2">
            <a:alphaModFix/>
          </a:blip>
          <a:srcRect b="0" l="0" r="0" t="0"/>
          <a:stretch/>
        </p:blipFill>
        <p:spPr>
          <a:xfrm>
            <a:off x="6113951" y="0"/>
            <a:ext cx="6193042" cy="7010401"/>
          </a:xfrm>
          <a:prstGeom prst="rect">
            <a:avLst/>
          </a:prstGeom>
          <a:noFill/>
          <a:ln>
            <a:noFill/>
          </a:ln>
        </p:spPr>
      </p:pic>
      <p:sp>
        <p:nvSpPr>
          <p:cNvPr id="285" name="Google Shape;285;g313f0ee55f4_1_2036"/>
          <p:cNvSpPr txBox="1"/>
          <p:nvPr>
            <p:ph type="ctrTitle"/>
          </p:nvPr>
        </p:nvSpPr>
        <p:spPr>
          <a:xfrm>
            <a:off x="776613" y="2041067"/>
            <a:ext cx="10515600" cy="2326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600"/>
              <a:buFont typeface="Inter"/>
              <a:buNone/>
              <a:defRPr b="0" i="0" sz="5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g313f0ee55f4_1_2036"/>
          <p:cNvSpPr txBox="1"/>
          <p:nvPr>
            <p:ph idx="1" type="subTitle"/>
          </p:nvPr>
        </p:nvSpPr>
        <p:spPr>
          <a:xfrm>
            <a:off x="776613" y="4557561"/>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rgbClr val="F39922"/>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7" name="Google Shape;287;g313f0ee55f4_1_2036"/>
          <p:cNvPicPr preferRelativeResize="0"/>
          <p:nvPr/>
        </p:nvPicPr>
        <p:blipFill rotWithShape="1">
          <a:blip r:embed="rId3">
            <a:alphaModFix/>
          </a:blip>
          <a:srcRect b="0" l="0" r="0" t="0"/>
          <a:stretch/>
        </p:blipFill>
        <p:spPr>
          <a:xfrm>
            <a:off x="10701468" y="5849980"/>
            <a:ext cx="1143724" cy="70791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p:bg>
      <p:bgPr>
        <a:solidFill>
          <a:schemeClr val="accent4"/>
        </a:solidFill>
      </p:bgPr>
    </p:bg>
    <p:spTree>
      <p:nvGrpSpPr>
        <p:cNvPr id="36" name="Shape 36"/>
        <p:cNvGrpSpPr/>
        <p:nvPr/>
      </p:nvGrpSpPr>
      <p:grpSpPr>
        <a:xfrm>
          <a:off x="0" y="0"/>
          <a:ext cx="0" cy="0"/>
          <a:chOff x="0" y="0"/>
          <a:chExt cx="0" cy="0"/>
        </a:xfrm>
      </p:grpSpPr>
      <p:pic>
        <p:nvPicPr>
          <p:cNvPr id="37" name="Google Shape;37;g313f0ee55f4_1_1098"/>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38" name="Google Shape;38;g313f0ee55f4_1_1098"/>
          <p:cNvPicPr preferRelativeResize="0"/>
          <p:nvPr/>
        </p:nvPicPr>
        <p:blipFill rotWithShape="1">
          <a:blip r:embed="rId2">
            <a:alphaModFix amt="50000"/>
          </a:blip>
          <a:srcRect b="0" l="0" r="0" t="0"/>
          <a:stretch/>
        </p:blipFill>
        <p:spPr>
          <a:xfrm>
            <a:off x="6193042" y="-76200"/>
            <a:ext cx="6193042" cy="7010401"/>
          </a:xfrm>
          <a:prstGeom prst="rect">
            <a:avLst/>
          </a:prstGeom>
          <a:noFill/>
          <a:ln>
            <a:noFill/>
          </a:ln>
        </p:spPr>
      </p:pic>
      <p:sp>
        <p:nvSpPr>
          <p:cNvPr id="39" name="Google Shape;39;g313f0ee55f4_1_1098"/>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313f0ee55f4_1_1098"/>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g313f0ee55f4_1_109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bg>
      <p:bgPr>
        <a:solidFill>
          <a:schemeClr val="accent1"/>
        </a:solidFill>
      </p:bgPr>
    </p:bg>
    <p:spTree>
      <p:nvGrpSpPr>
        <p:cNvPr id="288" name="Shape 288"/>
        <p:cNvGrpSpPr/>
        <p:nvPr/>
      </p:nvGrpSpPr>
      <p:grpSpPr>
        <a:xfrm>
          <a:off x="0" y="0"/>
          <a:ext cx="0" cy="0"/>
          <a:chOff x="0" y="0"/>
          <a:chExt cx="0" cy="0"/>
        </a:xfrm>
      </p:grpSpPr>
      <p:pic>
        <p:nvPicPr>
          <p:cNvPr id="289" name="Google Shape;289;g313f0ee55f4_1_2042"/>
          <p:cNvPicPr preferRelativeResize="0"/>
          <p:nvPr/>
        </p:nvPicPr>
        <p:blipFill rotWithShape="1">
          <a:blip r:embed="rId2">
            <a:alphaModFix/>
          </a:blip>
          <a:srcRect b="0" l="0" r="0" t="0"/>
          <a:stretch/>
        </p:blipFill>
        <p:spPr>
          <a:xfrm>
            <a:off x="5998520" y="-152400"/>
            <a:ext cx="6193042" cy="7010401"/>
          </a:xfrm>
          <a:prstGeom prst="rect">
            <a:avLst/>
          </a:prstGeom>
          <a:noFill/>
          <a:ln>
            <a:noFill/>
          </a:ln>
        </p:spPr>
      </p:pic>
      <p:pic>
        <p:nvPicPr>
          <p:cNvPr id="290" name="Google Shape;290;g313f0ee55f4_1_2042"/>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291" name="Google Shape;291;g313f0ee55f4_1_2042"/>
          <p:cNvPicPr preferRelativeResize="0"/>
          <p:nvPr/>
        </p:nvPicPr>
        <p:blipFill rotWithShape="1">
          <a:blip r:embed="rId3">
            <a:alphaModFix/>
          </a:blip>
          <a:srcRect b="0" l="0" r="0" t="0"/>
          <a:stretch/>
        </p:blipFill>
        <p:spPr>
          <a:xfrm>
            <a:off x="10288496" y="5594369"/>
            <a:ext cx="1556696" cy="963525"/>
          </a:xfrm>
          <a:prstGeom prst="rect">
            <a:avLst/>
          </a:prstGeom>
          <a:noFill/>
          <a:ln>
            <a:noFill/>
          </a:ln>
        </p:spPr>
      </p:pic>
      <p:sp>
        <p:nvSpPr>
          <p:cNvPr id="292" name="Google Shape;292;g313f0ee55f4_1_2042"/>
          <p:cNvSpPr/>
          <p:nvPr/>
        </p:nvSpPr>
        <p:spPr>
          <a:xfrm flipH="1">
            <a:off x="-1" y="0"/>
            <a:ext cx="12192000" cy="4922400"/>
          </a:xfrm>
          <a:prstGeom prst="rect">
            <a:avLst/>
          </a:prstGeom>
          <a:blipFill rotWithShape="1">
            <a:blip r:embed="rId4">
              <a:alphaModFix/>
            </a:blip>
            <a:stretch>
              <a:fillRect b="0" l="870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13f0ee55f4_1_2042"/>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294" name="Google Shape;294;g313f0ee55f4_1_2042"/>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295" name="Google Shape;295;g313f0ee55f4_1_2042"/>
          <p:cNvSpPr/>
          <p:nvPr>
            <p:ph idx="2" type="pic"/>
          </p:nvPr>
        </p:nvSpPr>
        <p:spPr>
          <a:xfrm>
            <a:off x="-3" y="570016"/>
            <a:ext cx="11107500" cy="4338000"/>
          </a:xfrm>
          <a:prstGeom prst="rect">
            <a:avLst/>
          </a:prstGeom>
          <a:solidFill>
            <a:srgbClr val="D8D8D8"/>
          </a:solidFill>
          <a:ln>
            <a:noFill/>
          </a:ln>
        </p:spPr>
      </p:sp>
      <p:sp>
        <p:nvSpPr>
          <p:cNvPr id="296" name="Google Shape;296;g313f0ee55f4_1_2042"/>
          <p:cNvSpPr/>
          <p:nvPr>
            <p:ph idx="3" type="pic"/>
          </p:nvPr>
        </p:nvSpPr>
        <p:spPr>
          <a:xfrm>
            <a:off x="0" y="0"/>
            <a:ext cx="3327300" cy="4122600"/>
          </a:xfrm>
          <a:prstGeom prst="rect">
            <a:avLst/>
          </a:prstGeom>
          <a:solidFill>
            <a:srgbClr val="D8D8D8"/>
          </a:solidFill>
          <a:ln>
            <a:noFill/>
          </a:ln>
        </p:spPr>
      </p:sp>
      <p:sp>
        <p:nvSpPr>
          <p:cNvPr id="297" name="Google Shape;297;g313f0ee55f4_1_2042"/>
          <p:cNvSpPr/>
          <p:nvPr>
            <p:ph idx="4" type="pic"/>
          </p:nvPr>
        </p:nvSpPr>
        <p:spPr>
          <a:xfrm>
            <a:off x="3348061" y="0"/>
            <a:ext cx="3327300" cy="4122600"/>
          </a:xfrm>
          <a:prstGeom prst="rect">
            <a:avLst/>
          </a:prstGeom>
          <a:solidFill>
            <a:srgbClr val="D8D8D8"/>
          </a:solidFill>
          <a:ln>
            <a:noFill/>
          </a:ln>
        </p:spPr>
      </p:sp>
      <p:sp>
        <p:nvSpPr>
          <p:cNvPr id="298" name="Google Shape;298;g313f0ee55f4_1_2042"/>
          <p:cNvSpPr/>
          <p:nvPr>
            <p:ph idx="5" type="pic"/>
          </p:nvPr>
        </p:nvSpPr>
        <p:spPr>
          <a:xfrm>
            <a:off x="6672017" y="0"/>
            <a:ext cx="3327300" cy="41226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p:bg>
      <p:bgPr>
        <a:solidFill>
          <a:schemeClr val="accent2"/>
        </a:solidFill>
      </p:bgPr>
    </p:bg>
    <p:spTree>
      <p:nvGrpSpPr>
        <p:cNvPr id="299" name="Shape 299"/>
        <p:cNvGrpSpPr/>
        <p:nvPr/>
      </p:nvGrpSpPr>
      <p:grpSpPr>
        <a:xfrm>
          <a:off x="0" y="0"/>
          <a:ext cx="0" cy="0"/>
          <a:chOff x="0" y="0"/>
          <a:chExt cx="0" cy="0"/>
        </a:xfrm>
      </p:grpSpPr>
      <p:pic>
        <p:nvPicPr>
          <p:cNvPr id="300" name="Google Shape;300;g313f0ee55f4_1_2053"/>
          <p:cNvPicPr preferRelativeResize="0"/>
          <p:nvPr/>
        </p:nvPicPr>
        <p:blipFill rotWithShape="1">
          <a:blip r:embed="rId2">
            <a:alphaModFix/>
          </a:blip>
          <a:srcRect b="0" l="0" r="0" t="0"/>
          <a:stretch/>
        </p:blipFill>
        <p:spPr>
          <a:xfrm>
            <a:off x="-106016" y="-177864"/>
            <a:ext cx="6193042" cy="7010401"/>
          </a:xfrm>
          <a:prstGeom prst="rect">
            <a:avLst/>
          </a:prstGeom>
          <a:noFill/>
          <a:ln>
            <a:noFill/>
          </a:ln>
        </p:spPr>
      </p:pic>
      <p:pic>
        <p:nvPicPr>
          <p:cNvPr id="301" name="Google Shape;301;g313f0ee55f4_1_2053"/>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302" name="Google Shape;302;g313f0ee55f4_1_2053"/>
          <p:cNvSpPr/>
          <p:nvPr>
            <p:ph idx="2" type="pic"/>
          </p:nvPr>
        </p:nvSpPr>
        <p:spPr>
          <a:xfrm>
            <a:off x="0" y="1"/>
            <a:ext cx="4100700" cy="4582800"/>
          </a:xfrm>
          <a:prstGeom prst="rect">
            <a:avLst/>
          </a:prstGeom>
          <a:solidFill>
            <a:srgbClr val="D8D8D8"/>
          </a:solidFill>
          <a:ln>
            <a:noFill/>
          </a:ln>
        </p:spPr>
      </p:sp>
      <p:sp>
        <p:nvSpPr>
          <p:cNvPr id="303" name="Google Shape;303;g313f0ee55f4_1_2053"/>
          <p:cNvSpPr/>
          <p:nvPr>
            <p:ph idx="3" type="pic"/>
          </p:nvPr>
        </p:nvSpPr>
        <p:spPr>
          <a:xfrm>
            <a:off x="4100839" y="1"/>
            <a:ext cx="4100700" cy="4582800"/>
          </a:xfrm>
          <a:prstGeom prst="rect">
            <a:avLst/>
          </a:prstGeom>
          <a:solidFill>
            <a:srgbClr val="D8D8D8"/>
          </a:solidFill>
          <a:ln>
            <a:noFill/>
          </a:ln>
        </p:spPr>
      </p:sp>
      <p:sp>
        <p:nvSpPr>
          <p:cNvPr id="304" name="Google Shape;304;g313f0ee55f4_1_2053"/>
          <p:cNvSpPr/>
          <p:nvPr>
            <p:ph idx="4" type="pic"/>
          </p:nvPr>
        </p:nvSpPr>
        <p:spPr>
          <a:xfrm>
            <a:off x="8197179" y="1"/>
            <a:ext cx="3994800" cy="4582800"/>
          </a:xfrm>
          <a:prstGeom prst="rect">
            <a:avLst/>
          </a:prstGeom>
          <a:solidFill>
            <a:srgbClr val="D8D8D8"/>
          </a:solidFill>
          <a:ln>
            <a:noFill/>
          </a:ln>
        </p:spPr>
      </p:sp>
      <p:sp>
        <p:nvSpPr>
          <p:cNvPr id="305" name="Google Shape;305;g313f0ee55f4_1_205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306" name="Google Shape;306;g313f0ee55f4_1_2053"/>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
        <p:nvSpPr>
          <p:cNvPr id="307" name="Google Shape;307;g313f0ee55f4_1_2053"/>
          <p:cNvSpPr txBox="1"/>
          <p:nvPr>
            <p:ph idx="1" type="subTitle"/>
          </p:nvPr>
        </p:nvSpPr>
        <p:spPr>
          <a:xfrm>
            <a:off x="504636" y="4900719"/>
            <a:ext cx="11200800" cy="11154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lt1"/>
              </a:buClr>
              <a:buSzPts val="1200"/>
              <a:buFont typeface="Arial"/>
              <a:buNone/>
              <a:defRPr b="0" i="0" sz="1800">
                <a:solidFill>
                  <a:schemeClr val="lt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bg>
      <p:bgPr>
        <a:solidFill>
          <a:schemeClr val="accent1"/>
        </a:solidFill>
      </p:bgPr>
    </p:bg>
    <p:spTree>
      <p:nvGrpSpPr>
        <p:cNvPr id="308" name="Shape 308"/>
        <p:cNvGrpSpPr/>
        <p:nvPr/>
      </p:nvGrpSpPr>
      <p:grpSpPr>
        <a:xfrm>
          <a:off x="0" y="0"/>
          <a:ext cx="0" cy="0"/>
          <a:chOff x="0" y="0"/>
          <a:chExt cx="0" cy="0"/>
        </a:xfrm>
      </p:grpSpPr>
      <p:pic>
        <p:nvPicPr>
          <p:cNvPr id="309" name="Google Shape;309;g313f0ee55f4_1_2062"/>
          <p:cNvPicPr preferRelativeResize="0"/>
          <p:nvPr/>
        </p:nvPicPr>
        <p:blipFill rotWithShape="1">
          <a:blip r:embed="rId2">
            <a:alphaModFix amt="65000"/>
          </a:blip>
          <a:srcRect b="0" l="0" r="0" t="0"/>
          <a:stretch/>
        </p:blipFill>
        <p:spPr>
          <a:xfrm>
            <a:off x="6096000" y="276694"/>
            <a:ext cx="6193042" cy="7010401"/>
          </a:xfrm>
          <a:prstGeom prst="rect">
            <a:avLst/>
          </a:prstGeom>
          <a:noFill/>
          <a:ln>
            <a:noFill/>
          </a:ln>
        </p:spPr>
      </p:pic>
      <p:pic>
        <p:nvPicPr>
          <p:cNvPr id="310" name="Google Shape;310;g313f0ee55f4_1_2062"/>
          <p:cNvPicPr preferRelativeResize="0"/>
          <p:nvPr/>
        </p:nvPicPr>
        <p:blipFill rotWithShape="1">
          <a:blip r:embed="rId2">
            <a:alphaModFix amt="65000"/>
          </a:blip>
          <a:srcRect b="0" l="0" r="0" t="0"/>
          <a:stretch/>
        </p:blipFill>
        <p:spPr>
          <a:xfrm>
            <a:off x="-106019" y="276694"/>
            <a:ext cx="6193042" cy="7010401"/>
          </a:xfrm>
          <a:prstGeom prst="rect">
            <a:avLst/>
          </a:prstGeom>
          <a:noFill/>
          <a:ln>
            <a:noFill/>
          </a:ln>
        </p:spPr>
      </p:pic>
      <p:sp>
        <p:nvSpPr>
          <p:cNvPr id="311" name="Google Shape;311;g313f0ee55f4_1_2062"/>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13f0ee55f4_1_2062"/>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313" name="Google Shape;313;g313f0ee55f4_1_2062"/>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314" name="Google Shape;314;g313f0ee55f4_1_2062"/>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315" name="Google Shape;315;g313f0ee55f4_1_2062"/>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bg>
      <p:bgPr>
        <a:solidFill>
          <a:schemeClr val="accent4"/>
        </a:solidFill>
      </p:bgPr>
    </p:bg>
    <p:spTree>
      <p:nvGrpSpPr>
        <p:cNvPr id="316" name="Shape 316"/>
        <p:cNvGrpSpPr/>
        <p:nvPr/>
      </p:nvGrpSpPr>
      <p:grpSpPr>
        <a:xfrm>
          <a:off x="0" y="0"/>
          <a:ext cx="0" cy="0"/>
          <a:chOff x="0" y="0"/>
          <a:chExt cx="0" cy="0"/>
        </a:xfrm>
      </p:grpSpPr>
      <p:pic>
        <p:nvPicPr>
          <p:cNvPr id="317" name="Google Shape;317;g313f0ee55f4_1_2070"/>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318" name="Google Shape;318;g313f0ee55f4_1_2070"/>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319" name="Google Shape;319;g313f0ee55f4_1_2070"/>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313f0ee55f4_1_2070"/>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321" name="Google Shape;321;g313f0ee55f4_1_2070"/>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322" name="Google Shape;322;g313f0ee55f4_1_2070"/>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323" name="Google Shape;323;g313f0ee55f4_1_2070"/>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4">
    <p:bg>
      <p:bgPr>
        <a:solidFill>
          <a:schemeClr val="accent3"/>
        </a:solidFill>
      </p:bgPr>
    </p:bg>
    <p:spTree>
      <p:nvGrpSpPr>
        <p:cNvPr id="324" name="Shape 324"/>
        <p:cNvGrpSpPr/>
        <p:nvPr/>
      </p:nvGrpSpPr>
      <p:grpSpPr>
        <a:xfrm>
          <a:off x="0" y="0"/>
          <a:ext cx="0" cy="0"/>
          <a:chOff x="0" y="0"/>
          <a:chExt cx="0" cy="0"/>
        </a:xfrm>
      </p:grpSpPr>
      <p:pic>
        <p:nvPicPr>
          <p:cNvPr id="325" name="Google Shape;325;g313f0ee55f4_1_2078"/>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326" name="Google Shape;326;g313f0ee55f4_1_2078"/>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327" name="Google Shape;327;g313f0ee55f4_1_2078"/>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313f0ee55f4_1_2078"/>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329" name="Google Shape;329;g313f0ee55f4_1_2078"/>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330" name="Google Shape;330;g313f0ee55f4_1_2078"/>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sp>
        <p:nvSpPr>
          <p:cNvPr id="331" name="Google Shape;331;g313f0ee55f4_1_2078"/>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5">
    <p:bg>
      <p:bgPr>
        <a:solidFill>
          <a:schemeClr val="accent1"/>
        </a:solidFill>
      </p:bgPr>
    </p:bg>
    <p:spTree>
      <p:nvGrpSpPr>
        <p:cNvPr id="332" name="Shape 332"/>
        <p:cNvGrpSpPr/>
        <p:nvPr/>
      </p:nvGrpSpPr>
      <p:grpSpPr>
        <a:xfrm>
          <a:off x="0" y="0"/>
          <a:ext cx="0" cy="0"/>
          <a:chOff x="0" y="0"/>
          <a:chExt cx="0" cy="0"/>
        </a:xfrm>
      </p:grpSpPr>
      <p:pic>
        <p:nvPicPr>
          <p:cNvPr id="333" name="Google Shape;333;g313f0ee55f4_1_2086"/>
          <p:cNvPicPr preferRelativeResize="0"/>
          <p:nvPr/>
        </p:nvPicPr>
        <p:blipFill rotWithShape="1">
          <a:blip r:embed="rId2">
            <a:alphaModFix/>
          </a:blip>
          <a:srcRect b="0" l="0" r="0" t="0"/>
          <a:stretch/>
        </p:blipFill>
        <p:spPr>
          <a:xfrm>
            <a:off x="6096000" y="-76200"/>
            <a:ext cx="6193042" cy="7010401"/>
          </a:xfrm>
          <a:prstGeom prst="rect">
            <a:avLst/>
          </a:prstGeom>
          <a:noFill/>
          <a:ln>
            <a:noFill/>
          </a:ln>
        </p:spPr>
      </p:pic>
      <p:pic>
        <p:nvPicPr>
          <p:cNvPr id="334" name="Google Shape;334;g313f0ee55f4_1_2086"/>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335" name="Google Shape;335;g313f0ee55f4_1_2086"/>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313f0ee55f4_1_208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337" name="Google Shape;337;g313f0ee55f4_1_208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338" name="Google Shape;338;g313f0ee55f4_1_2086"/>
          <p:cNvPicPr preferRelativeResize="0"/>
          <p:nvPr/>
        </p:nvPicPr>
        <p:blipFill rotWithShape="1">
          <a:blip r:embed="rId4">
            <a:alphaModFix/>
          </a:blip>
          <a:srcRect b="0" l="0" r="0" t="0"/>
          <a:stretch/>
        </p:blipFill>
        <p:spPr>
          <a:xfrm>
            <a:off x="0" y="962025"/>
            <a:ext cx="7900987" cy="4400549"/>
          </a:xfrm>
          <a:prstGeom prst="rect">
            <a:avLst/>
          </a:prstGeom>
          <a:noFill/>
          <a:ln>
            <a:noFill/>
          </a:ln>
        </p:spPr>
      </p:pic>
      <p:pic>
        <p:nvPicPr>
          <p:cNvPr id="339" name="Google Shape;339;g313f0ee55f4_1_2086"/>
          <p:cNvPicPr preferRelativeResize="0"/>
          <p:nvPr/>
        </p:nvPicPr>
        <p:blipFill rotWithShape="1">
          <a:blip r:embed="rId5">
            <a:alphaModFix/>
          </a:blip>
          <a:srcRect b="0" l="0" r="0" t="0"/>
          <a:stretch/>
        </p:blipFill>
        <p:spPr>
          <a:xfrm>
            <a:off x="9818336" y="4643021"/>
            <a:ext cx="1930942" cy="193828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p:bg>
      <p:bgPr>
        <a:solidFill>
          <a:schemeClr val="accent4"/>
        </a:solidFill>
      </p:bgPr>
    </p:bg>
    <p:spTree>
      <p:nvGrpSpPr>
        <p:cNvPr id="340" name="Shape 340"/>
        <p:cNvGrpSpPr/>
        <p:nvPr/>
      </p:nvGrpSpPr>
      <p:grpSpPr>
        <a:xfrm>
          <a:off x="0" y="0"/>
          <a:ext cx="0" cy="0"/>
          <a:chOff x="0" y="0"/>
          <a:chExt cx="0" cy="0"/>
        </a:xfrm>
      </p:grpSpPr>
      <p:pic>
        <p:nvPicPr>
          <p:cNvPr id="341" name="Google Shape;341;g313f0ee55f4_1_2094"/>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342" name="Google Shape;342;g313f0ee55f4_1_2094"/>
          <p:cNvPicPr preferRelativeResize="0"/>
          <p:nvPr/>
        </p:nvPicPr>
        <p:blipFill rotWithShape="1">
          <a:blip r:embed="rId2">
            <a:alphaModFix amt="50000"/>
          </a:blip>
          <a:srcRect b="0" l="0" r="0" t="0"/>
          <a:stretch/>
        </p:blipFill>
        <p:spPr>
          <a:xfrm>
            <a:off x="6193042" y="-76200"/>
            <a:ext cx="6193042" cy="7010401"/>
          </a:xfrm>
          <a:prstGeom prst="rect">
            <a:avLst/>
          </a:prstGeom>
          <a:noFill/>
          <a:ln>
            <a:noFill/>
          </a:ln>
        </p:spPr>
      </p:pic>
      <p:sp>
        <p:nvSpPr>
          <p:cNvPr id="343" name="Google Shape;343;g313f0ee55f4_1_2094"/>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g313f0ee55f4_1_2094"/>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5" name="Google Shape;345;g313f0ee55f4_1_209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346" name="Google Shape;346;g313f0ee55f4_1_2094"/>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accent3"/>
        </a:solidFill>
      </p:bgPr>
    </p:bg>
    <p:spTree>
      <p:nvGrpSpPr>
        <p:cNvPr id="347" name="Shape 347"/>
        <p:cNvGrpSpPr/>
        <p:nvPr/>
      </p:nvGrpSpPr>
      <p:grpSpPr>
        <a:xfrm>
          <a:off x="0" y="0"/>
          <a:ext cx="0" cy="0"/>
          <a:chOff x="0" y="0"/>
          <a:chExt cx="0" cy="0"/>
        </a:xfrm>
      </p:grpSpPr>
      <p:pic>
        <p:nvPicPr>
          <p:cNvPr id="348" name="Google Shape;348;g313f0ee55f4_1_2101"/>
          <p:cNvPicPr preferRelativeResize="0"/>
          <p:nvPr/>
        </p:nvPicPr>
        <p:blipFill rotWithShape="1">
          <a:blip r:embed="rId2">
            <a:alphaModFix/>
          </a:blip>
          <a:srcRect b="0" l="0" r="0" t="0"/>
          <a:stretch/>
        </p:blipFill>
        <p:spPr>
          <a:xfrm>
            <a:off x="0" y="-64539"/>
            <a:ext cx="6193042" cy="7010401"/>
          </a:xfrm>
          <a:prstGeom prst="rect">
            <a:avLst/>
          </a:prstGeom>
          <a:noFill/>
          <a:ln>
            <a:noFill/>
          </a:ln>
        </p:spPr>
      </p:pic>
      <p:pic>
        <p:nvPicPr>
          <p:cNvPr id="349" name="Google Shape;349;g313f0ee55f4_1_2101"/>
          <p:cNvPicPr preferRelativeResize="0"/>
          <p:nvPr/>
        </p:nvPicPr>
        <p:blipFill rotWithShape="1">
          <a:blip r:embed="rId2">
            <a:alphaModFix/>
          </a:blip>
          <a:srcRect b="0" l="0" r="0" t="0"/>
          <a:stretch/>
        </p:blipFill>
        <p:spPr>
          <a:xfrm>
            <a:off x="6193042" y="-76200"/>
            <a:ext cx="6193042" cy="7010401"/>
          </a:xfrm>
          <a:prstGeom prst="rect">
            <a:avLst/>
          </a:prstGeom>
          <a:noFill/>
          <a:ln>
            <a:noFill/>
          </a:ln>
        </p:spPr>
      </p:pic>
      <p:sp>
        <p:nvSpPr>
          <p:cNvPr id="350" name="Google Shape;350;g313f0ee55f4_1_2101"/>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g313f0ee55f4_1_2101"/>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2" name="Google Shape;352;g313f0ee55f4_1_210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353" name="Google Shape;353;g313f0ee55f4_1_2101"/>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p:bg>
      <p:bgPr>
        <a:solidFill>
          <a:schemeClr val="accent3"/>
        </a:solidFill>
      </p:bgPr>
    </p:bg>
    <p:spTree>
      <p:nvGrpSpPr>
        <p:cNvPr id="354" name="Shape 354"/>
        <p:cNvGrpSpPr/>
        <p:nvPr/>
      </p:nvGrpSpPr>
      <p:grpSpPr>
        <a:xfrm>
          <a:off x="0" y="0"/>
          <a:ext cx="0" cy="0"/>
          <a:chOff x="0" y="0"/>
          <a:chExt cx="0" cy="0"/>
        </a:xfrm>
      </p:grpSpPr>
      <p:pic>
        <p:nvPicPr>
          <p:cNvPr id="355" name="Google Shape;355;g313f0ee55f4_1_2108"/>
          <p:cNvPicPr preferRelativeResize="0"/>
          <p:nvPr/>
        </p:nvPicPr>
        <p:blipFill rotWithShape="1">
          <a:blip r:embed="rId2">
            <a:alphaModFix amt="65000"/>
          </a:blip>
          <a:srcRect b="0" l="0" r="0" t="0"/>
          <a:stretch/>
        </p:blipFill>
        <p:spPr>
          <a:xfrm>
            <a:off x="0" y="-76200"/>
            <a:ext cx="6193042" cy="7010401"/>
          </a:xfrm>
          <a:prstGeom prst="rect">
            <a:avLst/>
          </a:prstGeom>
          <a:noFill/>
          <a:ln>
            <a:noFill/>
          </a:ln>
        </p:spPr>
      </p:pic>
      <p:pic>
        <p:nvPicPr>
          <p:cNvPr id="356" name="Google Shape;356;g313f0ee55f4_1_2108"/>
          <p:cNvPicPr preferRelativeResize="0"/>
          <p:nvPr/>
        </p:nvPicPr>
        <p:blipFill rotWithShape="1">
          <a:blip r:embed="rId2">
            <a:alphaModFix amt="66000"/>
          </a:blip>
          <a:srcRect b="0" l="0" r="0" t="0"/>
          <a:stretch/>
        </p:blipFill>
        <p:spPr>
          <a:xfrm>
            <a:off x="6210996" y="-76200"/>
            <a:ext cx="6193042" cy="7010401"/>
          </a:xfrm>
          <a:prstGeom prst="rect">
            <a:avLst/>
          </a:prstGeom>
          <a:noFill/>
          <a:ln>
            <a:noFill/>
          </a:ln>
        </p:spPr>
      </p:pic>
      <p:sp>
        <p:nvSpPr>
          <p:cNvPr id="357" name="Google Shape;357;g313f0ee55f4_1_2108"/>
          <p:cNvSpPr/>
          <p:nvPr/>
        </p:nvSpPr>
        <p:spPr>
          <a:xfrm>
            <a:off x="8473440" y="0"/>
            <a:ext cx="37596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8" name="Google Shape;358;g313f0ee55f4_1_2108"/>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59" name="Google Shape;359;g313f0ee55f4_1_210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360" name="Google Shape;360;g313f0ee55f4_1_2108"/>
          <p:cNvSpPr/>
          <p:nvPr>
            <p:ph idx="2" type="pic"/>
          </p:nvPr>
        </p:nvSpPr>
        <p:spPr>
          <a:xfrm>
            <a:off x="6193042"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2">
    <p:bg>
      <p:bgPr>
        <a:solidFill>
          <a:schemeClr val="accent4"/>
        </a:solidFill>
      </p:bgPr>
    </p:bg>
    <p:spTree>
      <p:nvGrpSpPr>
        <p:cNvPr id="361" name="Shape 361"/>
        <p:cNvGrpSpPr/>
        <p:nvPr/>
      </p:nvGrpSpPr>
      <p:grpSpPr>
        <a:xfrm>
          <a:off x="0" y="0"/>
          <a:ext cx="0" cy="0"/>
          <a:chOff x="0" y="0"/>
          <a:chExt cx="0" cy="0"/>
        </a:xfrm>
      </p:grpSpPr>
      <p:pic>
        <p:nvPicPr>
          <p:cNvPr id="362" name="Google Shape;362;g313f0ee55f4_1_2115"/>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363" name="Google Shape;363;g313f0ee55f4_1_2115"/>
          <p:cNvPicPr preferRelativeResize="0"/>
          <p:nvPr/>
        </p:nvPicPr>
        <p:blipFill rotWithShape="1">
          <a:blip r:embed="rId2">
            <a:alphaModFix amt="50000"/>
          </a:blip>
          <a:srcRect b="0" l="0" r="0" t="0"/>
          <a:stretch/>
        </p:blipFill>
        <p:spPr>
          <a:xfrm>
            <a:off x="6210996" y="-76200"/>
            <a:ext cx="6193042" cy="7010401"/>
          </a:xfrm>
          <a:prstGeom prst="rect">
            <a:avLst/>
          </a:prstGeom>
          <a:noFill/>
          <a:ln>
            <a:noFill/>
          </a:ln>
        </p:spPr>
      </p:pic>
      <p:sp>
        <p:nvSpPr>
          <p:cNvPr id="364" name="Google Shape;364;g313f0ee55f4_1_2115"/>
          <p:cNvSpPr/>
          <p:nvPr/>
        </p:nvSpPr>
        <p:spPr>
          <a:xfrm>
            <a:off x="-574" y="0"/>
            <a:ext cx="36045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g313f0ee55f4_1_2115"/>
          <p:cNvSpPr/>
          <p:nvPr>
            <p:ph idx="2" type="pic"/>
          </p:nvPr>
        </p:nvSpPr>
        <p:spPr>
          <a:xfrm>
            <a:off x="990777" y="742320"/>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sp>
        <p:nvSpPr>
          <p:cNvPr id="366" name="Google Shape;366;g313f0ee55f4_1_211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367" name="Google Shape;367;g313f0ee55f4_1_2115"/>
          <p:cNvPicPr preferRelativeResize="0"/>
          <p:nvPr/>
        </p:nvPicPr>
        <p:blipFill rotWithShape="1">
          <a:blip r:embed="rId4">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6_Comparison">
    <p:spTree>
      <p:nvGrpSpPr>
        <p:cNvPr id="42" name="Shape 42"/>
        <p:cNvGrpSpPr/>
        <p:nvPr/>
      </p:nvGrpSpPr>
      <p:grpSpPr>
        <a:xfrm>
          <a:off x="0" y="0"/>
          <a:ext cx="0" cy="0"/>
          <a:chOff x="0" y="0"/>
          <a:chExt cx="0" cy="0"/>
        </a:xfrm>
      </p:grpSpPr>
      <p:sp>
        <p:nvSpPr>
          <p:cNvPr id="43" name="Google Shape;43;g313f0ee55f4_1_1104"/>
          <p:cNvSpPr txBox="1"/>
          <p:nvPr>
            <p:ph idx="1" type="body"/>
          </p:nvPr>
        </p:nvSpPr>
        <p:spPr>
          <a:xfrm>
            <a:off x="772439" y="1477732"/>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4" name="Google Shape;44;g313f0ee55f4_1_1104"/>
          <p:cNvSpPr txBox="1"/>
          <p:nvPr>
            <p:ph idx="2" type="body"/>
          </p:nvPr>
        </p:nvSpPr>
        <p:spPr>
          <a:xfrm>
            <a:off x="6486229" y="1504347"/>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5" name="Google Shape;45;g313f0ee55f4_1_1104"/>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g313f0ee55f4_1_110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descr="A logo with a bear and a star&#10;&#10;Description automatically generated" id="47" name="Google Shape;47;g313f0ee55f4_1_1104"/>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3">
    <p:bg>
      <p:bgPr>
        <a:solidFill>
          <a:schemeClr val="lt1"/>
        </a:solidFill>
      </p:bgPr>
    </p:bg>
    <p:spTree>
      <p:nvGrpSpPr>
        <p:cNvPr id="368" name="Shape 368"/>
        <p:cNvGrpSpPr/>
        <p:nvPr/>
      </p:nvGrpSpPr>
      <p:grpSpPr>
        <a:xfrm>
          <a:off x="0" y="0"/>
          <a:ext cx="0" cy="0"/>
          <a:chOff x="0" y="0"/>
          <a:chExt cx="0" cy="0"/>
        </a:xfrm>
      </p:grpSpPr>
      <p:sp>
        <p:nvSpPr>
          <p:cNvPr id="369" name="Google Shape;369;g313f0ee55f4_1_2122"/>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370" name="Google Shape;370;g313f0ee55f4_1_2122"/>
          <p:cNvSpPr/>
          <p:nvPr/>
        </p:nvSpPr>
        <p:spPr>
          <a:xfrm>
            <a:off x="5369852" y="7202"/>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g313f0ee55f4_1_2122"/>
          <p:cNvSpPr/>
          <p:nvPr/>
        </p:nvSpPr>
        <p:spPr>
          <a:xfrm>
            <a:off x="5369852" y="3436201"/>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g313f0ee55f4_1_2122"/>
          <p:cNvSpPr/>
          <p:nvPr>
            <p:ph idx="2" type="pic"/>
          </p:nvPr>
        </p:nvSpPr>
        <p:spPr>
          <a:xfrm>
            <a:off x="6284252" y="914400"/>
            <a:ext cx="5029200" cy="5029200"/>
          </a:xfrm>
          <a:prstGeom prst="rect">
            <a:avLst/>
          </a:prstGeom>
          <a:solidFill>
            <a:srgbClr val="D8D8D8"/>
          </a:solidFill>
          <a:ln>
            <a:noFill/>
          </a:ln>
        </p:spPr>
      </p:sp>
      <p:pic>
        <p:nvPicPr>
          <p:cNvPr id="373" name="Google Shape;373;g313f0ee55f4_1_2122"/>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74" name="Google Shape;374;g313f0ee55f4_1_212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4">
    <p:bg>
      <p:bgPr>
        <a:solidFill>
          <a:schemeClr val="lt1"/>
        </a:solidFill>
      </p:bgPr>
    </p:bg>
    <p:spTree>
      <p:nvGrpSpPr>
        <p:cNvPr id="375" name="Shape 375"/>
        <p:cNvGrpSpPr/>
        <p:nvPr/>
      </p:nvGrpSpPr>
      <p:grpSpPr>
        <a:xfrm>
          <a:off x="0" y="0"/>
          <a:ext cx="0" cy="0"/>
          <a:chOff x="0" y="0"/>
          <a:chExt cx="0" cy="0"/>
        </a:xfrm>
      </p:grpSpPr>
      <p:sp>
        <p:nvSpPr>
          <p:cNvPr id="376" name="Google Shape;376;g313f0ee55f4_1_2129"/>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377" name="Google Shape;377;g313f0ee55f4_1_2129"/>
          <p:cNvSpPr/>
          <p:nvPr/>
        </p:nvSpPr>
        <p:spPr>
          <a:xfrm>
            <a:off x="6902604" y="7202"/>
            <a:ext cx="53253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313f0ee55f4_1_2129"/>
          <p:cNvSpPr/>
          <p:nvPr/>
        </p:nvSpPr>
        <p:spPr>
          <a:xfrm>
            <a:off x="6902604" y="3436201"/>
            <a:ext cx="53253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313f0ee55f4_1_2129"/>
          <p:cNvSpPr/>
          <p:nvPr>
            <p:ph idx="2" type="pic"/>
          </p:nvPr>
        </p:nvSpPr>
        <p:spPr>
          <a:xfrm>
            <a:off x="7538223" y="967321"/>
            <a:ext cx="4689600" cy="4937700"/>
          </a:xfrm>
          <a:prstGeom prst="rect">
            <a:avLst/>
          </a:prstGeom>
          <a:solidFill>
            <a:srgbClr val="D8D8D8"/>
          </a:solidFill>
          <a:ln>
            <a:noFill/>
          </a:ln>
        </p:spPr>
      </p:sp>
      <p:pic>
        <p:nvPicPr>
          <p:cNvPr id="380" name="Google Shape;380;g313f0ee55f4_1_2129"/>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81" name="Google Shape;381;g313f0ee55f4_1_212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382" name="Shape 382"/>
        <p:cNvGrpSpPr/>
        <p:nvPr/>
      </p:nvGrpSpPr>
      <p:grpSpPr>
        <a:xfrm>
          <a:off x="0" y="0"/>
          <a:ext cx="0" cy="0"/>
          <a:chOff x="0" y="0"/>
          <a:chExt cx="0" cy="0"/>
        </a:xfrm>
      </p:grpSpPr>
      <p:sp>
        <p:nvSpPr>
          <p:cNvPr id="383" name="Google Shape;383;g313f0ee55f4_1_2136"/>
          <p:cNvSpPr/>
          <p:nvPr/>
        </p:nvSpPr>
        <p:spPr>
          <a:xfrm>
            <a:off x="-9396" y="-45302"/>
            <a:ext cx="6858000" cy="6934200"/>
          </a:xfrm>
          <a:prstGeom prst="rect">
            <a:avLst/>
          </a:prstGeom>
          <a:blipFill rotWithShape="1">
            <a:blip r:embed="rId2">
              <a:alphaModFix/>
            </a:blip>
            <a:stretch>
              <a:fillRect b="35318" l="12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g313f0ee55f4_1_2136"/>
          <p:cNvSpPr/>
          <p:nvPr/>
        </p:nvSpPr>
        <p:spPr>
          <a:xfrm>
            <a:off x="-9396" y="3429000"/>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313f0ee55f4_1_2136"/>
          <p:cNvSpPr/>
          <p:nvPr>
            <p:ph idx="2" type="pic"/>
          </p:nvPr>
        </p:nvSpPr>
        <p:spPr>
          <a:xfrm>
            <a:off x="904870"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pic>
        <p:nvPicPr>
          <p:cNvPr id="386" name="Google Shape;386;g313f0ee55f4_1_2136"/>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87" name="Google Shape;387;g313f0ee55f4_1_213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5">
    <p:bg>
      <p:bgPr>
        <a:solidFill>
          <a:schemeClr val="lt1"/>
        </a:solidFill>
      </p:bgPr>
    </p:bg>
    <p:spTree>
      <p:nvGrpSpPr>
        <p:cNvPr id="388" name="Shape 388"/>
        <p:cNvGrpSpPr/>
        <p:nvPr/>
      </p:nvGrpSpPr>
      <p:grpSpPr>
        <a:xfrm>
          <a:off x="0" y="0"/>
          <a:ext cx="0" cy="0"/>
          <a:chOff x="0" y="0"/>
          <a:chExt cx="0" cy="0"/>
        </a:xfrm>
      </p:grpSpPr>
      <p:sp>
        <p:nvSpPr>
          <p:cNvPr id="389" name="Google Shape;389;g313f0ee55f4_1_2142"/>
          <p:cNvSpPr/>
          <p:nvPr/>
        </p:nvSpPr>
        <p:spPr>
          <a:xfrm flipH="1">
            <a:off x="-9256" y="-45302"/>
            <a:ext cx="5343900" cy="6934200"/>
          </a:xfrm>
          <a:prstGeom prst="rect">
            <a:avLst/>
          </a:prstGeom>
          <a:blipFill rotWithShape="1">
            <a:blip r:embed="rId2">
              <a:alphaModFix/>
            </a:blip>
            <a:stretch>
              <a:fillRect b="35318" l="16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313f0ee55f4_1_2142"/>
          <p:cNvSpPr/>
          <p:nvPr/>
        </p:nvSpPr>
        <p:spPr>
          <a:xfrm>
            <a:off x="-9396" y="3429000"/>
            <a:ext cx="53439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1" name="Google Shape;391;g313f0ee55f4_1_2142"/>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92" name="Google Shape;392;g313f0ee55f4_1_214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393" name="Google Shape;393;g313f0ee55f4_1_2142"/>
          <p:cNvSpPr/>
          <p:nvPr>
            <p:ph idx="2" type="pic"/>
          </p:nvPr>
        </p:nvSpPr>
        <p:spPr>
          <a:xfrm>
            <a:off x="-9396" y="960120"/>
            <a:ext cx="4689600" cy="4937700"/>
          </a:xfrm>
          <a:prstGeom prst="rect">
            <a:avLst/>
          </a:prstGeom>
          <a:solidFill>
            <a:srgbClr val="D8D8D8"/>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6">
    <p:bg>
      <p:bgPr>
        <a:solidFill>
          <a:schemeClr val="lt1"/>
        </a:solidFill>
      </p:bgPr>
    </p:bg>
    <p:spTree>
      <p:nvGrpSpPr>
        <p:cNvPr id="394" name="Shape 394"/>
        <p:cNvGrpSpPr/>
        <p:nvPr/>
      </p:nvGrpSpPr>
      <p:grpSpPr>
        <a:xfrm>
          <a:off x="0" y="0"/>
          <a:ext cx="0" cy="0"/>
          <a:chOff x="0" y="0"/>
          <a:chExt cx="0" cy="0"/>
        </a:xfrm>
      </p:grpSpPr>
      <p:sp>
        <p:nvSpPr>
          <p:cNvPr id="395" name="Google Shape;395;g313f0ee55f4_1_2148"/>
          <p:cNvSpPr/>
          <p:nvPr/>
        </p:nvSpPr>
        <p:spPr>
          <a:xfrm>
            <a:off x="-9396" y="0"/>
            <a:ext cx="6858000" cy="4476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g313f0ee55f4_1_2148"/>
          <p:cNvSpPr/>
          <p:nvPr/>
        </p:nvSpPr>
        <p:spPr>
          <a:xfrm>
            <a:off x="-9396" y="3429000"/>
            <a:ext cx="6858000" cy="3429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g313f0ee55f4_1_2148"/>
          <p:cNvSpPr/>
          <p:nvPr>
            <p:ph idx="2" type="pic"/>
          </p:nvPr>
        </p:nvSpPr>
        <p:spPr>
          <a:xfrm>
            <a:off x="904870" y="914266"/>
            <a:ext cx="5029500" cy="5029500"/>
          </a:xfrm>
          <a:prstGeom prst="rect">
            <a:avLst/>
          </a:prstGeom>
          <a:solidFill>
            <a:srgbClr val="D8D8D8"/>
          </a:solidFill>
          <a:ln>
            <a:noFill/>
          </a:ln>
          <a:effectLst>
            <a:outerShdw blurRad="127000" rotWithShape="0" algn="tl" dir="2700000" dist="50800">
              <a:srgbClr val="000000">
                <a:alpha val="27450"/>
              </a:srgbClr>
            </a:outerShdw>
          </a:effectLst>
        </p:spPr>
      </p:sp>
      <p:pic>
        <p:nvPicPr>
          <p:cNvPr id="398" name="Google Shape;398;g313f0ee55f4_1_2148"/>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399" name="Google Shape;399;g313f0ee55f4_1_2148"/>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solidFill>
          <a:schemeClr val="lt1"/>
        </a:solidFill>
      </p:bgPr>
    </p:bg>
    <p:spTree>
      <p:nvGrpSpPr>
        <p:cNvPr id="400" name="Shape 400"/>
        <p:cNvGrpSpPr/>
        <p:nvPr/>
      </p:nvGrpSpPr>
      <p:grpSpPr>
        <a:xfrm>
          <a:off x="0" y="0"/>
          <a:ext cx="0" cy="0"/>
          <a:chOff x="0" y="0"/>
          <a:chExt cx="0" cy="0"/>
        </a:xfrm>
      </p:grpSpPr>
      <p:sp>
        <p:nvSpPr>
          <p:cNvPr id="401" name="Google Shape;401;g313f0ee55f4_1_2154"/>
          <p:cNvSpPr/>
          <p:nvPr>
            <p:ph idx="2" type="pic"/>
          </p:nvPr>
        </p:nvSpPr>
        <p:spPr>
          <a:xfrm>
            <a:off x="3766456" y="0"/>
            <a:ext cx="8425500" cy="6858000"/>
          </a:xfrm>
          <a:prstGeom prst="rect">
            <a:avLst/>
          </a:prstGeom>
          <a:solidFill>
            <a:schemeClr val="lt2"/>
          </a:solidFill>
          <a:ln>
            <a:noFill/>
          </a:ln>
        </p:spPr>
      </p:sp>
      <p:sp>
        <p:nvSpPr>
          <p:cNvPr id="402" name="Google Shape;402;g313f0ee55f4_1_2154"/>
          <p:cNvSpPr/>
          <p:nvPr/>
        </p:nvSpPr>
        <p:spPr>
          <a:xfrm>
            <a:off x="0" y="0"/>
            <a:ext cx="37665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03" name="Google Shape;403;g313f0ee55f4_1_2154"/>
          <p:cNvPicPr preferRelativeResize="0"/>
          <p:nvPr/>
        </p:nvPicPr>
        <p:blipFill rotWithShape="1">
          <a:blip r:embed="rId2">
            <a:alphaModFix/>
          </a:blip>
          <a:srcRect b="0" l="0" r="0" t="0"/>
          <a:stretch/>
        </p:blipFill>
        <p:spPr>
          <a:xfrm>
            <a:off x="-2426585" y="0"/>
            <a:ext cx="6193042" cy="7010401"/>
          </a:xfrm>
          <a:prstGeom prst="rect">
            <a:avLst/>
          </a:prstGeom>
          <a:noFill/>
          <a:ln>
            <a:noFill/>
          </a:ln>
        </p:spPr>
      </p:pic>
      <p:pic>
        <p:nvPicPr>
          <p:cNvPr id="404" name="Google Shape;404;g313f0ee55f4_1_2154"/>
          <p:cNvPicPr preferRelativeResize="0"/>
          <p:nvPr/>
        </p:nvPicPr>
        <p:blipFill rotWithShape="1">
          <a:blip r:embed="rId3">
            <a:alphaModFix/>
          </a:blip>
          <a:srcRect b="0" l="0" r="0" t="0"/>
          <a:stretch/>
        </p:blipFill>
        <p:spPr>
          <a:xfrm>
            <a:off x="486682" y="503867"/>
            <a:ext cx="877206" cy="434044"/>
          </a:xfrm>
          <a:prstGeom prst="rect">
            <a:avLst/>
          </a:prstGeom>
          <a:noFill/>
          <a:ln>
            <a:noFill/>
          </a:ln>
        </p:spPr>
      </p:pic>
      <p:sp>
        <p:nvSpPr>
          <p:cNvPr id="405" name="Google Shape;405;g313f0ee55f4_1_215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
        <p:nvSpPr>
          <p:cNvPr id="406" name="Google Shape;406;g313f0ee55f4_1_2154"/>
          <p:cNvSpPr txBox="1"/>
          <p:nvPr>
            <p:ph idx="1" type="body"/>
          </p:nvPr>
        </p:nvSpPr>
        <p:spPr>
          <a:xfrm>
            <a:off x="371474" y="3765550"/>
            <a:ext cx="2960700" cy="2124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400">
                <a:solidFill>
                  <a:schemeClr val="lt1"/>
                </a:solidFill>
              </a:defRPr>
            </a:lvl1pPr>
            <a:lvl2pPr indent="-228600" lvl="1" marL="914400" algn="l">
              <a:lnSpc>
                <a:spcPct val="90000"/>
              </a:lnSpc>
              <a:spcBef>
                <a:spcPts val="500"/>
              </a:spcBef>
              <a:spcAft>
                <a:spcPts val="0"/>
              </a:spcAft>
              <a:buSzPts val="2400"/>
              <a:buNone/>
              <a:defRPr sz="1400">
                <a:solidFill>
                  <a:schemeClr val="lt1"/>
                </a:solidFill>
              </a:defRPr>
            </a:lvl2pPr>
            <a:lvl3pPr indent="-228600" lvl="2" marL="1371600" algn="l">
              <a:lnSpc>
                <a:spcPct val="90000"/>
              </a:lnSpc>
              <a:spcBef>
                <a:spcPts val="500"/>
              </a:spcBef>
              <a:spcAft>
                <a:spcPts val="0"/>
              </a:spcAft>
              <a:buSzPts val="2000"/>
              <a:buNone/>
              <a:defRPr sz="1400">
                <a:solidFill>
                  <a:schemeClr val="lt1"/>
                </a:solidFill>
              </a:defRPr>
            </a:lvl3pPr>
            <a:lvl4pPr indent="-228600" lvl="3" marL="1828800" algn="l">
              <a:lnSpc>
                <a:spcPct val="90000"/>
              </a:lnSpc>
              <a:spcBef>
                <a:spcPts val="500"/>
              </a:spcBef>
              <a:spcAft>
                <a:spcPts val="0"/>
              </a:spcAft>
              <a:buSzPts val="1800"/>
              <a:buNone/>
              <a:defRPr sz="1400">
                <a:solidFill>
                  <a:schemeClr val="lt1"/>
                </a:solidFill>
              </a:defRPr>
            </a:lvl4pPr>
            <a:lvl5pPr indent="-228600" lvl="4" marL="2286000" algn="l">
              <a:lnSpc>
                <a:spcPct val="90000"/>
              </a:lnSpc>
              <a:spcBef>
                <a:spcPts val="500"/>
              </a:spcBef>
              <a:spcAft>
                <a:spcPts val="0"/>
              </a:spcAft>
              <a:buSzPts val="1800"/>
              <a:buNone/>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6_Comparison">
    <p:spTree>
      <p:nvGrpSpPr>
        <p:cNvPr id="407" name="Shape 407"/>
        <p:cNvGrpSpPr/>
        <p:nvPr/>
      </p:nvGrpSpPr>
      <p:grpSpPr>
        <a:xfrm>
          <a:off x="0" y="0"/>
          <a:ext cx="0" cy="0"/>
          <a:chOff x="0" y="0"/>
          <a:chExt cx="0" cy="0"/>
        </a:xfrm>
      </p:grpSpPr>
      <p:sp>
        <p:nvSpPr>
          <p:cNvPr id="408" name="Google Shape;408;g313f0ee55f4_1_2161"/>
          <p:cNvSpPr txBox="1"/>
          <p:nvPr>
            <p:ph idx="1" type="body"/>
          </p:nvPr>
        </p:nvSpPr>
        <p:spPr>
          <a:xfrm>
            <a:off x="772439" y="1477732"/>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09" name="Google Shape;409;g313f0ee55f4_1_2161"/>
          <p:cNvSpPr txBox="1"/>
          <p:nvPr>
            <p:ph idx="2" type="body"/>
          </p:nvPr>
        </p:nvSpPr>
        <p:spPr>
          <a:xfrm>
            <a:off x="6486229" y="1504347"/>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10" name="Google Shape;410;g313f0ee55f4_1_2161"/>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11" name="Google Shape;411;g313f0ee55f4_1_2161"/>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412" name="Google Shape;412;g313f0ee55f4_1_216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2">
    <p:bg>
      <p:bgPr>
        <a:solidFill>
          <a:schemeClr val="accent3"/>
        </a:solidFill>
      </p:bgPr>
    </p:bg>
    <p:spTree>
      <p:nvGrpSpPr>
        <p:cNvPr id="413" name="Shape 413"/>
        <p:cNvGrpSpPr/>
        <p:nvPr/>
      </p:nvGrpSpPr>
      <p:grpSpPr>
        <a:xfrm>
          <a:off x="0" y="0"/>
          <a:ext cx="0" cy="0"/>
          <a:chOff x="0" y="0"/>
          <a:chExt cx="0" cy="0"/>
        </a:xfrm>
      </p:grpSpPr>
      <p:grpSp>
        <p:nvGrpSpPr>
          <p:cNvPr id="414" name="Google Shape;414;g313f0ee55f4_1_2167"/>
          <p:cNvGrpSpPr/>
          <p:nvPr/>
        </p:nvGrpSpPr>
        <p:grpSpPr>
          <a:xfrm>
            <a:off x="-106018" y="-70757"/>
            <a:ext cx="12395060" cy="7081158"/>
            <a:chOff x="-106018" y="-55680"/>
            <a:chExt cx="12395060" cy="7081158"/>
          </a:xfrm>
        </p:grpSpPr>
        <p:pic>
          <p:nvPicPr>
            <p:cNvPr id="415" name="Google Shape;415;g313f0ee55f4_1_2167"/>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416" name="Google Shape;416;g313f0ee55f4_1_2167"/>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417" name="Google Shape;417;g313f0ee55f4_1_216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18" name="Google Shape;418;g313f0ee55f4_1_2167"/>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3">
    <p:bg>
      <p:bgPr>
        <a:solidFill>
          <a:schemeClr val="accent4"/>
        </a:solidFill>
      </p:bgPr>
    </p:bg>
    <p:spTree>
      <p:nvGrpSpPr>
        <p:cNvPr id="419" name="Shape 419"/>
        <p:cNvGrpSpPr/>
        <p:nvPr/>
      </p:nvGrpSpPr>
      <p:grpSpPr>
        <a:xfrm>
          <a:off x="0" y="0"/>
          <a:ext cx="0" cy="0"/>
          <a:chOff x="0" y="0"/>
          <a:chExt cx="0" cy="0"/>
        </a:xfrm>
      </p:grpSpPr>
      <p:grpSp>
        <p:nvGrpSpPr>
          <p:cNvPr id="420" name="Google Shape;420;g313f0ee55f4_1_2173"/>
          <p:cNvGrpSpPr/>
          <p:nvPr/>
        </p:nvGrpSpPr>
        <p:grpSpPr>
          <a:xfrm>
            <a:off x="-106018" y="-70757"/>
            <a:ext cx="12395060" cy="7081158"/>
            <a:chOff x="-106018" y="-55680"/>
            <a:chExt cx="12395060" cy="7081158"/>
          </a:xfrm>
        </p:grpSpPr>
        <p:pic>
          <p:nvPicPr>
            <p:cNvPr id="421" name="Google Shape;421;g313f0ee55f4_1_2173"/>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422" name="Google Shape;422;g313f0ee55f4_1_2173"/>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423" name="Google Shape;423;g313f0ee55f4_1_217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24" name="Google Shape;424;g313f0ee55f4_1_2173"/>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chemeClr val="accent3"/>
        </a:solidFill>
      </p:bgPr>
    </p:bg>
    <p:spTree>
      <p:nvGrpSpPr>
        <p:cNvPr id="425" name="Shape 425"/>
        <p:cNvGrpSpPr/>
        <p:nvPr/>
      </p:nvGrpSpPr>
      <p:grpSpPr>
        <a:xfrm>
          <a:off x="0" y="0"/>
          <a:ext cx="0" cy="0"/>
          <a:chOff x="0" y="0"/>
          <a:chExt cx="0" cy="0"/>
        </a:xfrm>
      </p:grpSpPr>
      <p:grpSp>
        <p:nvGrpSpPr>
          <p:cNvPr id="426" name="Google Shape;426;g313f0ee55f4_1_2179"/>
          <p:cNvGrpSpPr/>
          <p:nvPr/>
        </p:nvGrpSpPr>
        <p:grpSpPr>
          <a:xfrm>
            <a:off x="113172" y="-81643"/>
            <a:ext cx="12404035" cy="7021287"/>
            <a:chOff x="-106018" y="-66566"/>
            <a:chExt cx="12404035" cy="7021287"/>
          </a:xfrm>
        </p:grpSpPr>
        <p:pic>
          <p:nvPicPr>
            <p:cNvPr id="427" name="Google Shape;427;g313f0ee55f4_1_2179"/>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428" name="Google Shape;428;g313f0ee55f4_1_2179"/>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429" name="Google Shape;429;g313f0ee55f4_1_2179"/>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430" name="Google Shape;430;g313f0ee55f4_1_2179"/>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431" name="Google Shape;431;g313f0ee55f4_1_2179"/>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432" name="Google Shape;432;g313f0ee55f4_1_2179"/>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433" name="Google Shape;433;g313f0ee55f4_1_2179"/>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34" name="Google Shape;434;g313f0ee55f4_1_2179"/>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48" name="Shape 48"/>
        <p:cNvGrpSpPr/>
        <p:nvPr/>
      </p:nvGrpSpPr>
      <p:grpSpPr>
        <a:xfrm>
          <a:off x="0" y="0"/>
          <a:ext cx="0" cy="0"/>
          <a:chOff x="0" y="0"/>
          <a:chExt cx="0" cy="0"/>
        </a:xfrm>
      </p:grpSpPr>
      <p:pic>
        <p:nvPicPr>
          <p:cNvPr id="49" name="Google Shape;49;g313f0ee55f4_1_1110"/>
          <p:cNvPicPr preferRelativeResize="0"/>
          <p:nvPr/>
        </p:nvPicPr>
        <p:blipFill rotWithShape="1">
          <a:blip r:embed="rId2">
            <a:alphaModFix/>
          </a:blip>
          <a:srcRect b="0" l="0" r="0" t="0"/>
          <a:stretch/>
        </p:blipFill>
        <p:spPr>
          <a:xfrm>
            <a:off x="-97042" y="8878"/>
            <a:ext cx="6193042" cy="7010401"/>
          </a:xfrm>
          <a:prstGeom prst="rect">
            <a:avLst/>
          </a:prstGeom>
          <a:noFill/>
          <a:ln>
            <a:noFill/>
          </a:ln>
        </p:spPr>
      </p:pic>
      <p:pic>
        <p:nvPicPr>
          <p:cNvPr id="50" name="Google Shape;50;g313f0ee55f4_1_1110"/>
          <p:cNvPicPr preferRelativeResize="0"/>
          <p:nvPr/>
        </p:nvPicPr>
        <p:blipFill rotWithShape="1">
          <a:blip r:embed="rId2">
            <a:alphaModFix/>
          </a:blip>
          <a:srcRect b="0" l="0" r="0" t="0"/>
          <a:stretch/>
        </p:blipFill>
        <p:spPr>
          <a:xfrm>
            <a:off x="6113951" y="0"/>
            <a:ext cx="6193042" cy="7010401"/>
          </a:xfrm>
          <a:prstGeom prst="rect">
            <a:avLst/>
          </a:prstGeom>
          <a:noFill/>
          <a:ln>
            <a:noFill/>
          </a:ln>
        </p:spPr>
      </p:pic>
      <p:sp>
        <p:nvSpPr>
          <p:cNvPr id="51" name="Google Shape;51;g313f0ee55f4_1_1110"/>
          <p:cNvSpPr txBox="1"/>
          <p:nvPr>
            <p:ph type="ctrTitle"/>
          </p:nvPr>
        </p:nvSpPr>
        <p:spPr>
          <a:xfrm>
            <a:off x="776613" y="2041067"/>
            <a:ext cx="10515600" cy="2326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600"/>
              <a:buFont typeface="Inter"/>
              <a:buNone/>
              <a:defRPr b="0" i="0" sz="5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13f0ee55f4_1_1110"/>
          <p:cNvSpPr txBox="1"/>
          <p:nvPr>
            <p:ph idx="1" type="subTitle"/>
          </p:nvPr>
        </p:nvSpPr>
        <p:spPr>
          <a:xfrm>
            <a:off x="776613" y="4557561"/>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rgbClr val="F39922"/>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logo with a bear and a star&#10;&#10;Description automatically generated" id="53" name="Google Shape;53;g313f0ee55f4_1_1110"/>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4">
    <p:bg>
      <p:bgPr>
        <a:solidFill>
          <a:schemeClr val="accent1"/>
        </a:solidFill>
      </p:bgPr>
    </p:bg>
    <p:spTree>
      <p:nvGrpSpPr>
        <p:cNvPr id="435" name="Shape 435"/>
        <p:cNvGrpSpPr/>
        <p:nvPr/>
      </p:nvGrpSpPr>
      <p:grpSpPr>
        <a:xfrm>
          <a:off x="0" y="0"/>
          <a:ext cx="0" cy="0"/>
          <a:chOff x="0" y="0"/>
          <a:chExt cx="0" cy="0"/>
        </a:xfrm>
      </p:grpSpPr>
      <p:grpSp>
        <p:nvGrpSpPr>
          <p:cNvPr id="436" name="Google Shape;436;g313f0ee55f4_1_2189"/>
          <p:cNvGrpSpPr/>
          <p:nvPr/>
        </p:nvGrpSpPr>
        <p:grpSpPr>
          <a:xfrm>
            <a:off x="-106018" y="-81643"/>
            <a:ext cx="12404035" cy="7021287"/>
            <a:chOff x="-106018" y="-81643"/>
            <a:chExt cx="12404035" cy="7021287"/>
          </a:xfrm>
        </p:grpSpPr>
        <p:pic>
          <p:nvPicPr>
            <p:cNvPr id="437" name="Google Shape;437;g313f0ee55f4_1_2189"/>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438" name="Google Shape;438;g313f0ee55f4_1_2189"/>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439" name="Google Shape;439;g313f0ee55f4_1_2189"/>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0" name="Google Shape;440;g313f0ee55f4_1_2189"/>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441" name="Google Shape;441;g313f0ee55f4_1_2189"/>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442" name="Google Shape;442;g313f0ee55f4_1_2189"/>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443" name="Google Shape;443;g313f0ee55f4_1_2189"/>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5">
    <p:bg>
      <p:bgPr>
        <a:solidFill>
          <a:schemeClr val="accent4"/>
        </a:solidFill>
      </p:bgPr>
    </p:bg>
    <p:spTree>
      <p:nvGrpSpPr>
        <p:cNvPr id="444" name="Shape 444"/>
        <p:cNvGrpSpPr/>
        <p:nvPr/>
      </p:nvGrpSpPr>
      <p:grpSpPr>
        <a:xfrm>
          <a:off x="0" y="0"/>
          <a:ext cx="0" cy="0"/>
          <a:chOff x="0" y="0"/>
          <a:chExt cx="0" cy="0"/>
        </a:xfrm>
      </p:grpSpPr>
      <p:grpSp>
        <p:nvGrpSpPr>
          <p:cNvPr id="445" name="Google Shape;445;g313f0ee55f4_1_2198"/>
          <p:cNvGrpSpPr/>
          <p:nvPr/>
        </p:nvGrpSpPr>
        <p:grpSpPr>
          <a:xfrm>
            <a:off x="-106018" y="-354524"/>
            <a:ext cx="12404035" cy="7021287"/>
            <a:chOff x="-106018" y="-81643"/>
            <a:chExt cx="12404035" cy="7021287"/>
          </a:xfrm>
        </p:grpSpPr>
        <p:pic>
          <p:nvPicPr>
            <p:cNvPr id="446" name="Google Shape;446;g313f0ee55f4_1_2198"/>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447" name="Google Shape;447;g313f0ee55f4_1_2198"/>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448" name="Google Shape;448;g313f0ee55f4_1_2198"/>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9" name="Google Shape;449;g313f0ee55f4_1_2198"/>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450" name="Google Shape;450;g313f0ee55f4_1_2198"/>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451" name="Google Shape;451;g313f0ee55f4_1_2198"/>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6">
    <p:bg>
      <p:bgPr>
        <a:solidFill>
          <a:schemeClr val="accent1"/>
        </a:solidFill>
      </p:bgPr>
    </p:bg>
    <p:spTree>
      <p:nvGrpSpPr>
        <p:cNvPr id="452" name="Shape 452"/>
        <p:cNvGrpSpPr/>
        <p:nvPr/>
      </p:nvGrpSpPr>
      <p:grpSpPr>
        <a:xfrm>
          <a:off x="0" y="0"/>
          <a:ext cx="0" cy="0"/>
          <a:chOff x="0" y="0"/>
          <a:chExt cx="0" cy="0"/>
        </a:xfrm>
      </p:grpSpPr>
      <p:pic>
        <p:nvPicPr>
          <p:cNvPr id="453" name="Google Shape;453;g313f0ee55f4_1_2206"/>
          <p:cNvPicPr preferRelativeResize="0"/>
          <p:nvPr/>
        </p:nvPicPr>
        <p:blipFill rotWithShape="1">
          <a:blip r:embed="rId2">
            <a:alphaModFix/>
          </a:blip>
          <a:srcRect b="0" l="0" r="0" t="0"/>
          <a:stretch/>
        </p:blipFill>
        <p:spPr>
          <a:xfrm>
            <a:off x="5998520" y="-152400"/>
            <a:ext cx="6193042" cy="7010401"/>
          </a:xfrm>
          <a:prstGeom prst="rect">
            <a:avLst/>
          </a:prstGeom>
          <a:noFill/>
          <a:ln>
            <a:noFill/>
          </a:ln>
        </p:spPr>
      </p:pic>
      <p:pic>
        <p:nvPicPr>
          <p:cNvPr id="454" name="Google Shape;454;g313f0ee55f4_1_2206"/>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455" name="Google Shape;455;g313f0ee55f4_1_2206"/>
          <p:cNvPicPr preferRelativeResize="0"/>
          <p:nvPr/>
        </p:nvPicPr>
        <p:blipFill rotWithShape="1">
          <a:blip r:embed="rId3">
            <a:alphaModFix/>
          </a:blip>
          <a:srcRect b="0" l="0" r="0" t="0"/>
          <a:stretch/>
        </p:blipFill>
        <p:spPr>
          <a:xfrm>
            <a:off x="10288496" y="5594369"/>
            <a:ext cx="1556696" cy="963525"/>
          </a:xfrm>
          <a:prstGeom prst="rect">
            <a:avLst/>
          </a:prstGeom>
          <a:noFill/>
          <a:ln>
            <a:noFill/>
          </a:ln>
        </p:spPr>
      </p:pic>
      <p:sp>
        <p:nvSpPr>
          <p:cNvPr id="456" name="Google Shape;456;g313f0ee55f4_1_2206"/>
          <p:cNvSpPr/>
          <p:nvPr/>
        </p:nvSpPr>
        <p:spPr>
          <a:xfrm flipH="1">
            <a:off x="-1" y="0"/>
            <a:ext cx="12192000" cy="4922400"/>
          </a:xfrm>
          <a:prstGeom prst="rect">
            <a:avLst/>
          </a:prstGeom>
          <a:blipFill rotWithShape="1">
            <a:blip r:embed="rId4">
              <a:alphaModFix/>
            </a:blip>
            <a:stretch>
              <a:fillRect b="0" l="870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313f0ee55f4_1_220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458" name="Google Shape;458;g313f0ee55f4_1_220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459" name="Google Shape;459;g313f0ee55f4_1_2206"/>
          <p:cNvSpPr/>
          <p:nvPr>
            <p:ph idx="2" type="pic"/>
          </p:nvPr>
        </p:nvSpPr>
        <p:spPr>
          <a:xfrm>
            <a:off x="0" y="0"/>
            <a:ext cx="3327300" cy="4122600"/>
          </a:xfrm>
          <a:prstGeom prst="rect">
            <a:avLst/>
          </a:prstGeom>
          <a:solidFill>
            <a:srgbClr val="D8D8D8"/>
          </a:solidFill>
          <a:ln>
            <a:noFill/>
          </a:ln>
        </p:spPr>
      </p:sp>
      <p:sp>
        <p:nvSpPr>
          <p:cNvPr id="460" name="Google Shape;460;g313f0ee55f4_1_2206"/>
          <p:cNvSpPr/>
          <p:nvPr>
            <p:ph idx="3" type="pic"/>
          </p:nvPr>
        </p:nvSpPr>
        <p:spPr>
          <a:xfrm>
            <a:off x="3348061" y="0"/>
            <a:ext cx="3327300" cy="4122600"/>
          </a:xfrm>
          <a:prstGeom prst="rect">
            <a:avLst/>
          </a:prstGeom>
          <a:solidFill>
            <a:srgbClr val="D8D8D8"/>
          </a:solidFill>
          <a:ln>
            <a:noFill/>
          </a:ln>
        </p:spPr>
      </p:sp>
      <p:sp>
        <p:nvSpPr>
          <p:cNvPr id="461" name="Google Shape;461;g313f0ee55f4_1_2206"/>
          <p:cNvSpPr/>
          <p:nvPr>
            <p:ph idx="4" type="pic"/>
          </p:nvPr>
        </p:nvSpPr>
        <p:spPr>
          <a:xfrm>
            <a:off x="6672017" y="0"/>
            <a:ext cx="3327300" cy="41226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7">
    <p:bg>
      <p:bgPr>
        <a:solidFill>
          <a:schemeClr val="accent1"/>
        </a:solidFill>
      </p:bgPr>
    </p:bg>
    <p:spTree>
      <p:nvGrpSpPr>
        <p:cNvPr id="462" name="Shape 462"/>
        <p:cNvGrpSpPr/>
        <p:nvPr/>
      </p:nvGrpSpPr>
      <p:grpSpPr>
        <a:xfrm>
          <a:off x="0" y="0"/>
          <a:ext cx="0" cy="0"/>
          <a:chOff x="0" y="0"/>
          <a:chExt cx="0" cy="0"/>
        </a:xfrm>
      </p:grpSpPr>
      <p:pic>
        <p:nvPicPr>
          <p:cNvPr id="463" name="Google Shape;463;g313f0ee55f4_1_2216"/>
          <p:cNvPicPr preferRelativeResize="0"/>
          <p:nvPr/>
        </p:nvPicPr>
        <p:blipFill rotWithShape="1">
          <a:blip r:embed="rId2">
            <a:alphaModFix amt="65000"/>
          </a:blip>
          <a:srcRect b="0" l="0" r="0" t="0"/>
          <a:stretch/>
        </p:blipFill>
        <p:spPr>
          <a:xfrm>
            <a:off x="6096000" y="0"/>
            <a:ext cx="6193042" cy="7010401"/>
          </a:xfrm>
          <a:prstGeom prst="rect">
            <a:avLst/>
          </a:prstGeom>
          <a:noFill/>
          <a:ln>
            <a:noFill/>
          </a:ln>
        </p:spPr>
      </p:pic>
      <p:pic>
        <p:nvPicPr>
          <p:cNvPr id="464" name="Google Shape;464;g313f0ee55f4_1_2216"/>
          <p:cNvPicPr preferRelativeResize="0"/>
          <p:nvPr/>
        </p:nvPicPr>
        <p:blipFill rotWithShape="1">
          <a:blip r:embed="rId2">
            <a:alphaModFix amt="65000"/>
          </a:blip>
          <a:srcRect b="0" l="0" r="0" t="0"/>
          <a:stretch/>
        </p:blipFill>
        <p:spPr>
          <a:xfrm>
            <a:off x="-106019" y="276694"/>
            <a:ext cx="6193042" cy="7010401"/>
          </a:xfrm>
          <a:prstGeom prst="rect">
            <a:avLst/>
          </a:prstGeom>
          <a:noFill/>
          <a:ln>
            <a:noFill/>
          </a:ln>
        </p:spPr>
      </p:pic>
      <p:sp>
        <p:nvSpPr>
          <p:cNvPr id="465" name="Google Shape;465;g313f0ee55f4_1_2216"/>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13f0ee55f4_1_221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467" name="Google Shape;467;g313f0ee55f4_1_2216"/>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468" name="Google Shape;468;g313f0ee55f4_1_221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469" name="Google Shape;469;g313f0ee55f4_1_2216"/>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8">
    <p:bg>
      <p:bgPr>
        <a:solidFill>
          <a:schemeClr val="accent4"/>
        </a:solidFill>
      </p:bgPr>
    </p:bg>
    <p:spTree>
      <p:nvGrpSpPr>
        <p:cNvPr id="470" name="Shape 470"/>
        <p:cNvGrpSpPr/>
        <p:nvPr/>
      </p:nvGrpSpPr>
      <p:grpSpPr>
        <a:xfrm>
          <a:off x="0" y="0"/>
          <a:ext cx="0" cy="0"/>
          <a:chOff x="0" y="0"/>
          <a:chExt cx="0" cy="0"/>
        </a:xfrm>
      </p:grpSpPr>
      <p:pic>
        <p:nvPicPr>
          <p:cNvPr id="471" name="Google Shape;471;g313f0ee55f4_1_2224"/>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472" name="Google Shape;472;g313f0ee55f4_1_2224"/>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473" name="Google Shape;473;g313f0ee55f4_1_2224"/>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313f0ee55f4_1_2224"/>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475" name="Google Shape;475;g313f0ee55f4_1_2224"/>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476" name="Google Shape;476;g313f0ee55f4_1_2224"/>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477" name="Google Shape;477;g313f0ee55f4_1_2224"/>
          <p:cNvPicPr preferRelativeResize="0"/>
          <p:nvPr/>
        </p:nvPicPr>
        <p:blipFill rotWithShape="1">
          <a:blip r:embed="rId5">
            <a:alphaModFix/>
          </a:blip>
          <a:srcRect b="0" l="0" r="0" t="0"/>
          <a:stretch/>
        </p:blipFill>
        <p:spPr>
          <a:xfrm>
            <a:off x="10288496" y="5594369"/>
            <a:ext cx="1556696" cy="96352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9">
    <p:bg>
      <p:bgPr>
        <a:solidFill>
          <a:schemeClr val="accent3"/>
        </a:solidFill>
      </p:bgPr>
    </p:bg>
    <p:spTree>
      <p:nvGrpSpPr>
        <p:cNvPr id="478" name="Shape 478"/>
        <p:cNvGrpSpPr/>
        <p:nvPr/>
      </p:nvGrpSpPr>
      <p:grpSpPr>
        <a:xfrm>
          <a:off x="0" y="0"/>
          <a:ext cx="0" cy="0"/>
          <a:chOff x="0" y="0"/>
          <a:chExt cx="0" cy="0"/>
        </a:xfrm>
      </p:grpSpPr>
      <p:pic>
        <p:nvPicPr>
          <p:cNvPr id="479" name="Google Shape;479;g313f0ee55f4_1_2232"/>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480" name="Google Shape;480;g313f0ee55f4_1_2232"/>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481" name="Google Shape;481;g313f0ee55f4_1_2232"/>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13f0ee55f4_1_2232"/>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483" name="Google Shape;483;g313f0ee55f4_1_2232"/>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484" name="Google Shape;484;g313f0ee55f4_1_2232"/>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Char char="•"/>
              <a:defRPr sz="1400">
                <a:solidFill>
                  <a:schemeClr val="lt1"/>
                </a:solidFill>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485" name="Google Shape;485;g313f0ee55f4_1_2232"/>
          <p:cNvPicPr preferRelativeResize="0"/>
          <p:nvPr/>
        </p:nvPicPr>
        <p:blipFill rotWithShape="1">
          <a:blip r:embed="rId5">
            <a:alphaModFix/>
          </a:blip>
          <a:srcRect b="0" l="0" r="0" t="0"/>
          <a:stretch/>
        </p:blipFill>
        <p:spPr>
          <a:xfrm>
            <a:off x="0" y="962025"/>
            <a:ext cx="7900989" cy="4400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3_Title and Content 6">
    <p:bg>
      <p:bgPr>
        <a:solidFill>
          <a:schemeClr val="accent1"/>
        </a:solidFill>
      </p:bgPr>
    </p:bg>
    <p:spTree>
      <p:nvGrpSpPr>
        <p:cNvPr id="486" name="Shape 486"/>
        <p:cNvGrpSpPr/>
        <p:nvPr/>
      </p:nvGrpSpPr>
      <p:grpSpPr>
        <a:xfrm>
          <a:off x="0" y="0"/>
          <a:ext cx="0" cy="0"/>
          <a:chOff x="0" y="0"/>
          <a:chExt cx="0" cy="0"/>
        </a:xfrm>
      </p:grpSpPr>
      <p:pic>
        <p:nvPicPr>
          <p:cNvPr id="487" name="Google Shape;487;g313f0ee55f4_1_2240"/>
          <p:cNvPicPr preferRelativeResize="0"/>
          <p:nvPr/>
        </p:nvPicPr>
        <p:blipFill rotWithShape="1">
          <a:blip r:embed="rId2">
            <a:alphaModFix/>
          </a:blip>
          <a:srcRect b="0" l="0" r="0" t="0"/>
          <a:stretch/>
        </p:blipFill>
        <p:spPr>
          <a:xfrm>
            <a:off x="6104978" y="-76200"/>
            <a:ext cx="6193042" cy="7010401"/>
          </a:xfrm>
          <a:prstGeom prst="rect">
            <a:avLst/>
          </a:prstGeom>
          <a:noFill/>
          <a:ln>
            <a:noFill/>
          </a:ln>
        </p:spPr>
      </p:pic>
      <p:sp>
        <p:nvSpPr>
          <p:cNvPr id="488" name="Google Shape;488;g313f0ee55f4_1_2240"/>
          <p:cNvSpPr txBox="1"/>
          <p:nvPr>
            <p:ph type="ctrTitle"/>
          </p:nvPr>
        </p:nvSpPr>
        <p:spPr>
          <a:xfrm>
            <a:off x="776613" y="2436574"/>
            <a:ext cx="8742300" cy="144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g313f0ee55f4_1_2240"/>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90" name="Google Shape;490;g313f0ee55f4_1_2240"/>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491" name="Google Shape;491;g313f0ee55f4_1_224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92" name="Google Shape;492;g313f0ee55f4_1_2240"/>
          <p:cNvPicPr preferRelativeResize="0"/>
          <p:nvPr/>
        </p:nvPicPr>
        <p:blipFill rotWithShape="1">
          <a:blip r:embed="rId3">
            <a:alphaModFix/>
          </a:blip>
          <a:srcRect b="0" l="0" r="0" t="0"/>
          <a:stretch/>
        </p:blipFill>
        <p:spPr>
          <a:xfrm>
            <a:off x="10828112" y="6134146"/>
            <a:ext cx="877206" cy="43404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5_Title and Content 2">
    <p:bg>
      <p:bgPr>
        <a:solidFill>
          <a:schemeClr val="accent1"/>
        </a:solidFill>
      </p:bgPr>
    </p:bg>
    <p:spTree>
      <p:nvGrpSpPr>
        <p:cNvPr id="493" name="Shape 493"/>
        <p:cNvGrpSpPr/>
        <p:nvPr/>
      </p:nvGrpSpPr>
      <p:grpSpPr>
        <a:xfrm>
          <a:off x="0" y="0"/>
          <a:ext cx="0" cy="0"/>
          <a:chOff x="0" y="0"/>
          <a:chExt cx="0" cy="0"/>
        </a:xfrm>
      </p:grpSpPr>
      <p:grpSp>
        <p:nvGrpSpPr>
          <p:cNvPr id="494" name="Google Shape;494;g313f0ee55f4_1_2247"/>
          <p:cNvGrpSpPr/>
          <p:nvPr/>
        </p:nvGrpSpPr>
        <p:grpSpPr>
          <a:xfrm>
            <a:off x="-106018" y="-81643"/>
            <a:ext cx="12404035" cy="7021287"/>
            <a:chOff x="-106018" y="-81643"/>
            <a:chExt cx="12404035" cy="7021287"/>
          </a:xfrm>
        </p:grpSpPr>
        <p:pic>
          <p:nvPicPr>
            <p:cNvPr id="495" name="Google Shape;495;g313f0ee55f4_1_2247"/>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496" name="Google Shape;496;g313f0ee55f4_1_2247"/>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497" name="Google Shape;497;g313f0ee55f4_1_2247"/>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498" name="Google Shape;498;g313f0ee55f4_1_2247"/>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7">
    <p:bg>
      <p:bgPr>
        <a:solidFill>
          <a:schemeClr val="lt1"/>
        </a:solidFill>
      </p:bgPr>
    </p:bg>
    <p:spTree>
      <p:nvGrpSpPr>
        <p:cNvPr id="499" name="Shape 499"/>
        <p:cNvGrpSpPr/>
        <p:nvPr/>
      </p:nvGrpSpPr>
      <p:grpSpPr>
        <a:xfrm>
          <a:off x="0" y="0"/>
          <a:ext cx="0" cy="0"/>
          <a:chOff x="0" y="0"/>
          <a:chExt cx="0" cy="0"/>
        </a:xfrm>
      </p:grpSpPr>
      <p:sp>
        <p:nvSpPr>
          <p:cNvPr id="500" name="Google Shape;500;g313f0ee55f4_1_2253"/>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1" name="Google Shape;501;g313f0ee55f4_1_2253"/>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502" name="Google Shape;502;g313f0ee55f4_1_2253"/>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8">
    <p:bg>
      <p:bgPr>
        <a:solidFill>
          <a:schemeClr val="accent3"/>
        </a:solidFill>
      </p:bgPr>
    </p:bg>
    <p:spTree>
      <p:nvGrpSpPr>
        <p:cNvPr id="503" name="Shape 503"/>
        <p:cNvGrpSpPr/>
        <p:nvPr/>
      </p:nvGrpSpPr>
      <p:grpSpPr>
        <a:xfrm>
          <a:off x="0" y="0"/>
          <a:ext cx="0" cy="0"/>
          <a:chOff x="0" y="0"/>
          <a:chExt cx="0" cy="0"/>
        </a:xfrm>
      </p:grpSpPr>
      <p:grpSp>
        <p:nvGrpSpPr>
          <p:cNvPr id="504" name="Google Shape;504;g313f0ee55f4_1_2257"/>
          <p:cNvGrpSpPr/>
          <p:nvPr/>
        </p:nvGrpSpPr>
        <p:grpSpPr>
          <a:xfrm>
            <a:off x="-106018" y="72622"/>
            <a:ext cx="12404035" cy="7021287"/>
            <a:chOff x="-106018" y="-81643"/>
            <a:chExt cx="12404035" cy="7021287"/>
          </a:xfrm>
        </p:grpSpPr>
        <p:pic>
          <p:nvPicPr>
            <p:cNvPr id="505" name="Google Shape;505;g313f0ee55f4_1_2257"/>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506" name="Google Shape;506;g313f0ee55f4_1_2257"/>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507" name="Google Shape;507;g313f0ee55f4_1_2257"/>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8" name="Google Shape;508;g313f0ee55f4_1_2257"/>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509" name="Google Shape;509;g313f0ee55f4_1_2257"/>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510" name="Google Shape;510;g313f0ee55f4_1_2257"/>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1"/>
                </a:solidFill>
                <a:latin typeface="Overpass Black"/>
                <a:ea typeface="Overpass Black"/>
                <a:cs typeface="Overpass Black"/>
                <a:sym typeface="Overpass Black"/>
              </a:rPr>
              <a:t>redf.org</a:t>
            </a:r>
            <a:endParaRPr b="1" i="0" sz="1400" u="none" cap="none" strike="noStrike">
              <a:solidFill>
                <a:schemeClr val="accent1"/>
              </a:solidFill>
              <a:latin typeface="Overpass Black"/>
              <a:ea typeface="Overpass Black"/>
              <a:cs typeface="Overpass Black"/>
              <a:sym typeface="Overpass Black"/>
            </a:endParaRPr>
          </a:p>
        </p:txBody>
      </p:sp>
      <p:sp>
        <p:nvSpPr>
          <p:cNvPr id="511" name="Google Shape;511;g313f0ee55f4_1_2257"/>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bg>
      <p:bgPr>
        <a:solidFill>
          <a:schemeClr val="accent1"/>
        </a:solidFill>
      </p:bgPr>
    </p:bg>
    <p:spTree>
      <p:nvGrpSpPr>
        <p:cNvPr id="54" name="Shape 54"/>
        <p:cNvGrpSpPr/>
        <p:nvPr/>
      </p:nvGrpSpPr>
      <p:grpSpPr>
        <a:xfrm>
          <a:off x="0" y="0"/>
          <a:ext cx="0" cy="0"/>
          <a:chOff x="0" y="0"/>
          <a:chExt cx="0" cy="0"/>
        </a:xfrm>
      </p:grpSpPr>
      <p:pic>
        <p:nvPicPr>
          <p:cNvPr id="55" name="Google Shape;55;g313f0ee55f4_1_1116"/>
          <p:cNvPicPr preferRelativeResize="0"/>
          <p:nvPr/>
        </p:nvPicPr>
        <p:blipFill rotWithShape="1">
          <a:blip r:embed="rId2">
            <a:alphaModFix/>
          </a:blip>
          <a:srcRect b="0" l="0" r="0" t="0"/>
          <a:stretch/>
        </p:blipFill>
        <p:spPr>
          <a:xfrm>
            <a:off x="5998520" y="-152400"/>
            <a:ext cx="6193042" cy="7010401"/>
          </a:xfrm>
          <a:prstGeom prst="rect">
            <a:avLst/>
          </a:prstGeom>
          <a:noFill/>
          <a:ln>
            <a:noFill/>
          </a:ln>
        </p:spPr>
      </p:pic>
      <p:pic>
        <p:nvPicPr>
          <p:cNvPr id="56" name="Google Shape;56;g313f0ee55f4_1_1116"/>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57" name="Google Shape;57;g313f0ee55f4_1_1116"/>
          <p:cNvPicPr preferRelativeResize="0"/>
          <p:nvPr/>
        </p:nvPicPr>
        <p:blipFill rotWithShape="1">
          <a:blip r:embed="rId3">
            <a:alphaModFix/>
          </a:blip>
          <a:srcRect b="0" l="0" r="0" t="0"/>
          <a:stretch/>
        </p:blipFill>
        <p:spPr>
          <a:xfrm>
            <a:off x="10288496" y="5594369"/>
            <a:ext cx="1556696" cy="963525"/>
          </a:xfrm>
          <a:prstGeom prst="rect">
            <a:avLst/>
          </a:prstGeom>
          <a:noFill/>
          <a:ln>
            <a:noFill/>
          </a:ln>
        </p:spPr>
      </p:pic>
      <p:sp>
        <p:nvSpPr>
          <p:cNvPr id="58" name="Google Shape;58;g313f0ee55f4_1_1116"/>
          <p:cNvSpPr/>
          <p:nvPr/>
        </p:nvSpPr>
        <p:spPr>
          <a:xfrm flipH="1">
            <a:off x="-1" y="0"/>
            <a:ext cx="12192000" cy="4922400"/>
          </a:xfrm>
          <a:prstGeom prst="rect">
            <a:avLst/>
          </a:prstGeom>
          <a:blipFill rotWithShape="1">
            <a:blip r:embed="rId4">
              <a:alphaModFix/>
            </a:blip>
            <a:stretch>
              <a:fillRect b="0" l="871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313f0ee55f4_1_111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60" name="Google Shape;60;g313f0ee55f4_1_111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61" name="Google Shape;61;g313f0ee55f4_1_1116"/>
          <p:cNvSpPr/>
          <p:nvPr>
            <p:ph idx="2" type="pic"/>
          </p:nvPr>
        </p:nvSpPr>
        <p:spPr>
          <a:xfrm>
            <a:off x="0" y="0"/>
            <a:ext cx="3327300" cy="4122600"/>
          </a:xfrm>
          <a:prstGeom prst="rect">
            <a:avLst/>
          </a:prstGeom>
          <a:solidFill>
            <a:srgbClr val="D8D8D8"/>
          </a:solidFill>
          <a:ln>
            <a:noFill/>
          </a:ln>
        </p:spPr>
      </p:sp>
      <p:sp>
        <p:nvSpPr>
          <p:cNvPr id="62" name="Google Shape;62;g313f0ee55f4_1_1116"/>
          <p:cNvSpPr/>
          <p:nvPr>
            <p:ph idx="3" type="pic"/>
          </p:nvPr>
        </p:nvSpPr>
        <p:spPr>
          <a:xfrm>
            <a:off x="3348061" y="0"/>
            <a:ext cx="3327300" cy="4122600"/>
          </a:xfrm>
          <a:prstGeom prst="rect">
            <a:avLst/>
          </a:prstGeom>
          <a:solidFill>
            <a:srgbClr val="D8D8D8"/>
          </a:solidFill>
          <a:ln>
            <a:noFill/>
          </a:ln>
        </p:spPr>
      </p:sp>
      <p:sp>
        <p:nvSpPr>
          <p:cNvPr id="63" name="Google Shape;63;g313f0ee55f4_1_1116"/>
          <p:cNvSpPr/>
          <p:nvPr>
            <p:ph idx="4" type="pic"/>
          </p:nvPr>
        </p:nvSpPr>
        <p:spPr>
          <a:xfrm>
            <a:off x="6672017" y="0"/>
            <a:ext cx="3327300" cy="41226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9">
    <p:bg>
      <p:bgPr>
        <a:solidFill>
          <a:schemeClr val="accent4"/>
        </a:solidFill>
      </p:bgPr>
    </p:bg>
    <p:spTree>
      <p:nvGrpSpPr>
        <p:cNvPr id="512" name="Shape 512"/>
        <p:cNvGrpSpPr/>
        <p:nvPr/>
      </p:nvGrpSpPr>
      <p:grpSpPr>
        <a:xfrm>
          <a:off x="0" y="0"/>
          <a:ext cx="0" cy="0"/>
          <a:chOff x="0" y="0"/>
          <a:chExt cx="0" cy="0"/>
        </a:xfrm>
      </p:grpSpPr>
      <p:grpSp>
        <p:nvGrpSpPr>
          <p:cNvPr id="513" name="Google Shape;513;g313f0ee55f4_1_2266"/>
          <p:cNvGrpSpPr/>
          <p:nvPr/>
        </p:nvGrpSpPr>
        <p:grpSpPr>
          <a:xfrm>
            <a:off x="-106018" y="0"/>
            <a:ext cx="12404035" cy="7021287"/>
            <a:chOff x="-106018" y="-81643"/>
            <a:chExt cx="12404035" cy="7021287"/>
          </a:xfrm>
        </p:grpSpPr>
        <p:pic>
          <p:nvPicPr>
            <p:cNvPr id="514" name="Google Shape;514;g313f0ee55f4_1_2266"/>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515" name="Google Shape;515;g313f0ee55f4_1_2266"/>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516" name="Google Shape;516;g313f0ee55f4_1_2266"/>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g313f0ee55f4_1_2266"/>
          <p:cNvSpPr/>
          <p:nvPr>
            <p:ph idx="2" type="pic"/>
          </p:nvPr>
        </p:nvSpPr>
        <p:spPr>
          <a:xfrm>
            <a:off x="8836747" y="2653184"/>
            <a:ext cx="2848200" cy="2848200"/>
          </a:xfrm>
          <a:prstGeom prst="ellipse">
            <a:avLst/>
          </a:prstGeom>
          <a:solidFill>
            <a:srgbClr val="D8D8D8"/>
          </a:solidFill>
          <a:ln>
            <a:noFill/>
          </a:ln>
          <a:effectLst>
            <a:outerShdw blurRad="127000" rotWithShape="0" algn="tl" dir="2700000" dist="50800">
              <a:srgbClr val="000000">
                <a:alpha val="27450"/>
              </a:srgbClr>
            </a:outerShdw>
          </a:effectLst>
        </p:spPr>
      </p:sp>
      <p:sp>
        <p:nvSpPr>
          <p:cNvPr id="518" name="Google Shape;518;g313f0ee55f4_1_2266"/>
          <p:cNvSpPr/>
          <p:nvPr/>
        </p:nvSpPr>
        <p:spPr>
          <a:xfrm>
            <a:off x="10783706" y="6251304"/>
            <a:ext cx="921600" cy="41550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accent3"/>
                </a:solidFill>
                <a:latin typeface="Overpass Black"/>
                <a:ea typeface="Overpass Black"/>
                <a:cs typeface="Overpass Black"/>
                <a:sym typeface="Overpass Black"/>
              </a:rPr>
              <a:t>redf.org</a:t>
            </a:r>
            <a:endParaRPr b="1" i="0" sz="1400" u="none" cap="none" strike="noStrike">
              <a:solidFill>
                <a:schemeClr val="accent3"/>
              </a:solidFill>
              <a:latin typeface="Overpass Black"/>
              <a:ea typeface="Overpass Black"/>
              <a:cs typeface="Overpass Black"/>
              <a:sym typeface="Overpass Black"/>
            </a:endParaRPr>
          </a:p>
        </p:txBody>
      </p:sp>
      <p:sp>
        <p:nvSpPr>
          <p:cNvPr id="519" name="Google Shape;519;g313f0ee55f4_1_2266"/>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id="520" name="Google Shape;520;g313f0ee55f4_1_2266"/>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lt1"/>
        </a:solidFill>
      </p:bgPr>
    </p:bg>
    <p:spTree>
      <p:nvGrpSpPr>
        <p:cNvPr id="521" name="Shape 521"/>
        <p:cNvGrpSpPr/>
        <p:nvPr/>
      </p:nvGrpSpPr>
      <p:grpSpPr>
        <a:xfrm>
          <a:off x="0" y="0"/>
          <a:ext cx="0" cy="0"/>
          <a:chOff x="0" y="0"/>
          <a:chExt cx="0" cy="0"/>
        </a:xfrm>
      </p:grpSpPr>
      <p:sp>
        <p:nvSpPr>
          <p:cNvPr id="522" name="Google Shape;522;g313f0ee55f4_1_2275"/>
          <p:cNvSpPr/>
          <p:nvPr>
            <p:ph idx="2" type="pic"/>
          </p:nvPr>
        </p:nvSpPr>
        <p:spPr>
          <a:xfrm>
            <a:off x="0" y="0"/>
            <a:ext cx="6858000" cy="6858000"/>
          </a:xfrm>
          <a:prstGeom prst="rect">
            <a:avLst/>
          </a:prstGeom>
          <a:solidFill>
            <a:schemeClr val="lt2"/>
          </a:solidFill>
          <a:ln>
            <a:noFill/>
          </a:ln>
        </p:spPr>
      </p:sp>
      <p:pic>
        <p:nvPicPr>
          <p:cNvPr id="523" name="Google Shape;523;g313f0ee55f4_1_2275"/>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524" name="Google Shape;524;g313f0ee55f4_1_2275"/>
          <p:cNvSpPr txBox="1"/>
          <p:nvPr>
            <p:ph idx="1" type="body"/>
          </p:nvPr>
        </p:nvSpPr>
        <p:spPr>
          <a:xfrm>
            <a:off x="7395882" y="821410"/>
            <a:ext cx="4291500" cy="50595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5" name="Google Shape;525;g313f0ee55f4_1_227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3_Section Header 7">
    <p:bg>
      <p:bgPr>
        <a:solidFill>
          <a:schemeClr val="lt1"/>
        </a:solidFill>
      </p:bgPr>
    </p:bg>
    <p:spTree>
      <p:nvGrpSpPr>
        <p:cNvPr id="526" name="Shape 526"/>
        <p:cNvGrpSpPr/>
        <p:nvPr/>
      </p:nvGrpSpPr>
      <p:grpSpPr>
        <a:xfrm>
          <a:off x="0" y="0"/>
          <a:ext cx="0" cy="0"/>
          <a:chOff x="0" y="0"/>
          <a:chExt cx="0" cy="0"/>
        </a:xfrm>
      </p:grpSpPr>
      <p:sp>
        <p:nvSpPr>
          <p:cNvPr id="527" name="Google Shape;527;g313f0ee55f4_1_2280"/>
          <p:cNvSpPr/>
          <p:nvPr>
            <p:ph idx="2" type="pic"/>
          </p:nvPr>
        </p:nvSpPr>
        <p:spPr>
          <a:xfrm>
            <a:off x="0" y="0"/>
            <a:ext cx="4437600" cy="6858000"/>
          </a:xfrm>
          <a:prstGeom prst="rect">
            <a:avLst/>
          </a:prstGeom>
          <a:solidFill>
            <a:schemeClr val="lt2"/>
          </a:solidFill>
          <a:ln>
            <a:noFill/>
          </a:ln>
        </p:spPr>
      </p:sp>
      <p:sp>
        <p:nvSpPr>
          <p:cNvPr id="528" name="Google Shape;528;g313f0ee55f4_1_2280"/>
          <p:cNvSpPr txBox="1"/>
          <p:nvPr>
            <p:ph idx="1" type="body"/>
          </p:nvPr>
        </p:nvSpPr>
        <p:spPr>
          <a:xfrm>
            <a:off x="5181626" y="712922"/>
            <a:ext cx="6523800" cy="51702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529" name="Google Shape;529;g313f0ee55f4_1_2280"/>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530" name="Google Shape;530;g313f0ee55f4_1_228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3_Section Header 8">
    <p:bg>
      <p:bgPr>
        <a:solidFill>
          <a:schemeClr val="lt1"/>
        </a:solidFill>
      </p:bgPr>
    </p:bg>
    <p:spTree>
      <p:nvGrpSpPr>
        <p:cNvPr id="531" name="Shape 531"/>
        <p:cNvGrpSpPr/>
        <p:nvPr/>
      </p:nvGrpSpPr>
      <p:grpSpPr>
        <a:xfrm>
          <a:off x="0" y="0"/>
          <a:ext cx="0" cy="0"/>
          <a:chOff x="0" y="0"/>
          <a:chExt cx="0" cy="0"/>
        </a:xfrm>
      </p:grpSpPr>
      <p:sp>
        <p:nvSpPr>
          <p:cNvPr id="532" name="Google Shape;532;g313f0ee55f4_1_2285"/>
          <p:cNvSpPr txBox="1"/>
          <p:nvPr/>
        </p:nvSpPr>
        <p:spPr>
          <a:xfrm>
            <a:off x="10371550" y="6334234"/>
            <a:ext cx="1044900" cy="1461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Inter"/>
                <a:ea typeface="Inter"/>
                <a:cs typeface="Inter"/>
                <a:sym typeface="Inter"/>
              </a:rPr>
              <a:t>‹#›</a:t>
            </a:fld>
            <a:endParaRPr b="0" i="0" sz="950" u="none" cap="none" strike="noStrike">
              <a:solidFill>
                <a:srgbClr val="474C55"/>
              </a:solidFill>
              <a:latin typeface="Inter"/>
              <a:ea typeface="Inter"/>
              <a:cs typeface="Inter"/>
              <a:sym typeface="Inter"/>
            </a:endParaRPr>
          </a:p>
        </p:txBody>
      </p:sp>
      <p:sp>
        <p:nvSpPr>
          <p:cNvPr id="533" name="Google Shape;533;g313f0ee55f4_1_2285"/>
          <p:cNvSpPr/>
          <p:nvPr/>
        </p:nvSpPr>
        <p:spPr>
          <a:xfrm>
            <a:off x="5354984" y="-30899"/>
            <a:ext cx="6858000" cy="4476000"/>
          </a:xfrm>
          <a:prstGeom prst="rect">
            <a:avLst/>
          </a:prstGeom>
          <a:blipFill rotWithShape="1">
            <a:blip r:embed="rId2">
              <a:alphaModFix/>
            </a:blip>
            <a:stretch>
              <a:fillRect b="0" l="12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4" name="Google Shape;534;g313f0ee55f4_1_2285"/>
          <p:cNvSpPr/>
          <p:nvPr/>
        </p:nvSpPr>
        <p:spPr>
          <a:xfrm>
            <a:off x="5369852" y="3436201"/>
            <a:ext cx="6858000" cy="3429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35" name="Google Shape;535;g313f0ee55f4_1_2285"/>
          <p:cNvPicPr preferRelativeResize="0"/>
          <p:nvPr/>
        </p:nvPicPr>
        <p:blipFill rotWithShape="1">
          <a:blip r:embed="rId3">
            <a:alphaModFix amt="65000"/>
          </a:blip>
          <a:srcRect b="0" l="0" r="0" t="0"/>
          <a:stretch/>
        </p:blipFill>
        <p:spPr>
          <a:xfrm rot="5400000">
            <a:off x="7099219" y="1721703"/>
            <a:ext cx="3429003" cy="6857999"/>
          </a:xfrm>
          <a:prstGeom prst="rect">
            <a:avLst/>
          </a:prstGeom>
          <a:noFill/>
          <a:ln>
            <a:noFill/>
          </a:ln>
        </p:spPr>
      </p:pic>
      <p:sp>
        <p:nvSpPr>
          <p:cNvPr id="536" name="Google Shape;536;g313f0ee55f4_1_2285"/>
          <p:cNvSpPr/>
          <p:nvPr>
            <p:ph idx="2" type="pic"/>
          </p:nvPr>
        </p:nvSpPr>
        <p:spPr>
          <a:xfrm>
            <a:off x="6299120" y="921599"/>
            <a:ext cx="5029200" cy="5029200"/>
          </a:xfrm>
          <a:prstGeom prst="rect">
            <a:avLst/>
          </a:prstGeom>
          <a:solidFill>
            <a:srgbClr val="D8D8D8"/>
          </a:solidFill>
          <a:ln>
            <a:noFill/>
          </a:ln>
        </p:spPr>
      </p:sp>
      <p:pic>
        <p:nvPicPr>
          <p:cNvPr id="537" name="Google Shape;537;g313f0ee55f4_1_2285"/>
          <p:cNvPicPr preferRelativeResize="0"/>
          <p:nvPr/>
        </p:nvPicPr>
        <p:blipFill rotWithShape="1">
          <a:blip r:embed="rId4">
            <a:alphaModFix/>
          </a:blip>
          <a:srcRect b="0" l="0" r="0" t="0"/>
          <a:stretch/>
        </p:blipFill>
        <p:spPr>
          <a:xfrm>
            <a:off x="10828112" y="6207243"/>
            <a:ext cx="877206" cy="434044"/>
          </a:xfrm>
          <a:prstGeom prst="rect">
            <a:avLst/>
          </a:prstGeom>
          <a:noFill/>
          <a:ln>
            <a:noFill/>
          </a:ln>
        </p:spPr>
      </p:pic>
      <p:sp>
        <p:nvSpPr>
          <p:cNvPr id="538" name="Google Shape;538;g313f0ee55f4_1_2285"/>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p:bg>
      <p:bgPr>
        <a:solidFill>
          <a:schemeClr val="accent1"/>
        </a:solidFill>
      </p:bgPr>
    </p:bg>
    <p:spTree>
      <p:nvGrpSpPr>
        <p:cNvPr id="539" name="Shape 539"/>
        <p:cNvGrpSpPr/>
        <p:nvPr/>
      </p:nvGrpSpPr>
      <p:grpSpPr>
        <a:xfrm>
          <a:off x="0" y="0"/>
          <a:ext cx="0" cy="0"/>
          <a:chOff x="0" y="0"/>
          <a:chExt cx="0" cy="0"/>
        </a:xfrm>
      </p:grpSpPr>
      <p:grpSp>
        <p:nvGrpSpPr>
          <p:cNvPr id="540" name="Google Shape;540;g313f0ee55f4_1_2293"/>
          <p:cNvGrpSpPr/>
          <p:nvPr/>
        </p:nvGrpSpPr>
        <p:grpSpPr>
          <a:xfrm>
            <a:off x="-106018" y="-163286"/>
            <a:ext cx="12404035" cy="7021287"/>
            <a:chOff x="-106018" y="-66566"/>
            <a:chExt cx="12404035" cy="7021287"/>
          </a:xfrm>
        </p:grpSpPr>
        <p:pic>
          <p:nvPicPr>
            <p:cNvPr id="541" name="Google Shape;541;g313f0ee55f4_1_2293"/>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542" name="Google Shape;542;g313f0ee55f4_1_2293"/>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543" name="Google Shape;543;g313f0ee55f4_1_2293"/>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544" name="Google Shape;544;g313f0ee55f4_1_2293"/>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545" name="Google Shape;545;g313f0ee55f4_1_2293"/>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546" name="Google Shape;546;g313f0ee55f4_1_229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547" name="Google Shape;547;g313f0ee55f4_1_2293"/>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548" name="Google Shape;548;g313f0ee55f4_1_2293"/>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2_Two Content 2">
    <p:bg>
      <p:bgPr>
        <a:solidFill>
          <a:schemeClr val="accent4"/>
        </a:solidFill>
      </p:bgPr>
    </p:bg>
    <p:spTree>
      <p:nvGrpSpPr>
        <p:cNvPr id="549" name="Shape 549"/>
        <p:cNvGrpSpPr/>
        <p:nvPr/>
      </p:nvGrpSpPr>
      <p:grpSpPr>
        <a:xfrm>
          <a:off x="0" y="0"/>
          <a:ext cx="0" cy="0"/>
          <a:chOff x="0" y="0"/>
          <a:chExt cx="0" cy="0"/>
        </a:xfrm>
      </p:grpSpPr>
      <p:grpSp>
        <p:nvGrpSpPr>
          <p:cNvPr id="550" name="Google Shape;550;g313f0ee55f4_1_2303"/>
          <p:cNvGrpSpPr/>
          <p:nvPr/>
        </p:nvGrpSpPr>
        <p:grpSpPr>
          <a:xfrm>
            <a:off x="-212035" y="-81643"/>
            <a:ext cx="12404035" cy="7021287"/>
            <a:chOff x="-106018" y="-66566"/>
            <a:chExt cx="12404035" cy="7021287"/>
          </a:xfrm>
        </p:grpSpPr>
        <p:pic>
          <p:nvPicPr>
            <p:cNvPr id="551" name="Google Shape;551;g313f0ee55f4_1_2303"/>
            <p:cNvPicPr preferRelativeResize="0"/>
            <p:nvPr/>
          </p:nvPicPr>
          <p:blipFill rotWithShape="1">
            <a:blip r:embed="rId2">
              <a:alphaModFix amt="65000"/>
            </a:blip>
            <a:srcRect b="0" l="0" r="0" t="0"/>
            <a:stretch/>
          </p:blipFill>
          <p:spPr>
            <a:xfrm>
              <a:off x="-106018" y="-55680"/>
              <a:ext cx="6193042" cy="7010401"/>
            </a:xfrm>
            <a:prstGeom prst="rect">
              <a:avLst/>
            </a:prstGeom>
            <a:noFill/>
            <a:ln>
              <a:noFill/>
            </a:ln>
          </p:spPr>
        </p:pic>
        <p:pic>
          <p:nvPicPr>
            <p:cNvPr id="552" name="Google Shape;552;g313f0ee55f4_1_2303"/>
            <p:cNvPicPr preferRelativeResize="0"/>
            <p:nvPr/>
          </p:nvPicPr>
          <p:blipFill rotWithShape="1">
            <a:blip r:embed="rId2">
              <a:alphaModFix amt="65000"/>
            </a:blip>
            <a:srcRect b="0" l="0" r="0" t="0"/>
            <a:stretch/>
          </p:blipFill>
          <p:spPr>
            <a:xfrm>
              <a:off x="6104975" y="-66566"/>
              <a:ext cx="6193042" cy="7010401"/>
            </a:xfrm>
            <a:prstGeom prst="rect">
              <a:avLst/>
            </a:prstGeom>
            <a:noFill/>
            <a:ln>
              <a:noFill/>
            </a:ln>
          </p:spPr>
        </p:pic>
      </p:grpSp>
      <p:cxnSp>
        <p:nvCxnSpPr>
          <p:cNvPr id="553" name="Google Shape;553;g313f0ee55f4_1_2303"/>
          <p:cNvCxnSpPr/>
          <p:nvPr/>
        </p:nvCxnSpPr>
        <p:spPr>
          <a:xfrm>
            <a:off x="0" y="2108952"/>
            <a:ext cx="12192000" cy="0"/>
          </a:xfrm>
          <a:prstGeom prst="straightConnector1">
            <a:avLst/>
          </a:prstGeom>
          <a:noFill/>
          <a:ln cap="flat" cmpd="sng" w="25400">
            <a:solidFill>
              <a:schemeClr val="lt1"/>
            </a:solidFill>
            <a:prstDash val="solid"/>
            <a:round/>
            <a:headEnd len="sm" w="sm" type="none"/>
            <a:tailEnd len="sm" w="sm" type="none"/>
          </a:ln>
        </p:spPr>
      </p:cxnSp>
      <p:cxnSp>
        <p:nvCxnSpPr>
          <p:cNvPr id="554" name="Google Shape;554;g313f0ee55f4_1_2303"/>
          <p:cNvCxnSpPr/>
          <p:nvPr/>
        </p:nvCxnSpPr>
        <p:spPr>
          <a:xfrm rot="10800000">
            <a:off x="4217063" y="2108997"/>
            <a:ext cx="0" cy="3413100"/>
          </a:xfrm>
          <a:prstGeom prst="straightConnector1">
            <a:avLst/>
          </a:prstGeom>
          <a:noFill/>
          <a:ln cap="flat" cmpd="sng" w="25400">
            <a:solidFill>
              <a:schemeClr val="lt1"/>
            </a:solidFill>
            <a:prstDash val="solid"/>
            <a:round/>
            <a:headEnd len="sm" w="sm" type="none"/>
            <a:tailEnd len="sm" w="sm" type="none"/>
          </a:ln>
        </p:spPr>
      </p:cxnSp>
      <p:cxnSp>
        <p:nvCxnSpPr>
          <p:cNvPr id="555" name="Google Shape;555;g313f0ee55f4_1_2303"/>
          <p:cNvCxnSpPr/>
          <p:nvPr/>
        </p:nvCxnSpPr>
        <p:spPr>
          <a:xfrm>
            <a:off x="0" y="5544130"/>
            <a:ext cx="12192000" cy="0"/>
          </a:xfrm>
          <a:prstGeom prst="straightConnector1">
            <a:avLst/>
          </a:prstGeom>
          <a:noFill/>
          <a:ln cap="flat" cmpd="sng" w="25400">
            <a:solidFill>
              <a:schemeClr val="lt1"/>
            </a:solidFill>
            <a:prstDash val="solid"/>
            <a:round/>
            <a:headEnd len="sm" w="sm" type="none"/>
            <a:tailEnd len="sm" w="sm" type="none"/>
          </a:ln>
        </p:spPr>
      </p:cxnSp>
      <p:sp>
        <p:nvSpPr>
          <p:cNvPr id="556" name="Google Shape;556;g313f0ee55f4_1_230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557" name="Google Shape;557;g313f0ee55f4_1_2303"/>
          <p:cNvPicPr preferRelativeResize="0"/>
          <p:nvPr/>
        </p:nvPicPr>
        <p:blipFill rotWithShape="1">
          <a:blip r:embed="rId3">
            <a:alphaModFix/>
          </a:blip>
          <a:srcRect b="0" l="0" r="0" t="0"/>
          <a:stretch/>
        </p:blipFill>
        <p:spPr>
          <a:xfrm>
            <a:off x="486682" y="522476"/>
            <a:ext cx="1248451" cy="772736"/>
          </a:xfrm>
          <a:prstGeom prst="rect">
            <a:avLst/>
          </a:prstGeom>
          <a:noFill/>
          <a:ln>
            <a:noFill/>
          </a:ln>
        </p:spPr>
      </p:pic>
      <p:sp>
        <p:nvSpPr>
          <p:cNvPr id="558" name="Google Shape;558;g313f0ee55f4_1_2303"/>
          <p:cNvSpPr/>
          <p:nvPr>
            <p:ph idx="2" type="pic"/>
          </p:nvPr>
        </p:nvSpPr>
        <p:spPr>
          <a:xfrm>
            <a:off x="793518" y="2443924"/>
            <a:ext cx="2743200" cy="2743200"/>
          </a:xfrm>
          <a:prstGeom prst="ellipse">
            <a:avLst/>
          </a:prstGeom>
          <a:solidFill>
            <a:srgbClr val="D8D8D8"/>
          </a:solidFill>
          <a:ln>
            <a:noFill/>
          </a:ln>
          <a:effectLst>
            <a:outerShdw blurRad="127000" rotWithShape="0" algn="tl" dir="2700000" dist="50800">
              <a:srgbClr val="000000">
                <a:alpha val="27450"/>
              </a:srgbClr>
            </a:outerShdw>
          </a:effectLst>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5_Title and Content 3">
    <p:bg>
      <p:bgPr>
        <a:solidFill>
          <a:schemeClr val="accent2"/>
        </a:solidFill>
      </p:bgPr>
    </p:bg>
    <p:spTree>
      <p:nvGrpSpPr>
        <p:cNvPr id="559" name="Shape 559"/>
        <p:cNvGrpSpPr/>
        <p:nvPr/>
      </p:nvGrpSpPr>
      <p:grpSpPr>
        <a:xfrm>
          <a:off x="0" y="0"/>
          <a:ext cx="0" cy="0"/>
          <a:chOff x="0" y="0"/>
          <a:chExt cx="0" cy="0"/>
        </a:xfrm>
      </p:grpSpPr>
      <p:pic>
        <p:nvPicPr>
          <p:cNvPr id="560" name="Google Shape;560;g313f0ee55f4_1_2313"/>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561" name="Google Shape;561;g313f0ee55f4_1_2313"/>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562" name="Google Shape;562;g313f0ee55f4_1_2313"/>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3" name="Google Shape;563;g313f0ee55f4_1_2313"/>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dk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4" name="Google Shape;564;g313f0ee55f4_1_2313"/>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id="565" name="Google Shape;565;g313f0ee55f4_1_2313"/>
          <p:cNvPicPr preferRelativeResize="0"/>
          <p:nvPr/>
        </p:nvPicPr>
        <p:blipFill rotWithShape="1">
          <a:blip r:embed="rId3">
            <a:alphaModFix/>
          </a:blip>
          <a:srcRect b="0" l="0" r="0" t="0"/>
          <a:stretch/>
        </p:blipFill>
        <p:spPr>
          <a:xfrm>
            <a:off x="10828112" y="6207243"/>
            <a:ext cx="877206" cy="43404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6" name="Shape 566"/>
        <p:cNvGrpSpPr/>
        <p:nvPr/>
      </p:nvGrpSpPr>
      <p:grpSpPr>
        <a:xfrm>
          <a:off x="0" y="0"/>
          <a:ext cx="0" cy="0"/>
          <a:chOff x="0" y="0"/>
          <a:chExt cx="0" cy="0"/>
        </a:xfrm>
      </p:grpSpPr>
      <p:sp>
        <p:nvSpPr>
          <p:cNvPr id="567" name="Google Shape;567;g313f0ee55f4_1_2320"/>
          <p:cNvSpPr txBox="1"/>
          <p:nvPr>
            <p:ph idx="12" type="sldNum"/>
          </p:nvPr>
        </p:nvSpPr>
        <p:spPr>
          <a:xfrm>
            <a:off x="11296611" y="6217622"/>
            <a:ext cx="731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 Slide - 1 line header">
  <p:cSld name="Main Text Slide - 1 line header">
    <p:spTree>
      <p:nvGrpSpPr>
        <p:cNvPr id="568" name="Shape 568"/>
        <p:cNvGrpSpPr/>
        <p:nvPr/>
      </p:nvGrpSpPr>
      <p:grpSpPr>
        <a:xfrm>
          <a:off x="0" y="0"/>
          <a:ext cx="0" cy="0"/>
          <a:chOff x="0" y="0"/>
          <a:chExt cx="0" cy="0"/>
        </a:xfrm>
      </p:grpSpPr>
      <p:sp>
        <p:nvSpPr>
          <p:cNvPr id="569" name="Google Shape;569;g313f0ee55f4_1_2322"/>
          <p:cNvSpPr/>
          <p:nvPr/>
        </p:nvSpPr>
        <p:spPr>
          <a:xfrm>
            <a:off x="0" y="496709"/>
            <a:ext cx="12192000" cy="22800"/>
          </a:xfrm>
          <a:prstGeom prst="rect">
            <a:avLst/>
          </a:prstGeom>
          <a:solidFill>
            <a:srgbClr val="FF6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
        <p:nvSpPr>
          <p:cNvPr id="570" name="Google Shape;570;g313f0ee55f4_1_2322"/>
          <p:cNvSpPr txBox="1"/>
          <p:nvPr>
            <p:ph type="title"/>
          </p:nvPr>
        </p:nvSpPr>
        <p:spPr>
          <a:xfrm>
            <a:off x="204448" y="76200"/>
            <a:ext cx="11824500" cy="441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2000">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1" name="Google Shape;571;g313f0ee55f4_1_2322"/>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320"/>
              </a:spcBef>
              <a:spcAft>
                <a:spcPts val="0"/>
              </a:spcAft>
              <a:buClr>
                <a:schemeClr val="dk1"/>
              </a:buClr>
              <a:buSzPts val="1600"/>
              <a:buFont typeface="Arial"/>
              <a:buChar char="•"/>
              <a:defRPr sz="16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rgbClr val="080808"/>
              </a:buClr>
              <a:buSzPts val="1800"/>
              <a:buChar char="»"/>
              <a:defRPr/>
            </a:lvl6pPr>
            <a:lvl7pPr indent="-342900" lvl="6" marL="3200400" algn="l">
              <a:lnSpc>
                <a:spcPct val="100000"/>
              </a:lnSpc>
              <a:spcBef>
                <a:spcPts val="360"/>
              </a:spcBef>
              <a:spcAft>
                <a:spcPts val="0"/>
              </a:spcAft>
              <a:buClr>
                <a:srgbClr val="080808"/>
              </a:buClr>
              <a:buSzPts val="1800"/>
              <a:buChar char="»"/>
              <a:defRPr/>
            </a:lvl7pPr>
            <a:lvl8pPr indent="-342900" lvl="7" marL="3657600" algn="l">
              <a:lnSpc>
                <a:spcPct val="100000"/>
              </a:lnSpc>
              <a:spcBef>
                <a:spcPts val="360"/>
              </a:spcBef>
              <a:spcAft>
                <a:spcPts val="0"/>
              </a:spcAft>
              <a:buClr>
                <a:srgbClr val="080808"/>
              </a:buClr>
              <a:buSzPts val="1800"/>
              <a:buChar char="»"/>
              <a:defRPr/>
            </a:lvl8pPr>
            <a:lvl9pPr indent="-342900" lvl="8" marL="4114800" algn="l">
              <a:lnSpc>
                <a:spcPct val="100000"/>
              </a:lnSpc>
              <a:spcBef>
                <a:spcPts val="360"/>
              </a:spcBef>
              <a:spcAft>
                <a:spcPts val="0"/>
              </a:spcAft>
              <a:buClr>
                <a:srgbClr val="080808"/>
              </a:buClr>
              <a:buSzPts val="1800"/>
              <a:buChar char="»"/>
              <a:defRPr/>
            </a:lvl9pPr>
          </a:lstStyle>
          <a:p/>
        </p:txBody>
      </p:sp>
      <p:sp>
        <p:nvSpPr>
          <p:cNvPr id="572" name="Google Shape;572;g313f0ee55f4_1_2322"/>
          <p:cNvSpPr txBox="1"/>
          <p:nvPr>
            <p:ph idx="12" type="sldNum"/>
          </p:nvPr>
        </p:nvSpPr>
        <p:spPr>
          <a:xfrm>
            <a:off x="10112947" y="6622305"/>
            <a:ext cx="649500" cy="138600"/>
          </a:xfrm>
          <a:prstGeom prst="rect">
            <a:avLst/>
          </a:prstGeom>
          <a:noFill/>
          <a:ln>
            <a:noFill/>
          </a:ln>
        </p:spPr>
        <p:txBody>
          <a:bodyPr anchorCtr="0" anchor="t" bIns="0" lIns="0" spcFirstLastPara="1" rIns="0" wrap="square" tIns="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C8976"/>
                </a:solidFill>
                <a:latin typeface="Arial"/>
                <a:ea typeface="Arial"/>
                <a:cs typeface="Arial"/>
                <a:sym typeface="Arial"/>
              </a:defRPr>
            </a:lvl9pPr>
          </a:lstStyle>
          <a:p>
            <a:pPr indent="0" lvl="0" marL="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573" name="Shape 573"/>
        <p:cNvGrpSpPr/>
        <p:nvPr/>
      </p:nvGrpSpPr>
      <p:grpSpPr>
        <a:xfrm>
          <a:off x="0" y="0"/>
          <a:ext cx="0" cy="0"/>
          <a:chOff x="0" y="0"/>
          <a:chExt cx="0" cy="0"/>
        </a:xfrm>
      </p:grpSpPr>
      <p:sp>
        <p:nvSpPr>
          <p:cNvPr id="574" name="Google Shape;574;g313f0ee55f4_1_2327"/>
          <p:cNvSpPr txBox="1"/>
          <p:nvPr>
            <p:ph type="title"/>
          </p:nvPr>
        </p:nvSpPr>
        <p:spPr>
          <a:xfrm>
            <a:off x="5283195" y="76196"/>
            <a:ext cx="4064100" cy="832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sz="2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bg>
      <p:bgPr>
        <a:solidFill>
          <a:schemeClr val="accent1"/>
        </a:solidFill>
      </p:bgPr>
    </p:bg>
    <p:spTree>
      <p:nvGrpSpPr>
        <p:cNvPr id="64" name="Shape 64"/>
        <p:cNvGrpSpPr/>
        <p:nvPr/>
      </p:nvGrpSpPr>
      <p:grpSpPr>
        <a:xfrm>
          <a:off x="0" y="0"/>
          <a:ext cx="0" cy="0"/>
          <a:chOff x="0" y="0"/>
          <a:chExt cx="0" cy="0"/>
        </a:xfrm>
      </p:grpSpPr>
      <p:pic>
        <p:nvPicPr>
          <p:cNvPr id="65" name="Google Shape;65;g313f0ee55f4_1_1126"/>
          <p:cNvPicPr preferRelativeResize="0"/>
          <p:nvPr/>
        </p:nvPicPr>
        <p:blipFill rotWithShape="1">
          <a:blip r:embed="rId2">
            <a:alphaModFix amt="65000"/>
          </a:blip>
          <a:srcRect b="0" l="0" r="0" t="0"/>
          <a:stretch/>
        </p:blipFill>
        <p:spPr>
          <a:xfrm>
            <a:off x="6096000" y="0"/>
            <a:ext cx="6193042" cy="7010401"/>
          </a:xfrm>
          <a:prstGeom prst="rect">
            <a:avLst/>
          </a:prstGeom>
          <a:noFill/>
          <a:ln>
            <a:noFill/>
          </a:ln>
        </p:spPr>
      </p:pic>
      <p:pic>
        <p:nvPicPr>
          <p:cNvPr id="66" name="Google Shape;66;g313f0ee55f4_1_1126"/>
          <p:cNvPicPr preferRelativeResize="0"/>
          <p:nvPr/>
        </p:nvPicPr>
        <p:blipFill rotWithShape="1">
          <a:blip r:embed="rId2">
            <a:alphaModFix amt="65000"/>
          </a:blip>
          <a:srcRect b="0" l="0" r="0" t="0"/>
          <a:stretch/>
        </p:blipFill>
        <p:spPr>
          <a:xfrm>
            <a:off x="-106019" y="276694"/>
            <a:ext cx="6193042" cy="7010401"/>
          </a:xfrm>
          <a:prstGeom prst="rect">
            <a:avLst/>
          </a:prstGeom>
          <a:noFill/>
          <a:ln>
            <a:noFill/>
          </a:ln>
        </p:spPr>
      </p:pic>
      <p:sp>
        <p:nvSpPr>
          <p:cNvPr id="67" name="Google Shape;67;g313f0ee55f4_1_1126"/>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313f0ee55f4_1_1126"/>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69" name="Google Shape;69;g313f0ee55f4_1_1126"/>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70" name="Google Shape;70;g313f0ee55f4_1_1126"/>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
        <p:nvSpPr>
          <p:cNvPr id="71" name="Google Shape;71;g313f0ee55f4_1_1126"/>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575" name="Shape 575"/>
        <p:cNvGrpSpPr/>
        <p:nvPr/>
      </p:nvGrpSpPr>
      <p:grpSpPr>
        <a:xfrm>
          <a:off x="0" y="0"/>
          <a:ext cx="0" cy="0"/>
          <a:chOff x="0" y="0"/>
          <a:chExt cx="0" cy="0"/>
        </a:xfrm>
      </p:grpSpPr>
      <p:sp>
        <p:nvSpPr>
          <p:cNvPr id="576" name="Google Shape;576;g313f0ee55f4_1_2329"/>
          <p:cNvSpPr/>
          <p:nvPr/>
        </p:nvSpPr>
        <p:spPr>
          <a:xfrm>
            <a:off x="0" y="839609"/>
            <a:ext cx="12192000" cy="228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6600"/>
              </a:solidFill>
              <a:latin typeface="Libre Franklin"/>
              <a:ea typeface="Libre Franklin"/>
              <a:cs typeface="Libre Franklin"/>
              <a:sym typeface="Libre Franklin"/>
            </a:endParaRPr>
          </a:p>
        </p:txBody>
      </p:sp>
      <p:sp>
        <p:nvSpPr>
          <p:cNvPr id="577" name="Google Shape;577;g313f0ee55f4_1_2329"/>
          <p:cNvSpPr txBox="1"/>
          <p:nvPr>
            <p:ph type="title"/>
          </p:nvPr>
        </p:nvSpPr>
        <p:spPr>
          <a:xfrm>
            <a:off x="371085" y="262332"/>
            <a:ext cx="11450100" cy="400200"/>
          </a:xfrm>
          <a:prstGeom prst="rect">
            <a:avLst/>
          </a:prstGeom>
          <a:noFill/>
          <a:ln>
            <a:noFill/>
          </a:ln>
        </p:spPr>
        <p:txBody>
          <a:bodyPr anchorCtr="0" anchor="ctr" bIns="45700" lIns="91425" spcFirstLastPara="1" rIns="91425" wrap="square" tIns="45700">
            <a:spAutoFit/>
          </a:bodyPr>
          <a:lstStyle>
            <a:lvl1pPr lvl="0" marR="0" algn="l">
              <a:lnSpc>
                <a:spcPct val="90000"/>
              </a:lnSpc>
              <a:spcBef>
                <a:spcPts val="0"/>
              </a:spcBef>
              <a:spcAft>
                <a:spcPts val="0"/>
              </a:spcAft>
              <a:buSzPts val="4400"/>
              <a:buNone/>
              <a:defRPr b="0" i="0" sz="2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2pPr>
            <a:lvl3pPr lvl="2"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3pPr>
            <a:lvl4pPr lvl="3"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4pPr>
            <a:lvl5pPr lvl="4"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5pPr>
            <a:lvl6pPr lvl="5"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6pPr>
            <a:lvl7pPr lvl="6"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7pPr>
            <a:lvl8pPr lvl="7"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8pPr>
            <a:lvl9pPr lvl="8" marR="0" algn="l">
              <a:lnSpc>
                <a:spcPct val="100000"/>
              </a:lnSpc>
              <a:spcBef>
                <a:spcPts val="0"/>
              </a:spcBef>
              <a:spcAft>
                <a:spcPts val="0"/>
              </a:spcAft>
              <a:buSzPts val="1400"/>
              <a:buNone/>
              <a:defRPr b="0" i="0" sz="1800" u="none" cap="none" strike="noStrike">
                <a:solidFill>
                  <a:srgbClr val="080808"/>
                </a:solidFill>
                <a:latin typeface="Garamond"/>
                <a:ea typeface="Garamond"/>
                <a:cs typeface="Garamond"/>
                <a:sym typeface="Garamond"/>
              </a:defRPr>
            </a:lvl9pPr>
          </a:lstStyle>
          <a:p/>
        </p:txBody>
      </p:sp>
      <p:sp>
        <p:nvSpPr>
          <p:cNvPr id="578" name="Google Shape;578;g313f0ee55f4_1_2329"/>
          <p:cNvSpPr txBox="1"/>
          <p:nvPr>
            <p:ph idx="1" type="body"/>
          </p:nvPr>
        </p:nvSpPr>
        <p:spPr>
          <a:xfrm>
            <a:off x="170688" y="887469"/>
            <a:ext cx="11650800" cy="548640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320"/>
              </a:spcBef>
              <a:spcAft>
                <a:spcPts val="0"/>
              </a:spcAft>
              <a:buClr>
                <a:srgbClr val="59574B"/>
              </a:buClr>
              <a:buSzPts val="1600"/>
              <a:buFont typeface="Arial"/>
              <a:buChar char="•"/>
              <a:defRPr sz="1600">
                <a:latin typeface="Arial"/>
                <a:ea typeface="Arial"/>
                <a:cs typeface="Arial"/>
                <a:sym typeface="Arial"/>
              </a:defRPr>
            </a:lvl1pPr>
            <a:lvl2pPr indent="-323850" lvl="1" marL="9144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2pPr>
            <a:lvl3pPr indent="-323850" lvl="2" marL="13716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3pPr>
            <a:lvl4pPr indent="-323850" lvl="3" marL="18288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4pPr>
            <a:lvl5pPr indent="-323850" lvl="4" marL="2286000" algn="l">
              <a:lnSpc>
                <a:spcPct val="90000"/>
              </a:lnSpc>
              <a:spcBef>
                <a:spcPts val="300"/>
              </a:spcBef>
              <a:spcAft>
                <a:spcPts val="0"/>
              </a:spcAft>
              <a:buClr>
                <a:srgbClr val="59574B"/>
              </a:buClr>
              <a:buSzPts val="1500"/>
              <a:buFont typeface="Arial"/>
              <a:buChar char="•"/>
              <a:defRPr>
                <a:latin typeface="Arial"/>
                <a:ea typeface="Arial"/>
                <a:cs typeface="Arial"/>
                <a:sym typeface="Arial"/>
              </a:defRPr>
            </a:lvl5pPr>
            <a:lvl6pPr indent="-342900" lvl="5" marL="2743200" algn="l">
              <a:lnSpc>
                <a:spcPct val="90000"/>
              </a:lnSpc>
              <a:spcBef>
                <a:spcPts val="360"/>
              </a:spcBef>
              <a:spcAft>
                <a:spcPts val="0"/>
              </a:spcAft>
              <a:buClr>
                <a:srgbClr val="080808"/>
              </a:buClr>
              <a:buSzPts val="1800"/>
              <a:buChar char="•"/>
              <a:defRPr/>
            </a:lvl6pPr>
            <a:lvl7pPr indent="-342900" lvl="6" marL="3200400" algn="l">
              <a:lnSpc>
                <a:spcPct val="90000"/>
              </a:lnSpc>
              <a:spcBef>
                <a:spcPts val="360"/>
              </a:spcBef>
              <a:spcAft>
                <a:spcPts val="0"/>
              </a:spcAft>
              <a:buClr>
                <a:srgbClr val="080808"/>
              </a:buClr>
              <a:buSzPts val="1800"/>
              <a:buChar char="•"/>
              <a:defRPr/>
            </a:lvl7pPr>
            <a:lvl8pPr indent="-342900" lvl="7" marL="3657600" algn="l">
              <a:lnSpc>
                <a:spcPct val="90000"/>
              </a:lnSpc>
              <a:spcBef>
                <a:spcPts val="360"/>
              </a:spcBef>
              <a:spcAft>
                <a:spcPts val="0"/>
              </a:spcAft>
              <a:buClr>
                <a:srgbClr val="080808"/>
              </a:buClr>
              <a:buSzPts val="1800"/>
              <a:buChar char="•"/>
              <a:defRPr/>
            </a:lvl8pPr>
            <a:lvl9pPr indent="-342900" lvl="8" marL="4114800" algn="l">
              <a:lnSpc>
                <a:spcPct val="90000"/>
              </a:lnSpc>
              <a:spcBef>
                <a:spcPts val="360"/>
              </a:spcBef>
              <a:spcAft>
                <a:spcPts val="0"/>
              </a:spcAft>
              <a:buClr>
                <a:srgbClr val="080808"/>
              </a:buClr>
              <a:buSzPts val="1800"/>
              <a:buChar char="•"/>
              <a:defRPr/>
            </a:lvl9pPr>
          </a:lstStyle>
          <a:p/>
        </p:txBody>
      </p:sp>
      <p:sp>
        <p:nvSpPr>
          <p:cNvPr id="579" name="Google Shape;579;g313f0ee55f4_1_2329"/>
          <p:cNvSpPr txBox="1"/>
          <p:nvPr/>
        </p:nvSpPr>
        <p:spPr>
          <a:xfrm>
            <a:off x="10112947" y="6622305"/>
            <a:ext cx="6495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C8976"/>
                </a:solidFill>
                <a:latin typeface="Arial"/>
                <a:ea typeface="Arial"/>
                <a:cs typeface="Arial"/>
                <a:sym typeface="Arial"/>
              </a:rPr>
              <a:t>PAGE </a:t>
            </a:r>
            <a:fld id="{00000000-1234-1234-1234-123412341234}" type="slidenum">
              <a:rPr b="0" i="0" lang="en-US" sz="900" u="none" cap="none" strike="noStrike">
                <a:solidFill>
                  <a:srgbClr val="8C8976"/>
                </a:solidFill>
                <a:latin typeface="Arial"/>
                <a:ea typeface="Arial"/>
                <a:cs typeface="Arial"/>
                <a:sym typeface="Arial"/>
              </a:rPr>
              <a:t>‹#›</a:t>
            </a:fld>
            <a:endParaRPr b="0" i="0" sz="900" u="none" cap="none" strike="noStrike">
              <a:solidFill>
                <a:srgbClr val="8C8976"/>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586" name="Shape 586"/>
        <p:cNvGrpSpPr/>
        <p:nvPr/>
      </p:nvGrpSpPr>
      <p:grpSpPr>
        <a:xfrm>
          <a:off x="0" y="0"/>
          <a:ext cx="0" cy="0"/>
          <a:chOff x="0" y="0"/>
          <a:chExt cx="0" cy="0"/>
        </a:xfrm>
      </p:grpSpPr>
      <p:pic>
        <p:nvPicPr>
          <p:cNvPr id="587" name="Google Shape;587;g313f0ee55f4_1_2840"/>
          <p:cNvPicPr preferRelativeResize="0"/>
          <p:nvPr/>
        </p:nvPicPr>
        <p:blipFill rotWithShape="1">
          <a:blip r:embed="rId2">
            <a:alphaModFix/>
          </a:blip>
          <a:srcRect b="0" l="0" r="0" t="0"/>
          <a:stretch/>
        </p:blipFill>
        <p:spPr>
          <a:xfrm>
            <a:off x="-97042" y="8878"/>
            <a:ext cx="6193042" cy="7010401"/>
          </a:xfrm>
          <a:prstGeom prst="rect">
            <a:avLst/>
          </a:prstGeom>
          <a:noFill/>
          <a:ln>
            <a:noFill/>
          </a:ln>
        </p:spPr>
      </p:pic>
      <p:pic>
        <p:nvPicPr>
          <p:cNvPr id="588" name="Google Shape;588;g313f0ee55f4_1_2840"/>
          <p:cNvPicPr preferRelativeResize="0"/>
          <p:nvPr/>
        </p:nvPicPr>
        <p:blipFill rotWithShape="1">
          <a:blip r:embed="rId2">
            <a:alphaModFix/>
          </a:blip>
          <a:srcRect b="0" l="0" r="0" t="0"/>
          <a:stretch/>
        </p:blipFill>
        <p:spPr>
          <a:xfrm>
            <a:off x="6113951" y="0"/>
            <a:ext cx="6193042" cy="7010401"/>
          </a:xfrm>
          <a:prstGeom prst="rect">
            <a:avLst/>
          </a:prstGeom>
          <a:noFill/>
          <a:ln>
            <a:noFill/>
          </a:ln>
        </p:spPr>
      </p:pic>
      <p:sp>
        <p:nvSpPr>
          <p:cNvPr id="589" name="Google Shape;589;g313f0ee55f4_1_2840"/>
          <p:cNvSpPr txBox="1"/>
          <p:nvPr>
            <p:ph type="ctrTitle"/>
          </p:nvPr>
        </p:nvSpPr>
        <p:spPr>
          <a:xfrm>
            <a:off x="776613" y="2041067"/>
            <a:ext cx="10515600" cy="2326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600"/>
              <a:buFont typeface="Inter"/>
              <a:buNone/>
              <a:defRPr b="0" i="0" sz="5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g313f0ee55f4_1_2840"/>
          <p:cNvSpPr txBox="1"/>
          <p:nvPr>
            <p:ph idx="1" type="subTitle"/>
          </p:nvPr>
        </p:nvSpPr>
        <p:spPr>
          <a:xfrm>
            <a:off x="776613" y="4557561"/>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rgbClr val="F39922"/>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logo with a bear and a star&#10;&#10;Description automatically generated" id="591" name="Google Shape;591;g313f0ee55f4_1_2840"/>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5">
  <p:cSld name="5_Comparison_5">
    <p:spTree>
      <p:nvGrpSpPr>
        <p:cNvPr id="592" name="Shape 592"/>
        <p:cNvGrpSpPr/>
        <p:nvPr/>
      </p:nvGrpSpPr>
      <p:grpSpPr>
        <a:xfrm>
          <a:off x="0" y="0"/>
          <a:ext cx="0" cy="0"/>
          <a:chOff x="0" y="0"/>
          <a:chExt cx="0" cy="0"/>
        </a:xfrm>
      </p:grpSpPr>
      <p:sp>
        <p:nvSpPr>
          <p:cNvPr id="593" name="Google Shape;593;g313f0ee55f4_1_3260"/>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4" name="Google Shape;594;g313f0ee55f4_1_326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595" name="Google Shape;595;g313f0ee55f4_1_3260"/>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descr="A logo with a bear and a star&#10;&#10;Description automatically generated" id="596" name="Google Shape;596;g313f0ee55f4_1_3260"/>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6">
  <p:cSld name="5_Comparison_6">
    <p:spTree>
      <p:nvGrpSpPr>
        <p:cNvPr id="597" name="Shape 597"/>
        <p:cNvGrpSpPr/>
        <p:nvPr/>
      </p:nvGrpSpPr>
      <p:grpSpPr>
        <a:xfrm>
          <a:off x="0" y="0"/>
          <a:ext cx="0" cy="0"/>
          <a:chOff x="0" y="0"/>
          <a:chExt cx="0" cy="0"/>
        </a:xfrm>
      </p:grpSpPr>
      <p:sp>
        <p:nvSpPr>
          <p:cNvPr id="598" name="Google Shape;598;g3142274a518_10_321"/>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99" name="Google Shape;599;g3142274a518_10_321"/>
          <p:cNvPicPr preferRelativeResize="0"/>
          <p:nvPr/>
        </p:nvPicPr>
        <p:blipFill rotWithShape="1">
          <a:blip r:embed="rId2">
            <a:alphaModFix/>
          </a:blip>
          <a:srcRect b="0" l="0" r="0" t="0"/>
          <a:stretch/>
        </p:blipFill>
        <p:spPr>
          <a:xfrm>
            <a:off x="10828112" y="6207243"/>
            <a:ext cx="877206" cy="434044"/>
          </a:xfrm>
          <a:prstGeom prst="rect">
            <a:avLst/>
          </a:prstGeom>
          <a:noFill/>
          <a:ln>
            <a:noFill/>
          </a:ln>
        </p:spPr>
      </p:pic>
      <p:sp>
        <p:nvSpPr>
          <p:cNvPr id="600" name="Google Shape;600;g3142274a518_10_321"/>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
        <p:nvSpPr>
          <p:cNvPr id="601" name="Google Shape;601;g3142274a518_10_321"/>
          <p:cNvSpPr txBox="1"/>
          <p:nvPr>
            <p:ph idx="1" type="body"/>
          </p:nvPr>
        </p:nvSpPr>
        <p:spPr>
          <a:xfrm>
            <a:off x="776288" y="1357313"/>
            <a:ext cx="10639500" cy="4556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Font typeface="Arial"/>
              <a:buChar char="•"/>
              <a:defRPr b="0" i="0" sz="20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6_Comparison">
    <p:spTree>
      <p:nvGrpSpPr>
        <p:cNvPr id="602" name="Shape 602"/>
        <p:cNvGrpSpPr/>
        <p:nvPr/>
      </p:nvGrpSpPr>
      <p:grpSpPr>
        <a:xfrm>
          <a:off x="0" y="0"/>
          <a:ext cx="0" cy="0"/>
          <a:chOff x="0" y="0"/>
          <a:chExt cx="0" cy="0"/>
        </a:xfrm>
      </p:grpSpPr>
      <p:sp>
        <p:nvSpPr>
          <p:cNvPr id="603" name="Google Shape;603;g313f0ee55f4_1_2846"/>
          <p:cNvSpPr txBox="1"/>
          <p:nvPr>
            <p:ph idx="1" type="body"/>
          </p:nvPr>
        </p:nvSpPr>
        <p:spPr>
          <a:xfrm>
            <a:off x="772439" y="1477732"/>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04" name="Google Shape;604;g313f0ee55f4_1_2846"/>
          <p:cNvSpPr txBox="1"/>
          <p:nvPr>
            <p:ph idx="2" type="body"/>
          </p:nvPr>
        </p:nvSpPr>
        <p:spPr>
          <a:xfrm>
            <a:off x="6486229" y="1504347"/>
            <a:ext cx="4931400" cy="45561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1"/>
              </a:buClr>
              <a:buSzPts val="2800"/>
              <a:buFont typeface="Arial"/>
              <a:buChar char="•"/>
              <a:defRPr b="0" i="0" sz="1800">
                <a:latin typeface="Overpass Medium"/>
                <a:ea typeface="Overpass Medium"/>
                <a:cs typeface="Overpass Medium"/>
                <a:sym typeface="Overpass Medium"/>
              </a:defRPr>
            </a:lvl1pPr>
            <a:lvl2pPr indent="-381000" lvl="1" marL="914400" algn="l">
              <a:lnSpc>
                <a:spcPct val="90000"/>
              </a:lnSpc>
              <a:spcBef>
                <a:spcPts val="500"/>
              </a:spcBef>
              <a:spcAft>
                <a:spcPts val="0"/>
              </a:spcAft>
              <a:buSzPts val="2400"/>
              <a:buFont typeface="Arial"/>
              <a:buChar char="•"/>
              <a:defRPr b="0" i="0" sz="2000">
                <a:latin typeface="Overpass Medium"/>
                <a:ea typeface="Overpass Medium"/>
                <a:cs typeface="Overpass Medium"/>
                <a:sym typeface="Overpass Medium"/>
              </a:defRPr>
            </a:lvl2pPr>
            <a:lvl3pPr indent="-355600" lvl="2" marL="1371600" algn="l">
              <a:lnSpc>
                <a:spcPct val="90000"/>
              </a:lnSpc>
              <a:spcBef>
                <a:spcPts val="500"/>
              </a:spcBef>
              <a:spcAft>
                <a:spcPts val="0"/>
              </a:spcAft>
              <a:buSzPts val="2000"/>
              <a:buFont typeface="Arial"/>
              <a:buChar char="•"/>
              <a:defRPr b="0" i="0" sz="2000">
                <a:latin typeface="Overpass Medium"/>
                <a:ea typeface="Overpass Medium"/>
                <a:cs typeface="Overpass Medium"/>
                <a:sym typeface="Overpass Medium"/>
              </a:defRPr>
            </a:lvl3pPr>
            <a:lvl4pPr indent="-342900" lvl="3" marL="18288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4pPr>
            <a:lvl5pPr indent="-342900" lvl="4" marL="2286000" algn="l">
              <a:lnSpc>
                <a:spcPct val="90000"/>
              </a:lnSpc>
              <a:spcBef>
                <a:spcPts val="500"/>
              </a:spcBef>
              <a:spcAft>
                <a:spcPts val="0"/>
              </a:spcAft>
              <a:buSzPts val="1800"/>
              <a:buFont typeface="Arial"/>
              <a:buChar char="•"/>
              <a:defRPr b="0" i="0" sz="2000">
                <a:latin typeface="Overpass Medium"/>
                <a:ea typeface="Overpass Medium"/>
                <a:cs typeface="Overpass Medium"/>
                <a:sym typeface="Overpass Medium"/>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05" name="Google Shape;605;g313f0ee55f4_1_2846"/>
          <p:cNvSpPr txBox="1"/>
          <p:nvPr>
            <p:ph type="ctrTitle"/>
          </p:nvPr>
        </p:nvSpPr>
        <p:spPr>
          <a:xfrm>
            <a:off x="776613" y="528821"/>
            <a:ext cx="10638900" cy="443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g313f0ee55f4_1_284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pic>
        <p:nvPicPr>
          <p:cNvPr descr="A logo with a bear and a star&#10;&#10;Description automatically generated" id="607" name="Google Shape;607;g313f0ee55f4_1_2846"/>
          <p:cNvPicPr preferRelativeResize="0"/>
          <p:nvPr/>
        </p:nvPicPr>
        <p:blipFill rotWithShape="1">
          <a:blip r:embed="rId2">
            <a:alphaModFix/>
          </a:blip>
          <a:srcRect b="0" l="0" r="0" t="0"/>
          <a:stretch/>
        </p:blipFill>
        <p:spPr>
          <a:xfrm>
            <a:off x="11275632" y="5965160"/>
            <a:ext cx="912174" cy="91439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4"/>
        </a:solidFill>
      </p:bgPr>
    </p:bg>
    <p:spTree>
      <p:nvGrpSpPr>
        <p:cNvPr id="608" name="Shape 608"/>
        <p:cNvGrpSpPr/>
        <p:nvPr/>
      </p:nvGrpSpPr>
      <p:grpSpPr>
        <a:xfrm>
          <a:off x="0" y="0"/>
          <a:ext cx="0" cy="0"/>
          <a:chOff x="0" y="0"/>
          <a:chExt cx="0" cy="0"/>
        </a:xfrm>
      </p:grpSpPr>
      <p:pic>
        <p:nvPicPr>
          <p:cNvPr id="609" name="Google Shape;609;g313f0ee55f4_1_2852"/>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610" name="Google Shape;610;g313f0ee55f4_1_2852"/>
          <p:cNvPicPr preferRelativeResize="0"/>
          <p:nvPr/>
        </p:nvPicPr>
        <p:blipFill rotWithShape="1">
          <a:blip r:embed="rId2">
            <a:alphaModFix amt="50000"/>
          </a:blip>
          <a:srcRect b="0" l="0" r="0" t="0"/>
          <a:stretch/>
        </p:blipFill>
        <p:spPr>
          <a:xfrm>
            <a:off x="6193042" y="-76200"/>
            <a:ext cx="6193042" cy="7010401"/>
          </a:xfrm>
          <a:prstGeom prst="rect">
            <a:avLst/>
          </a:prstGeom>
          <a:noFill/>
          <a:ln>
            <a:noFill/>
          </a:ln>
        </p:spPr>
      </p:pic>
      <p:sp>
        <p:nvSpPr>
          <p:cNvPr id="611" name="Google Shape;611;g313f0ee55f4_1_2852"/>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2" name="Google Shape;612;g313f0ee55f4_1_2852"/>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3" name="Google Shape;613;g313f0ee55f4_1_285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14" name="Google Shape;614;g313f0ee55f4_1_2852"/>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accent1"/>
        </a:solidFill>
      </p:bgPr>
    </p:bg>
    <p:spTree>
      <p:nvGrpSpPr>
        <p:cNvPr id="615" name="Shape 615"/>
        <p:cNvGrpSpPr/>
        <p:nvPr/>
      </p:nvGrpSpPr>
      <p:grpSpPr>
        <a:xfrm>
          <a:off x="0" y="0"/>
          <a:ext cx="0" cy="0"/>
          <a:chOff x="0" y="0"/>
          <a:chExt cx="0" cy="0"/>
        </a:xfrm>
      </p:grpSpPr>
      <p:pic>
        <p:nvPicPr>
          <p:cNvPr id="616" name="Google Shape;616;g313f0ee55f4_1_2859"/>
          <p:cNvPicPr preferRelativeResize="0"/>
          <p:nvPr/>
        </p:nvPicPr>
        <p:blipFill rotWithShape="1">
          <a:blip r:embed="rId2">
            <a:alphaModFix/>
          </a:blip>
          <a:srcRect b="0" l="0" r="0" t="0"/>
          <a:stretch/>
        </p:blipFill>
        <p:spPr>
          <a:xfrm>
            <a:off x="4731193" y="-154580"/>
            <a:ext cx="6193042" cy="7010401"/>
          </a:xfrm>
          <a:prstGeom prst="rect">
            <a:avLst/>
          </a:prstGeom>
          <a:noFill/>
          <a:ln>
            <a:noFill/>
          </a:ln>
        </p:spPr>
      </p:pic>
      <p:pic>
        <p:nvPicPr>
          <p:cNvPr id="617" name="Google Shape;617;g313f0ee55f4_1_2859"/>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pic>
        <p:nvPicPr>
          <p:cNvPr id="618" name="Google Shape;618;g313f0ee55f4_1_2859"/>
          <p:cNvPicPr preferRelativeResize="0"/>
          <p:nvPr/>
        </p:nvPicPr>
        <p:blipFill rotWithShape="1">
          <a:blip r:embed="rId3">
            <a:alphaModFix/>
          </a:blip>
          <a:srcRect b="0" l="0" r="0" t="0"/>
          <a:stretch/>
        </p:blipFill>
        <p:spPr>
          <a:xfrm>
            <a:off x="10972800" y="5486400"/>
            <a:ext cx="1082127" cy="1082127"/>
          </a:xfrm>
          <a:prstGeom prst="rect">
            <a:avLst/>
          </a:prstGeom>
          <a:noFill/>
          <a:ln>
            <a:noFill/>
          </a:ln>
        </p:spPr>
      </p:pic>
      <p:sp>
        <p:nvSpPr>
          <p:cNvPr id="619" name="Google Shape;619;g313f0ee55f4_1_2859"/>
          <p:cNvSpPr/>
          <p:nvPr/>
        </p:nvSpPr>
        <p:spPr>
          <a:xfrm flipH="1">
            <a:off x="-1" y="0"/>
            <a:ext cx="12192000" cy="4922400"/>
          </a:xfrm>
          <a:prstGeom prst="rect">
            <a:avLst/>
          </a:prstGeom>
          <a:blipFill rotWithShape="1">
            <a:blip r:embed="rId4">
              <a:alphaModFix/>
            </a:blip>
            <a:stretch>
              <a:fillRect b="0" l="8708"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313f0ee55f4_1_2859"/>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621" name="Google Shape;621;g313f0ee55f4_1_2859"/>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622" name="Google Shape;622;g313f0ee55f4_1_2859"/>
          <p:cNvPicPr preferRelativeResize="0"/>
          <p:nvPr/>
        </p:nvPicPr>
        <p:blipFill rotWithShape="1">
          <a:blip r:embed="rId5">
            <a:alphaModFix/>
          </a:blip>
          <a:srcRect b="0" l="0" r="0" t="0"/>
          <a:stretch/>
        </p:blipFill>
        <p:spPr>
          <a:xfrm>
            <a:off x="0" y="0"/>
            <a:ext cx="3334286" cy="4103370"/>
          </a:xfrm>
          <a:prstGeom prst="rect">
            <a:avLst/>
          </a:prstGeom>
          <a:noFill/>
          <a:ln>
            <a:noFill/>
          </a:ln>
        </p:spPr>
      </p:pic>
      <p:pic>
        <p:nvPicPr>
          <p:cNvPr id="623" name="Google Shape;623;g313f0ee55f4_1_2859"/>
          <p:cNvPicPr preferRelativeResize="0"/>
          <p:nvPr/>
        </p:nvPicPr>
        <p:blipFill rotWithShape="1">
          <a:blip r:embed="rId6">
            <a:alphaModFix/>
          </a:blip>
          <a:srcRect b="0" l="0" r="0" t="0"/>
          <a:stretch/>
        </p:blipFill>
        <p:spPr>
          <a:xfrm>
            <a:off x="3334287" y="0"/>
            <a:ext cx="3334286" cy="4103370"/>
          </a:xfrm>
          <a:prstGeom prst="rect">
            <a:avLst/>
          </a:prstGeom>
          <a:noFill/>
          <a:ln>
            <a:noFill/>
          </a:ln>
        </p:spPr>
      </p:pic>
      <p:pic>
        <p:nvPicPr>
          <p:cNvPr id="624" name="Google Shape;624;g313f0ee55f4_1_2859"/>
          <p:cNvPicPr preferRelativeResize="0"/>
          <p:nvPr/>
        </p:nvPicPr>
        <p:blipFill rotWithShape="1">
          <a:blip r:embed="rId7">
            <a:alphaModFix/>
          </a:blip>
          <a:srcRect b="0" l="0" r="0" t="0"/>
          <a:stretch/>
        </p:blipFill>
        <p:spPr>
          <a:xfrm>
            <a:off x="6668574" y="0"/>
            <a:ext cx="3334287" cy="410336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bg>
      <p:bgPr>
        <a:solidFill>
          <a:schemeClr val="accent1"/>
        </a:solidFill>
      </p:bgPr>
    </p:bg>
    <p:spTree>
      <p:nvGrpSpPr>
        <p:cNvPr id="625" name="Shape 625"/>
        <p:cNvGrpSpPr/>
        <p:nvPr/>
      </p:nvGrpSpPr>
      <p:grpSpPr>
        <a:xfrm>
          <a:off x="0" y="0"/>
          <a:ext cx="0" cy="0"/>
          <a:chOff x="0" y="0"/>
          <a:chExt cx="0" cy="0"/>
        </a:xfrm>
      </p:grpSpPr>
      <p:pic>
        <p:nvPicPr>
          <p:cNvPr id="626" name="Google Shape;626;g313f0ee55f4_1_2869"/>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627" name="Google Shape;627;g313f0ee55f4_1_2869"/>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628" name="Google Shape;628;g313f0ee55f4_1_2869"/>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9" name="Google Shape;629;g313f0ee55f4_1_2869"/>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630" name="Google Shape;630;g313f0ee55f4_1_2869"/>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631" name="Google Shape;631;g313f0ee55f4_1_2869"/>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632" name="Google Shape;632;g313f0ee55f4_1_2869"/>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bg>
      <p:bgPr>
        <a:solidFill>
          <a:schemeClr val="accent4"/>
        </a:solidFill>
      </p:bgPr>
    </p:bg>
    <p:spTree>
      <p:nvGrpSpPr>
        <p:cNvPr id="633" name="Shape 633"/>
        <p:cNvGrpSpPr/>
        <p:nvPr/>
      </p:nvGrpSpPr>
      <p:grpSpPr>
        <a:xfrm>
          <a:off x="0" y="0"/>
          <a:ext cx="0" cy="0"/>
          <a:chOff x="0" y="0"/>
          <a:chExt cx="0" cy="0"/>
        </a:xfrm>
      </p:grpSpPr>
      <p:pic>
        <p:nvPicPr>
          <p:cNvPr id="634" name="Google Shape;634;g313f0ee55f4_1_2877"/>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635" name="Google Shape;635;g313f0ee55f4_1_2877"/>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636" name="Google Shape;636;g313f0ee55f4_1_2877"/>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313f0ee55f4_1_2877"/>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638" name="Google Shape;638;g313f0ee55f4_1_2877"/>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639" name="Google Shape;639;g313f0ee55f4_1_2877"/>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640" name="Google Shape;640;g313f0ee55f4_1_2877"/>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bg>
      <p:bgPr>
        <a:solidFill>
          <a:schemeClr val="accent3"/>
        </a:solidFill>
      </p:bgPr>
    </p:bg>
    <p:spTree>
      <p:nvGrpSpPr>
        <p:cNvPr id="641" name="Shape 641"/>
        <p:cNvGrpSpPr/>
        <p:nvPr/>
      </p:nvGrpSpPr>
      <p:grpSpPr>
        <a:xfrm>
          <a:off x="0" y="0"/>
          <a:ext cx="0" cy="0"/>
          <a:chOff x="0" y="0"/>
          <a:chExt cx="0" cy="0"/>
        </a:xfrm>
      </p:grpSpPr>
      <p:pic>
        <p:nvPicPr>
          <p:cNvPr id="642" name="Google Shape;642;g313f0ee55f4_1_2885"/>
          <p:cNvPicPr preferRelativeResize="0"/>
          <p:nvPr/>
        </p:nvPicPr>
        <p:blipFill rotWithShape="1">
          <a:blip r:embed="rId2">
            <a:alphaModFix/>
          </a:blip>
          <a:srcRect b="0" l="0" r="0" t="0"/>
          <a:stretch/>
        </p:blipFill>
        <p:spPr>
          <a:xfrm>
            <a:off x="6104979" y="-76200"/>
            <a:ext cx="6193042" cy="7010401"/>
          </a:xfrm>
          <a:prstGeom prst="rect">
            <a:avLst/>
          </a:prstGeom>
          <a:noFill/>
          <a:ln>
            <a:noFill/>
          </a:ln>
        </p:spPr>
      </p:pic>
      <p:pic>
        <p:nvPicPr>
          <p:cNvPr id="643" name="Google Shape;643;g313f0ee55f4_1_2885"/>
          <p:cNvPicPr preferRelativeResize="0"/>
          <p:nvPr/>
        </p:nvPicPr>
        <p:blipFill rotWithShape="1">
          <a:blip r:embed="rId2">
            <a:alphaModFix amt="75000"/>
          </a:blip>
          <a:srcRect b="0" l="0" r="0" t="0"/>
          <a:stretch/>
        </p:blipFill>
        <p:spPr>
          <a:xfrm>
            <a:off x="-106019" y="-76200"/>
            <a:ext cx="6193042" cy="7010401"/>
          </a:xfrm>
          <a:prstGeom prst="rect">
            <a:avLst/>
          </a:prstGeom>
          <a:noFill/>
          <a:ln>
            <a:noFill/>
          </a:ln>
        </p:spPr>
      </p:pic>
      <p:sp>
        <p:nvSpPr>
          <p:cNvPr id="644" name="Google Shape;644;g313f0ee55f4_1_2885"/>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g313f0ee55f4_1_2885"/>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646" name="Google Shape;646;g313f0ee55f4_1_2885"/>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647" name="Google Shape;647;g313f0ee55f4_1_2885"/>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pic>
        <p:nvPicPr>
          <p:cNvPr id="648" name="Google Shape;648;g313f0ee55f4_1_2885"/>
          <p:cNvPicPr preferRelativeResize="0"/>
          <p:nvPr/>
        </p:nvPicPr>
        <p:blipFill rotWithShape="1">
          <a:blip r:embed="rId5">
            <a:alphaModFix/>
          </a:blip>
          <a:srcRect b="0" l="0" r="0" t="0"/>
          <a:stretch/>
        </p:blipFill>
        <p:spPr>
          <a:xfrm>
            <a:off x="10972800" y="5486400"/>
            <a:ext cx="1082127" cy="10821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bg>
      <p:bgPr>
        <a:solidFill>
          <a:schemeClr val="accent4"/>
        </a:solidFill>
      </p:bgPr>
    </p:bg>
    <p:spTree>
      <p:nvGrpSpPr>
        <p:cNvPr id="72" name="Shape 72"/>
        <p:cNvGrpSpPr/>
        <p:nvPr/>
      </p:nvGrpSpPr>
      <p:grpSpPr>
        <a:xfrm>
          <a:off x="0" y="0"/>
          <a:ext cx="0" cy="0"/>
          <a:chOff x="0" y="0"/>
          <a:chExt cx="0" cy="0"/>
        </a:xfrm>
      </p:grpSpPr>
      <p:pic>
        <p:nvPicPr>
          <p:cNvPr id="73" name="Google Shape;73;g313f0ee55f4_1_1134"/>
          <p:cNvPicPr preferRelativeResize="0"/>
          <p:nvPr/>
        </p:nvPicPr>
        <p:blipFill rotWithShape="1">
          <a:blip r:embed="rId2">
            <a:alphaModFix amt="65000"/>
          </a:blip>
          <a:srcRect b="0" l="0" r="0" t="0"/>
          <a:stretch/>
        </p:blipFill>
        <p:spPr>
          <a:xfrm>
            <a:off x="6104978" y="-76200"/>
            <a:ext cx="6193042" cy="7010401"/>
          </a:xfrm>
          <a:prstGeom prst="rect">
            <a:avLst/>
          </a:prstGeom>
          <a:noFill/>
          <a:ln>
            <a:noFill/>
          </a:ln>
        </p:spPr>
      </p:pic>
      <p:pic>
        <p:nvPicPr>
          <p:cNvPr id="74" name="Google Shape;74;g313f0ee55f4_1_1134"/>
          <p:cNvPicPr preferRelativeResize="0"/>
          <p:nvPr/>
        </p:nvPicPr>
        <p:blipFill rotWithShape="1">
          <a:blip r:embed="rId2">
            <a:alphaModFix amt="65000"/>
          </a:blip>
          <a:srcRect b="0" l="0" r="0" t="0"/>
          <a:stretch/>
        </p:blipFill>
        <p:spPr>
          <a:xfrm>
            <a:off x="-106019" y="-76200"/>
            <a:ext cx="6193042" cy="7010401"/>
          </a:xfrm>
          <a:prstGeom prst="rect">
            <a:avLst/>
          </a:prstGeom>
          <a:noFill/>
          <a:ln>
            <a:noFill/>
          </a:ln>
        </p:spPr>
      </p:pic>
      <p:sp>
        <p:nvSpPr>
          <p:cNvPr id="75" name="Google Shape;75;g313f0ee55f4_1_1134"/>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313f0ee55f4_1_1134"/>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sp>
        <p:nvSpPr>
          <p:cNvPr id="77" name="Google Shape;77;g313f0ee55f4_1_1134"/>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800"/>
              <a:buFont typeface="Arial"/>
              <a:buAutoNum type="arabicPeriod"/>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p:txBody>
      </p:sp>
      <p:pic>
        <p:nvPicPr>
          <p:cNvPr id="78" name="Google Shape;78;g313f0ee55f4_1_1134"/>
          <p:cNvPicPr preferRelativeResize="0"/>
          <p:nvPr/>
        </p:nvPicPr>
        <p:blipFill rotWithShape="1">
          <a:blip r:embed="rId4">
            <a:alphaModFix/>
          </a:blip>
          <a:srcRect b="0" l="0" r="0" t="0"/>
          <a:stretch/>
        </p:blipFill>
        <p:spPr>
          <a:xfrm>
            <a:off x="10288496" y="5594369"/>
            <a:ext cx="1556696" cy="963525"/>
          </a:xfrm>
          <a:prstGeom prst="rect">
            <a:avLst/>
          </a:prstGeom>
          <a:noFill/>
          <a:ln>
            <a:noFill/>
          </a:ln>
        </p:spPr>
      </p:pic>
      <p:sp>
        <p:nvSpPr>
          <p:cNvPr id="79" name="Google Shape;79;g313f0ee55f4_1_1134"/>
          <p:cNvSpPr/>
          <p:nvPr>
            <p:ph idx="2" type="pic"/>
          </p:nvPr>
        </p:nvSpPr>
        <p:spPr>
          <a:xfrm>
            <a:off x="0" y="962025"/>
            <a:ext cx="7901100" cy="4400700"/>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4">
    <p:bg>
      <p:bgPr>
        <a:solidFill>
          <a:schemeClr val="accent1"/>
        </a:solidFill>
      </p:bgPr>
    </p:bg>
    <p:spTree>
      <p:nvGrpSpPr>
        <p:cNvPr id="649" name="Shape 649"/>
        <p:cNvGrpSpPr/>
        <p:nvPr/>
      </p:nvGrpSpPr>
      <p:grpSpPr>
        <a:xfrm>
          <a:off x="0" y="0"/>
          <a:ext cx="0" cy="0"/>
          <a:chOff x="0" y="0"/>
          <a:chExt cx="0" cy="0"/>
        </a:xfrm>
      </p:grpSpPr>
      <p:pic>
        <p:nvPicPr>
          <p:cNvPr id="650" name="Google Shape;650;g313f0ee55f4_1_2893"/>
          <p:cNvPicPr preferRelativeResize="0"/>
          <p:nvPr/>
        </p:nvPicPr>
        <p:blipFill rotWithShape="1">
          <a:blip r:embed="rId2">
            <a:alphaModFix/>
          </a:blip>
          <a:srcRect b="0" l="0" r="0" t="0"/>
          <a:stretch/>
        </p:blipFill>
        <p:spPr>
          <a:xfrm>
            <a:off x="6096000" y="-76200"/>
            <a:ext cx="6193042" cy="7010401"/>
          </a:xfrm>
          <a:prstGeom prst="rect">
            <a:avLst/>
          </a:prstGeom>
          <a:noFill/>
          <a:ln>
            <a:noFill/>
          </a:ln>
        </p:spPr>
      </p:pic>
      <p:pic>
        <p:nvPicPr>
          <p:cNvPr id="651" name="Google Shape;651;g313f0ee55f4_1_2893"/>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652" name="Google Shape;652;g313f0ee55f4_1_2893"/>
          <p:cNvSpPr/>
          <p:nvPr/>
        </p:nvSpPr>
        <p:spPr>
          <a:xfrm flipH="1">
            <a:off x="-70" y="0"/>
            <a:ext cx="8804100" cy="53628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g313f0ee55f4_1_2893"/>
          <p:cNvSpPr txBox="1"/>
          <p:nvPr>
            <p:ph type="ctrTitle"/>
          </p:nvPr>
        </p:nvSpPr>
        <p:spPr>
          <a:xfrm>
            <a:off x="435315" y="5594369"/>
            <a:ext cx="6301800" cy="60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p:txBody>
      </p:sp>
      <p:pic>
        <p:nvPicPr>
          <p:cNvPr id="654" name="Google Shape;654;g313f0ee55f4_1_2893"/>
          <p:cNvPicPr preferRelativeResize="0"/>
          <p:nvPr/>
        </p:nvPicPr>
        <p:blipFill rotWithShape="1">
          <a:blip r:embed="rId4">
            <a:alphaModFix/>
          </a:blip>
          <a:srcRect b="0" l="0" r="0" t="0"/>
          <a:stretch/>
        </p:blipFill>
        <p:spPr>
          <a:xfrm>
            <a:off x="0" y="962263"/>
            <a:ext cx="7901354" cy="4400614"/>
          </a:xfrm>
          <a:prstGeom prst="rect">
            <a:avLst/>
          </a:prstGeom>
          <a:noFill/>
          <a:ln>
            <a:noFill/>
          </a:ln>
        </p:spPr>
      </p:pic>
      <p:sp>
        <p:nvSpPr>
          <p:cNvPr id="655" name="Google Shape;655;g313f0ee55f4_1_2893"/>
          <p:cNvSpPr txBox="1"/>
          <p:nvPr>
            <p:ph idx="1" type="subTitle"/>
          </p:nvPr>
        </p:nvSpPr>
        <p:spPr>
          <a:xfrm>
            <a:off x="412165" y="6203767"/>
            <a:ext cx="9144000" cy="377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accent1"/>
        </a:solidFill>
      </p:bgPr>
    </p:bg>
    <p:spTree>
      <p:nvGrpSpPr>
        <p:cNvPr id="656" name="Shape 656"/>
        <p:cNvGrpSpPr/>
        <p:nvPr/>
      </p:nvGrpSpPr>
      <p:grpSpPr>
        <a:xfrm>
          <a:off x="0" y="0"/>
          <a:ext cx="0" cy="0"/>
          <a:chOff x="0" y="0"/>
          <a:chExt cx="0" cy="0"/>
        </a:xfrm>
      </p:grpSpPr>
      <p:pic>
        <p:nvPicPr>
          <p:cNvPr id="657" name="Google Shape;657;g313f0ee55f4_1_2900"/>
          <p:cNvPicPr preferRelativeResize="0"/>
          <p:nvPr/>
        </p:nvPicPr>
        <p:blipFill rotWithShape="1">
          <a:blip r:embed="rId2">
            <a:alphaModFix/>
          </a:blip>
          <a:srcRect b="0" l="0" r="0" t="0"/>
          <a:stretch/>
        </p:blipFill>
        <p:spPr>
          <a:xfrm>
            <a:off x="6104978" y="-76200"/>
            <a:ext cx="6193042" cy="7010401"/>
          </a:xfrm>
          <a:prstGeom prst="rect">
            <a:avLst/>
          </a:prstGeom>
          <a:noFill/>
          <a:ln>
            <a:noFill/>
          </a:ln>
        </p:spPr>
      </p:pic>
      <p:sp>
        <p:nvSpPr>
          <p:cNvPr id="658" name="Google Shape;658;g313f0ee55f4_1_2900"/>
          <p:cNvSpPr txBox="1"/>
          <p:nvPr>
            <p:ph type="ctrTitle"/>
          </p:nvPr>
        </p:nvSpPr>
        <p:spPr>
          <a:xfrm>
            <a:off x="776613" y="3156771"/>
            <a:ext cx="8742300" cy="720300"/>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5200"/>
              <a:buFont typeface="Inter"/>
              <a:buNone/>
              <a:defRPr b="0" i="0"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9" name="Google Shape;659;g313f0ee55f4_1_2900"/>
          <p:cNvSpPr txBox="1"/>
          <p:nvPr>
            <p:ph idx="1" type="subTitle"/>
          </p:nvPr>
        </p:nvSpPr>
        <p:spPr>
          <a:xfrm>
            <a:off x="776613" y="4159070"/>
            <a:ext cx="9144000" cy="2943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None/>
              <a:defRPr b="0" i="0" sz="120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60" name="Google Shape;660;g313f0ee55f4_1_2900"/>
          <p:cNvPicPr preferRelativeResize="0"/>
          <p:nvPr/>
        </p:nvPicPr>
        <p:blipFill rotWithShape="1">
          <a:blip r:embed="rId2">
            <a:alphaModFix/>
          </a:blip>
          <a:srcRect b="0" l="0" r="0" t="0"/>
          <a:stretch/>
        </p:blipFill>
        <p:spPr>
          <a:xfrm>
            <a:off x="-106019" y="-76200"/>
            <a:ext cx="6193042" cy="7010401"/>
          </a:xfrm>
          <a:prstGeom prst="rect">
            <a:avLst/>
          </a:prstGeom>
          <a:noFill/>
          <a:ln>
            <a:noFill/>
          </a:ln>
        </p:spPr>
      </p:pic>
      <p:sp>
        <p:nvSpPr>
          <p:cNvPr id="661" name="Google Shape;661;g313f0ee55f4_1_2900"/>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62" name="Google Shape;662;g313f0ee55f4_1_2900"/>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3"/>
        </a:solidFill>
      </p:bgPr>
    </p:bg>
    <p:spTree>
      <p:nvGrpSpPr>
        <p:cNvPr id="663" name="Shape 663"/>
        <p:cNvGrpSpPr/>
        <p:nvPr/>
      </p:nvGrpSpPr>
      <p:grpSpPr>
        <a:xfrm>
          <a:off x="0" y="0"/>
          <a:ext cx="0" cy="0"/>
          <a:chOff x="0" y="0"/>
          <a:chExt cx="0" cy="0"/>
        </a:xfrm>
      </p:grpSpPr>
      <p:pic>
        <p:nvPicPr>
          <p:cNvPr id="664" name="Google Shape;664;g313f0ee55f4_1_2907"/>
          <p:cNvPicPr preferRelativeResize="0"/>
          <p:nvPr/>
        </p:nvPicPr>
        <p:blipFill rotWithShape="1">
          <a:blip r:embed="rId2">
            <a:alphaModFix amt="65000"/>
          </a:blip>
          <a:srcRect b="0" l="0" r="0" t="0"/>
          <a:stretch/>
        </p:blipFill>
        <p:spPr>
          <a:xfrm>
            <a:off x="0" y="-76200"/>
            <a:ext cx="6193042" cy="7010401"/>
          </a:xfrm>
          <a:prstGeom prst="rect">
            <a:avLst/>
          </a:prstGeom>
          <a:noFill/>
          <a:ln>
            <a:noFill/>
          </a:ln>
        </p:spPr>
      </p:pic>
      <p:pic>
        <p:nvPicPr>
          <p:cNvPr id="665" name="Google Shape;665;g313f0ee55f4_1_2907"/>
          <p:cNvPicPr preferRelativeResize="0"/>
          <p:nvPr/>
        </p:nvPicPr>
        <p:blipFill rotWithShape="1">
          <a:blip r:embed="rId2">
            <a:alphaModFix amt="66000"/>
          </a:blip>
          <a:srcRect b="0" l="0" r="0" t="0"/>
          <a:stretch/>
        </p:blipFill>
        <p:spPr>
          <a:xfrm>
            <a:off x="6210996" y="-76200"/>
            <a:ext cx="6193042" cy="7010401"/>
          </a:xfrm>
          <a:prstGeom prst="rect">
            <a:avLst/>
          </a:prstGeom>
          <a:noFill/>
          <a:ln>
            <a:noFill/>
          </a:ln>
        </p:spPr>
      </p:pic>
      <p:sp>
        <p:nvSpPr>
          <p:cNvPr id="666" name="Google Shape;666;g313f0ee55f4_1_2907"/>
          <p:cNvSpPr/>
          <p:nvPr/>
        </p:nvSpPr>
        <p:spPr>
          <a:xfrm>
            <a:off x="8473440" y="0"/>
            <a:ext cx="37596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7" name="Google Shape;667;g313f0ee55f4_1_2907"/>
          <p:cNvSpPr/>
          <p:nvPr>
            <p:ph idx="2" type="pic"/>
          </p:nvPr>
        </p:nvSpPr>
        <p:spPr>
          <a:xfrm>
            <a:off x="6112806" y="781000"/>
            <a:ext cx="5281500" cy="5281500"/>
          </a:xfrm>
          <a:prstGeom prst="rect">
            <a:avLst/>
          </a:prstGeom>
          <a:solidFill>
            <a:schemeClr val="accent4"/>
          </a:solidFill>
          <a:ln>
            <a:noFill/>
          </a:ln>
        </p:spPr>
      </p:sp>
      <p:sp>
        <p:nvSpPr>
          <p:cNvPr id="668" name="Google Shape;668;g313f0ee55f4_1_2907"/>
          <p:cNvSpPr txBox="1"/>
          <p:nvPr/>
        </p:nvSpPr>
        <p:spPr>
          <a:xfrm>
            <a:off x="797597" y="6320273"/>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69" name="Google Shape;669;g313f0ee55f4_1_2907"/>
          <p:cNvPicPr preferRelativeResize="0"/>
          <p:nvPr/>
        </p:nvPicPr>
        <p:blipFill rotWithShape="1">
          <a:blip r:embed="rId4">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chemeClr val="accent4"/>
        </a:solidFill>
      </p:bgPr>
    </p:bg>
    <p:spTree>
      <p:nvGrpSpPr>
        <p:cNvPr id="670" name="Shape 670"/>
        <p:cNvGrpSpPr/>
        <p:nvPr/>
      </p:nvGrpSpPr>
      <p:grpSpPr>
        <a:xfrm>
          <a:off x="0" y="0"/>
          <a:ext cx="0" cy="0"/>
          <a:chOff x="0" y="0"/>
          <a:chExt cx="0" cy="0"/>
        </a:xfrm>
      </p:grpSpPr>
      <p:pic>
        <p:nvPicPr>
          <p:cNvPr id="671" name="Google Shape;671;g313f0ee55f4_1_2914"/>
          <p:cNvPicPr preferRelativeResize="0"/>
          <p:nvPr/>
        </p:nvPicPr>
        <p:blipFill rotWithShape="1">
          <a:blip r:embed="rId2">
            <a:alphaModFix amt="50000"/>
          </a:blip>
          <a:srcRect b="0" l="0" r="0" t="0"/>
          <a:stretch/>
        </p:blipFill>
        <p:spPr>
          <a:xfrm>
            <a:off x="0" y="-76200"/>
            <a:ext cx="6193042" cy="7010401"/>
          </a:xfrm>
          <a:prstGeom prst="rect">
            <a:avLst/>
          </a:prstGeom>
          <a:noFill/>
          <a:ln>
            <a:noFill/>
          </a:ln>
        </p:spPr>
      </p:pic>
      <p:pic>
        <p:nvPicPr>
          <p:cNvPr id="672" name="Google Shape;672;g313f0ee55f4_1_2914"/>
          <p:cNvPicPr preferRelativeResize="0"/>
          <p:nvPr/>
        </p:nvPicPr>
        <p:blipFill rotWithShape="1">
          <a:blip r:embed="rId2">
            <a:alphaModFix amt="50000"/>
          </a:blip>
          <a:srcRect b="0" l="0" r="0" t="0"/>
          <a:stretch/>
        </p:blipFill>
        <p:spPr>
          <a:xfrm>
            <a:off x="6210996" y="-76200"/>
            <a:ext cx="6193042" cy="7010401"/>
          </a:xfrm>
          <a:prstGeom prst="rect">
            <a:avLst/>
          </a:prstGeom>
          <a:noFill/>
          <a:ln>
            <a:noFill/>
          </a:ln>
        </p:spPr>
      </p:pic>
      <p:sp>
        <p:nvSpPr>
          <p:cNvPr id="673" name="Google Shape;673;g313f0ee55f4_1_2914"/>
          <p:cNvSpPr/>
          <p:nvPr/>
        </p:nvSpPr>
        <p:spPr>
          <a:xfrm>
            <a:off x="-573" y="0"/>
            <a:ext cx="33855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4" name="Google Shape;674;g313f0ee55f4_1_2914"/>
          <p:cNvSpPr txBox="1"/>
          <p:nvPr>
            <p:ph type="ctrTitle"/>
          </p:nvPr>
        </p:nvSpPr>
        <p:spPr>
          <a:xfrm>
            <a:off x="7328770" y="3252521"/>
            <a:ext cx="4087800" cy="33870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474C55"/>
              </a:buClr>
              <a:buSzPts val="2200"/>
              <a:buFont typeface="Inter"/>
              <a:buNone/>
              <a:defRPr b="0" i="0" sz="220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5" name="Google Shape;675;g313f0ee55f4_1_2914"/>
          <p:cNvSpPr/>
          <p:nvPr>
            <p:ph idx="2" type="pic"/>
          </p:nvPr>
        </p:nvSpPr>
        <p:spPr>
          <a:xfrm>
            <a:off x="738648" y="781000"/>
            <a:ext cx="5281500" cy="5281500"/>
          </a:xfrm>
          <a:prstGeom prst="rect">
            <a:avLst/>
          </a:prstGeom>
          <a:solidFill>
            <a:schemeClr val="accent4"/>
          </a:solidFill>
          <a:ln>
            <a:noFill/>
          </a:ln>
        </p:spPr>
      </p:sp>
      <p:sp>
        <p:nvSpPr>
          <p:cNvPr id="676" name="Google Shape;676;g313f0ee55f4_1_2914"/>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77" name="Google Shape;677;g313f0ee55f4_1_2914"/>
          <p:cNvPicPr preferRelativeResize="0"/>
          <p:nvPr/>
        </p:nvPicPr>
        <p:blipFill rotWithShape="1">
          <a:blip r:embed="rId4">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2"/>
        </a:solidFill>
      </p:bgPr>
    </p:bg>
    <p:spTree>
      <p:nvGrpSpPr>
        <p:cNvPr id="678" name="Shape 678"/>
        <p:cNvGrpSpPr/>
        <p:nvPr/>
      </p:nvGrpSpPr>
      <p:grpSpPr>
        <a:xfrm>
          <a:off x="0" y="0"/>
          <a:ext cx="0" cy="0"/>
          <a:chOff x="0" y="0"/>
          <a:chExt cx="0" cy="0"/>
        </a:xfrm>
      </p:grpSpPr>
      <p:pic>
        <p:nvPicPr>
          <p:cNvPr id="679" name="Google Shape;679;g313f0ee55f4_1_2922"/>
          <p:cNvPicPr preferRelativeResize="0"/>
          <p:nvPr/>
        </p:nvPicPr>
        <p:blipFill rotWithShape="1">
          <a:blip r:embed="rId2">
            <a:alphaModFix/>
          </a:blip>
          <a:srcRect b="0" l="0" r="0" t="0"/>
          <a:stretch/>
        </p:blipFill>
        <p:spPr>
          <a:xfrm>
            <a:off x="-106016" y="-81643"/>
            <a:ext cx="6193042" cy="7010401"/>
          </a:xfrm>
          <a:prstGeom prst="rect">
            <a:avLst/>
          </a:prstGeom>
          <a:noFill/>
          <a:ln>
            <a:noFill/>
          </a:ln>
        </p:spPr>
      </p:pic>
      <p:pic>
        <p:nvPicPr>
          <p:cNvPr id="680" name="Google Shape;680;g313f0ee55f4_1_2922"/>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sp>
        <p:nvSpPr>
          <p:cNvPr id="681" name="Google Shape;681;g313f0ee55f4_1_2922"/>
          <p:cNvSpPr/>
          <p:nvPr>
            <p:ph idx="2" type="pic"/>
          </p:nvPr>
        </p:nvSpPr>
        <p:spPr>
          <a:xfrm>
            <a:off x="0" y="1"/>
            <a:ext cx="4100700" cy="4582800"/>
          </a:xfrm>
          <a:prstGeom prst="rect">
            <a:avLst/>
          </a:prstGeom>
          <a:solidFill>
            <a:schemeClr val="accent4"/>
          </a:solidFill>
          <a:ln>
            <a:noFill/>
          </a:ln>
        </p:spPr>
      </p:sp>
      <p:sp>
        <p:nvSpPr>
          <p:cNvPr id="682" name="Google Shape;682;g313f0ee55f4_1_2922"/>
          <p:cNvSpPr/>
          <p:nvPr>
            <p:ph idx="3" type="pic"/>
          </p:nvPr>
        </p:nvSpPr>
        <p:spPr>
          <a:xfrm>
            <a:off x="4100839" y="1"/>
            <a:ext cx="4100700" cy="4582800"/>
          </a:xfrm>
          <a:prstGeom prst="rect">
            <a:avLst/>
          </a:prstGeom>
          <a:solidFill>
            <a:schemeClr val="accent4"/>
          </a:solidFill>
          <a:ln>
            <a:noFill/>
          </a:ln>
        </p:spPr>
      </p:sp>
      <p:sp>
        <p:nvSpPr>
          <p:cNvPr id="683" name="Google Shape;683;g313f0ee55f4_1_2922"/>
          <p:cNvSpPr/>
          <p:nvPr>
            <p:ph idx="4" type="pic"/>
          </p:nvPr>
        </p:nvSpPr>
        <p:spPr>
          <a:xfrm>
            <a:off x="8197179" y="1"/>
            <a:ext cx="3994800" cy="4582800"/>
          </a:xfrm>
          <a:prstGeom prst="rect">
            <a:avLst/>
          </a:prstGeom>
          <a:solidFill>
            <a:schemeClr val="accent4"/>
          </a:solidFill>
          <a:ln>
            <a:noFill/>
          </a:ln>
        </p:spPr>
      </p:sp>
      <p:sp>
        <p:nvSpPr>
          <p:cNvPr id="684" name="Google Shape;684;g313f0ee55f4_1_2922"/>
          <p:cNvSpPr txBox="1"/>
          <p:nvPr>
            <p:ph idx="1" type="subTitle"/>
          </p:nvPr>
        </p:nvSpPr>
        <p:spPr>
          <a:xfrm>
            <a:off x="577479" y="5325445"/>
            <a:ext cx="9144000" cy="377400"/>
          </a:xfrm>
          <a:prstGeom prst="rect">
            <a:avLst/>
          </a:prstGeom>
          <a:noFill/>
          <a:ln>
            <a:noFill/>
          </a:ln>
        </p:spPr>
        <p:txBody>
          <a:bodyPr anchorCtr="0" anchor="t" bIns="0" lIns="0" spcFirstLastPara="1" rIns="0" wrap="square" tIns="0">
            <a:spAutoFit/>
          </a:bodyPr>
          <a:lstStyle>
            <a:lvl1pPr lvl="0" algn="l">
              <a:lnSpc>
                <a:spcPct val="90000"/>
              </a:lnSpc>
              <a:spcBef>
                <a:spcPts val="1000"/>
              </a:spcBef>
              <a:spcAft>
                <a:spcPts val="0"/>
              </a:spcAft>
              <a:buClr>
                <a:schemeClr val="lt1"/>
              </a:buClr>
              <a:buSzPts val="1200"/>
              <a:buFont typeface="Arial"/>
              <a:buNone/>
              <a:defRPr b="0" i="0" sz="180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85" name="Google Shape;685;g313f0ee55f4_1_292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86" name="Google Shape;686;g313f0ee55f4_1_2922"/>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mparison">
  <p:cSld name="5_Comparison">
    <p:spTree>
      <p:nvGrpSpPr>
        <p:cNvPr id="687" name="Shape 687"/>
        <p:cNvGrpSpPr/>
        <p:nvPr/>
      </p:nvGrpSpPr>
      <p:grpSpPr>
        <a:xfrm>
          <a:off x="0" y="0"/>
          <a:ext cx="0" cy="0"/>
          <a:chOff x="0" y="0"/>
          <a:chExt cx="0" cy="0"/>
        </a:xfrm>
      </p:grpSpPr>
      <p:sp>
        <p:nvSpPr>
          <p:cNvPr id="688" name="Google Shape;688;g313f0ee55f4_1_2931"/>
          <p:cNvSpPr txBox="1"/>
          <p:nvPr>
            <p:ph type="ctrTitle"/>
          </p:nvPr>
        </p:nvSpPr>
        <p:spPr>
          <a:xfrm>
            <a:off x="776613" y="438461"/>
            <a:ext cx="10638900" cy="3879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F39922"/>
              </a:buClr>
              <a:buSzPts val="2800"/>
              <a:buFont typeface="Inter"/>
              <a:buNone/>
              <a:defRPr b="0" i="0"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g313f0ee55f4_1_2931"/>
          <p:cNvSpPr txBox="1"/>
          <p:nvPr>
            <p:ph idx="1" type="body"/>
          </p:nvPr>
        </p:nvSpPr>
        <p:spPr>
          <a:xfrm>
            <a:off x="776613" y="1817914"/>
            <a:ext cx="4935300" cy="40431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0" name="Google Shape;690;g313f0ee55f4_1_2931"/>
          <p:cNvSpPr txBox="1"/>
          <p:nvPr>
            <p:ph idx="2" type="body"/>
          </p:nvPr>
        </p:nvSpPr>
        <p:spPr>
          <a:xfrm>
            <a:off x="6484306" y="1817914"/>
            <a:ext cx="4935300" cy="40431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chemeClr val="accent1"/>
              </a:buClr>
              <a:buSzPts val="2600"/>
              <a:buFont typeface="Arial"/>
              <a:buChar char="•"/>
              <a:defRPr b="0" i="0" sz="2600">
                <a:solidFill>
                  <a:schemeClr val="dk1"/>
                </a:solidFill>
                <a:latin typeface="Overpass Medium"/>
                <a:ea typeface="Overpass Medium"/>
                <a:cs typeface="Overpass Medium"/>
                <a:sym typeface="Overpass Medium"/>
              </a:defRPr>
            </a:lvl1pPr>
            <a:lvl2pPr indent="-393700" lvl="1" marL="9144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2pPr>
            <a:lvl3pPr indent="-393700" lvl="2" marL="13716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3pPr>
            <a:lvl4pPr indent="-393700" lvl="3" marL="18288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4pPr>
            <a:lvl5pPr indent="-393700" lvl="4" marL="2286000" algn="l">
              <a:lnSpc>
                <a:spcPct val="90000"/>
              </a:lnSpc>
              <a:spcBef>
                <a:spcPts val="500"/>
              </a:spcBef>
              <a:spcAft>
                <a:spcPts val="0"/>
              </a:spcAft>
              <a:buClr>
                <a:srgbClr val="474C55"/>
              </a:buClr>
              <a:buSzPts val="2600"/>
              <a:buChar char="•"/>
              <a:defRPr b="0" i="0" sz="2600">
                <a:solidFill>
                  <a:srgbClr val="474C55"/>
                </a:solidFill>
                <a:latin typeface="Inter"/>
                <a:ea typeface="Inter"/>
                <a:cs typeface="Inter"/>
                <a:sym typeface="Inte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1" name="Google Shape;691;g313f0ee55f4_1_2931"/>
          <p:cNvSpPr txBox="1"/>
          <p:nvPr/>
        </p:nvSpPr>
        <p:spPr>
          <a:xfrm>
            <a:off x="486682" y="6385936"/>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rgbClr val="474C55"/>
                </a:solidFill>
                <a:latin typeface="Overpass Medium"/>
                <a:ea typeface="Overpass Medium"/>
                <a:cs typeface="Overpass Medium"/>
                <a:sym typeface="Overpass Medium"/>
              </a:rPr>
              <a:t>‹#›</a:t>
            </a:fld>
            <a:endParaRPr b="0" i="0" sz="950" u="none" cap="none" strike="noStrike">
              <a:solidFill>
                <a:srgbClr val="474C55"/>
              </a:solidFill>
              <a:latin typeface="Overpass Medium"/>
              <a:ea typeface="Overpass Medium"/>
              <a:cs typeface="Overpass Medium"/>
              <a:sym typeface="Overpass Medium"/>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p:bg>
      <p:bgPr>
        <a:solidFill>
          <a:schemeClr val="accent3"/>
        </a:solidFill>
      </p:bgPr>
    </p:bg>
    <p:spTree>
      <p:nvGrpSpPr>
        <p:cNvPr id="692" name="Shape 692"/>
        <p:cNvGrpSpPr/>
        <p:nvPr/>
      </p:nvGrpSpPr>
      <p:grpSpPr>
        <a:xfrm>
          <a:off x="0" y="0"/>
          <a:ext cx="0" cy="0"/>
          <a:chOff x="0" y="0"/>
          <a:chExt cx="0" cy="0"/>
        </a:xfrm>
      </p:grpSpPr>
      <p:grpSp>
        <p:nvGrpSpPr>
          <p:cNvPr id="693" name="Google Shape;693;g313f0ee55f4_1_2936"/>
          <p:cNvGrpSpPr/>
          <p:nvPr/>
        </p:nvGrpSpPr>
        <p:grpSpPr>
          <a:xfrm>
            <a:off x="-106018" y="-70757"/>
            <a:ext cx="12395060" cy="7081158"/>
            <a:chOff x="-106018" y="-55680"/>
            <a:chExt cx="12395060" cy="7081158"/>
          </a:xfrm>
        </p:grpSpPr>
        <p:pic>
          <p:nvPicPr>
            <p:cNvPr id="694" name="Google Shape;694;g313f0ee55f4_1_2936"/>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695" name="Google Shape;695;g313f0ee55f4_1_2936"/>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696" name="Google Shape;696;g313f0ee55f4_1_2936"/>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697" name="Google Shape;697;g313f0ee55f4_1_2936"/>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3_Title and Content 2">
    <p:bg>
      <p:bgPr>
        <a:solidFill>
          <a:schemeClr val="accent4"/>
        </a:solidFill>
      </p:bgPr>
    </p:bg>
    <p:spTree>
      <p:nvGrpSpPr>
        <p:cNvPr id="698" name="Shape 698"/>
        <p:cNvGrpSpPr/>
        <p:nvPr/>
      </p:nvGrpSpPr>
      <p:grpSpPr>
        <a:xfrm>
          <a:off x="0" y="0"/>
          <a:ext cx="0" cy="0"/>
          <a:chOff x="0" y="0"/>
          <a:chExt cx="0" cy="0"/>
        </a:xfrm>
      </p:grpSpPr>
      <p:grpSp>
        <p:nvGrpSpPr>
          <p:cNvPr id="699" name="Google Shape;699;g313f0ee55f4_1_2942"/>
          <p:cNvGrpSpPr/>
          <p:nvPr/>
        </p:nvGrpSpPr>
        <p:grpSpPr>
          <a:xfrm>
            <a:off x="-106018" y="-70757"/>
            <a:ext cx="12395060" cy="7081158"/>
            <a:chOff x="-106018" y="-55680"/>
            <a:chExt cx="12395060" cy="7081158"/>
          </a:xfrm>
        </p:grpSpPr>
        <p:pic>
          <p:nvPicPr>
            <p:cNvPr id="700" name="Google Shape;700;g313f0ee55f4_1_2942"/>
            <p:cNvPicPr preferRelativeResize="0"/>
            <p:nvPr/>
          </p:nvPicPr>
          <p:blipFill rotWithShape="1">
            <a:blip r:embed="rId2">
              <a:alphaModFix/>
            </a:blip>
            <a:srcRect b="0" l="0" r="0" t="0"/>
            <a:stretch/>
          </p:blipFill>
          <p:spPr>
            <a:xfrm>
              <a:off x="6096000" y="15077"/>
              <a:ext cx="6193042" cy="7010401"/>
            </a:xfrm>
            <a:prstGeom prst="rect">
              <a:avLst/>
            </a:prstGeom>
            <a:noFill/>
            <a:ln>
              <a:noFill/>
            </a:ln>
          </p:spPr>
        </p:pic>
        <p:pic>
          <p:nvPicPr>
            <p:cNvPr id="701" name="Google Shape;701;g313f0ee55f4_1_2942"/>
            <p:cNvPicPr preferRelativeResize="0"/>
            <p:nvPr/>
          </p:nvPicPr>
          <p:blipFill rotWithShape="1">
            <a:blip r:embed="rId2">
              <a:alphaModFix/>
            </a:blip>
            <a:srcRect b="0" l="0" r="0" t="0"/>
            <a:stretch/>
          </p:blipFill>
          <p:spPr>
            <a:xfrm>
              <a:off x="-106018" y="-55680"/>
              <a:ext cx="6193042" cy="7010401"/>
            </a:xfrm>
            <a:prstGeom prst="rect">
              <a:avLst/>
            </a:prstGeom>
            <a:noFill/>
            <a:ln>
              <a:noFill/>
            </a:ln>
          </p:spPr>
        </p:pic>
      </p:grpSp>
      <p:sp>
        <p:nvSpPr>
          <p:cNvPr id="702" name="Google Shape;702;g313f0ee55f4_1_2942"/>
          <p:cNvSpPr txBox="1"/>
          <p:nvPr/>
        </p:nvSpPr>
        <p:spPr>
          <a:xfrm>
            <a:off x="486682" y="6351168"/>
            <a:ext cx="1044900" cy="146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50"/>
              <a:buFont typeface="Arial"/>
              <a:buNone/>
            </a:pPr>
            <a:fld id="{00000000-1234-1234-1234-123412341234}" type="slidenum">
              <a:rPr b="0" i="0" lang="en-US" sz="950" u="none" cap="none" strike="noStrike">
                <a:solidFill>
                  <a:schemeClr val="lt1"/>
                </a:solidFill>
                <a:latin typeface="Overpass Medium"/>
                <a:ea typeface="Overpass Medium"/>
                <a:cs typeface="Overpass Medium"/>
                <a:sym typeface="Overpass Medium"/>
              </a:rPr>
              <a:t>‹#›</a:t>
            </a:fld>
            <a:endParaRPr b="0" i="0" sz="950" u="none" cap="none" strike="noStrike">
              <a:solidFill>
                <a:schemeClr val="lt1"/>
              </a:solidFill>
              <a:latin typeface="Overpass Medium"/>
              <a:ea typeface="Overpass Medium"/>
              <a:cs typeface="Overpass Medium"/>
              <a:sym typeface="Overpass Medium"/>
            </a:endParaRPr>
          </a:p>
        </p:txBody>
      </p:sp>
      <p:pic>
        <p:nvPicPr>
          <p:cNvPr descr="A logo with a bear and a star&#10;&#10;Description automatically generated" id="703" name="Google Shape;703;g313f0ee55f4_1_2942"/>
          <p:cNvPicPr preferRelativeResize="0"/>
          <p:nvPr/>
        </p:nvPicPr>
        <p:blipFill rotWithShape="1">
          <a:blip r:embed="rId3">
            <a:alphaModFix/>
          </a:blip>
          <a:srcRect b="0" l="0" r="0" t="0"/>
          <a:stretch/>
        </p:blipFill>
        <p:spPr>
          <a:xfrm>
            <a:off x="11151354" y="5834553"/>
            <a:ext cx="1149106" cy="1151267"/>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3">
    <p:bg>
      <p:bgPr>
        <a:solidFill>
          <a:schemeClr val="accent1"/>
        </a:solidFill>
      </p:bgPr>
    </p:bg>
    <p:spTree>
      <p:nvGrpSpPr>
        <p:cNvPr id="704" name="Shape 704"/>
        <p:cNvGrpSpPr/>
        <p:nvPr/>
      </p:nvGrpSpPr>
      <p:grpSpPr>
        <a:xfrm>
          <a:off x="0" y="0"/>
          <a:ext cx="0" cy="0"/>
          <a:chOff x="0" y="0"/>
          <a:chExt cx="0" cy="0"/>
        </a:xfrm>
      </p:grpSpPr>
      <p:grpSp>
        <p:nvGrpSpPr>
          <p:cNvPr id="705" name="Google Shape;705;g313f0ee55f4_1_2948"/>
          <p:cNvGrpSpPr/>
          <p:nvPr/>
        </p:nvGrpSpPr>
        <p:grpSpPr>
          <a:xfrm>
            <a:off x="109642" y="341051"/>
            <a:ext cx="12404035" cy="7021287"/>
            <a:chOff x="-106018" y="-81643"/>
            <a:chExt cx="12404035" cy="7021287"/>
          </a:xfrm>
        </p:grpSpPr>
        <p:pic>
          <p:nvPicPr>
            <p:cNvPr id="706" name="Google Shape;706;g313f0ee55f4_1_2948"/>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707" name="Google Shape;707;g313f0ee55f4_1_2948"/>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708" name="Google Shape;708;g313f0ee55f4_1_2948"/>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9" name="Google Shape;709;g313f0ee55f4_1_2948"/>
          <p:cNvSpPr/>
          <p:nvPr/>
        </p:nvSpPr>
        <p:spPr>
          <a:xfrm>
            <a:off x="10756003" y="6329579"/>
            <a:ext cx="8631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accent3"/>
                </a:solidFill>
                <a:latin typeface="Overpass Medium"/>
                <a:ea typeface="Overpass Medium"/>
                <a:cs typeface="Overpass Medium"/>
                <a:sym typeface="Overpass Medium"/>
              </a:rPr>
              <a:t>redf.org</a:t>
            </a:r>
            <a:endParaRPr b="0" i="0" sz="1400" u="none" cap="none" strike="noStrike">
              <a:solidFill>
                <a:schemeClr val="accent3"/>
              </a:solidFill>
              <a:latin typeface="Overpass Medium"/>
              <a:ea typeface="Overpass Medium"/>
              <a:cs typeface="Overpass Medium"/>
              <a:sym typeface="Overpass Medium"/>
            </a:endParaRPr>
          </a:p>
        </p:txBody>
      </p:sp>
      <p:sp>
        <p:nvSpPr>
          <p:cNvPr id="710" name="Google Shape;710;g313f0ee55f4_1_2948"/>
          <p:cNvSpPr/>
          <p:nvPr>
            <p:ph idx="2" type="pic"/>
          </p:nvPr>
        </p:nvSpPr>
        <p:spPr>
          <a:xfrm>
            <a:off x="9060785" y="3254922"/>
            <a:ext cx="1700700" cy="1676100"/>
          </a:xfrm>
          <a:prstGeom prst="ellipse">
            <a:avLst/>
          </a:prstGeom>
          <a:noFill/>
          <a:ln>
            <a:noFill/>
          </a:ln>
        </p:spPr>
      </p:sp>
      <p:pic>
        <p:nvPicPr>
          <p:cNvPr descr="A logo with a bear and a star&#10;&#10;Description automatically generated" id="711" name="Google Shape;711;g313f0ee55f4_1_2948"/>
          <p:cNvPicPr preferRelativeResize="0"/>
          <p:nvPr/>
        </p:nvPicPr>
        <p:blipFill rotWithShape="1">
          <a:blip r:embed="rId3">
            <a:alphaModFix/>
          </a:blip>
          <a:srcRect b="0" l="0" r="0" t="0"/>
          <a:stretch/>
        </p:blipFill>
        <p:spPr>
          <a:xfrm>
            <a:off x="0" y="30926"/>
            <a:ext cx="1149106" cy="1151267"/>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4">
    <p:bg>
      <p:bgPr>
        <a:solidFill>
          <a:schemeClr val="accent1"/>
        </a:solidFill>
      </p:bgPr>
    </p:bg>
    <p:spTree>
      <p:nvGrpSpPr>
        <p:cNvPr id="712" name="Shape 712"/>
        <p:cNvGrpSpPr/>
        <p:nvPr/>
      </p:nvGrpSpPr>
      <p:grpSpPr>
        <a:xfrm>
          <a:off x="0" y="0"/>
          <a:ext cx="0" cy="0"/>
          <a:chOff x="0" y="0"/>
          <a:chExt cx="0" cy="0"/>
        </a:xfrm>
      </p:grpSpPr>
      <p:grpSp>
        <p:nvGrpSpPr>
          <p:cNvPr id="713" name="Google Shape;713;g313f0ee55f4_1_2956"/>
          <p:cNvGrpSpPr/>
          <p:nvPr/>
        </p:nvGrpSpPr>
        <p:grpSpPr>
          <a:xfrm>
            <a:off x="-106018" y="-81643"/>
            <a:ext cx="12404035" cy="7021287"/>
            <a:chOff x="-106018" y="-81643"/>
            <a:chExt cx="12404035" cy="7021287"/>
          </a:xfrm>
        </p:grpSpPr>
        <p:pic>
          <p:nvPicPr>
            <p:cNvPr id="714" name="Google Shape;714;g313f0ee55f4_1_2956"/>
            <p:cNvPicPr preferRelativeResize="0"/>
            <p:nvPr/>
          </p:nvPicPr>
          <p:blipFill rotWithShape="1">
            <a:blip r:embed="rId2">
              <a:alphaModFix/>
            </a:blip>
            <a:srcRect b="0" l="0" r="0" t="0"/>
            <a:stretch/>
          </p:blipFill>
          <p:spPr>
            <a:xfrm>
              <a:off x="-106018" y="-70757"/>
              <a:ext cx="6193042" cy="7010401"/>
            </a:xfrm>
            <a:prstGeom prst="rect">
              <a:avLst/>
            </a:prstGeom>
            <a:noFill/>
            <a:ln>
              <a:noFill/>
            </a:ln>
          </p:spPr>
        </p:pic>
        <p:pic>
          <p:nvPicPr>
            <p:cNvPr id="715" name="Google Shape;715;g313f0ee55f4_1_2956"/>
            <p:cNvPicPr preferRelativeResize="0"/>
            <p:nvPr/>
          </p:nvPicPr>
          <p:blipFill rotWithShape="1">
            <a:blip r:embed="rId2">
              <a:alphaModFix/>
            </a:blip>
            <a:srcRect b="0" l="0" r="0" t="0"/>
            <a:stretch/>
          </p:blipFill>
          <p:spPr>
            <a:xfrm>
              <a:off x="6104975" y="-81643"/>
              <a:ext cx="6193042" cy="7010401"/>
            </a:xfrm>
            <a:prstGeom prst="rect">
              <a:avLst/>
            </a:prstGeom>
            <a:noFill/>
            <a:ln>
              <a:noFill/>
            </a:ln>
          </p:spPr>
        </p:pic>
      </p:grpSp>
      <p:sp>
        <p:nvSpPr>
          <p:cNvPr id="716" name="Google Shape;716;g313f0ee55f4_1_2956"/>
          <p:cNvSpPr/>
          <p:nvPr/>
        </p:nvSpPr>
        <p:spPr>
          <a:xfrm>
            <a:off x="0" y="6283569"/>
            <a:ext cx="12192000" cy="574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7" name="Google Shape;717;g313f0ee55f4_1_2956"/>
          <p:cNvSpPr/>
          <p:nvPr/>
        </p:nvSpPr>
        <p:spPr>
          <a:xfrm>
            <a:off x="10756003" y="6329579"/>
            <a:ext cx="8631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accent3"/>
                </a:solidFill>
                <a:latin typeface="Overpass Medium"/>
                <a:ea typeface="Overpass Medium"/>
                <a:cs typeface="Overpass Medium"/>
                <a:sym typeface="Overpass Medium"/>
              </a:rPr>
              <a:t>redf.org</a:t>
            </a:r>
            <a:endParaRPr b="0" i="0" sz="1400" u="none" cap="none" strike="noStrike">
              <a:solidFill>
                <a:schemeClr val="accent3"/>
              </a:solidFill>
              <a:latin typeface="Overpass Medium"/>
              <a:ea typeface="Overpass Medium"/>
              <a:cs typeface="Overpass Medium"/>
              <a:sym typeface="Overpass Medium"/>
            </a:endParaRPr>
          </a:p>
        </p:txBody>
      </p:sp>
      <p:pic>
        <p:nvPicPr>
          <p:cNvPr descr="A logo with a bear and a star&#10;&#10;Description automatically generated" id="718" name="Google Shape;718;g313f0ee55f4_1_2956"/>
          <p:cNvPicPr preferRelativeResize="0"/>
          <p:nvPr/>
        </p:nvPicPr>
        <p:blipFill rotWithShape="1">
          <a:blip r:embed="rId3">
            <a:alphaModFix/>
          </a:blip>
          <a:srcRect b="0" l="0" r="0" t="0"/>
          <a:stretch/>
        </p:blipFill>
        <p:spPr>
          <a:xfrm>
            <a:off x="11044692" y="5207575"/>
            <a:ext cx="1149106" cy="11512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5.xml"/><Relationship Id="rId20" Type="http://schemas.openxmlformats.org/officeDocument/2006/relationships/slideLayout" Target="../slideLayouts/slideLayout55.xml"/><Relationship Id="rId42" Type="http://schemas.openxmlformats.org/officeDocument/2006/relationships/slideLayout" Target="../slideLayouts/slideLayout77.xml"/><Relationship Id="rId41" Type="http://schemas.openxmlformats.org/officeDocument/2006/relationships/slideLayout" Target="../slideLayouts/slideLayout76.xml"/><Relationship Id="rId22" Type="http://schemas.openxmlformats.org/officeDocument/2006/relationships/slideLayout" Target="../slideLayouts/slideLayout57.xml"/><Relationship Id="rId44" Type="http://schemas.openxmlformats.org/officeDocument/2006/relationships/slideLayout" Target="../slideLayouts/slideLayout79.xml"/><Relationship Id="rId21" Type="http://schemas.openxmlformats.org/officeDocument/2006/relationships/slideLayout" Target="../slideLayouts/slideLayout56.xml"/><Relationship Id="rId43" Type="http://schemas.openxmlformats.org/officeDocument/2006/relationships/slideLayout" Target="../slideLayouts/slideLayout78.xml"/><Relationship Id="rId24" Type="http://schemas.openxmlformats.org/officeDocument/2006/relationships/slideLayout" Target="../slideLayouts/slideLayout59.xml"/><Relationship Id="rId46" Type="http://schemas.openxmlformats.org/officeDocument/2006/relationships/theme" Target="../theme/theme3.xml"/><Relationship Id="rId23" Type="http://schemas.openxmlformats.org/officeDocument/2006/relationships/slideLayout" Target="../slideLayouts/slideLayout58.xml"/><Relationship Id="rId45" Type="http://schemas.openxmlformats.org/officeDocument/2006/relationships/slideLayout" Target="../slideLayouts/slideLayout80.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29" Type="http://schemas.openxmlformats.org/officeDocument/2006/relationships/slideLayout" Target="../slideLayouts/slideLayout64.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11" Type="http://schemas.openxmlformats.org/officeDocument/2006/relationships/slideLayout" Target="../slideLayouts/slideLayout46.xml"/><Relationship Id="rId33" Type="http://schemas.openxmlformats.org/officeDocument/2006/relationships/slideLayout" Target="../slideLayouts/slideLayout68.xml"/><Relationship Id="rId10" Type="http://schemas.openxmlformats.org/officeDocument/2006/relationships/slideLayout" Target="../slideLayouts/slideLayout45.xml"/><Relationship Id="rId32" Type="http://schemas.openxmlformats.org/officeDocument/2006/relationships/slideLayout" Target="../slideLayouts/slideLayout67.xml"/><Relationship Id="rId13" Type="http://schemas.openxmlformats.org/officeDocument/2006/relationships/slideLayout" Target="../slideLayouts/slideLayout48.xml"/><Relationship Id="rId35" Type="http://schemas.openxmlformats.org/officeDocument/2006/relationships/slideLayout" Target="../slideLayouts/slideLayout70.xml"/><Relationship Id="rId12" Type="http://schemas.openxmlformats.org/officeDocument/2006/relationships/slideLayout" Target="../slideLayouts/slideLayout47.xml"/><Relationship Id="rId34" Type="http://schemas.openxmlformats.org/officeDocument/2006/relationships/slideLayout" Target="../slideLayouts/slideLayout69.xml"/><Relationship Id="rId15" Type="http://schemas.openxmlformats.org/officeDocument/2006/relationships/slideLayout" Target="../slideLayouts/slideLayout50.xml"/><Relationship Id="rId37" Type="http://schemas.openxmlformats.org/officeDocument/2006/relationships/slideLayout" Target="../slideLayouts/slideLayout72.xml"/><Relationship Id="rId14" Type="http://schemas.openxmlformats.org/officeDocument/2006/relationships/slideLayout" Target="../slideLayouts/slideLayout49.xml"/><Relationship Id="rId36" Type="http://schemas.openxmlformats.org/officeDocument/2006/relationships/slideLayout" Target="../slideLayouts/slideLayout71.xml"/><Relationship Id="rId17" Type="http://schemas.openxmlformats.org/officeDocument/2006/relationships/slideLayout" Target="../slideLayouts/slideLayout52.xml"/><Relationship Id="rId39" Type="http://schemas.openxmlformats.org/officeDocument/2006/relationships/slideLayout" Target="../slideLayouts/slideLayout74.xml"/><Relationship Id="rId16" Type="http://schemas.openxmlformats.org/officeDocument/2006/relationships/slideLayout" Target="../slideLayouts/slideLayout51.xml"/><Relationship Id="rId38" Type="http://schemas.openxmlformats.org/officeDocument/2006/relationships/slideLayout" Target="../slideLayouts/slideLayout73.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100.xml"/><Relationship Id="rId22" Type="http://schemas.openxmlformats.org/officeDocument/2006/relationships/slideLayout" Target="../slideLayouts/slideLayout102.xml"/><Relationship Id="rId21" Type="http://schemas.openxmlformats.org/officeDocument/2006/relationships/slideLayout" Target="../slideLayouts/slideLayout101.xml"/><Relationship Id="rId24" Type="http://schemas.openxmlformats.org/officeDocument/2006/relationships/slideLayout" Target="../slideLayouts/slideLayout104.xml"/><Relationship Id="rId23" Type="http://schemas.openxmlformats.org/officeDocument/2006/relationships/slideLayout" Target="../slideLayouts/slideLayout103.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26" Type="http://schemas.openxmlformats.org/officeDocument/2006/relationships/slideLayout" Target="../slideLayouts/slideLayout106.xml"/><Relationship Id="rId25" Type="http://schemas.openxmlformats.org/officeDocument/2006/relationships/slideLayout" Target="../slideLayouts/slideLayout105.xml"/><Relationship Id="rId28" Type="http://schemas.openxmlformats.org/officeDocument/2006/relationships/theme" Target="../theme/theme4.xml"/><Relationship Id="rId27" Type="http://schemas.openxmlformats.org/officeDocument/2006/relationships/slideLayout" Target="../slideLayouts/slideLayout107.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5" Type="http://schemas.openxmlformats.org/officeDocument/2006/relationships/slideLayout" Target="../slideLayouts/slideLayout95.xml"/><Relationship Id="rId14" Type="http://schemas.openxmlformats.org/officeDocument/2006/relationships/slideLayout" Target="../slideLayouts/slideLayout94.xml"/><Relationship Id="rId17" Type="http://schemas.openxmlformats.org/officeDocument/2006/relationships/slideLayout" Target="../slideLayouts/slideLayout97.xml"/><Relationship Id="rId16" Type="http://schemas.openxmlformats.org/officeDocument/2006/relationships/slideLayout" Target="../slideLayouts/slideLayout96.xml"/><Relationship Id="rId19" Type="http://schemas.openxmlformats.org/officeDocument/2006/relationships/slideLayout" Target="../slideLayouts/slideLayout99.xml"/><Relationship Id="rId18"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47.xml"/><Relationship Id="rId20" Type="http://schemas.openxmlformats.org/officeDocument/2006/relationships/slideLayout" Target="../slideLayouts/slideLayout127.xml"/><Relationship Id="rId42" Type="http://schemas.openxmlformats.org/officeDocument/2006/relationships/slideLayout" Target="../slideLayouts/slideLayout149.xml"/><Relationship Id="rId41" Type="http://schemas.openxmlformats.org/officeDocument/2006/relationships/slideLayout" Target="../slideLayouts/slideLayout148.xml"/><Relationship Id="rId22" Type="http://schemas.openxmlformats.org/officeDocument/2006/relationships/slideLayout" Target="../slideLayouts/slideLayout129.xml"/><Relationship Id="rId44" Type="http://schemas.openxmlformats.org/officeDocument/2006/relationships/slideLayout" Target="../slideLayouts/slideLayout151.xml"/><Relationship Id="rId21" Type="http://schemas.openxmlformats.org/officeDocument/2006/relationships/slideLayout" Target="../slideLayouts/slideLayout128.xml"/><Relationship Id="rId43" Type="http://schemas.openxmlformats.org/officeDocument/2006/relationships/slideLayout" Target="../slideLayouts/slideLayout150.xml"/><Relationship Id="rId24" Type="http://schemas.openxmlformats.org/officeDocument/2006/relationships/slideLayout" Target="../slideLayouts/slideLayout131.xml"/><Relationship Id="rId46" Type="http://schemas.openxmlformats.org/officeDocument/2006/relationships/slideLayout" Target="../slideLayouts/slideLayout153.xml"/><Relationship Id="rId23" Type="http://schemas.openxmlformats.org/officeDocument/2006/relationships/slideLayout" Target="../slideLayouts/slideLayout130.xml"/><Relationship Id="rId45" Type="http://schemas.openxmlformats.org/officeDocument/2006/relationships/slideLayout" Target="../slideLayouts/slideLayout152.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26" Type="http://schemas.openxmlformats.org/officeDocument/2006/relationships/slideLayout" Target="../slideLayouts/slideLayout133.xml"/><Relationship Id="rId25" Type="http://schemas.openxmlformats.org/officeDocument/2006/relationships/slideLayout" Target="../slideLayouts/slideLayout132.xml"/><Relationship Id="rId47" Type="http://schemas.openxmlformats.org/officeDocument/2006/relationships/theme" Target="../theme/theme5.xml"/><Relationship Id="rId28" Type="http://schemas.openxmlformats.org/officeDocument/2006/relationships/slideLayout" Target="../slideLayouts/slideLayout135.xml"/><Relationship Id="rId27" Type="http://schemas.openxmlformats.org/officeDocument/2006/relationships/slideLayout" Target="../slideLayouts/slideLayout134.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29" Type="http://schemas.openxmlformats.org/officeDocument/2006/relationships/slideLayout" Target="../slideLayouts/slideLayout136.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31" Type="http://schemas.openxmlformats.org/officeDocument/2006/relationships/slideLayout" Target="../slideLayouts/slideLayout138.xml"/><Relationship Id="rId30" Type="http://schemas.openxmlformats.org/officeDocument/2006/relationships/slideLayout" Target="../slideLayouts/slideLayout137.xml"/><Relationship Id="rId11" Type="http://schemas.openxmlformats.org/officeDocument/2006/relationships/slideLayout" Target="../slideLayouts/slideLayout118.xml"/><Relationship Id="rId33" Type="http://schemas.openxmlformats.org/officeDocument/2006/relationships/slideLayout" Target="../slideLayouts/slideLayout140.xml"/><Relationship Id="rId10" Type="http://schemas.openxmlformats.org/officeDocument/2006/relationships/slideLayout" Target="../slideLayouts/slideLayout117.xml"/><Relationship Id="rId32" Type="http://schemas.openxmlformats.org/officeDocument/2006/relationships/slideLayout" Target="../slideLayouts/slideLayout139.xml"/><Relationship Id="rId13" Type="http://schemas.openxmlformats.org/officeDocument/2006/relationships/slideLayout" Target="../slideLayouts/slideLayout120.xml"/><Relationship Id="rId35" Type="http://schemas.openxmlformats.org/officeDocument/2006/relationships/slideLayout" Target="../slideLayouts/slideLayout142.xml"/><Relationship Id="rId12" Type="http://schemas.openxmlformats.org/officeDocument/2006/relationships/slideLayout" Target="../slideLayouts/slideLayout119.xml"/><Relationship Id="rId34" Type="http://schemas.openxmlformats.org/officeDocument/2006/relationships/slideLayout" Target="../slideLayouts/slideLayout141.xml"/><Relationship Id="rId15" Type="http://schemas.openxmlformats.org/officeDocument/2006/relationships/slideLayout" Target="../slideLayouts/slideLayout122.xml"/><Relationship Id="rId37" Type="http://schemas.openxmlformats.org/officeDocument/2006/relationships/slideLayout" Target="../slideLayouts/slideLayout144.xml"/><Relationship Id="rId14" Type="http://schemas.openxmlformats.org/officeDocument/2006/relationships/slideLayout" Target="../slideLayouts/slideLayout121.xml"/><Relationship Id="rId36" Type="http://schemas.openxmlformats.org/officeDocument/2006/relationships/slideLayout" Target="../slideLayouts/slideLayout143.xml"/><Relationship Id="rId17" Type="http://schemas.openxmlformats.org/officeDocument/2006/relationships/slideLayout" Target="../slideLayouts/slideLayout124.xml"/><Relationship Id="rId39" Type="http://schemas.openxmlformats.org/officeDocument/2006/relationships/slideLayout" Target="../slideLayouts/slideLayout146.xml"/><Relationship Id="rId16" Type="http://schemas.openxmlformats.org/officeDocument/2006/relationships/slideLayout" Target="../slideLayouts/slideLayout123.xml"/><Relationship Id="rId38" Type="http://schemas.openxmlformats.org/officeDocument/2006/relationships/slideLayout" Target="../slideLayouts/slideLayout145.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313f0ee55f4_1_10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313f0ee55f4_1_10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313f0ee55f4_1_10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313f0ee55f4_1_10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313f0ee55f4_1_10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313f0ee55f4_1_20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3" name="Google Shape;263;g313f0ee55f4_1_20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g313f0ee55f4_1_20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5" name="Google Shape;265;g313f0ee55f4_1_20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6" name="Google Shape;266;g313f0ee55f4_1_20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0" name="Shape 580"/>
        <p:cNvGrpSpPr/>
        <p:nvPr/>
      </p:nvGrpSpPr>
      <p:grpSpPr>
        <a:xfrm>
          <a:off x="0" y="0"/>
          <a:ext cx="0" cy="0"/>
          <a:chOff x="0" y="0"/>
          <a:chExt cx="0" cy="0"/>
        </a:xfrm>
      </p:grpSpPr>
      <p:sp>
        <p:nvSpPr>
          <p:cNvPr id="581" name="Google Shape;581;g313f0ee55f4_1_28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2" name="Google Shape;582;g313f0ee55f4_1_28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3" name="Google Shape;583;g313f0ee55f4_1_28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4" name="Google Shape;584;g313f0ee55f4_1_28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5" name="Google Shape;585;g313f0ee55f4_1_28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sp>
        <p:nvSpPr>
          <p:cNvPr id="763" name="Google Shape;763;g3413d037952_1_6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4" name="Google Shape;764;g3413d037952_1_6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g3413d037952_1_6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6" name="Google Shape;766;g3413d037952_1_6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39497"/>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7" name="Google Shape;767;g3413d037952_1_6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394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1.jpg"/><Relationship Id="rId4" Type="http://schemas.openxmlformats.org/officeDocument/2006/relationships/image" Target="../media/image80.jpg"/><Relationship Id="rId9" Type="http://schemas.openxmlformats.org/officeDocument/2006/relationships/image" Target="../media/image77.png"/><Relationship Id="rId5" Type="http://schemas.openxmlformats.org/officeDocument/2006/relationships/image" Target="../media/image64.jpg"/><Relationship Id="rId6" Type="http://schemas.openxmlformats.org/officeDocument/2006/relationships/image" Target="../media/image67.png"/><Relationship Id="rId7" Type="http://schemas.openxmlformats.org/officeDocument/2006/relationships/image" Target="../media/image70.png"/><Relationship Id="rId8" Type="http://schemas.openxmlformats.org/officeDocument/2006/relationships/image" Target="../media/image65.png"/><Relationship Id="rId11" Type="http://schemas.openxmlformats.org/officeDocument/2006/relationships/image" Target="../media/image72.png"/><Relationship Id="rId10" Type="http://schemas.openxmlformats.org/officeDocument/2006/relationships/image" Target="../media/image68.png"/><Relationship Id="rId13" Type="http://schemas.openxmlformats.org/officeDocument/2006/relationships/image" Target="../media/image81.png"/><Relationship Id="rId12" Type="http://schemas.openxmlformats.org/officeDocument/2006/relationships/image" Target="../media/image69.png"/><Relationship Id="rId15" Type="http://schemas.openxmlformats.org/officeDocument/2006/relationships/image" Target="../media/image79.png"/><Relationship Id="rId14" Type="http://schemas.openxmlformats.org/officeDocument/2006/relationships/image" Target="../media/image76.jpg"/><Relationship Id="rId17" Type="http://schemas.openxmlformats.org/officeDocument/2006/relationships/image" Target="../media/image74.png"/><Relationship Id="rId16" Type="http://schemas.openxmlformats.org/officeDocument/2006/relationships/image" Target="../media/image83.png"/><Relationship Id="rId18"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8.xml"/><Relationship Id="rId3" Type="http://schemas.openxmlformats.org/officeDocument/2006/relationships/image" Target="../media/image7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9.xml"/><Relationship Id="rId3" Type="http://schemas.openxmlformats.org/officeDocument/2006/relationships/hyperlink" Target="https://bit.ly/SGTScaleAll" TargetMode="Externa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pic>
        <p:nvPicPr>
          <p:cNvPr id="1091" name="Google Shape;1091;g3413d037952_1_0"/>
          <p:cNvPicPr preferRelativeResize="0"/>
          <p:nvPr>
            <p:ph idx="2" type="pic"/>
          </p:nvPr>
        </p:nvPicPr>
        <p:blipFill rotWithShape="1">
          <a:blip r:embed="rId3">
            <a:alphaModFix/>
          </a:blip>
          <a:srcRect b="0" l="0" r="0" t="0"/>
          <a:stretch/>
        </p:blipFill>
        <p:spPr>
          <a:xfrm>
            <a:off x="-13608" y="0"/>
            <a:ext cx="4174800" cy="4648800"/>
          </a:xfrm>
          <a:prstGeom prst="rect">
            <a:avLst/>
          </a:prstGeom>
          <a:solidFill>
            <a:srgbClr val="D8D8D8"/>
          </a:solidFill>
          <a:ln>
            <a:noFill/>
          </a:ln>
        </p:spPr>
      </p:pic>
      <p:pic>
        <p:nvPicPr>
          <p:cNvPr id="1092" name="Google Shape;1092;g3413d037952_1_0"/>
          <p:cNvPicPr preferRelativeResize="0"/>
          <p:nvPr>
            <p:ph idx="3" type="pic"/>
          </p:nvPr>
        </p:nvPicPr>
        <p:blipFill rotWithShape="1">
          <a:blip r:embed="rId4">
            <a:alphaModFix/>
          </a:blip>
          <a:srcRect b="0" l="0" r="0" t="0"/>
          <a:stretch/>
        </p:blipFill>
        <p:spPr>
          <a:xfrm>
            <a:off x="4174740" y="0"/>
            <a:ext cx="4124100" cy="4648799"/>
          </a:xfrm>
          <a:prstGeom prst="rect">
            <a:avLst/>
          </a:prstGeom>
          <a:solidFill>
            <a:srgbClr val="D8D8D8"/>
          </a:solidFill>
          <a:ln>
            <a:noFill/>
          </a:ln>
        </p:spPr>
      </p:pic>
      <p:pic>
        <p:nvPicPr>
          <p:cNvPr id="1093" name="Google Shape;1093;g3413d037952_1_0"/>
          <p:cNvPicPr preferRelativeResize="0"/>
          <p:nvPr>
            <p:ph idx="4" type="pic"/>
          </p:nvPr>
        </p:nvPicPr>
        <p:blipFill rotWithShape="1">
          <a:blip r:embed="rId5">
            <a:alphaModFix/>
          </a:blip>
          <a:srcRect b="0" l="0" r="0" t="0"/>
          <a:stretch/>
        </p:blipFill>
        <p:spPr>
          <a:xfrm>
            <a:off x="8298719" y="0"/>
            <a:ext cx="4032001" cy="4648800"/>
          </a:xfrm>
          <a:prstGeom prst="rect">
            <a:avLst/>
          </a:prstGeom>
          <a:solidFill>
            <a:srgbClr val="D8D8D8"/>
          </a:solidFill>
          <a:ln>
            <a:noFill/>
          </a:ln>
        </p:spPr>
      </p:pic>
      <p:sp>
        <p:nvSpPr>
          <p:cNvPr id="1094" name="Google Shape;1094;g3413d037952_1_0"/>
          <p:cNvSpPr txBox="1"/>
          <p:nvPr/>
        </p:nvSpPr>
        <p:spPr>
          <a:xfrm>
            <a:off x="251400" y="5066575"/>
            <a:ext cx="9957600" cy="73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400"/>
              <a:buFont typeface="Arial"/>
              <a:buNone/>
            </a:pPr>
            <a:r>
              <a:rPr lang="en-US" sz="3400">
                <a:solidFill>
                  <a:schemeClr val="dk1"/>
                </a:solidFill>
              </a:rPr>
              <a:t>Market Analysis Coaching Session </a:t>
            </a:r>
            <a:endParaRPr b="0" i="0" sz="3400" u="none" cap="none" strike="noStrike">
              <a:solidFill>
                <a:schemeClr val="dk1"/>
              </a:solidFill>
              <a:latin typeface="Arial"/>
              <a:ea typeface="Arial"/>
              <a:cs typeface="Arial"/>
              <a:sym typeface="Arial"/>
            </a:endParaRPr>
          </a:p>
        </p:txBody>
      </p:sp>
      <p:sp>
        <p:nvSpPr>
          <p:cNvPr id="1095" name="Google Shape;1095;g3413d037952_1_0"/>
          <p:cNvSpPr txBox="1"/>
          <p:nvPr/>
        </p:nvSpPr>
        <p:spPr>
          <a:xfrm>
            <a:off x="251400" y="5781673"/>
            <a:ext cx="7819500" cy="478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i="1" lang="en-US" sz="2000" u="none" cap="none" strike="noStrike">
                <a:solidFill>
                  <a:schemeClr val="dk1"/>
                </a:solidFill>
                <a:latin typeface="Overpass Black"/>
                <a:ea typeface="Overpass Black"/>
                <a:cs typeface="Overpass Black"/>
                <a:sym typeface="Overpass Black"/>
              </a:rPr>
              <a:t>Sustainable Growth: Business Scaling and Expansion</a:t>
            </a:r>
            <a:endParaRPr b="1" i="1" sz="2000" u="none" cap="none" strike="noStrike">
              <a:solidFill>
                <a:schemeClr val="dk1"/>
              </a:solidFill>
              <a:latin typeface="Overpass Black"/>
              <a:ea typeface="Overpass Black"/>
              <a:cs typeface="Overpass Black"/>
              <a:sym typeface="Overpass Black"/>
            </a:endParaRPr>
          </a:p>
          <a:p>
            <a:pPr indent="0" lvl="0" marL="0" marR="0" rtl="0" algn="l">
              <a:lnSpc>
                <a:spcPct val="115000"/>
              </a:lnSpc>
              <a:spcBef>
                <a:spcPts val="0"/>
              </a:spcBef>
              <a:spcAft>
                <a:spcPts val="0"/>
              </a:spcAft>
              <a:buClr>
                <a:srgbClr val="000000"/>
              </a:buClr>
              <a:buSzPts val="2000"/>
              <a:buFont typeface="Arial"/>
              <a:buNone/>
            </a:pPr>
            <a:r>
              <a:rPr lang="en-US" sz="1800">
                <a:solidFill>
                  <a:schemeClr val="dk1"/>
                </a:solidFill>
                <a:latin typeface="Overpass"/>
                <a:ea typeface="Overpass"/>
                <a:cs typeface="Overpass"/>
                <a:sym typeface="Overpass"/>
              </a:rPr>
              <a:t>March 18</a:t>
            </a:r>
            <a:r>
              <a:rPr lang="en-US" sz="1800">
                <a:solidFill>
                  <a:schemeClr val="dk1"/>
                </a:solidFill>
                <a:latin typeface="Overpass"/>
                <a:ea typeface="Overpass"/>
                <a:cs typeface="Overpass"/>
                <a:sym typeface="Overpass"/>
              </a:rPr>
              <a:t>, 2025</a:t>
            </a:r>
            <a:endParaRPr b="0" i="0" sz="1800" u="none" cap="none" strike="noStrike">
              <a:solidFill>
                <a:schemeClr val="dk1"/>
              </a:solidFill>
              <a:latin typeface="Overpass"/>
              <a:ea typeface="Overpass"/>
              <a:cs typeface="Overpass"/>
              <a:sym typeface="Overpass"/>
            </a:endParaRPr>
          </a:p>
        </p:txBody>
      </p:sp>
      <p:sp>
        <p:nvSpPr>
          <p:cNvPr id="1096" name="Google Shape;1096;g3413d037952_1_0"/>
          <p:cNvSpPr/>
          <p:nvPr/>
        </p:nvSpPr>
        <p:spPr>
          <a:xfrm>
            <a:off x="-13600" y="0"/>
            <a:ext cx="12371400" cy="4717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097" name="Google Shape;1097;g3413d037952_1_0"/>
          <p:cNvPicPr preferRelativeResize="0"/>
          <p:nvPr/>
        </p:nvPicPr>
        <p:blipFill rotWithShape="1">
          <a:blip r:embed="rId6">
            <a:alphaModFix/>
          </a:blip>
          <a:srcRect b="24198" l="0" r="0" t="22465"/>
          <a:stretch/>
        </p:blipFill>
        <p:spPr>
          <a:xfrm>
            <a:off x="6614247" y="209702"/>
            <a:ext cx="2254431" cy="1089338"/>
          </a:xfrm>
          <a:prstGeom prst="rect">
            <a:avLst/>
          </a:prstGeom>
          <a:noFill/>
          <a:ln>
            <a:noFill/>
          </a:ln>
        </p:spPr>
      </p:pic>
      <p:pic>
        <p:nvPicPr>
          <p:cNvPr id="1098" name="Google Shape;1098;g3413d037952_1_0"/>
          <p:cNvPicPr preferRelativeResize="0"/>
          <p:nvPr/>
        </p:nvPicPr>
        <p:blipFill rotWithShape="1">
          <a:blip r:embed="rId7">
            <a:alphaModFix/>
          </a:blip>
          <a:srcRect b="0" l="0" r="0" t="0"/>
          <a:stretch/>
        </p:blipFill>
        <p:spPr>
          <a:xfrm>
            <a:off x="255225" y="279328"/>
            <a:ext cx="1676085" cy="1518528"/>
          </a:xfrm>
          <a:prstGeom prst="rect">
            <a:avLst/>
          </a:prstGeom>
          <a:noFill/>
          <a:ln>
            <a:noFill/>
          </a:ln>
        </p:spPr>
      </p:pic>
      <p:pic>
        <p:nvPicPr>
          <p:cNvPr id="1099" name="Google Shape;1099;g3413d037952_1_0"/>
          <p:cNvPicPr preferRelativeResize="0"/>
          <p:nvPr/>
        </p:nvPicPr>
        <p:blipFill rotWithShape="1">
          <a:blip r:embed="rId8">
            <a:alphaModFix/>
          </a:blip>
          <a:srcRect b="0" l="0" r="0" t="0"/>
          <a:stretch/>
        </p:blipFill>
        <p:spPr>
          <a:xfrm>
            <a:off x="4668500" y="196425"/>
            <a:ext cx="1589925" cy="1518525"/>
          </a:xfrm>
          <a:prstGeom prst="rect">
            <a:avLst/>
          </a:prstGeom>
          <a:noFill/>
          <a:ln>
            <a:noFill/>
          </a:ln>
        </p:spPr>
      </p:pic>
      <p:pic>
        <p:nvPicPr>
          <p:cNvPr id="1100" name="Google Shape;1100;g3413d037952_1_0"/>
          <p:cNvPicPr preferRelativeResize="0"/>
          <p:nvPr/>
        </p:nvPicPr>
        <p:blipFill rotWithShape="1">
          <a:blip r:embed="rId9">
            <a:alphaModFix/>
          </a:blip>
          <a:srcRect b="13304" l="0" r="0" t="12987"/>
          <a:stretch/>
        </p:blipFill>
        <p:spPr>
          <a:xfrm>
            <a:off x="8702304" y="1416177"/>
            <a:ext cx="2789278" cy="776123"/>
          </a:xfrm>
          <a:prstGeom prst="rect">
            <a:avLst/>
          </a:prstGeom>
          <a:noFill/>
          <a:ln>
            <a:noFill/>
          </a:ln>
        </p:spPr>
      </p:pic>
      <p:pic>
        <p:nvPicPr>
          <p:cNvPr id="1101" name="Google Shape;1101;g3413d037952_1_0"/>
          <p:cNvPicPr preferRelativeResize="0"/>
          <p:nvPr/>
        </p:nvPicPr>
        <p:blipFill rotWithShape="1">
          <a:blip r:embed="rId10">
            <a:alphaModFix/>
          </a:blip>
          <a:srcRect b="0" l="0" r="0" t="0"/>
          <a:stretch/>
        </p:blipFill>
        <p:spPr>
          <a:xfrm>
            <a:off x="9243289" y="366309"/>
            <a:ext cx="2466150" cy="776126"/>
          </a:xfrm>
          <a:prstGeom prst="rect">
            <a:avLst/>
          </a:prstGeom>
          <a:noFill/>
          <a:ln>
            <a:noFill/>
          </a:ln>
        </p:spPr>
      </p:pic>
      <p:pic>
        <p:nvPicPr>
          <p:cNvPr id="1102" name="Google Shape;1102;g3413d037952_1_0"/>
          <p:cNvPicPr preferRelativeResize="0"/>
          <p:nvPr/>
        </p:nvPicPr>
        <p:blipFill rotWithShape="1">
          <a:blip r:embed="rId11">
            <a:alphaModFix/>
          </a:blip>
          <a:srcRect b="0" l="0" r="0" t="13904"/>
          <a:stretch/>
        </p:blipFill>
        <p:spPr>
          <a:xfrm>
            <a:off x="2400074" y="336777"/>
            <a:ext cx="1846182" cy="1433758"/>
          </a:xfrm>
          <a:prstGeom prst="rect">
            <a:avLst/>
          </a:prstGeom>
          <a:noFill/>
          <a:ln>
            <a:noFill/>
          </a:ln>
        </p:spPr>
      </p:pic>
      <p:pic>
        <p:nvPicPr>
          <p:cNvPr id="1103" name="Google Shape;1103;g3413d037952_1_0"/>
          <p:cNvPicPr preferRelativeResize="0"/>
          <p:nvPr/>
        </p:nvPicPr>
        <p:blipFill rotWithShape="1">
          <a:blip r:embed="rId12">
            <a:alphaModFix/>
          </a:blip>
          <a:srcRect b="0" l="0" r="0" t="6015"/>
          <a:stretch/>
        </p:blipFill>
        <p:spPr>
          <a:xfrm>
            <a:off x="7919661" y="2825775"/>
            <a:ext cx="1959998" cy="1668907"/>
          </a:xfrm>
          <a:prstGeom prst="rect">
            <a:avLst/>
          </a:prstGeom>
          <a:noFill/>
          <a:ln>
            <a:noFill/>
          </a:ln>
        </p:spPr>
      </p:pic>
      <p:pic>
        <p:nvPicPr>
          <p:cNvPr id="1104" name="Google Shape;1104;g3413d037952_1_0"/>
          <p:cNvPicPr preferRelativeResize="0"/>
          <p:nvPr/>
        </p:nvPicPr>
        <p:blipFill rotWithShape="1">
          <a:blip r:embed="rId13">
            <a:alphaModFix/>
          </a:blip>
          <a:srcRect b="0" l="0" r="0" t="0"/>
          <a:stretch/>
        </p:blipFill>
        <p:spPr>
          <a:xfrm>
            <a:off x="4794550" y="3579360"/>
            <a:ext cx="1589932" cy="820622"/>
          </a:xfrm>
          <a:prstGeom prst="rect">
            <a:avLst/>
          </a:prstGeom>
          <a:noFill/>
          <a:ln>
            <a:noFill/>
          </a:ln>
        </p:spPr>
      </p:pic>
      <p:pic>
        <p:nvPicPr>
          <p:cNvPr id="1105" name="Google Shape;1105;g3413d037952_1_0"/>
          <p:cNvPicPr preferRelativeResize="0"/>
          <p:nvPr/>
        </p:nvPicPr>
        <p:blipFill rotWithShape="1">
          <a:blip r:embed="rId14">
            <a:alphaModFix/>
          </a:blip>
          <a:srcRect b="21500" l="0" r="0" t="0"/>
          <a:stretch/>
        </p:blipFill>
        <p:spPr>
          <a:xfrm>
            <a:off x="571406" y="2072113"/>
            <a:ext cx="2466140" cy="715557"/>
          </a:xfrm>
          <a:prstGeom prst="rect">
            <a:avLst/>
          </a:prstGeom>
          <a:noFill/>
          <a:ln>
            <a:noFill/>
          </a:ln>
        </p:spPr>
      </p:pic>
      <p:pic>
        <p:nvPicPr>
          <p:cNvPr id="1106" name="Google Shape;1106;g3413d037952_1_0"/>
          <p:cNvPicPr preferRelativeResize="0"/>
          <p:nvPr/>
        </p:nvPicPr>
        <p:blipFill rotWithShape="1">
          <a:blip r:embed="rId15">
            <a:alphaModFix/>
          </a:blip>
          <a:srcRect b="0" l="0" r="0" t="0"/>
          <a:stretch/>
        </p:blipFill>
        <p:spPr>
          <a:xfrm>
            <a:off x="3400504" y="1797862"/>
            <a:ext cx="1846171" cy="1441501"/>
          </a:xfrm>
          <a:prstGeom prst="rect">
            <a:avLst/>
          </a:prstGeom>
          <a:noFill/>
          <a:ln>
            <a:noFill/>
          </a:ln>
        </p:spPr>
      </p:pic>
      <p:pic>
        <p:nvPicPr>
          <p:cNvPr id="1107" name="Google Shape;1107;g3413d037952_1_0"/>
          <p:cNvPicPr preferRelativeResize="0"/>
          <p:nvPr/>
        </p:nvPicPr>
        <p:blipFill rotWithShape="1">
          <a:blip r:embed="rId16">
            <a:alphaModFix/>
          </a:blip>
          <a:srcRect b="24836" l="0" r="4915" t="14183"/>
          <a:stretch/>
        </p:blipFill>
        <p:spPr>
          <a:xfrm>
            <a:off x="9772834" y="2401682"/>
            <a:ext cx="2143624" cy="1245470"/>
          </a:xfrm>
          <a:prstGeom prst="rect">
            <a:avLst/>
          </a:prstGeom>
          <a:noFill/>
          <a:ln>
            <a:noFill/>
          </a:ln>
        </p:spPr>
      </p:pic>
      <p:pic>
        <p:nvPicPr>
          <p:cNvPr id="1108" name="Google Shape;1108;g3413d037952_1_0"/>
          <p:cNvPicPr preferRelativeResize="0"/>
          <p:nvPr/>
        </p:nvPicPr>
        <p:blipFill rotWithShape="1">
          <a:blip r:embed="rId17">
            <a:alphaModFix/>
          </a:blip>
          <a:srcRect b="0" l="0" r="0" t="0"/>
          <a:stretch/>
        </p:blipFill>
        <p:spPr>
          <a:xfrm>
            <a:off x="1043076" y="3400037"/>
            <a:ext cx="2568074" cy="914048"/>
          </a:xfrm>
          <a:prstGeom prst="rect">
            <a:avLst/>
          </a:prstGeom>
          <a:noFill/>
          <a:ln>
            <a:noFill/>
          </a:ln>
        </p:spPr>
      </p:pic>
      <p:cxnSp>
        <p:nvCxnSpPr>
          <p:cNvPr id="1109" name="Google Shape;1109;g3413d037952_1_0"/>
          <p:cNvCxnSpPr/>
          <p:nvPr/>
        </p:nvCxnSpPr>
        <p:spPr>
          <a:xfrm flipH="1" rot="10800000">
            <a:off x="0" y="4739975"/>
            <a:ext cx="12411600" cy="5100"/>
          </a:xfrm>
          <a:prstGeom prst="straightConnector1">
            <a:avLst/>
          </a:prstGeom>
          <a:noFill/>
          <a:ln cap="flat" cmpd="sng" w="9525">
            <a:solidFill>
              <a:schemeClr val="dk2"/>
            </a:solidFill>
            <a:prstDash val="solid"/>
            <a:round/>
            <a:headEnd len="sm" w="sm" type="none"/>
            <a:tailEnd len="sm" w="sm" type="none"/>
          </a:ln>
        </p:spPr>
      </p:cxnSp>
      <p:pic>
        <p:nvPicPr>
          <p:cNvPr id="1110" name="Google Shape;1110;g3413d037952_1_0"/>
          <p:cNvPicPr preferRelativeResize="0"/>
          <p:nvPr/>
        </p:nvPicPr>
        <p:blipFill rotWithShape="1">
          <a:blip r:embed="rId18">
            <a:alphaModFix/>
          </a:blip>
          <a:srcRect b="0" l="0" r="0" t="0"/>
          <a:stretch/>
        </p:blipFill>
        <p:spPr>
          <a:xfrm>
            <a:off x="5932717" y="2038779"/>
            <a:ext cx="2213050" cy="11265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g313f0ee55f4_1_1323"/>
          <p:cNvSpPr txBox="1"/>
          <p:nvPr/>
        </p:nvSpPr>
        <p:spPr>
          <a:xfrm>
            <a:off x="513525" y="808425"/>
            <a:ext cx="11165100" cy="572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1A70"/>
                </a:solidFill>
                <a:latin typeface="Calibri"/>
                <a:ea typeface="Calibri"/>
                <a:cs typeface="Calibri"/>
                <a:sym typeface="Calibri"/>
              </a:rPr>
              <a:t>Stay engaged:</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We’ll be spending an intensive, albeit brief period of time together. It’s important that folks take care of their individual needs so that they can stay actively engaged in the entirety of the discussion. Please refrain from being on your phone or computer, unless using to take notes. When virtual, please try to limit other activities.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Listen to understand:</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As opposed to listening to respond, where we wait for someone to stop speaking so that we might speak, listening to understand invites us to actively take in what our peers are saying and ask follow-up questions to ensure we understand not just what a person says, but what they mean.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Take space, make space: </a:t>
            </a:r>
            <a:r>
              <a:rPr b="0" i="0" lang="en-US" sz="1400" u="none" cap="none" strike="noStrike">
                <a:solidFill>
                  <a:schemeClr val="dk1"/>
                </a:solidFill>
                <a:latin typeface="Calibri"/>
                <a:ea typeface="Calibri"/>
                <a:cs typeface="Calibri"/>
                <a:sym typeface="Calibri"/>
              </a:rPr>
              <a:t>If you’re someone who is typically comfortable speaking in group settings, consider paying attention to when and how frequently you share, giving space to those voices the group might hear from less frequently. If you’re someone who is typically quieter in group settings, consider taking a chance and sharing your questions, thoughts, concerns, and opinions.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Nobody knows everything, but together we know a lot:</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Everyone has expertise to contribute whether it be skills, resources, stories or insights. Our collective knowledge far exceeds our individual contributions.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Challenge assumptions:</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We’re here to learn from one another and that means asking difficult questions and challenging what we may assume to be best practice. Many of our assumptions are invisible in our culture and ways of working. How might we get curious about the things we assume to be true to explore if there are ways to innovate and evolve our practices?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Expect and accept non-closure</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During our limited time together we will not be able to address and solve all open question. That’s ok! Prepare yourself in advance that decisions may remain under discussion, questions may remain open and we simply may not have time to address some topics. This is part of an ongoing conversation and there’s more to follow.</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Center Participant Workers:</a:t>
            </a:r>
            <a:r>
              <a:rPr b="1" i="0" lang="en-US" sz="1400" u="none" cap="none" strike="noStrike">
                <a:solidFill>
                  <a:schemeClr val="dk1"/>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Participant Workers are the heart of our work. Keep the resident experiences, perspectives, needs and desires front and center in all things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Embrace Diversity in All of its Forms:</a:t>
            </a:r>
            <a:r>
              <a:rPr b="0" i="0" lang="en-US" sz="1400" u="none" cap="none" strike="noStrike">
                <a:solidFill>
                  <a:srgbClr val="001A7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Acknowledge and value the diversity of perspectives and opinions within the group, specifically how they may be informed by folks lived vs. learned experiences.</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1" i="0" lang="en-US" sz="1400" u="none" cap="none" strike="noStrike">
                <a:solidFill>
                  <a:srgbClr val="001A70"/>
                </a:solidFill>
                <a:latin typeface="Calibri"/>
                <a:ea typeface="Calibri"/>
                <a:cs typeface="Calibri"/>
                <a:sym typeface="Calibri"/>
              </a:rPr>
              <a:t>Create a Safer Space for Sharing / Refrain from Attribution:</a:t>
            </a:r>
            <a:r>
              <a:rPr b="1" i="1" lang="en-US" sz="1400" u="none" cap="none" strike="noStrike">
                <a:solidFill>
                  <a:schemeClr val="dk1"/>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We want people to feel comfortable sharing experiences, observations, and ideas - even if those are ideas aren’t yet fully baked. Let’s help people be vulnerable and feel comfortable sharing by not attributing specifics. </a:t>
            </a:r>
            <a:endParaRPr b="1" i="0" sz="1450" u="none" cap="none" strike="noStrike">
              <a:solidFill>
                <a:srgbClr val="000000"/>
              </a:solidFill>
              <a:latin typeface="Overpass"/>
              <a:ea typeface="Overpass"/>
              <a:cs typeface="Overpass"/>
              <a:sym typeface="Overpass"/>
            </a:endParaRPr>
          </a:p>
        </p:txBody>
      </p:sp>
      <p:sp>
        <p:nvSpPr>
          <p:cNvPr id="1116" name="Google Shape;1116;g313f0ee55f4_1_1323"/>
          <p:cNvSpPr txBox="1"/>
          <p:nvPr>
            <p:ph type="ctrTitle"/>
          </p:nvPr>
        </p:nvSpPr>
        <p:spPr>
          <a:xfrm>
            <a:off x="776613" y="1478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t>Community Agreements</a:t>
            </a:r>
            <a:endParaRPr sz="2900"/>
          </a:p>
        </p:txBody>
      </p:sp>
      <p:cxnSp>
        <p:nvCxnSpPr>
          <p:cNvPr id="1117" name="Google Shape;1117;g313f0ee55f4_1_1323"/>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g313f0ee55f4_1_1991"/>
          <p:cNvSpPr txBox="1"/>
          <p:nvPr>
            <p:ph type="ctrTitle"/>
          </p:nvPr>
        </p:nvSpPr>
        <p:spPr>
          <a:xfrm>
            <a:off x="772888" y="1351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extLst>
                  <a:ext uri="http://customooxmlschemas.google.com/">
                    <go:slidesCustomData xmlns:go="http://customooxmlschemas.google.com/" textRoundtripDataId="0"/>
                  </a:ext>
                </a:extLst>
              </a:rPr>
              <a:t>Sustainable Growth: Business Scaling and Expansion Roadmap</a:t>
            </a:r>
            <a:endParaRPr sz="2900"/>
          </a:p>
        </p:txBody>
      </p:sp>
      <p:cxnSp>
        <p:nvCxnSpPr>
          <p:cNvPr id="1123" name="Google Shape;1123;g313f0ee55f4_1_1991"/>
          <p:cNvCxnSpPr/>
          <p:nvPr/>
        </p:nvCxnSpPr>
        <p:spPr>
          <a:xfrm>
            <a:off x="925791" y="3110912"/>
            <a:ext cx="10869600" cy="0"/>
          </a:xfrm>
          <a:prstGeom prst="straightConnector1">
            <a:avLst/>
          </a:prstGeom>
          <a:noFill/>
          <a:ln cap="flat" cmpd="sng" w="76200">
            <a:solidFill>
              <a:schemeClr val="accent3"/>
            </a:solidFill>
            <a:prstDash val="solid"/>
            <a:round/>
            <a:headEnd len="sm" w="sm" type="none"/>
            <a:tailEnd len="sm" w="sm" type="none"/>
          </a:ln>
        </p:spPr>
      </p:cxnSp>
      <p:sp>
        <p:nvSpPr>
          <p:cNvPr id="1124" name="Google Shape;1124;g313f0ee55f4_1_1991"/>
          <p:cNvSpPr/>
          <p:nvPr/>
        </p:nvSpPr>
        <p:spPr>
          <a:xfrm>
            <a:off x="1242997"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9693"/>
                </a:solidFill>
                <a:latin typeface="Overpass"/>
                <a:ea typeface="Overpass"/>
                <a:cs typeface="Overpass"/>
                <a:sym typeface="Overpass"/>
              </a:rPr>
              <a:t>1</a:t>
            </a:r>
            <a:endParaRPr b="1" i="0" sz="2000" u="none" cap="none" strike="noStrike">
              <a:solidFill>
                <a:srgbClr val="009693"/>
              </a:solidFill>
              <a:latin typeface="Overpass"/>
              <a:ea typeface="Overpass"/>
              <a:cs typeface="Overpass"/>
              <a:sym typeface="Overpass"/>
            </a:endParaRPr>
          </a:p>
        </p:txBody>
      </p:sp>
      <p:sp>
        <p:nvSpPr>
          <p:cNvPr id="1125" name="Google Shape;1125;g313f0ee55f4_1_1991"/>
          <p:cNvSpPr/>
          <p:nvPr/>
        </p:nvSpPr>
        <p:spPr>
          <a:xfrm>
            <a:off x="2989749"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Overpass"/>
                <a:ea typeface="Overpass"/>
                <a:cs typeface="Overpass"/>
                <a:sym typeface="Overpass"/>
              </a:rPr>
              <a:t>2</a:t>
            </a:r>
            <a:endParaRPr b="0" i="0" sz="1400" u="none" cap="none" strike="noStrike">
              <a:solidFill>
                <a:schemeClr val="accent3"/>
              </a:solidFill>
              <a:latin typeface="Arial"/>
              <a:ea typeface="Arial"/>
              <a:cs typeface="Arial"/>
              <a:sym typeface="Arial"/>
            </a:endParaRPr>
          </a:p>
        </p:txBody>
      </p:sp>
      <p:sp>
        <p:nvSpPr>
          <p:cNvPr id="1126" name="Google Shape;1126;g313f0ee55f4_1_1991"/>
          <p:cNvSpPr/>
          <p:nvPr/>
        </p:nvSpPr>
        <p:spPr>
          <a:xfrm>
            <a:off x="4736501"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Overpass"/>
                <a:ea typeface="Overpass"/>
                <a:cs typeface="Overpass"/>
                <a:sym typeface="Overpass"/>
              </a:rPr>
              <a:t>3</a:t>
            </a:r>
            <a:endParaRPr b="0" i="0" sz="1400" u="none" cap="none" strike="noStrike">
              <a:solidFill>
                <a:schemeClr val="accent3"/>
              </a:solidFill>
              <a:latin typeface="Arial"/>
              <a:ea typeface="Arial"/>
              <a:cs typeface="Arial"/>
              <a:sym typeface="Arial"/>
            </a:endParaRPr>
          </a:p>
        </p:txBody>
      </p:sp>
      <p:sp>
        <p:nvSpPr>
          <p:cNvPr id="1127" name="Google Shape;1127;g313f0ee55f4_1_1991"/>
          <p:cNvSpPr/>
          <p:nvPr/>
        </p:nvSpPr>
        <p:spPr>
          <a:xfrm>
            <a:off x="6483253"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9693"/>
                </a:solidFill>
                <a:latin typeface="Overpass"/>
                <a:ea typeface="Overpass"/>
                <a:cs typeface="Overpass"/>
                <a:sym typeface="Overpass"/>
              </a:rPr>
              <a:t>4</a:t>
            </a:r>
            <a:endParaRPr b="0" i="0" sz="1400" u="none" cap="none" strike="noStrike">
              <a:solidFill>
                <a:srgbClr val="009693"/>
              </a:solidFill>
              <a:latin typeface="Arial"/>
              <a:ea typeface="Arial"/>
              <a:cs typeface="Arial"/>
              <a:sym typeface="Arial"/>
            </a:endParaRPr>
          </a:p>
        </p:txBody>
      </p:sp>
      <p:sp>
        <p:nvSpPr>
          <p:cNvPr id="1128" name="Google Shape;1128;g313f0ee55f4_1_1991"/>
          <p:cNvSpPr/>
          <p:nvPr/>
        </p:nvSpPr>
        <p:spPr>
          <a:xfrm>
            <a:off x="9976755"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9693"/>
                </a:solidFill>
                <a:latin typeface="Overpass"/>
                <a:ea typeface="Overpass"/>
                <a:cs typeface="Overpass"/>
                <a:sym typeface="Overpass"/>
              </a:rPr>
              <a:t>6</a:t>
            </a:r>
            <a:endParaRPr b="0" i="0" sz="1400" u="none" cap="none" strike="noStrike">
              <a:solidFill>
                <a:srgbClr val="009693"/>
              </a:solidFill>
              <a:latin typeface="Arial"/>
              <a:ea typeface="Arial"/>
              <a:cs typeface="Arial"/>
              <a:sym typeface="Arial"/>
            </a:endParaRPr>
          </a:p>
        </p:txBody>
      </p:sp>
      <p:sp>
        <p:nvSpPr>
          <p:cNvPr id="1129" name="Google Shape;1129;g313f0ee55f4_1_1991"/>
          <p:cNvSpPr/>
          <p:nvPr/>
        </p:nvSpPr>
        <p:spPr>
          <a:xfrm>
            <a:off x="8230005" y="2853073"/>
            <a:ext cx="515700" cy="5157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9693"/>
                </a:solidFill>
                <a:latin typeface="Overpass"/>
                <a:ea typeface="Overpass"/>
                <a:cs typeface="Overpass"/>
                <a:sym typeface="Overpass"/>
              </a:rPr>
              <a:t>5</a:t>
            </a:r>
            <a:endParaRPr b="0" i="0" sz="1400" u="none" cap="none" strike="noStrike">
              <a:solidFill>
                <a:srgbClr val="009693"/>
              </a:solidFill>
              <a:latin typeface="Arial"/>
              <a:ea typeface="Arial"/>
              <a:cs typeface="Arial"/>
              <a:sym typeface="Arial"/>
            </a:endParaRPr>
          </a:p>
        </p:txBody>
      </p:sp>
      <p:sp>
        <p:nvSpPr>
          <p:cNvPr id="1130" name="Google Shape;1130;g313f0ee55f4_1_1991"/>
          <p:cNvSpPr txBox="1"/>
          <p:nvPr/>
        </p:nvSpPr>
        <p:spPr>
          <a:xfrm>
            <a:off x="391900" y="1696850"/>
            <a:ext cx="24588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Overpass"/>
                <a:ea typeface="Overpass"/>
                <a:cs typeface="Overpass"/>
                <a:sym typeface="Overpass"/>
              </a:rPr>
              <a:t>August 8th, 2024</a:t>
            </a:r>
            <a:endParaRPr b="1" i="0" sz="2000" u="none" cap="none" strike="noStrike">
              <a:solidFill>
                <a:schemeClr val="dk1"/>
              </a:solidFill>
              <a:latin typeface="Overpass"/>
              <a:ea typeface="Overpass"/>
              <a:cs typeface="Overpass"/>
              <a:sym typeface="Overpass"/>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Overpass"/>
                <a:ea typeface="Overpass"/>
                <a:cs typeface="Overpass"/>
                <a:sym typeface="Overpass"/>
              </a:rPr>
              <a:t>Venture Criteria</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1400" u="none" cap="none" strike="noStrike">
              <a:solidFill>
                <a:schemeClr val="dk1"/>
              </a:solidFill>
              <a:latin typeface="Arial"/>
              <a:ea typeface="Arial"/>
              <a:cs typeface="Arial"/>
              <a:sym typeface="Arial"/>
            </a:endParaRPr>
          </a:p>
        </p:txBody>
      </p:sp>
      <p:sp>
        <p:nvSpPr>
          <p:cNvPr id="1131" name="Google Shape;1131;g313f0ee55f4_1_1991"/>
          <p:cNvSpPr txBox="1"/>
          <p:nvPr/>
        </p:nvSpPr>
        <p:spPr>
          <a:xfrm>
            <a:off x="1898122" y="3635561"/>
            <a:ext cx="26838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verpass"/>
                <a:ea typeface="Overpass"/>
                <a:cs typeface="Overpass"/>
                <a:sym typeface="Overpass"/>
              </a:rPr>
              <a:t>October 15th, 2024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pass"/>
                <a:ea typeface="Overpass"/>
                <a:cs typeface="Overpass"/>
                <a:sym typeface="Overpass"/>
              </a:rPr>
              <a:t>New Business Canvas  </a:t>
            </a:r>
            <a:endParaRPr b="0" i="0" sz="1400" u="none" cap="none" strike="noStrike">
              <a:solidFill>
                <a:srgbClr val="000000"/>
              </a:solidFill>
              <a:latin typeface="Arial"/>
              <a:ea typeface="Arial"/>
              <a:cs typeface="Arial"/>
              <a:sym typeface="Arial"/>
            </a:endParaRPr>
          </a:p>
        </p:txBody>
      </p:sp>
      <p:sp>
        <p:nvSpPr>
          <p:cNvPr id="1132" name="Google Shape;1132;g313f0ee55f4_1_1991"/>
          <p:cNvSpPr txBox="1"/>
          <p:nvPr/>
        </p:nvSpPr>
        <p:spPr>
          <a:xfrm>
            <a:off x="3527050" y="1732188"/>
            <a:ext cx="293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verpass"/>
                <a:ea typeface="Overpass"/>
                <a:cs typeface="Overpass"/>
                <a:sym typeface="Overpass"/>
              </a:rPr>
              <a:t>December 10th, 2024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pass"/>
                <a:ea typeface="Overpass"/>
                <a:cs typeface="Overpass"/>
                <a:sym typeface="Overpass"/>
              </a:rPr>
              <a:t>Feasibility Overview</a:t>
            </a:r>
            <a:endParaRPr b="0" i="0" sz="1400" u="none" cap="none" strike="noStrike">
              <a:solidFill>
                <a:srgbClr val="000000"/>
              </a:solidFill>
              <a:latin typeface="Arial"/>
              <a:ea typeface="Arial"/>
              <a:cs typeface="Arial"/>
              <a:sym typeface="Arial"/>
            </a:endParaRPr>
          </a:p>
        </p:txBody>
      </p:sp>
      <p:sp>
        <p:nvSpPr>
          <p:cNvPr id="1133" name="Google Shape;1133;g313f0ee55f4_1_1991"/>
          <p:cNvSpPr txBox="1"/>
          <p:nvPr/>
        </p:nvSpPr>
        <p:spPr>
          <a:xfrm>
            <a:off x="5399202" y="3635561"/>
            <a:ext cx="26838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verpass"/>
                <a:ea typeface="Overpass"/>
                <a:cs typeface="Overpass"/>
                <a:sym typeface="Overpass"/>
              </a:rPr>
              <a:t>February 11th, 2025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pass"/>
                <a:ea typeface="Overpass"/>
                <a:cs typeface="Overpass"/>
                <a:sym typeface="Overpass"/>
              </a:rPr>
              <a:t>Market Analysis</a:t>
            </a:r>
            <a:endParaRPr b="0" i="0" sz="1400" u="none" cap="none" strike="noStrike">
              <a:solidFill>
                <a:srgbClr val="000000"/>
              </a:solidFill>
              <a:latin typeface="Arial"/>
              <a:ea typeface="Arial"/>
              <a:cs typeface="Arial"/>
              <a:sym typeface="Arial"/>
            </a:endParaRPr>
          </a:p>
        </p:txBody>
      </p:sp>
      <p:sp>
        <p:nvSpPr>
          <p:cNvPr id="1134" name="Google Shape;1134;g313f0ee55f4_1_1991"/>
          <p:cNvSpPr txBox="1"/>
          <p:nvPr/>
        </p:nvSpPr>
        <p:spPr>
          <a:xfrm>
            <a:off x="6983351" y="1696850"/>
            <a:ext cx="3009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verpass"/>
                <a:ea typeface="Overpass"/>
                <a:cs typeface="Overpass"/>
                <a:sym typeface="Overpass"/>
              </a:rPr>
              <a:t>April 15, 2025</a:t>
            </a:r>
            <a:endParaRPr b="1" i="0" sz="2000" u="none" cap="none" strike="noStrike">
              <a:solidFill>
                <a:srgbClr val="000000"/>
              </a:solidFill>
              <a:latin typeface="Overpass"/>
              <a:ea typeface="Overpass"/>
              <a:cs typeface="Overpass"/>
              <a:sym typeface="Overpass"/>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pass"/>
                <a:ea typeface="Overpass"/>
                <a:cs typeface="Overpass"/>
                <a:sym typeface="Overpass"/>
              </a:rPr>
              <a:t>Operational and Organizational Analysis</a:t>
            </a:r>
            <a:endParaRPr b="0" i="0" sz="1400" u="none" cap="none" strike="noStrike">
              <a:solidFill>
                <a:srgbClr val="000000"/>
              </a:solidFill>
              <a:latin typeface="Arial"/>
              <a:ea typeface="Arial"/>
              <a:cs typeface="Arial"/>
              <a:sym typeface="Arial"/>
            </a:endParaRPr>
          </a:p>
        </p:txBody>
      </p:sp>
      <p:sp>
        <p:nvSpPr>
          <p:cNvPr id="1135" name="Google Shape;1135;g313f0ee55f4_1_1991"/>
          <p:cNvSpPr txBox="1"/>
          <p:nvPr/>
        </p:nvSpPr>
        <p:spPr>
          <a:xfrm>
            <a:off x="8921200" y="3635561"/>
            <a:ext cx="26268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Overpass"/>
                <a:ea typeface="Overpass"/>
                <a:cs typeface="Overpass"/>
                <a:sym typeface="Overpass"/>
              </a:rPr>
              <a:t>June 10th, 2025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pass"/>
                <a:ea typeface="Overpass"/>
                <a:cs typeface="Overpass"/>
                <a:sym typeface="Overpass"/>
              </a:rPr>
              <a:t>Financial Projections</a:t>
            </a:r>
            <a:endParaRPr b="0" i="0" sz="1400" u="none" cap="none" strike="noStrike">
              <a:solidFill>
                <a:srgbClr val="000000"/>
              </a:solidFill>
              <a:latin typeface="Arial"/>
              <a:ea typeface="Arial"/>
              <a:cs typeface="Arial"/>
              <a:sym typeface="Arial"/>
            </a:endParaRPr>
          </a:p>
        </p:txBody>
      </p:sp>
      <p:sp>
        <p:nvSpPr>
          <p:cNvPr id="1136" name="Google Shape;1136;g313f0ee55f4_1_1991"/>
          <p:cNvSpPr/>
          <p:nvPr/>
        </p:nvSpPr>
        <p:spPr>
          <a:xfrm>
            <a:off x="2215500" y="2931425"/>
            <a:ext cx="317425" cy="401700"/>
          </a:xfrm>
          <a:prstGeom prst="flowChartDecision">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37" name="Google Shape;1137;g313f0ee55f4_1_1991"/>
          <p:cNvSpPr/>
          <p:nvPr/>
        </p:nvSpPr>
        <p:spPr>
          <a:xfrm>
            <a:off x="9202500" y="2931425"/>
            <a:ext cx="317425" cy="401700"/>
          </a:xfrm>
          <a:prstGeom prst="flowChartDecision">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38" name="Google Shape;1138;g313f0ee55f4_1_1991"/>
          <p:cNvSpPr/>
          <p:nvPr/>
        </p:nvSpPr>
        <p:spPr>
          <a:xfrm>
            <a:off x="7455750" y="2910038"/>
            <a:ext cx="317425" cy="401700"/>
          </a:xfrm>
          <a:prstGeom prst="flowChartDecision">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39" name="Google Shape;1139;g313f0ee55f4_1_1991"/>
          <p:cNvSpPr/>
          <p:nvPr/>
        </p:nvSpPr>
        <p:spPr>
          <a:xfrm>
            <a:off x="5709013" y="2931438"/>
            <a:ext cx="317425" cy="401700"/>
          </a:xfrm>
          <a:prstGeom prst="flowChartDecision">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40" name="Google Shape;1140;g313f0ee55f4_1_1991"/>
          <p:cNvSpPr/>
          <p:nvPr/>
        </p:nvSpPr>
        <p:spPr>
          <a:xfrm>
            <a:off x="3962263" y="2931438"/>
            <a:ext cx="317425" cy="401700"/>
          </a:xfrm>
          <a:prstGeom prst="flowChartDecision">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41" name="Google Shape;1141;g313f0ee55f4_1_1991"/>
          <p:cNvSpPr/>
          <p:nvPr/>
        </p:nvSpPr>
        <p:spPr>
          <a:xfrm>
            <a:off x="10949263" y="2910038"/>
            <a:ext cx="317425" cy="401700"/>
          </a:xfrm>
          <a:prstGeom prst="flowChartDecision">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1142" name="Google Shape;1142;g313f0ee55f4_1_1991"/>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g3413d037952_1_616"/>
          <p:cNvSpPr txBox="1"/>
          <p:nvPr>
            <p:ph type="ctrTitle"/>
          </p:nvPr>
        </p:nvSpPr>
        <p:spPr>
          <a:xfrm>
            <a:off x="772888" y="1351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t>Stoplight Analysis - Market Opportunity Feasibility Milestones</a:t>
            </a:r>
            <a:endParaRPr sz="2900"/>
          </a:p>
        </p:txBody>
      </p:sp>
      <p:cxnSp>
        <p:nvCxnSpPr>
          <p:cNvPr id="1148" name="Google Shape;1148;g3413d037952_1_616"/>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graphicFrame>
        <p:nvGraphicFramePr>
          <p:cNvPr id="1149" name="Google Shape;1149;g3413d037952_1_616"/>
          <p:cNvGraphicFramePr/>
          <p:nvPr/>
        </p:nvGraphicFramePr>
        <p:xfrm>
          <a:off x="493388" y="1577400"/>
          <a:ext cx="3000000" cy="3000000"/>
        </p:xfrm>
        <a:graphic>
          <a:graphicData uri="http://schemas.openxmlformats.org/drawingml/2006/table">
            <a:tbl>
              <a:tblPr>
                <a:noFill/>
                <a:tableStyleId>{032870EF-F081-4663-8F7D-6B36C3BC604F}</a:tableStyleId>
              </a:tblPr>
              <a:tblGrid>
                <a:gridCol w="2248750"/>
                <a:gridCol w="2127550"/>
                <a:gridCol w="6821625"/>
              </a:tblGrid>
              <a:tr h="190500">
                <a:tc>
                  <a:txBody>
                    <a:bodyPr/>
                    <a:lstStyle/>
                    <a:p>
                      <a:pPr indent="0" lvl="0" marL="0" rtl="0" algn="ctr">
                        <a:lnSpc>
                          <a:spcPct val="115000"/>
                        </a:lnSpc>
                        <a:spcBef>
                          <a:spcPts val="0"/>
                        </a:spcBef>
                        <a:spcAft>
                          <a:spcPts val="0"/>
                        </a:spcAft>
                        <a:buNone/>
                      </a:pPr>
                      <a:r>
                        <a:rPr b="1" lang="en-US" sz="2100">
                          <a:solidFill>
                            <a:srgbClr val="FFFFFF"/>
                          </a:solidFill>
                        </a:rPr>
                        <a:t>Category</a:t>
                      </a:r>
                      <a:endParaRPr b="1" sz="2100">
                        <a:solidFill>
                          <a:srgbClr val="FFFFFF"/>
                        </a:solidFill>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3D85C6"/>
                    </a:solidFill>
                  </a:tcPr>
                </a:tc>
                <a:tc>
                  <a:txBody>
                    <a:bodyPr/>
                    <a:lstStyle/>
                    <a:p>
                      <a:pPr indent="0" lvl="0" marL="0" rtl="0" algn="ctr">
                        <a:lnSpc>
                          <a:spcPct val="115000"/>
                        </a:lnSpc>
                        <a:spcBef>
                          <a:spcPts val="0"/>
                        </a:spcBef>
                        <a:spcAft>
                          <a:spcPts val="0"/>
                        </a:spcAft>
                        <a:buNone/>
                      </a:pPr>
                      <a:r>
                        <a:rPr b="1" lang="en-US" sz="2100">
                          <a:solidFill>
                            <a:srgbClr val="FFFFFF"/>
                          </a:solidFill>
                        </a:rPr>
                        <a:t>Feasibility Milestone Name</a:t>
                      </a:r>
                      <a:endParaRPr b="1" sz="2100">
                        <a:solidFill>
                          <a:srgbClr val="FFFFFF"/>
                        </a:solidFill>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3D85C6"/>
                    </a:solidFill>
                  </a:tcPr>
                </a:tc>
                <a:tc>
                  <a:txBody>
                    <a:bodyPr/>
                    <a:lstStyle/>
                    <a:p>
                      <a:pPr indent="0" lvl="0" marL="0" rtl="0" algn="ctr">
                        <a:lnSpc>
                          <a:spcPct val="115000"/>
                        </a:lnSpc>
                        <a:spcBef>
                          <a:spcPts val="0"/>
                        </a:spcBef>
                        <a:spcAft>
                          <a:spcPts val="0"/>
                        </a:spcAft>
                        <a:buNone/>
                      </a:pPr>
                      <a:r>
                        <a:rPr b="1" lang="en-US" sz="2100">
                          <a:solidFill>
                            <a:srgbClr val="FFFFFF"/>
                          </a:solidFill>
                        </a:rPr>
                        <a:t>Feasibility Milestone Description</a:t>
                      </a:r>
                      <a:endParaRPr b="1" sz="2100">
                        <a:solidFill>
                          <a:srgbClr val="FFFFFF"/>
                        </a:solidFill>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3D85C6"/>
                    </a:solidFill>
                  </a:tcPr>
                </a:tc>
              </a:tr>
              <a:tr h="400850">
                <a:tc rowSpan="3">
                  <a:txBody>
                    <a:bodyPr/>
                    <a:lstStyle/>
                    <a:p>
                      <a:pPr indent="0" lvl="0" marL="0" rtl="0" algn="l">
                        <a:lnSpc>
                          <a:spcPct val="115000"/>
                        </a:lnSpc>
                        <a:spcBef>
                          <a:spcPts val="0"/>
                        </a:spcBef>
                        <a:spcAft>
                          <a:spcPts val="0"/>
                        </a:spcAft>
                        <a:buNone/>
                      </a:pPr>
                      <a:r>
                        <a:rPr b="1" lang="en-US" sz="2100"/>
                        <a:t>Market Opportunity</a:t>
                      </a:r>
                      <a:endParaRPr b="1" sz="2100"/>
                    </a:p>
                  </a:txBody>
                  <a:tcPr marT="91425" marB="91425" marR="28575" marL="285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100"/>
                        <a:t>Market Demand</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100"/>
                        <a:t>There is sufficient demand from key customers in the target market.</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4825">
                <a:tc vMerge="1"/>
                <a:tc>
                  <a:txBody>
                    <a:bodyPr/>
                    <a:lstStyle/>
                    <a:p>
                      <a:pPr indent="0" lvl="0" marL="0" rtl="0" algn="l">
                        <a:lnSpc>
                          <a:spcPct val="115000"/>
                        </a:lnSpc>
                        <a:spcBef>
                          <a:spcPts val="0"/>
                        </a:spcBef>
                        <a:spcAft>
                          <a:spcPts val="0"/>
                        </a:spcAft>
                        <a:buNone/>
                      </a:pPr>
                      <a:r>
                        <a:rPr lang="en-US" sz="2100"/>
                        <a:t>Competitive Advantage</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100"/>
                        <a:t>We can establish competitive advantage to gain market share.</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2825">
                <a:tc vMerge="1"/>
                <a:tc>
                  <a:txBody>
                    <a:bodyPr/>
                    <a:lstStyle/>
                    <a:p>
                      <a:pPr indent="0" lvl="0" marL="0" rtl="0" algn="l">
                        <a:lnSpc>
                          <a:spcPct val="115000"/>
                        </a:lnSpc>
                        <a:spcBef>
                          <a:spcPts val="0"/>
                        </a:spcBef>
                        <a:spcAft>
                          <a:spcPts val="0"/>
                        </a:spcAft>
                        <a:buNone/>
                      </a:pPr>
                      <a:r>
                        <a:rPr lang="en-US" sz="2100"/>
                        <a:t>Industry Growth</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100"/>
                        <a:t>Our target industry for expansion shows positive market and job growth trends.</a:t>
                      </a:r>
                      <a:endParaRPr sz="2100"/>
                    </a:p>
                  </a:txBody>
                  <a:tcPr marT="91425" marB="91425" marR="28575" marL="2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g3413d037952_1_946"/>
          <p:cNvSpPr txBox="1"/>
          <p:nvPr>
            <p:ph type="ctrTitle"/>
          </p:nvPr>
        </p:nvSpPr>
        <p:spPr>
          <a:xfrm>
            <a:off x="772888" y="1351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t>How to Conduct Market Analysis</a:t>
            </a:r>
            <a:endParaRPr sz="2900"/>
          </a:p>
        </p:txBody>
      </p:sp>
      <p:cxnSp>
        <p:nvCxnSpPr>
          <p:cNvPr id="1155" name="Google Shape;1155;g3413d037952_1_946"/>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sp>
        <p:nvSpPr>
          <p:cNvPr id="1156" name="Google Shape;1156;g3413d037952_1_946"/>
          <p:cNvSpPr txBox="1"/>
          <p:nvPr/>
        </p:nvSpPr>
        <p:spPr>
          <a:xfrm>
            <a:off x="1559800" y="1407150"/>
            <a:ext cx="9065100" cy="404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chemeClr val="dk1"/>
              </a:solidFill>
              <a:latin typeface="Overpass"/>
              <a:ea typeface="Overpass"/>
              <a:cs typeface="Overpass"/>
              <a:sym typeface="Overpass"/>
            </a:endParaRPr>
          </a:p>
          <a:p>
            <a:pPr indent="-393700" lvl="0" marL="457200" rtl="0" algn="l">
              <a:lnSpc>
                <a:spcPct val="115000"/>
              </a:lnSpc>
              <a:spcBef>
                <a:spcPts val="1200"/>
              </a:spcBef>
              <a:spcAft>
                <a:spcPts val="0"/>
              </a:spcAft>
              <a:buClr>
                <a:schemeClr val="dk1"/>
              </a:buClr>
              <a:buSzPts val="2600"/>
              <a:buFont typeface="Overpass"/>
              <a:buAutoNum type="arabicPeriod"/>
            </a:pPr>
            <a:r>
              <a:rPr b="1" lang="en-US" sz="2600">
                <a:solidFill>
                  <a:schemeClr val="dk1"/>
                </a:solidFill>
                <a:latin typeface="Overpass"/>
                <a:ea typeface="Overpass"/>
                <a:cs typeface="Overpass"/>
                <a:sym typeface="Overpass"/>
              </a:rPr>
              <a:t>Identify assumptions</a:t>
            </a:r>
            <a:r>
              <a:rPr lang="en-US" sz="2600">
                <a:solidFill>
                  <a:schemeClr val="dk1"/>
                </a:solidFill>
                <a:latin typeface="Overpass"/>
                <a:ea typeface="Overpass"/>
                <a:cs typeface="Overpass"/>
                <a:sym typeface="Overpass"/>
              </a:rPr>
              <a:t> about your customers, competitors, and industry that need to be validated.</a:t>
            </a:r>
            <a:endParaRPr sz="2600">
              <a:solidFill>
                <a:schemeClr val="dk1"/>
              </a:solidFill>
              <a:latin typeface="Overpass"/>
              <a:ea typeface="Overpass"/>
              <a:cs typeface="Overpass"/>
              <a:sym typeface="Overpass"/>
            </a:endParaRPr>
          </a:p>
          <a:p>
            <a:pPr indent="-393700" lvl="0" marL="457200" rtl="0" algn="l">
              <a:lnSpc>
                <a:spcPct val="115000"/>
              </a:lnSpc>
              <a:spcBef>
                <a:spcPts val="0"/>
              </a:spcBef>
              <a:spcAft>
                <a:spcPts val="0"/>
              </a:spcAft>
              <a:buClr>
                <a:schemeClr val="dk1"/>
              </a:buClr>
              <a:buSzPts val="2600"/>
              <a:buFont typeface="Overpass"/>
              <a:buAutoNum type="arabicPeriod"/>
            </a:pPr>
            <a:r>
              <a:rPr b="1" lang="en-US" sz="2600">
                <a:solidFill>
                  <a:schemeClr val="dk1"/>
                </a:solidFill>
                <a:latin typeface="Overpass"/>
                <a:ea typeface="Overpass"/>
                <a:cs typeface="Overpass"/>
                <a:sym typeface="Overpass"/>
              </a:rPr>
              <a:t>Conduct research</a:t>
            </a:r>
            <a:r>
              <a:rPr lang="en-US" sz="2600">
                <a:solidFill>
                  <a:schemeClr val="dk1"/>
                </a:solidFill>
                <a:latin typeface="Overpass"/>
                <a:ea typeface="Overpass"/>
                <a:cs typeface="Overpass"/>
                <a:sym typeface="Overpass"/>
              </a:rPr>
              <a:t> to prove or disprove your assumptions.</a:t>
            </a:r>
            <a:endParaRPr sz="2600">
              <a:solidFill>
                <a:schemeClr val="dk1"/>
              </a:solidFill>
              <a:latin typeface="Overpass"/>
              <a:ea typeface="Overpass"/>
              <a:cs typeface="Overpass"/>
              <a:sym typeface="Overpass"/>
            </a:endParaRPr>
          </a:p>
          <a:p>
            <a:pPr indent="-393700" lvl="0" marL="457200" rtl="0" algn="l">
              <a:lnSpc>
                <a:spcPct val="115000"/>
              </a:lnSpc>
              <a:spcBef>
                <a:spcPts val="0"/>
              </a:spcBef>
              <a:spcAft>
                <a:spcPts val="0"/>
              </a:spcAft>
              <a:buClr>
                <a:schemeClr val="dk1"/>
              </a:buClr>
              <a:buSzPts val="2600"/>
              <a:buFont typeface="Overpass"/>
              <a:buAutoNum type="arabicPeriod"/>
            </a:pPr>
            <a:r>
              <a:rPr b="1" lang="en-US" sz="2600">
                <a:solidFill>
                  <a:schemeClr val="dk1"/>
                </a:solidFill>
                <a:latin typeface="Overpass"/>
                <a:ea typeface="Overpass"/>
                <a:cs typeface="Overpass"/>
                <a:sym typeface="Overpass"/>
              </a:rPr>
              <a:t>Assess &amp; adapt </a:t>
            </a:r>
            <a:r>
              <a:rPr lang="en-US" sz="2600">
                <a:solidFill>
                  <a:schemeClr val="dk1"/>
                </a:solidFill>
                <a:latin typeface="Overpass"/>
                <a:ea typeface="Overpass"/>
                <a:cs typeface="Overpass"/>
                <a:sym typeface="Overpass"/>
              </a:rPr>
              <a:t>by identifying opportunities to refine, or pivot, your growth initiative based on your findings.</a:t>
            </a:r>
            <a:endParaRPr sz="2600">
              <a:solidFill>
                <a:schemeClr val="dk1"/>
              </a:solidFill>
              <a:latin typeface="Overpass"/>
              <a:ea typeface="Overpass"/>
              <a:cs typeface="Overpass"/>
              <a:sym typeface="Overpass"/>
            </a:endParaRPr>
          </a:p>
          <a:p>
            <a:pPr indent="0" lvl="0" marL="0" marR="0" rtl="0" algn="l">
              <a:lnSpc>
                <a:spcPct val="115000"/>
              </a:lnSpc>
              <a:spcBef>
                <a:spcPts val="1200"/>
              </a:spcBef>
              <a:spcAft>
                <a:spcPts val="0"/>
              </a:spcAft>
              <a:buClr>
                <a:srgbClr val="000000"/>
              </a:buClr>
              <a:buSzPts val="2200"/>
              <a:buFont typeface="Arial"/>
              <a:buNone/>
            </a:pPr>
            <a:r>
              <a:t/>
            </a:r>
            <a:endParaRPr b="0" i="0" sz="2600" u="none" cap="none" strike="noStrike">
              <a:solidFill>
                <a:schemeClr val="dk1"/>
              </a:solidFill>
              <a:latin typeface="Overpass"/>
              <a:ea typeface="Overpass"/>
              <a:cs typeface="Overpass"/>
              <a:sym typeface="Overpas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61" name="Shape 1161"/>
        <p:cNvGrpSpPr/>
        <p:nvPr/>
      </p:nvGrpSpPr>
      <p:grpSpPr>
        <a:xfrm>
          <a:off x="0" y="0"/>
          <a:ext cx="0" cy="0"/>
          <a:chOff x="0" y="0"/>
          <a:chExt cx="0" cy="0"/>
        </a:xfrm>
      </p:grpSpPr>
      <p:sp>
        <p:nvSpPr>
          <p:cNvPr id="1162" name="Google Shape;1162;g3414747a7d7_0_340"/>
          <p:cNvSpPr txBox="1"/>
          <p:nvPr>
            <p:ph type="ctrTitle"/>
          </p:nvPr>
        </p:nvSpPr>
        <p:spPr>
          <a:xfrm>
            <a:off x="800200" y="843100"/>
            <a:ext cx="10204800" cy="536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5600"/>
              <a:buNone/>
            </a:pPr>
            <a:r>
              <a:rPr lang="en-US">
                <a:latin typeface="Overpass"/>
                <a:ea typeface="Overpass"/>
                <a:cs typeface="Overpass"/>
                <a:sym typeface="Overpass"/>
                <a:extLst>
                  <a:ext uri="http://customooxmlschemas.google.com/">
                    <go:slidesCustomData xmlns:go="http://customooxmlschemas.google.com/" textRoundtripDataId="1"/>
                  </a:ext>
                </a:extLst>
              </a:rPr>
              <a:t>Independent Reflection</a:t>
            </a:r>
            <a:endParaRPr sz="3300">
              <a:latin typeface="Overpass"/>
              <a:ea typeface="Overpass"/>
              <a:cs typeface="Overpass"/>
              <a:sym typeface="Overpass"/>
            </a:endParaRPr>
          </a:p>
          <a:p>
            <a:pPr indent="0" lvl="0" marL="0" rtl="0" algn="l">
              <a:lnSpc>
                <a:spcPct val="115000"/>
              </a:lnSpc>
              <a:spcBef>
                <a:spcPts val="0"/>
              </a:spcBef>
              <a:spcAft>
                <a:spcPts val="0"/>
              </a:spcAft>
              <a:buSzPts val="5600"/>
              <a:buNone/>
            </a:pPr>
            <a:r>
              <a:t/>
            </a:r>
            <a:endParaRPr sz="2700">
              <a:latin typeface="Overpass"/>
              <a:ea typeface="Overpass"/>
              <a:cs typeface="Overpass"/>
              <a:sym typeface="Overpass"/>
            </a:endParaRPr>
          </a:p>
          <a:p>
            <a:pPr indent="0" lvl="0" marL="0" rtl="0" algn="l">
              <a:lnSpc>
                <a:spcPct val="90000"/>
              </a:lnSpc>
              <a:spcBef>
                <a:spcPts val="0"/>
              </a:spcBef>
              <a:spcAft>
                <a:spcPts val="0"/>
              </a:spcAft>
              <a:buSzPts val="5600"/>
              <a:buNone/>
            </a:pPr>
            <a:r>
              <a:rPr lang="en-US" sz="2700">
                <a:latin typeface="Overpass"/>
                <a:ea typeface="Overpass"/>
                <a:cs typeface="Overpass"/>
                <a:sym typeface="Overpass"/>
              </a:rPr>
              <a:t>What key question do you have about conducting or assessing your growth initiative’s: </a:t>
            </a:r>
            <a:endParaRPr sz="2700">
              <a:latin typeface="Overpass"/>
              <a:ea typeface="Overpass"/>
              <a:cs typeface="Overpass"/>
              <a:sym typeface="Overpass"/>
            </a:endParaRPr>
          </a:p>
          <a:p>
            <a:pPr indent="0" lvl="0" marL="0" rtl="0" algn="l">
              <a:lnSpc>
                <a:spcPct val="90000"/>
              </a:lnSpc>
              <a:spcBef>
                <a:spcPts val="0"/>
              </a:spcBef>
              <a:spcAft>
                <a:spcPts val="0"/>
              </a:spcAft>
              <a:buSzPts val="5600"/>
              <a:buNone/>
            </a:pPr>
            <a:r>
              <a:t/>
            </a:r>
            <a:endParaRPr sz="2700">
              <a:latin typeface="Overpass"/>
              <a:ea typeface="Overpass"/>
              <a:cs typeface="Overpass"/>
              <a:sym typeface="Overpass"/>
            </a:endParaRPr>
          </a:p>
          <a:p>
            <a:pPr indent="-323850" lvl="0" marL="914400" rtl="0" algn="l">
              <a:lnSpc>
                <a:spcPct val="90000"/>
              </a:lnSpc>
              <a:spcBef>
                <a:spcPts val="0"/>
              </a:spcBef>
              <a:spcAft>
                <a:spcPts val="0"/>
              </a:spcAft>
              <a:buSzPts val="1500"/>
              <a:buFont typeface="Overpass"/>
              <a:buChar char="●"/>
            </a:pPr>
            <a:r>
              <a:rPr b="1" lang="en-US" sz="2700" u="sng">
                <a:latin typeface="Overpass"/>
                <a:ea typeface="Overpass"/>
                <a:cs typeface="Overpass"/>
                <a:sym typeface="Overpass"/>
              </a:rPr>
              <a:t>market demand</a:t>
            </a:r>
            <a:r>
              <a:rPr lang="en-US" sz="2700">
                <a:latin typeface="Overpass"/>
                <a:ea typeface="Overpass"/>
                <a:cs typeface="Overpass"/>
                <a:sym typeface="Overpass"/>
              </a:rPr>
              <a:t> (identifying your customers and the problem they’ll pay you to solve) </a:t>
            </a:r>
            <a:endParaRPr sz="2700">
              <a:latin typeface="Overpass"/>
              <a:ea typeface="Overpass"/>
              <a:cs typeface="Overpass"/>
              <a:sym typeface="Overpass"/>
            </a:endParaRPr>
          </a:p>
          <a:p>
            <a:pPr indent="0" lvl="0" marL="914400" rtl="0" algn="l">
              <a:lnSpc>
                <a:spcPct val="90000"/>
              </a:lnSpc>
              <a:spcBef>
                <a:spcPts val="0"/>
              </a:spcBef>
              <a:spcAft>
                <a:spcPts val="0"/>
              </a:spcAft>
              <a:buNone/>
            </a:pPr>
            <a:r>
              <a:t/>
            </a:r>
            <a:endParaRPr sz="2700">
              <a:latin typeface="Overpass"/>
              <a:ea typeface="Overpass"/>
              <a:cs typeface="Overpass"/>
              <a:sym typeface="Overpass"/>
            </a:endParaRPr>
          </a:p>
          <a:p>
            <a:pPr indent="-323850" lvl="0" marL="914400" rtl="0" algn="l">
              <a:lnSpc>
                <a:spcPct val="90000"/>
              </a:lnSpc>
              <a:spcBef>
                <a:spcPts val="0"/>
              </a:spcBef>
              <a:spcAft>
                <a:spcPts val="0"/>
              </a:spcAft>
              <a:buSzPts val="1500"/>
              <a:buFont typeface="Overpass"/>
              <a:buChar char="●"/>
            </a:pPr>
            <a:r>
              <a:rPr b="1" lang="en-US" sz="2700" u="sng">
                <a:latin typeface="Overpass"/>
                <a:ea typeface="Overpass"/>
                <a:cs typeface="Overpass"/>
                <a:sym typeface="Overpass"/>
              </a:rPr>
              <a:t>competitive advantage</a:t>
            </a:r>
            <a:r>
              <a:rPr b="1" lang="en-US" sz="2700">
                <a:latin typeface="Overpass"/>
                <a:ea typeface="Overpass"/>
                <a:cs typeface="Overpass"/>
                <a:sym typeface="Overpass"/>
              </a:rPr>
              <a:t> </a:t>
            </a:r>
            <a:r>
              <a:rPr lang="en-US" sz="2700">
                <a:latin typeface="Overpass"/>
                <a:ea typeface="Overpass"/>
                <a:cs typeface="Overpass"/>
                <a:sym typeface="Overpass"/>
              </a:rPr>
              <a:t>(why customers choose you over the competitors)</a:t>
            </a:r>
            <a:endParaRPr sz="2700">
              <a:latin typeface="Overpass"/>
              <a:ea typeface="Overpass"/>
              <a:cs typeface="Overpass"/>
              <a:sym typeface="Overpass"/>
            </a:endParaRPr>
          </a:p>
          <a:p>
            <a:pPr indent="0" lvl="0" marL="914400" rtl="0" algn="l">
              <a:lnSpc>
                <a:spcPct val="90000"/>
              </a:lnSpc>
              <a:spcBef>
                <a:spcPts val="0"/>
              </a:spcBef>
              <a:spcAft>
                <a:spcPts val="0"/>
              </a:spcAft>
              <a:buNone/>
            </a:pPr>
            <a:r>
              <a:t/>
            </a:r>
            <a:endParaRPr sz="2700">
              <a:latin typeface="Overpass"/>
              <a:ea typeface="Overpass"/>
              <a:cs typeface="Overpass"/>
              <a:sym typeface="Overpass"/>
            </a:endParaRPr>
          </a:p>
          <a:p>
            <a:pPr indent="-323850" lvl="0" marL="914400" rtl="0" algn="l">
              <a:lnSpc>
                <a:spcPct val="90000"/>
              </a:lnSpc>
              <a:spcBef>
                <a:spcPts val="0"/>
              </a:spcBef>
              <a:spcAft>
                <a:spcPts val="0"/>
              </a:spcAft>
              <a:buSzPts val="1500"/>
              <a:buFont typeface="Overpass"/>
              <a:buChar char="●"/>
            </a:pPr>
            <a:r>
              <a:rPr b="1" lang="en-US" sz="2700" u="sng">
                <a:latin typeface="Overpass"/>
                <a:ea typeface="Overpass"/>
                <a:cs typeface="Overpass"/>
                <a:sym typeface="Overpass"/>
              </a:rPr>
              <a:t>industry growth</a:t>
            </a:r>
            <a:r>
              <a:rPr b="1" lang="en-US" sz="2700">
                <a:latin typeface="Overpass"/>
                <a:ea typeface="Overpass"/>
                <a:cs typeface="Overpass"/>
                <a:sym typeface="Overpass"/>
              </a:rPr>
              <a:t> </a:t>
            </a:r>
            <a:r>
              <a:rPr lang="en-US" sz="2700">
                <a:latin typeface="Overpass"/>
                <a:ea typeface="Overpass"/>
                <a:cs typeface="Overpass"/>
                <a:sym typeface="Overpass"/>
              </a:rPr>
              <a:t>(positioning your business in a growing market)</a:t>
            </a:r>
            <a:endParaRPr sz="2700">
              <a:latin typeface="Overpass"/>
              <a:ea typeface="Overpass"/>
              <a:cs typeface="Overpass"/>
              <a:sym typeface="Overpas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67" name="Shape 1167"/>
        <p:cNvGrpSpPr/>
        <p:nvPr/>
      </p:nvGrpSpPr>
      <p:grpSpPr>
        <a:xfrm>
          <a:off x="0" y="0"/>
          <a:ext cx="0" cy="0"/>
          <a:chOff x="0" y="0"/>
          <a:chExt cx="0" cy="0"/>
        </a:xfrm>
      </p:grpSpPr>
      <p:sp>
        <p:nvSpPr>
          <p:cNvPr id="1168" name="Google Shape;1168;g3413d037952_1_281"/>
          <p:cNvSpPr txBox="1"/>
          <p:nvPr>
            <p:ph type="ctrTitle"/>
          </p:nvPr>
        </p:nvSpPr>
        <p:spPr>
          <a:xfrm>
            <a:off x="800200" y="843100"/>
            <a:ext cx="10204800" cy="463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5600"/>
              <a:buNone/>
            </a:pPr>
            <a:r>
              <a:rPr lang="en-US">
                <a:latin typeface="Overpass"/>
                <a:ea typeface="Overpass"/>
                <a:cs typeface="Overpass"/>
                <a:sym typeface="Overpass"/>
              </a:rPr>
              <a:t>Hive Mind Round </a:t>
            </a:r>
            <a:endParaRPr sz="3300">
              <a:latin typeface="Overpass"/>
              <a:ea typeface="Overpass"/>
              <a:cs typeface="Overpass"/>
              <a:sym typeface="Overpass"/>
            </a:endParaRPr>
          </a:p>
          <a:p>
            <a:pPr indent="0" lvl="0" marL="0" rtl="0" algn="l">
              <a:lnSpc>
                <a:spcPct val="115000"/>
              </a:lnSpc>
              <a:spcBef>
                <a:spcPts val="0"/>
              </a:spcBef>
              <a:spcAft>
                <a:spcPts val="0"/>
              </a:spcAft>
              <a:buSzPts val="5600"/>
              <a:buNone/>
            </a:pPr>
            <a:r>
              <a:t/>
            </a:r>
            <a:endParaRPr sz="2700">
              <a:latin typeface="Overpass"/>
              <a:ea typeface="Overpass"/>
              <a:cs typeface="Overpass"/>
              <a:sym typeface="Overpass"/>
            </a:endParaRPr>
          </a:p>
          <a:p>
            <a:pPr indent="-419100" lvl="0" marL="457200" rtl="0" algn="l">
              <a:lnSpc>
                <a:spcPct val="115000"/>
              </a:lnSpc>
              <a:spcBef>
                <a:spcPts val="0"/>
              </a:spcBef>
              <a:spcAft>
                <a:spcPts val="0"/>
              </a:spcAft>
              <a:buSzPts val="3000"/>
              <a:buFont typeface="Calibri"/>
              <a:buAutoNum type="arabicPeriod"/>
            </a:pPr>
            <a:r>
              <a:rPr lang="en-US" sz="2700">
                <a:latin typeface="Overpass"/>
                <a:ea typeface="Overpass"/>
                <a:cs typeface="Overpass"/>
                <a:sym typeface="Overpass"/>
              </a:rPr>
              <a:t>Organization shares market analysis key question  </a:t>
            </a:r>
            <a:endParaRPr sz="2700">
              <a:latin typeface="Overpass"/>
              <a:ea typeface="Overpass"/>
              <a:cs typeface="Overpass"/>
              <a:sym typeface="Overpass"/>
            </a:endParaRPr>
          </a:p>
          <a:p>
            <a:pPr indent="-400050" lvl="0" marL="457200" rtl="0" algn="l">
              <a:lnSpc>
                <a:spcPct val="115000"/>
              </a:lnSpc>
              <a:spcBef>
                <a:spcPts val="0"/>
              </a:spcBef>
              <a:spcAft>
                <a:spcPts val="0"/>
              </a:spcAft>
              <a:buSzPts val="2700"/>
              <a:buFont typeface="Overpass"/>
              <a:buAutoNum type="arabicPeriod"/>
            </a:pPr>
            <a:r>
              <a:rPr lang="en-US" sz="2700">
                <a:latin typeface="Overpass"/>
                <a:ea typeface="Overpass"/>
                <a:cs typeface="Overpass"/>
                <a:sym typeface="Overpass"/>
              </a:rPr>
              <a:t>Group asks clarifying </a:t>
            </a:r>
            <a:r>
              <a:rPr lang="en-US" sz="2700">
                <a:latin typeface="Overpass"/>
                <a:ea typeface="Overpass"/>
                <a:cs typeface="Overpass"/>
                <a:sym typeface="Overpass"/>
              </a:rPr>
              <a:t>questions </a:t>
            </a:r>
            <a:endParaRPr sz="2700">
              <a:latin typeface="Overpass"/>
              <a:ea typeface="Overpass"/>
              <a:cs typeface="Overpass"/>
              <a:sym typeface="Overpass"/>
            </a:endParaRPr>
          </a:p>
          <a:p>
            <a:pPr indent="-400050" lvl="0" marL="457200" rtl="0" algn="l">
              <a:lnSpc>
                <a:spcPct val="115000"/>
              </a:lnSpc>
              <a:spcBef>
                <a:spcPts val="0"/>
              </a:spcBef>
              <a:spcAft>
                <a:spcPts val="0"/>
              </a:spcAft>
              <a:buSzPts val="2700"/>
              <a:buFont typeface="Overpass"/>
              <a:buAutoNum type="arabicPeriod"/>
            </a:pPr>
            <a:r>
              <a:rPr lang="en-US" sz="2700">
                <a:latin typeface="Overpass"/>
                <a:ea typeface="Overpass"/>
                <a:cs typeface="Overpass"/>
                <a:sym typeface="Overpass"/>
              </a:rPr>
              <a:t>Everyone independently brainstorms ideas </a:t>
            </a:r>
            <a:endParaRPr sz="2700">
              <a:latin typeface="Overpass"/>
              <a:ea typeface="Overpass"/>
              <a:cs typeface="Overpass"/>
              <a:sym typeface="Overpass"/>
            </a:endParaRPr>
          </a:p>
          <a:p>
            <a:pPr indent="-400050" lvl="0" marL="457200" rtl="0" algn="l">
              <a:lnSpc>
                <a:spcPct val="115000"/>
              </a:lnSpc>
              <a:spcBef>
                <a:spcPts val="0"/>
              </a:spcBef>
              <a:spcAft>
                <a:spcPts val="0"/>
              </a:spcAft>
              <a:buSzPts val="2700"/>
              <a:buFont typeface="Overpass"/>
              <a:buAutoNum type="arabicPeriod"/>
            </a:pPr>
            <a:r>
              <a:rPr lang="en-US" sz="2700">
                <a:latin typeface="Overpass"/>
                <a:ea typeface="Overpass"/>
                <a:cs typeface="Overpass"/>
                <a:sym typeface="Overpass"/>
              </a:rPr>
              <a:t>Everyone shares ideas verbally or in the chat </a:t>
            </a:r>
            <a:endParaRPr sz="2700">
              <a:latin typeface="Overpass"/>
              <a:ea typeface="Overpass"/>
              <a:cs typeface="Overpass"/>
              <a:sym typeface="Overpass"/>
            </a:endParaRPr>
          </a:p>
          <a:p>
            <a:pPr indent="0" lvl="0" marL="0" rtl="0" algn="l">
              <a:lnSpc>
                <a:spcPct val="115000"/>
              </a:lnSpc>
              <a:spcBef>
                <a:spcPts val="0"/>
              </a:spcBef>
              <a:spcAft>
                <a:spcPts val="0"/>
              </a:spcAft>
              <a:buNone/>
            </a:pPr>
            <a:r>
              <a:t/>
            </a:r>
            <a:endParaRPr sz="2700">
              <a:latin typeface="Overpass"/>
              <a:ea typeface="Overpass"/>
              <a:cs typeface="Overpass"/>
              <a:sym typeface="Overpass"/>
            </a:endParaRPr>
          </a:p>
          <a:p>
            <a:pPr indent="0" lvl="0" marL="0" rtl="0" algn="l">
              <a:lnSpc>
                <a:spcPct val="115000"/>
              </a:lnSpc>
              <a:spcBef>
                <a:spcPts val="0"/>
              </a:spcBef>
              <a:spcAft>
                <a:spcPts val="0"/>
              </a:spcAft>
              <a:buNone/>
            </a:pPr>
            <a:r>
              <a:rPr lang="en-US" sz="2700">
                <a:latin typeface="Overpass"/>
                <a:ea typeface="Overpass"/>
                <a:cs typeface="Overpass"/>
                <a:sym typeface="Overpass"/>
              </a:rPr>
              <a:t>Repeat! </a:t>
            </a:r>
            <a:endParaRPr sz="2700">
              <a:latin typeface="Overpass"/>
              <a:ea typeface="Overpass"/>
              <a:cs typeface="Overpass"/>
              <a:sym typeface="Overpass"/>
            </a:endParaRPr>
          </a:p>
          <a:p>
            <a:pPr indent="0" lvl="0" marL="0" rtl="0" algn="l">
              <a:lnSpc>
                <a:spcPct val="90000"/>
              </a:lnSpc>
              <a:spcBef>
                <a:spcPts val="0"/>
              </a:spcBef>
              <a:spcAft>
                <a:spcPts val="0"/>
              </a:spcAft>
              <a:buSzPts val="5600"/>
              <a:buNone/>
            </a:pPr>
            <a:r>
              <a:t/>
            </a:r>
            <a:endParaRPr sz="33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pic>
        <p:nvPicPr>
          <p:cNvPr id="1173" name="Google Shape;1173;g313f0ee55f4_1_3001"/>
          <p:cNvPicPr preferRelativeResize="0"/>
          <p:nvPr/>
        </p:nvPicPr>
        <p:blipFill rotWithShape="1">
          <a:blip r:embed="rId3">
            <a:alphaModFix/>
          </a:blip>
          <a:srcRect b="0" l="0" r="0" t="0"/>
          <a:stretch/>
        </p:blipFill>
        <p:spPr>
          <a:xfrm>
            <a:off x="7461500" y="1129238"/>
            <a:ext cx="4730501" cy="5728772"/>
          </a:xfrm>
          <a:prstGeom prst="rect">
            <a:avLst/>
          </a:prstGeom>
          <a:noFill/>
          <a:ln>
            <a:noFill/>
          </a:ln>
        </p:spPr>
      </p:pic>
      <p:sp>
        <p:nvSpPr>
          <p:cNvPr id="1174" name="Google Shape;1174;g313f0ee55f4_1_3001"/>
          <p:cNvSpPr txBox="1"/>
          <p:nvPr>
            <p:ph type="ctrTitle"/>
          </p:nvPr>
        </p:nvSpPr>
        <p:spPr>
          <a:xfrm>
            <a:off x="776613" y="1478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t>What’s Next?</a:t>
            </a:r>
            <a:endParaRPr sz="2900"/>
          </a:p>
        </p:txBody>
      </p:sp>
      <p:sp>
        <p:nvSpPr>
          <p:cNvPr id="1175" name="Google Shape;1175;g313f0ee55f4_1_3001"/>
          <p:cNvSpPr txBox="1"/>
          <p:nvPr/>
        </p:nvSpPr>
        <p:spPr>
          <a:xfrm>
            <a:off x="579100" y="884625"/>
            <a:ext cx="7932000" cy="5624700"/>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lt1"/>
              </a:buClr>
              <a:buSzPts val="2800"/>
              <a:buFont typeface="Arial"/>
              <a:buNone/>
            </a:pPr>
            <a:r>
              <a:rPr b="1" i="0" lang="en-US" sz="2800" u="none" cap="none" strike="noStrike">
                <a:solidFill>
                  <a:schemeClr val="dk1"/>
                </a:solidFill>
                <a:latin typeface="Overpass Medium"/>
                <a:ea typeface="Overpass Medium"/>
                <a:cs typeface="Overpass Medium"/>
                <a:sym typeface="Overpass Medium"/>
                <a:extLst>
                  <a:ext uri="http://customooxmlschemas.google.com/">
                    <go:slidesCustomData xmlns:go="http://customooxmlschemas.google.com/" textRoundtripDataId="2"/>
                  </a:ext>
                </a:extLst>
              </a:rPr>
              <a:t>After this session:</a:t>
            </a:r>
            <a:endParaRPr b="0" i="0" sz="2800" u="none" cap="none" strike="noStrike">
              <a:solidFill>
                <a:srgbClr val="000000"/>
              </a:solidFill>
              <a:latin typeface="Arial"/>
              <a:ea typeface="Arial"/>
              <a:cs typeface="Arial"/>
              <a:sym typeface="Arial"/>
              <a:extLst>
                <a:ext uri="http://customooxmlschemas.google.com/">
                  <go:slidesCustomData xmlns:go="http://customooxmlschemas.google.com/" textRoundtripDataId="3"/>
                </a:ext>
              </a:extLst>
            </a:endParaRPr>
          </a:p>
          <a:p>
            <a:pPr indent="-406400" lvl="1" marL="914400" marR="0" rtl="0" algn="l">
              <a:lnSpc>
                <a:spcPct val="100000"/>
              </a:lnSpc>
              <a:spcBef>
                <a:spcPts val="0"/>
              </a:spcBef>
              <a:spcAft>
                <a:spcPts val="0"/>
              </a:spcAft>
              <a:buClr>
                <a:schemeClr val="dk1"/>
              </a:buClr>
              <a:buSzPts val="2800"/>
              <a:buFont typeface="Arial"/>
              <a:buChar char="•"/>
            </a:pPr>
            <a:r>
              <a:rPr b="0" i="0" lang="en-US" sz="2800" u="none" cap="none" strike="noStrike">
                <a:solidFill>
                  <a:srgbClr val="000000"/>
                </a:solidFill>
                <a:latin typeface="Arial"/>
                <a:ea typeface="Arial"/>
                <a:cs typeface="Arial"/>
                <a:sym typeface="Arial"/>
                <a:extLst>
                  <a:ext uri="http://customooxmlschemas.google.com/">
                    <go:slidesCustomData xmlns:go="http://customooxmlschemas.google.com/" textRoundtripDataId="4"/>
                  </a:ext>
                </a:extLst>
              </a:rPr>
              <a:t>Keep working on your </a:t>
            </a:r>
            <a:r>
              <a:rPr lang="en-US" sz="2800">
                <a:extLst>
                  <a:ext uri="http://customooxmlschemas.google.com/">
                    <go:slidesCustomData xmlns:go="http://customooxmlschemas.google.com/" textRoundtripDataId="5"/>
                  </a:ext>
                </a:extLst>
              </a:rPr>
              <a:t>market analysis tool and </a:t>
            </a:r>
            <a:r>
              <a:rPr b="0" i="0" lang="en-US" sz="2800" u="none" cap="none" strike="noStrike">
                <a:solidFill>
                  <a:srgbClr val="000000"/>
                </a:solidFill>
                <a:latin typeface="Arial"/>
                <a:ea typeface="Arial"/>
                <a:cs typeface="Arial"/>
                <a:sym typeface="Arial"/>
                <a:extLst>
                  <a:ext uri="http://customooxmlschemas.google.com/">
                    <go:slidesCustomData xmlns:go="http://customooxmlschemas.google.com/" textRoundtripDataId="6"/>
                  </a:ext>
                </a:extLst>
              </a:rPr>
              <a:t>share </a:t>
            </a:r>
            <a:r>
              <a:rPr lang="en-US" sz="2800">
                <a:extLst>
                  <a:ext uri="http://customooxmlschemas.google.com/">
                    <go:slidesCustomData xmlns:go="http://customooxmlschemas.google.com/" textRoundtripDataId="7"/>
                  </a:ext>
                </a:extLst>
              </a:rPr>
              <a:t>the tool </a:t>
            </a:r>
            <a:r>
              <a:rPr b="0" i="0" lang="en-US" sz="2800" u="none" cap="none" strike="noStrike">
                <a:solidFill>
                  <a:srgbClr val="000000"/>
                </a:solidFill>
                <a:latin typeface="Arial"/>
                <a:ea typeface="Arial"/>
                <a:cs typeface="Arial"/>
                <a:sym typeface="Arial"/>
                <a:extLst>
                  <a:ext uri="http://customooxmlschemas.google.com/">
                    <go:slidesCustomData xmlns:go="http://customooxmlschemas.google.com/" textRoundtripDataId="8"/>
                  </a:ext>
                </a:extLst>
              </a:rPr>
              <a:t>with stakeholders</a:t>
            </a:r>
            <a:r>
              <a:rPr lang="en-US" sz="2800">
                <a:extLst>
                  <a:ext uri="http://customooxmlschemas.google.com/">
                    <go:slidesCustomData xmlns:go="http://customooxmlschemas.google.com/" textRoundtripDataId="9"/>
                  </a:ext>
                </a:extLst>
              </a:rPr>
              <a:t>. </a:t>
            </a:r>
            <a:r>
              <a:rPr b="0" i="0" lang="en-US" sz="2800" u="none" cap="none" strike="noStrike">
                <a:solidFill>
                  <a:srgbClr val="000000"/>
                </a:solidFill>
                <a:latin typeface="Arial"/>
                <a:ea typeface="Arial"/>
                <a:cs typeface="Arial"/>
                <a:sym typeface="Arial"/>
                <a:extLst>
                  <a:ext uri="http://customooxmlschemas.google.com/">
                    <go:slidesCustomData xmlns:go="http://customooxmlschemas.google.com/" textRoundtripDataId="10"/>
                  </a:ext>
                </a:extLst>
              </a:rPr>
              <a:t> </a:t>
            </a:r>
            <a:endParaRPr b="0" i="0" sz="2800" u="none" cap="none" strike="noStrike">
              <a:solidFill>
                <a:srgbClr val="000000"/>
              </a:solidFill>
              <a:latin typeface="Arial"/>
              <a:ea typeface="Arial"/>
              <a:cs typeface="Arial"/>
              <a:sym typeface="Arial"/>
              <a:extLst>
                <a:ext uri="http://customooxmlschemas.google.com/">
                  <go:slidesCustomData xmlns:go="http://customooxmlschemas.google.com/" textRoundtripDataId="11"/>
                </a:ext>
              </a:extLst>
            </a:endParaRPr>
          </a:p>
          <a:p>
            <a:pPr indent="-406400" lvl="1" marL="914400" marR="0" rtl="0" algn="l">
              <a:lnSpc>
                <a:spcPct val="100000"/>
              </a:lnSpc>
              <a:spcBef>
                <a:spcPts val="10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extLst>
                  <a:ext uri="http://customooxmlschemas.google.com/">
                    <go:slidesCustomData xmlns:go="http://customooxmlschemas.google.com/" textRoundtripDataId="12"/>
                  </a:ext>
                </a:extLst>
              </a:rPr>
              <a:t>Schedule a 30-minute 1:1 coaching session! Email us team@nearby.consulting</a:t>
            </a:r>
            <a:endParaRPr b="0" i="0" sz="2800" u="none" cap="none" strike="noStrike">
              <a:solidFill>
                <a:srgbClr val="000000"/>
              </a:solidFill>
              <a:latin typeface="Arial"/>
              <a:ea typeface="Arial"/>
              <a:cs typeface="Arial"/>
              <a:sym typeface="Arial"/>
              <a:extLst>
                <a:ext uri="http://customooxmlschemas.google.com/">
                  <go:slidesCustomData xmlns:go="http://customooxmlschemas.google.com/" textRoundtripDataId="13"/>
                </a:ext>
              </a:extLst>
            </a:endParaRPr>
          </a:p>
          <a:p>
            <a:pPr indent="-406400" lvl="1" marL="914400" marR="0" rtl="0" algn="l">
              <a:lnSpc>
                <a:spcPct val="100000"/>
              </a:lnSpc>
              <a:spcBef>
                <a:spcPts val="1000"/>
              </a:spcBef>
              <a:spcAft>
                <a:spcPts val="1000"/>
              </a:spcAft>
              <a:buClr>
                <a:schemeClr val="dk1"/>
              </a:buClr>
              <a:buSzPts val="2800"/>
              <a:buFont typeface="Arial"/>
              <a:buChar char="•"/>
            </a:pPr>
            <a:r>
              <a:rPr b="0" i="0" lang="en-US" sz="2800" u="none" cap="none" strike="noStrike">
                <a:solidFill>
                  <a:schemeClr val="dk1"/>
                </a:solidFill>
                <a:latin typeface="Arial"/>
                <a:ea typeface="Arial"/>
                <a:cs typeface="Arial"/>
                <a:sym typeface="Arial"/>
                <a:extLst>
                  <a:ext uri="http://customooxmlschemas.google.com/">
                    <go:slidesCustomData xmlns:go="http://customooxmlschemas.google.com/" textRoundtripDataId="14"/>
                  </a:ext>
                </a:extLst>
              </a:rPr>
              <a:t>Our next track session is </a:t>
            </a:r>
            <a:r>
              <a:rPr b="1" i="0" lang="en-US" sz="2800" u="none" cap="none" strike="noStrike">
                <a:solidFill>
                  <a:schemeClr val="accent5"/>
                </a:solidFill>
                <a:latin typeface="Arial"/>
                <a:ea typeface="Arial"/>
                <a:cs typeface="Arial"/>
                <a:sym typeface="Arial"/>
                <a:extLst>
                  <a:ext uri="http://customooxmlschemas.google.com/">
                    <go:slidesCustomData xmlns:go="http://customooxmlschemas.google.com/" textRoundtripDataId="15"/>
                  </a:ext>
                </a:extLst>
              </a:rPr>
              <a:t>Tuesday, </a:t>
            </a:r>
            <a:r>
              <a:rPr b="1" lang="en-US" sz="2800">
                <a:solidFill>
                  <a:schemeClr val="accent5"/>
                </a:solidFill>
                <a:extLst>
                  <a:ext uri="http://customooxmlschemas.google.com/">
                    <go:slidesCustomData xmlns:go="http://customooxmlschemas.google.com/" textRoundtripDataId="16"/>
                  </a:ext>
                </a:extLst>
              </a:rPr>
              <a:t>April 15th</a:t>
            </a:r>
            <a:r>
              <a:rPr b="0" i="0" lang="en-US" sz="2800" u="none" cap="none" strike="noStrike">
                <a:solidFill>
                  <a:schemeClr val="dk1"/>
                </a:solidFill>
                <a:latin typeface="Arial"/>
                <a:ea typeface="Arial"/>
                <a:cs typeface="Arial"/>
                <a:sym typeface="Arial"/>
                <a:extLst>
                  <a:ext uri="http://customooxmlschemas.google.com/">
                    <go:slidesCustomData xmlns:go="http://customooxmlschemas.google.com/" textRoundtripDataId="17"/>
                  </a:ext>
                </a:extLst>
              </a:rPr>
              <a:t> from 11 AM -12:30 PM PST</a:t>
            </a:r>
            <a:r>
              <a:rPr b="0" i="0" lang="en-US" sz="2800" u="none" cap="none" strike="noStrike">
                <a:solidFill>
                  <a:schemeClr val="dk1"/>
                </a:solidFill>
                <a:latin typeface="Arial"/>
                <a:ea typeface="Arial"/>
                <a:cs typeface="Arial"/>
                <a:sym typeface="Arial"/>
              </a:rPr>
              <a:t>. The session is </a:t>
            </a:r>
            <a:r>
              <a:rPr b="1" i="0" lang="en-US" sz="2800" u="none" cap="none" strike="noStrike">
                <a:solidFill>
                  <a:schemeClr val="accent5"/>
                </a:solidFill>
                <a:latin typeface="Arial"/>
                <a:ea typeface="Arial"/>
                <a:cs typeface="Arial"/>
                <a:sym typeface="Arial"/>
              </a:rPr>
              <a:t>VIRTUAL</a:t>
            </a:r>
            <a:r>
              <a:rPr b="0" i="0" lang="en-US" sz="2800" u="none" cap="none" strike="noStrike">
                <a:solidFill>
                  <a:schemeClr val="dk1"/>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p:txBody>
      </p:sp>
      <p:cxnSp>
        <p:nvCxnSpPr>
          <p:cNvPr id="1176" name="Google Shape;1176;g313f0ee55f4_1_3001"/>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g3142274a518_10_0"/>
          <p:cNvSpPr txBox="1"/>
          <p:nvPr>
            <p:ph type="ctrTitle"/>
          </p:nvPr>
        </p:nvSpPr>
        <p:spPr>
          <a:xfrm>
            <a:off x="776613" y="147821"/>
            <a:ext cx="10638900" cy="40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F39922"/>
              </a:buClr>
              <a:buSzPts val="2800"/>
              <a:buFont typeface="Inter"/>
              <a:buNone/>
            </a:pPr>
            <a:r>
              <a:rPr lang="en-US" sz="2900">
                <a:extLst>
                  <a:ext uri="http://customooxmlschemas.google.com/">
                    <go:slidesCustomData xmlns:go="http://customooxmlschemas.google.com/" textRoundtripDataId="18"/>
                  </a:ext>
                </a:extLst>
              </a:rPr>
              <a:t>Feedback</a:t>
            </a:r>
            <a:r>
              <a:rPr lang="en-US" sz="2900"/>
              <a:t> Survey</a:t>
            </a:r>
            <a:endParaRPr sz="2900"/>
          </a:p>
        </p:txBody>
      </p:sp>
      <p:sp>
        <p:nvSpPr>
          <p:cNvPr id="1182" name="Google Shape;1182;g3142274a518_10_0"/>
          <p:cNvSpPr txBox="1"/>
          <p:nvPr/>
        </p:nvSpPr>
        <p:spPr>
          <a:xfrm>
            <a:off x="776625" y="873525"/>
            <a:ext cx="7300200" cy="4430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1100"/>
              <a:buFont typeface="Arial"/>
              <a:buNone/>
            </a:pPr>
            <a:r>
              <a:rPr b="0" i="0" lang="en-US" sz="3400" u="none" cap="none" strike="noStrike">
                <a:solidFill>
                  <a:schemeClr val="dk1"/>
                </a:solidFill>
                <a:latin typeface="Overpass"/>
                <a:ea typeface="Overpass"/>
                <a:cs typeface="Overpass"/>
                <a:sym typeface="Overpass"/>
              </a:rPr>
              <a:t>Please take a few minutes to fill out our Survey on this session. </a:t>
            </a:r>
            <a:endParaRPr b="0" i="0" sz="3400" u="none" cap="none" strike="noStrike">
              <a:solidFill>
                <a:schemeClr val="dk1"/>
              </a:solidFill>
              <a:latin typeface="Overpass"/>
              <a:ea typeface="Overpass"/>
              <a:cs typeface="Overpass"/>
              <a:sym typeface="Overpass"/>
            </a:endParaRPr>
          </a:p>
          <a:p>
            <a:pPr indent="0" lvl="0" marL="0" marR="0" rtl="0" algn="l">
              <a:lnSpc>
                <a:spcPct val="90000"/>
              </a:lnSpc>
              <a:spcBef>
                <a:spcPts val="1000"/>
              </a:spcBef>
              <a:spcAft>
                <a:spcPts val="0"/>
              </a:spcAft>
              <a:buClr>
                <a:schemeClr val="dk1"/>
              </a:buClr>
              <a:buSzPts val="1100"/>
              <a:buFont typeface="Arial"/>
              <a:buNone/>
            </a:pPr>
            <a:r>
              <a:rPr b="0" i="0" lang="en-US" sz="3400" u="sng" cap="none" strike="noStrike">
                <a:solidFill>
                  <a:schemeClr val="hlink"/>
                </a:solidFill>
                <a:latin typeface="Overpass"/>
                <a:ea typeface="Overpass"/>
                <a:cs typeface="Overpass"/>
                <a:sym typeface="Overpass"/>
                <a:hlinkClick r:id="rId3"/>
              </a:rPr>
              <a:t>https://bit.ly/SGTScaleAll</a:t>
            </a:r>
            <a:endParaRPr b="0" i="0" sz="3400" u="none" cap="none" strike="noStrike">
              <a:solidFill>
                <a:schemeClr val="dk1"/>
              </a:solidFill>
              <a:latin typeface="Overpass"/>
              <a:ea typeface="Overpass"/>
              <a:cs typeface="Overpass"/>
              <a:sym typeface="Overpass"/>
            </a:endParaRPr>
          </a:p>
          <a:p>
            <a:pPr indent="0" lvl="0" marL="0" marR="0" rtl="0" algn="l">
              <a:lnSpc>
                <a:spcPct val="90000"/>
              </a:lnSpc>
              <a:spcBef>
                <a:spcPts val="1000"/>
              </a:spcBef>
              <a:spcAft>
                <a:spcPts val="0"/>
              </a:spcAft>
              <a:buClr>
                <a:schemeClr val="dk1"/>
              </a:buClr>
              <a:buSzPts val="1100"/>
              <a:buFont typeface="Arial"/>
              <a:buNone/>
            </a:pPr>
            <a:r>
              <a:t/>
            </a:r>
            <a:endParaRPr b="0" i="0" sz="3400" u="none" cap="none" strike="noStrike">
              <a:solidFill>
                <a:schemeClr val="dk1"/>
              </a:solidFill>
              <a:latin typeface="Overpass"/>
              <a:ea typeface="Overpass"/>
              <a:cs typeface="Overpass"/>
              <a:sym typeface="Overpass"/>
            </a:endParaRPr>
          </a:p>
          <a:p>
            <a:pPr indent="0" lvl="0" marL="0" marR="0" rtl="0" algn="l">
              <a:lnSpc>
                <a:spcPct val="100000"/>
              </a:lnSpc>
              <a:spcBef>
                <a:spcPts val="0"/>
              </a:spcBef>
              <a:spcAft>
                <a:spcPts val="0"/>
              </a:spcAft>
              <a:buClr>
                <a:schemeClr val="dk1"/>
              </a:buClr>
              <a:buSzPts val="1100"/>
              <a:buFont typeface="Arial"/>
              <a:buNone/>
            </a:pPr>
            <a:r>
              <a:rPr b="0" i="0" lang="en-US" sz="3400" u="none" cap="none" strike="noStrike">
                <a:solidFill>
                  <a:schemeClr val="dk1"/>
                </a:solidFill>
                <a:latin typeface="Overpass"/>
                <a:ea typeface="Overpass"/>
                <a:cs typeface="Overpass"/>
                <a:sym typeface="Overpass"/>
              </a:rPr>
              <a:t>This feedback helps us improve your experience and plan adjustments to make moving forward.</a:t>
            </a:r>
            <a:endParaRPr b="0" i="0" sz="3400" u="none" cap="none" strike="noStrike">
              <a:solidFill>
                <a:schemeClr val="dk1"/>
              </a:solidFill>
              <a:latin typeface="Overpass"/>
              <a:ea typeface="Overpass"/>
              <a:cs typeface="Overpass"/>
              <a:sym typeface="Overpass"/>
            </a:endParaRPr>
          </a:p>
          <a:p>
            <a:pPr indent="0" lvl="0" marL="0" marR="0" rtl="0" algn="l">
              <a:lnSpc>
                <a:spcPct val="100000"/>
              </a:lnSpc>
              <a:spcBef>
                <a:spcPts val="0"/>
              </a:spcBef>
              <a:spcAft>
                <a:spcPts val="0"/>
              </a:spcAft>
              <a:buClr>
                <a:schemeClr val="dk1"/>
              </a:buClr>
              <a:buSzPts val="1100"/>
              <a:buFont typeface="Arial"/>
              <a:buNone/>
            </a:pPr>
            <a:r>
              <a:t/>
            </a:r>
            <a:endParaRPr b="0" i="0" sz="3400" u="none" cap="none" strike="noStrike">
              <a:solidFill>
                <a:schemeClr val="dk1"/>
              </a:solidFill>
              <a:latin typeface="Overpass"/>
              <a:ea typeface="Overpass"/>
              <a:cs typeface="Overpass"/>
              <a:sym typeface="Overpass"/>
            </a:endParaRPr>
          </a:p>
          <a:p>
            <a:pPr indent="0" lvl="0" marL="0" marR="0" rtl="0" algn="l">
              <a:lnSpc>
                <a:spcPct val="100000"/>
              </a:lnSpc>
              <a:spcBef>
                <a:spcPts val="0"/>
              </a:spcBef>
              <a:spcAft>
                <a:spcPts val="0"/>
              </a:spcAft>
              <a:buClr>
                <a:schemeClr val="dk1"/>
              </a:buClr>
              <a:buSzPts val="1100"/>
              <a:buFont typeface="Arial"/>
              <a:buNone/>
            </a:pPr>
            <a:r>
              <a:rPr b="0" i="0" lang="en-US" sz="3400" u="none" cap="none" strike="noStrike">
                <a:solidFill>
                  <a:schemeClr val="dk1"/>
                </a:solidFill>
                <a:latin typeface="Overpass"/>
                <a:ea typeface="Overpass"/>
                <a:cs typeface="Overpass"/>
                <a:sym typeface="Overpass"/>
              </a:rPr>
              <a:t>Thank you!</a:t>
            </a:r>
            <a:endParaRPr b="0" i="0" sz="3400" u="none" cap="none" strike="noStrike">
              <a:solidFill>
                <a:schemeClr val="dk1"/>
              </a:solidFill>
              <a:latin typeface="Overpass"/>
              <a:ea typeface="Overpass"/>
              <a:cs typeface="Overpass"/>
              <a:sym typeface="Overpass"/>
            </a:endParaRPr>
          </a:p>
          <a:p>
            <a:pPr indent="0" lvl="0" marL="0" marR="0" rtl="0" algn="l">
              <a:lnSpc>
                <a:spcPct val="90000"/>
              </a:lnSpc>
              <a:spcBef>
                <a:spcPts val="1000"/>
              </a:spcBef>
              <a:spcAft>
                <a:spcPts val="0"/>
              </a:spcAft>
              <a:buClr>
                <a:schemeClr val="dk1"/>
              </a:buClr>
              <a:buSzPts val="1100"/>
              <a:buFont typeface="Arial"/>
              <a:buNone/>
            </a:pPr>
            <a:r>
              <a:t/>
            </a:r>
            <a:endParaRPr b="0" i="0" sz="3400" u="none" cap="none" strike="noStrike">
              <a:solidFill>
                <a:srgbClr val="444746"/>
              </a:solidFill>
              <a:latin typeface="Overpass"/>
              <a:ea typeface="Overpass"/>
              <a:cs typeface="Overpass"/>
              <a:sym typeface="Overpass"/>
            </a:endParaRPr>
          </a:p>
          <a:p>
            <a:pPr indent="0" lvl="0" marL="0" marR="0" rtl="0" algn="l">
              <a:lnSpc>
                <a:spcPct val="90000"/>
              </a:lnSpc>
              <a:spcBef>
                <a:spcPts val="1000"/>
              </a:spcBef>
              <a:spcAft>
                <a:spcPts val="0"/>
              </a:spcAft>
              <a:buClr>
                <a:schemeClr val="dk1"/>
              </a:buClr>
              <a:buSzPts val="1100"/>
              <a:buFont typeface="Arial"/>
              <a:buNone/>
            </a:pPr>
            <a:r>
              <a:t/>
            </a:r>
            <a:endParaRPr b="0" i="0" sz="3400" u="none" cap="none" strike="noStrike">
              <a:solidFill>
                <a:srgbClr val="444746"/>
              </a:solidFill>
              <a:latin typeface="Overpass"/>
              <a:ea typeface="Overpass"/>
              <a:cs typeface="Overpass"/>
              <a:sym typeface="Overpass"/>
            </a:endParaRPr>
          </a:p>
          <a:p>
            <a:pPr indent="0" lvl="0" marL="0" marR="0" rtl="0" algn="l">
              <a:lnSpc>
                <a:spcPct val="90000"/>
              </a:lnSpc>
              <a:spcBef>
                <a:spcPts val="1000"/>
              </a:spcBef>
              <a:spcAft>
                <a:spcPts val="0"/>
              </a:spcAft>
              <a:buClr>
                <a:schemeClr val="dk1"/>
              </a:buClr>
              <a:buSzPts val="1100"/>
              <a:buFont typeface="Arial"/>
              <a:buNone/>
            </a:pPr>
            <a:r>
              <a:t/>
            </a:r>
            <a:endParaRPr b="0" i="0" sz="3400" u="none" cap="none" strike="noStrike">
              <a:solidFill>
                <a:schemeClr val="dk1"/>
              </a:solidFill>
              <a:latin typeface="Overpass"/>
              <a:ea typeface="Overpass"/>
              <a:cs typeface="Overpass"/>
              <a:sym typeface="Overpass"/>
            </a:endParaRPr>
          </a:p>
          <a:p>
            <a:pPr indent="0" lvl="0" marL="0" marR="0" rtl="0" algn="l">
              <a:lnSpc>
                <a:spcPct val="90000"/>
              </a:lnSpc>
              <a:spcBef>
                <a:spcPts val="1000"/>
              </a:spcBef>
              <a:spcAft>
                <a:spcPts val="0"/>
              </a:spcAft>
              <a:buClr>
                <a:srgbClr val="000000"/>
              </a:buClr>
              <a:buSzPts val="3400"/>
              <a:buFont typeface="Arial"/>
              <a:buNone/>
            </a:pPr>
            <a:r>
              <a:t/>
            </a:r>
            <a:endParaRPr b="1" i="0" sz="3400" u="none" cap="none" strike="noStrike">
              <a:solidFill>
                <a:schemeClr val="dk1"/>
              </a:solidFill>
              <a:latin typeface="Overpass"/>
              <a:ea typeface="Overpass"/>
              <a:cs typeface="Overpass"/>
              <a:sym typeface="Overpass"/>
            </a:endParaRPr>
          </a:p>
          <a:p>
            <a:pPr indent="0" lvl="0" marL="914400" marR="0" rtl="0" algn="l">
              <a:lnSpc>
                <a:spcPct val="90000"/>
              </a:lnSpc>
              <a:spcBef>
                <a:spcPts val="1000"/>
              </a:spcBef>
              <a:spcAft>
                <a:spcPts val="0"/>
              </a:spcAft>
              <a:buClr>
                <a:srgbClr val="000000"/>
              </a:buClr>
              <a:buSzPts val="2800"/>
              <a:buFont typeface="Arial"/>
              <a:buNone/>
            </a:pPr>
            <a:r>
              <a:t/>
            </a:r>
            <a:endParaRPr b="1" i="0" sz="2800" u="none" cap="none" strike="noStrike">
              <a:solidFill>
                <a:schemeClr val="dk1"/>
              </a:solidFill>
              <a:latin typeface="Overpass Medium"/>
              <a:ea typeface="Overpass Medium"/>
              <a:cs typeface="Overpass Medium"/>
              <a:sym typeface="Overpass Medium"/>
            </a:endParaRPr>
          </a:p>
        </p:txBody>
      </p:sp>
      <p:cxnSp>
        <p:nvCxnSpPr>
          <p:cNvPr id="1183" name="Google Shape;1183;g3142274a518_10_0"/>
          <p:cNvCxnSpPr/>
          <p:nvPr/>
        </p:nvCxnSpPr>
        <p:spPr>
          <a:xfrm>
            <a:off x="0" y="678963"/>
            <a:ext cx="3152700" cy="0"/>
          </a:xfrm>
          <a:prstGeom prst="straightConnector1">
            <a:avLst/>
          </a:prstGeom>
          <a:noFill/>
          <a:ln cap="flat" cmpd="sng" w="38100">
            <a:solidFill>
              <a:schemeClr val="accent2"/>
            </a:solidFill>
            <a:prstDash val="dot"/>
            <a:round/>
            <a:headEnd len="sm" w="sm" type="none"/>
            <a:tailEnd len="sm" w="sm" type="none"/>
          </a:ln>
        </p:spPr>
      </p:cxnSp>
      <p:pic>
        <p:nvPicPr>
          <p:cNvPr id="1184" name="Google Shape;1184;g3142274a518_10_0"/>
          <p:cNvPicPr preferRelativeResize="0"/>
          <p:nvPr/>
        </p:nvPicPr>
        <p:blipFill rotWithShape="1">
          <a:blip r:embed="rId4">
            <a:alphaModFix/>
          </a:blip>
          <a:srcRect b="0" l="0" r="0" t="0"/>
          <a:stretch/>
        </p:blipFill>
        <p:spPr>
          <a:xfrm>
            <a:off x="8229225" y="701921"/>
            <a:ext cx="3810374" cy="3810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2020-06-01T23:45:49Z</dcterms:created>
  <dc:creator>Shawn Banks</dc:creator>
</cp:coreProperties>
</file>