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2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3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14.xml" ContentType="application/vnd.openxmlformats-officedocument.presentationml.notesSlide+xml"/>
  <Override PartName="/ppt/ink/ink3.xml" ContentType="application/inkml+xml"/>
  <Override PartName="/ppt/ink/ink4.xml" ContentType="application/inkml+xml"/>
  <Override PartName="/ppt/ink/ink5.xml" ContentType="application/inkml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ink/ink6.xml" ContentType="application/inkml+xml"/>
  <Override PartName="/ppt/ink/ink7.xml" ContentType="application/inkml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  <p:sldMasterId id="2147483707" r:id="rId2"/>
    <p:sldMasterId id="2147483731" r:id="rId3"/>
    <p:sldMasterId id="2147483805" r:id="rId4"/>
  </p:sldMasterIdLst>
  <p:notesMasterIdLst>
    <p:notesMasterId r:id="rId46"/>
  </p:notesMasterIdLst>
  <p:sldIdLst>
    <p:sldId id="275" r:id="rId5"/>
    <p:sldId id="289" r:id="rId6"/>
    <p:sldId id="2147138595" r:id="rId7"/>
    <p:sldId id="276" r:id="rId8"/>
    <p:sldId id="277" r:id="rId9"/>
    <p:sldId id="278" r:id="rId10"/>
    <p:sldId id="279" r:id="rId11"/>
    <p:sldId id="2147138590" r:id="rId12"/>
    <p:sldId id="580" r:id="rId13"/>
    <p:sldId id="2147138592" r:id="rId14"/>
    <p:sldId id="329" r:id="rId15"/>
    <p:sldId id="591" r:id="rId16"/>
    <p:sldId id="590" r:id="rId17"/>
    <p:sldId id="2147138564" r:id="rId18"/>
    <p:sldId id="364" r:id="rId19"/>
    <p:sldId id="587" r:id="rId20"/>
    <p:sldId id="2147138566" r:id="rId21"/>
    <p:sldId id="2147138568" r:id="rId22"/>
    <p:sldId id="2147138569" r:id="rId23"/>
    <p:sldId id="2147138561" r:id="rId24"/>
    <p:sldId id="2147138570" r:id="rId25"/>
    <p:sldId id="2147138571" r:id="rId26"/>
    <p:sldId id="2147138572" r:id="rId27"/>
    <p:sldId id="2147138574" r:id="rId28"/>
    <p:sldId id="2147138585" r:id="rId29"/>
    <p:sldId id="2147138575" r:id="rId30"/>
    <p:sldId id="2147138562" r:id="rId31"/>
    <p:sldId id="2147138576" r:id="rId32"/>
    <p:sldId id="2147138580" r:id="rId33"/>
    <p:sldId id="2147138581" r:id="rId34"/>
    <p:sldId id="2147138582" r:id="rId35"/>
    <p:sldId id="2147138583" r:id="rId36"/>
    <p:sldId id="2147138563" r:id="rId37"/>
    <p:sldId id="2147138584" r:id="rId38"/>
    <p:sldId id="2147138586" r:id="rId39"/>
    <p:sldId id="542" r:id="rId40"/>
    <p:sldId id="2147138591" r:id="rId41"/>
    <p:sldId id="2147138589" r:id="rId42"/>
    <p:sldId id="2147138594" r:id="rId43"/>
    <p:sldId id="2147138593" r:id="rId44"/>
    <p:sldId id="297" r:id="rId45"/>
  </p:sldIdLst>
  <p:sldSz cx="12192000" cy="6858000"/>
  <p:notesSz cx="6858000" cy="9144000"/>
  <p:embeddedFontLst>
    <p:embeddedFont>
      <p:font typeface="Impact" panose="020B0806030902050204" pitchFamily="34" charset="0"/>
      <p:regular r:id="rId47"/>
    </p:embeddedFont>
    <p:embeddedFont>
      <p:font typeface="Inter" panose="020B0604020202020204" charset="0"/>
      <p:regular r:id="rId48"/>
      <p:bold r:id="rId49"/>
      <p:italic r:id="rId50"/>
      <p:boldItalic r:id="rId51"/>
    </p:embeddedFont>
    <p:embeddedFont>
      <p:font typeface="Obviously Narw Bold" panose="040D0808050403040306" pitchFamily="82" charset="0"/>
      <p:regular r:id="rId52"/>
    </p:embeddedFont>
    <p:embeddedFont>
      <p:font typeface="Overpass" pitchFamily="2" charset="0"/>
      <p:regular r:id="rId53"/>
    </p:embeddedFont>
    <p:embeddedFont>
      <p:font typeface="Overpass Black" panose="020B0604020202020204" charset="0"/>
      <p:regular r:id="rId54"/>
      <p:bold r:id="rId55"/>
      <p:italic r:id="rId56"/>
      <p:boldItalic r:id="rId57"/>
    </p:embeddedFont>
    <p:embeddedFont>
      <p:font typeface="Overpass Light" panose="020B0604020202020204" charset="0"/>
      <p:regular r:id="rId58"/>
      <p:bold r:id="rId59"/>
      <p:italic r:id="rId60"/>
      <p:boldItalic r:id="rId61"/>
    </p:embeddedFont>
    <p:embeddedFont>
      <p:font typeface="Overpass Medium" panose="020B0604020202020204" charset="0"/>
      <p:regular r:id="rId62"/>
      <p:bold r:id="rId63"/>
      <p:italic r:id="rId64"/>
      <p:boldItalic r:id="rId65"/>
    </p:embeddedFont>
    <p:embeddedFont>
      <p:font typeface="Overpass Thin" panose="020B0604020202020204" charset="0"/>
      <p:regular r:id="rId66"/>
      <p:bold r:id="rId67"/>
      <p:italic r:id="rId68"/>
      <p:boldItalic r:id="rId6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70" roundtripDataSignature="AMtx7mi9kvvE9k7W6yNecgA8aSRMQwovl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7" autoAdjust="0"/>
    <p:restoredTop sz="90769" autoAdjust="0"/>
  </p:normalViewPr>
  <p:slideViewPr>
    <p:cSldViewPr snapToGrid="0">
      <p:cViewPr varScale="1">
        <p:scale>
          <a:sx n="85" d="100"/>
          <a:sy n="85" d="100"/>
        </p:scale>
        <p:origin x="151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font" Target="fonts/font1.fntdata"/><Relationship Id="rId63" Type="http://schemas.openxmlformats.org/officeDocument/2006/relationships/font" Target="fonts/font17.fntdata"/><Relationship Id="rId68" Type="http://schemas.openxmlformats.org/officeDocument/2006/relationships/font" Target="fonts/font22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font" Target="fonts/font7.fntdata"/><Relationship Id="rId58" Type="http://schemas.openxmlformats.org/officeDocument/2006/relationships/font" Target="fonts/font12.fntdata"/><Relationship Id="rId66" Type="http://schemas.openxmlformats.org/officeDocument/2006/relationships/font" Target="fonts/font20.fntdata"/><Relationship Id="rId74" Type="http://schemas.openxmlformats.org/officeDocument/2006/relationships/tableStyles" Target="tableStyles.xml"/><Relationship Id="rId5" Type="http://schemas.openxmlformats.org/officeDocument/2006/relationships/slide" Target="slides/slide1.xml"/><Relationship Id="rId61" Type="http://schemas.openxmlformats.org/officeDocument/2006/relationships/font" Target="fonts/font15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font" Target="fonts/font2.fntdata"/><Relationship Id="rId56" Type="http://schemas.openxmlformats.org/officeDocument/2006/relationships/font" Target="fonts/font10.fntdata"/><Relationship Id="rId64" Type="http://schemas.openxmlformats.org/officeDocument/2006/relationships/font" Target="fonts/font18.fntdata"/><Relationship Id="rId69" Type="http://schemas.openxmlformats.org/officeDocument/2006/relationships/font" Target="fonts/font23.fntdata"/><Relationship Id="rId8" Type="http://schemas.openxmlformats.org/officeDocument/2006/relationships/slide" Target="slides/slide4.xml"/><Relationship Id="rId51" Type="http://schemas.openxmlformats.org/officeDocument/2006/relationships/font" Target="fonts/font5.fntdata"/><Relationship Id="rId72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notesMaster" Target="notesMasters/notesMaster1.xml"/><Relationship Id="rId59" Type="http://schemas.openxmlformats.org/officeDocument/2006/relationships/font" Target="fonts/font13.fntdata"/><Relationship Id="rId67" Type="http://schemas.openxmlformats.org/officeDocument/2006/relationships/font" Target="fonts/font21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8.fntdata"/><Relationship Id="rId62" Type="http://schemas.openxmlformats.org/officeDocument/2006/relationships/font" Target="fonts/font16.fntdata"/><Relationship Id="rId70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3.fntdata"/><Relationship Id="rId57" Type="http://schemas.openxmlformats.org/officeDocument/2006/relationships/font" Target="fonts/font11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font" Target="fonts/font6.fntdata"/><Relationship Id="rId60" Type="http://schemas.openxmlformats.org/officeDocument/2006/relationships/font" Target="fonts/font14.fntdata"/><Relationship Id="rId65" Type="http://schemas.openxmlformats.org/officeDocument/2006/relationships/font" Target="fonts/font19.fntdata"/><Relationship Id="rId73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font" Target="fonts/font4.fntdata"/><Relationship Id="rId55" Type="http://schemas.openxmlformats.org/officeDocument/2006/relationships/font" Target="fonts/font9.fntdata"/><Relationship Id="rId7" Type="http://schemas.openxmlformats.org/officeDocument/2006/relationships/slide" Target="slides/slide3.xml"/><Relationship Id="rId71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9-23T15:10:27.52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88,'1'-2,"-1"1,1-1,-1 0,1 0,-1 1,1-1,0 1,0-1,0 0,0 1,0 0,0-1,0 1,0 0,1-1,-1 1,0 0,1 0,-1 0,1 0,0 0,2-1,43-15,-39 14,29-7,1 2,1 1,68-3,122 11,-89 2,947-3,-855 14,-7 0,-26-15,-170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9-23T15:10:32.23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30,'191'14,"-6"0,1300-15,-1449-1,1-2,-1-1,44-12,-38 7,75-8,-94 17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9-10T13:21:40.352"/>
    </inkml:context>
    <inkml:brush xml:id="br0">
      <inkml:brushProperty name="width" value="0.3" units="cm"/>
      <inkml:brushProperty name="height" value="0.6" units="cm"/>
      <inkml:brushProperty name="color" value="#A2D762"/>
      <inkml:brushProperty name="tip" value="rectangle"/>
      <inkml:brushProperty name="rasterOp" value="maskPen"/>
      <inkml:brushProperty name="ignorePressure" value="1"/>
    </inkml:brush>
  </inkml:definitions>
  <inkml:trace contextRef="#ctx0" brushRef="#br0">0 52,'53'-2,"71"-11,-45 3,126-9,271 12,227 45,465 11,341-52,-1210 17,-80-1,164 11,-159-9,-119-2,40 3,258-15,-189-3,-179 2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9-10T13:21:47.702"/>
    </inkml:context>
    <inkml:brush xml:id="br0">
      <inkml:brushProperty name="width" value="0.3" units="cm"/>
      <inkml:brushProperty name="height" value="0.6" units="cm"/>
      <inkml:brushProperty name="color" value="#A2D762"/>
      <inkml:brushProperty name="tip" value="rectangle"/>
      <inkml:brushProperty name="rasterOp" value="maskPen"/>
      <inkml:brushProperty name="ignorePressure" value="1"/>
    </inkml:brush>
  </inkml:definitions>
  <inkml:trace contextRef="#ctx0" brushRef="#br0">1 35,'36'-1,"45"-9,-10 2,654-8,-473 19,-26-5,232 5,-221 13,42 1,-214-18,-15 0,1 2,72 11,94 18,-124-20,37 1,162-9,-149-4,257 19,9 0,1203-18,-1593 0,1-1,0-1,-1-1,0-1,35-13,-7 3,-19 8,0 2,1 1,-1 2,1 1,35 2,-40 0,11-1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9-12T16:13:04.58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74,'4'-3,"0"0,0 0,0 0,1 1,-1 0,1 0,0 0,-1 0,10-1,-4 0,40-9,0 2,1 2,52-2,159 5,-210 5,66 5,149 26,31 3,-175-30,-65-4,0 2,-1 3,64 14,-43 1,298 57,-42-30,-302-42,-1 2,0 1,51 21,-49-17,1 0,63 12,59-14,-102-9,54 9,-5 1,185-3,-264-10,0-1,0-2,0 0,0-1,-1-2,30-13,-22 9,0 1,59-12,-46 18,0 3,47 2,38-1,-103-2,37-9,15-2,257 8,-192 8,1340-2,-1473 0,0 0,1 1,-1 0,11 3,1 4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9-12T16:56:07.32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1 108,'37'-3,"0"-1,0-2,0-2,42-14,35-7,-30 15,145-7,88 21,-197 1,125 18,24 0,-220-19,0 2,93 16,-18 0,-84-14,0 2,-1 2,49 15,-64-15,0-2,0-1,0-1,43 2,104-8,-70-1,176 3,-247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9-12T16:56:09.94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2,'239'-2,"258"5,-448-1,-1 2,0 2,0 2,60 18,-73-17,0-1,1-2,37 2,34 6,-52-7,1-3,94-4,41 3,-162 1,46 12,-36-6,16 3,-29-5,1-2,0-1,42 2,2-6,-34-3,-1 3,1 1,0 2,-1 1,54 15,-39-3,0-2,1-2,0-2,1-3,76 2,-100-10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71D201-18E5-4A92-9FC2-E76F5E672FC6}" type="datetimeFigureOut">
              <a:rPr lang="en-US" smtClean="0"/>
              <a:t>4/1/2025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68DA26-F8DC-436D-9917-23ACE46B75F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90289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Today we will be going through some tips and tricks for how to keep a pulse on the financial health of your organizations – esp. with an eye towards ESE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68DA26-F8DC-436D-9917-23ACE46B75FE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76883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https://drive.google.com/uc?export=download&amp;id=1dnsWPJ7Jck6xxavpp3-Hm4OTkuXLTQcX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909330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279319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11563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en-US" dirty="0"/>
              <a:t>https://drive.google.com/uc?export=download&amp;id=1dnsWPJ7Jck6xxavpp3-Hm4OTkuXLTQcX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738718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258" name="Google Shape;25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060640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-Decision: Should I focus on more revenue or should I look into controlling my costs?</a:t>
            </a:r>
          </a:p>
        </p:txBody>
      </p:sp>
      <p:sp>
        <p:nvSpPr>
          <p:cNvPr id="258" name="Google Shape;25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71065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 Not all ESEs separate unrestricted revenue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68DA26-F8DC-436D-9917-23ACE46B75FE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20650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19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367007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Note: Most ESEs don’t separate earned revenue</a:t>
            </a:r>
          </a:p>
        </p:txBody>
      </p:sp>
      <p:sp>
        <p:nvSpPr>
          <p:cNvPr id="258" name="Google Shape;25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829189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258" name="Google Shape;25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835647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4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191" name="Google Shape;19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258" name="Google Shape;25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891979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24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17473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26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28986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 note here on “liquidity”</a:t>
            </a:r>
          </a:p>
        </p:txBody>
      </p:sp>
      <p:sp>
        <p:nvSpPr>
          <p:cNvPr id="258" name="Google Shape;25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926056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lang="en-US" dirty="0"/>
          </a:p>
        </p:txBody>
      </p:sp>
      <p:sp>
        <p:nvSpPr>
          <p:cNvPr id="258" name="Google Shape;25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2836966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258" name="Google Shape;25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062888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32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73659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258" name="Google Shape;25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836833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258" name="Google Shape;25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1559637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https://drive.google.com/uc?export=download&amp;id=1JcKSYk9F0WDIMTyqUwUbVN83e6b3GBx5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68DA26-F8DC-436D-9917-23ACE46B75FE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8762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>
          <a:extLst>
            <a:ext uri="{FF2B5EF4-FFF2-40B4-BE49-F238E27FC236}">
              <a16:creationId xmlns:a16="http://schemas.microsoft.com/office/drawing/2014/main" id="{63A283E5-AEEB-77E3-A057-264F49B106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3:notes">
            <a:extLst>
              <a:ext uri="{FF2B5EF4-FFF2-40B4-BE49-F238E27FC236}">
                <a16:creationId xmlns:a16="http://schemas.microsoft.com/office/drawing/2014/main" id="{55D1C416-3B51-3176-2429-69E01C5172B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9"/>
          </a:xfrm>
          <a:prstGeom prst="rect">
            <a:avLst/>
          </a:prstGeom>
        </p:spPr>
        <p:txBody>
          <a:bodyPr spcFirstLastPara="1" wrap="square" lIns="93145" tIns="46560" rIns="93145" bIns="46560" anchor="t" anchorCtr="0">
            <a:noAutofit/>
          </a:bodyPr>
          <a:lstStyle/>
          <a:p>
            <a:pPr marL="0" indent="0"/>
            <a:r>
              <a:rPr lang="en-US" dirty="0"/>
              <a:t>Katie</a:t>
            </a:r>
          </a:p>
        </p:txBody>
      </p:sp>
      <p:sp>
        <p:nvSpPr>
          <p:cNvPr id="258" name="Google Shape;258;p13:notes">
            <a:extLst>
              <a:ext uri="{FF2B5EF4-FFF2-40B4-BE49-F238E27FC236}">
                <a16:creationId xmlns:a16="http://schemas.microsoft.com/office/drawing/2014/main" id="{4E87001F-6642-6A77-DFE0-F652C4A31F3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0450013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/>
            <a:r>
              <a:rPr lang="en-US" dirty="0"/>
              <a:t>Debbie (Handout)</a:t>
            </a:r>
          </a:p>
          <a:p>
            <a:pPr marL="0" indent="0"/>
            <a:r>
              <a:rPr lang="en-US" dirty="0"/>
              <a:t>Ask the groups to share out the trends they noticed and where they would want to dig in to learn more</a:t>
            </a:r>
          </a:p>
        </p:txBody>
      </p:sp>
      <p:sp>
        <p:nvSpPr>
          <p:cNvPr id="258" name="Google Shape;25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6537889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REDF’s expertise in this field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68DA26-F8DC-436D-9917-23ACE46B75FE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23951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>
          <a:extLst>
            <a:ext uri="{FF2B5EF4-FFF2-40B4-BE49-F238E27FC236}">
              <a16:creationId xmlns:a16="http://schemas.microsoft.com/office/drawing/2014/main" id="{185F9889-CD54-6345-19AB-E73A4C32E1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3:notes">
            <a:extLst>
              <a:ext uri="{FF2B5EF4-FFF2-40B4-BE49-F238E27FC236}">
                <a16:creationId xmlns:a16="http://schemas.microsoft.com/office/drawing/2014/main" id="{A917EFFF-C980-C862-7C15-246987B7B0D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9"/>
          </a:xfrm>
          <a:prstGeom prst="rect">
            <a:avLst/>
          </a:prstGeom>
        </p:spPr>
        <p:txBody>
          <a:bodyPr spcFirstLastPara="1" wrap="square" lIns="93145" tIns="46560" rIns="93145" bIns="46560" anchor="t" anchorCtr="0">
            <a:noAutofit/>
          </a:bodyPr>
          <a:lstStyle/>
          <a:p>
            <a:pPr marL="0" indent="0"/>
            <a:r>
              <a:rPr lang="en-US" dirty="0"/>
              <a:t>Katie</a:t>
            </a:r>
          </a:p>
        </p:txBody>
      </p:sp>
      <p:sp>
        <p:nvSpPr>
          <p:cNvPr id="258" name="Google Shape;258;p13:notes">
            <a:extLst>
              <a:ext uri="{FF2B5EF4-FFF2-40B4-BE49-F238E27FC236}">
                <a16:creationId xmlns:a16="http://schemas.microsoft.com/office/drawing/2014/main" id="{166F00CA-4CC5-0F8D-1F12-1D3E7C81C11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2038190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g3123ecc1864_0_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00" tIns="45625" rIns="91300" bIns="456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Galiana </a:t>
            </a:r>
            <a:endParaRPr dirty="0"/>
          </a:p>
        </p:txBody>
      </p:sp>
      <p:sp>
        <p:nvSpPr>
          <p:cNvPr id="698" name="Google Shape;698;g3123ecc1864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25d69ed88a2_0_18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We all have different relationship with finance – even within the 201 group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Lean on each other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Let’s learn together</a:t>
            </a:r>
            <a:endParaRPr dirty="0"/>
          </a:p>
        </p:txBody>
      </p:sp>
      <p:sp>
        <p:nvSpPr>
          <p:cNvPr id="212" name="Google Shape;212;g25d69ed88a2_0_1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Cue music.</a:t>
            </a:r>
          </a:p>
          <a:p>
            <a:endParaRPr lang="en-US" dirty="0"/>
          </a:p>
          <a:p>
            <a:r>
              <a:rPr lang="en-US" dirty="0"/>
              <a:t>There’s a lot of collective knowledge in this room – so let’s flip the classroom. </a:t>
            </a:r>
          </a:p>
          <a:p>
            <a:endParaRPr lang="en-US" dirty="0"/>
          </a:p>
          <a:p>
            <a:r>
              <a:rPr lang="en-US" dirty="0"/>
              <a:t>https://drive.google.com/uc?export=download&amp;id=13W4yDpyxpQ3Fi4dNejYzJSgrisa_cXC1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68DA26-F8DC-436D-9917-23ACE46B75FE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3891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REDF’s expertise in this field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68DA26-F8DC-436D-9917-23ACE46B75FE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49003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08891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Explain that these metrics are more for measuring overall financial health of an ESE rather than day-to-day financial operations. Not for a financial controller. Key decisions around which part of our organization might need attention. Should we be increasing revenue? Should we be assessing our costs? How future proof are we?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68DA26-F8DC-436D-9917-23ACE46B75FE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15058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39599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.jpeg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4.jpg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0.png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0.png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0.png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0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0.png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0.png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0.png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8.png"/><Relationship Id="rId4" Type="http://schemas.openxmlformats.org/officeDocument/2006/relationships/image" Target="../media/image6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9.png"/><Relationship Id="rId4" Type="http://schemas.openxmlformats.org/officeDocument/2006/relationships/image" Target="../media/image6.jpe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8.png"/><Relationship Id="rId4" Type="http://schemas.openxmlformats.org/officeDocument/2006/relationships/image" Target="../media/image6.jpe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8.png"/><Relationship Id="rId4" Type="http://schemas.openxmlformats.org/officeDocument/2006/relationships/image" Target="../media/image6.jpe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8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8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8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6.jpeg"/><Relationship Id="rId4" Type="http://schemas.openxmlformats.org/officeDocument/2006/relationships/image" Target="../media/image4.jp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4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.png"/><Relationship Id="rId5" Type="http://schemas.openxmlformats.org/officeDocument/2006/relationships/image" Target="../media/image6.jpeg"/><Relationship Id="rId4" Type="http://schemas.openxmlformats.org/officeDocument/2006/relationships/image" Target="../media/image4.jp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jpeg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4.jp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4.jpg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.png"/><Relationship Id="rId5" Type="http://schemas.openxmlformats.org/officeDocument/2006/relationships/image" Target="../media/image6.jpeg"/><Relationship Id="rId4" Type="http://schemas.openxmlformats.org/officeDocument/2006/relationships/image" Target="../media/image4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 preserve="1">
  <p:cSld name="3_Title Slide">
    <p:bg>
      <p:bgPr>
        <a:solidFill>
          <a:schemeClr val="accent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044254B-E141-09BE-06BA-AE0F1D4889C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998520" y="-152400"/>
            <a:ext cx="6193042" cy="7010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0F4B5A9-7E61-BFB3-D255-C6307994FBE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06019" y="-76200"/>
            <a:ext cx="6193042" cy="7010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9F627B4-4583-328C-B7DE-7D0D2D00878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8496" y="5594369"/>
            <a:ext cx="1556696" cy="96352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A6AB1C4-582D-95A7-0B49-B9B7992B2D9A}"/>
              </a:ext>
            </a:extLst>
          </p:cNvPr>
          <p:cNvSpPr/>
          <p:nvPr/>
        </p:nvSpPr>
        <p:spPr>
          <a:xfrm flipH="1">
            <a:off x="-3" y="0"/>
            <a:ext cx="12192002" cy="4922457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871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blipFill>
                <a:blip r:embed="rId5"/>
                <a:stretch>
                  <a:fillRect/>
                </a:stretch>
              </a:blipFill>
            </a:endParaRPr>
          </a:p>
        </p:txBody>
      </p:sp>
      <p:sp>
        <p:nvSpPr>
          <p:cNvPr id="7" name="Title 27">
            <a:extLst>
              <a:ext uri="{FF2B5EF4-FFF2-40B4-BE49-F238E27FC236}">
                <a16:creationId xmlns:a16="http://schemas.microsoft.com/office/drawing/2014/main" id="{72D2FD0A-C0D9-C4A9-7856-D68C2FAB2A3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5315" y="5594369"/>
            <a:ext cx="6301784" cy="609398"/>
          </a:xfrm>
        </p:spPr>
        <p:txBody>
          <a:bodyPr>
            <a:normAutofit fontScale="90000"/>
          </a:bodyPr>
          <a:lstStyle>
            <a:lvl1pPr>
              <a:defRPr b="0" i="0">
                <a:solidFill>
                  <a:schemeClr val="bg1"/>
                </a:solidFill>
                <a:latin typeface="Obviously Narw Bold" pitchFamily="82" charset="77"/>
              </a:defRPr>
            </a:lvl1pPr>
          </a:lstStyle>
          <a:p>
            <a:r>
              <a:rPr lang="en-US" dirty="0"/>
              <a:t>Lorem Ipsum Title</a:t>
            </a:r>
          </a:p>
        </p:txBody>
      </p:sp>
      <p:sp>
        <p:nvSpPr>
          <p:cNvPr id="8" name="Subtitle 28">
            <a:extLst>
              <a:ext uri="{FF2B5EF4-FFF2-40B4-BE49-F238E27FC236}">
                <a16:creationId xmlns:a16="http://schemas.microsoft.com/office/drawing/2014/main" id="{01C8787B-50C9-171C-CC6B-8BEEF283281E}"/>
              </a:ext>
            </a:extLst>
          </p:cNvPr>
          <p:cNvSpPr>
            <a:spLocks noGrp="1"/>
          </p:cNvSpPr>
          <p:nvPr>
            <p:ph type="subTitle" idx="4294967295" hasCustomPrompt="1"/>
          </p:nvPr>
        </p:nvSpPr>
        <p:spPr>
          <a:xfrm>
            <a:off x="412165" y="6203767"/>
            <a:ext cx="9144000" cy="377539"/>
          </a:xfrm>
        </p:spPr>
        <p:txBody>
          <a:bodyPr>
            <a:normAutofit fontScale="77500" lnSpcReduction="20000"/>
          </a:bodyPr>
          <a:lstStyle/>
          <a:p>
            <a:pPr marL="50800" indent="0">
              <a:buNone/>
            </a:pPr>
            <a:r>
              <a:rPr lang="en-US" sz="1800" dirty="0">
                <a:solidFill>
                  <a:schemeClr val="bg1"/>
                </a:solidFill>
                <a:latin typeface="Overpass Medium" pitchFamily="2" charset="77"/>
                <a:cs typeface="Arial" panose="020B0604020202020204" pitchFamily="34" charset="0"/>
              </a:rPr>
              <a:t>Date</a:t>
            </a:r>
          </a:p>
        </p:txBody>
      </p:sp>
      <p:sp>
        <p:nvSpPr>
          <p:cNvPr id="17" name="Picture Placeholder 13">
            <a:extLst>
              <a:ext uri="{FF2B5EF4-FFF2-40B4-BE49-F238E27FC236}">
                <a16:creationId xmlns:a16="http://schemas.microsoft.com/office/drawing/2014/main" id="{026DABBA-051B-F410-76F1-E33520E7416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327400" cy="4122738"/>
          </a:xfrm>
          <a:solidFill>
            <a:schemeClr val="bg1">
              <a:lumMod val="85000"/>
            </a:schemeClr>
          </a:solidFill>
        </p:spPr>
        <p:txBody>
          <a:bodyPr anchor="ctr" anchorCtr="1"/>
          <a:lstStyle>
            <a:lvl1pPr marL="5080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47960B6A-CD8D-E827-2BF1-9ACCD33E27D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348061" y="0"/>
            <a:ext cx="3327400" cy="4122738"/>
          </a:xfrm>
          <a:solidFill>
            <a:schemeClr val="bg1">
              <a:lumMod val="85000"/>
            </a:schemeClr>
          </a:solidFill>
        </p:spPr>
        <p:txBody>
          <a:bodyPr anchor="ctr" anchorCtr="1"/>
          <a:lstStyle>
            <a:lvl1pPr marL="5080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9" name="Picture Placeholder 13">
            <a:extLst>
              <a:ext uri="{FF2B5EF4-FFF2-40B4-BE49-F238E27FC236}">
                <a16:creationId xmlns:a16="http://schemas.microsoft.com/office/drawing/2014/main" id="{25CDA2AC-1E9F-16EB-FE4C-47817402771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672017" y="0"/>
            <a:ext cx="3327400" cy="4122738"/>
          </a:xfrm>
          <a:solidFill>
            <a:schemeClr val="bg1">
              <a:lumMod val="85000"/>
            </a:schemeClr>
          </a:solidFill>
        </p:spPr>
        <p:txBody>
          <a:bodyPr anchor="ctr" anchorCtr="1"/>
          <a:lstStyle>
            <a:lvl1pPr marL="5080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2344495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bg>
      <p:bgPr>
        <a:solidFill>
          <a:schemeClr val="accent3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0AB86FE-E483-DD5B-A3C5-D36AEC6EEA2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64539"/>
            <a:ext cx="6193042" cy="7010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ED305C-62E9-32EC-F722-C5EC663FED6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193042" y="-76200"/>
            <a:ext cx="6193042" cy="7010400"/>
          </a:xfrm>
          <a:prstGeom prst="rect">
            <a:avLst/>
          </a:prstGeom>
        </p:spPr>
      </p:pic>
      <p:sp>
        <p:nvSpPr>
          <p:cNvPr id="3" name="Google Shape;26;p32">
            <a:extLst>
              <a:ext uri="{FF2B5EF4-FFF2-40B4-BE49-F238E27FC236}">
                <a16:creationId xmlns:a16="http://schemas.microsoft.com/office/drawing/2014/main" id="{A41C6F25-ED6C-F1BB-C32F-A60EF4D05B6C}"/>
              </a:ext>
            </a:extLst>
          </p:cNvPr>
          <p:cNvSpPr txBox="1">
            <a:spLocks noGrp="1"/>
          </p:cNvSpPr>
          <p:nvPr>
            <p:ph type="ctrTitle" hasCustomPrompt="1"/>
          </p:nvPr>
        </p:nvSpPr>
        <p:spPr>
          <a:xfrm>
            <a:off x="776613" y="2436574"/>
            <a:ext cx="8742169" cy="1440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Inter"/>
              <a:buNone/>
              <a:defRPr sz="5200" b="0" i="0">
                <a:solidFill>
                  <a:schemeClr val="lt1"/>
                </a:solidFill>
                <a:latin typeface="Obviously Narw Bold" pitchFamily="82" charset="77"/>
                <a:ea typeface="Inter"/>
                <a:cs typeface="Obviously Narw Bold" pitchFamily="82" charset="77"/>
                <a:sym typeface="In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dirty="0"/>
              <a:t>Subsection Title Goes Here Lorem Ipsum Dolor</a:t>
            </a:r>
            <a:endParaRPr dirty="0"/>
          </a:p>
        </p:txBody>
      </p:sp>
      <p:sp>
        <p:nvSpPr>
          <p:cNvPr id="4" name="Google Shape;27;p32">
            <a:extLst>
              <a:ext uri="{FF2B5EF4-FFF2-40B4-BE49-F238E27FC236}">
                <a16:creationId xmlns:a16="http://schemas.microsoft.com/office/drawing/2014/main" id="{FDE0F9B3-89B3-D344-3B62-1AEFE74BEFD3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776613" y="4159070"/>
            <a:ext cx="9144000" cy="29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0" i="0">
                <a:solidFill>
                  <a:schemeClr val="lt1"/>
                </a:solidFill>
                <a:latin typeface="Overpass Medium" pitchFamily="2" charset="77"/>
                <a:ea typeface="Overpass Medium" pitchFamily="2" charset="77"/>
                <a:cs typeface="Overpass Medium" pitchFamily="2" charset="77"/>
                <a:sym typeface="Inter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9" name="Google Shape;25;p32">
            <a:extLst>
              <a:ext uri="{FF2B5EF4-FFF2-40B4-BE49-F238E27FC236}">
                <a16:creationId xmlns:a16="http://schemas.microsoft.com/office/drawing/2014/main" id="{D7B21E1B-FB62-7FAD-C1D2-E88DCC25448B}"/>
              </a:ext>
            </a:extLst>
          </p:cNvPr>
          <p:cNvSpPr txBox="1"/>
          <p:nvPr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chemeClr val="lt1"/>
                </a:solidFill>
                <a:latin typeface="Overpass Medium" pitchFamily="2" charset="77"/>
                <a:ea typeface="Inter"/>
                <a:cs typeface="Inter"/>
                <a:sym typeface="Inter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50" b="0" i="0" u="none" strike="noStrike" cap="none" dirty="0">
              <a:solidFill>
                <a:schemeClr val="lt1"/>
              </a:solidFill>
              <a:latin typeface="Overpass Medium" pitchFamily="2" charset="77"/>
              <a:ea typeface="Inter"/>
              <a:cs typeface="Inter"/>
              <a:sym typeface="Inter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B01937A-F189-2913-1746-DD37EB45E37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8112" y="6134146"/>
            <a:ext cx="877206" cy="43404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 preserve="1" userDrawn="1">
  <p:cSld name="3_Title Slide">
    <p:bg>
      <p:bgPr>
        <a:solidFill>
          <a:schemeClr val="accent3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EA6AEE4-73AE-6207-D058-014FFBEA0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104979" y="-76200"/>
            <a:ext cx="6193042" cy="7010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F71254-490B-424C-9445-705798EC14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5000"/>
          </a:blip>
          <a:stretch>
            <a:fillRect/>
          </a:stretch>
        </p:blipFill>
        <p:spPr>
          <a:xfrm>
            <a:off x="-106019" y="-76200"/>
            <a:ext cx="6193042" cy="70104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A6AB1C4-582D-95A7-0B49-B9B7992B2D9A}"/>
              </a:ext>
            </a:extLst>
          </p:cNvPr>
          <p:cNvSpPr/>
          <p:nvPr userDrawn="1"/>
        </p:nvSpPr>
        <p:spPr>
          <a:xfrm flipH="1">
            <a:off x="-1" y="0"/>
            <a:ext cx="8804031" cy="5362876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blipFill>
                <a:blip r:embed="rId4"/>
                <a:stretch>
                  <a:fillRect/>
                </a:stretch>
              </a:blipFill>
            </a:endParaRPr>
          </a:p>
        </p:txBody>
      </p:sp>
      <p:sp>
        <p:nvSpPr>
          <p:cNvPr id="6" name="Title 27">
            <a:extLst>
              <a:ext uri="{FF2B5EF4-FFF2-40B4-BE49-F238E27FC236}">
                <a16:creationId xmlns:a16="http://schemas.microsoft.com/office/drawing/2014/main" id="{43E98A3D-1E82-B870-24A9-E6FB5D67DB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5315" y="5594369"/>
            <a:ext cx="6301784" cy="609398"/>
          </a:xfrm>
        </p:spPr>
        <p:txBody>
          <a:bodyPr>
            <a:normAutofit fontScale="90000"/>
          </a:bodyPr>
          <a:lstStyle>
            <a:lvl1pPr>
              <a:defRPr b="0" i="0">
                <a:solidFill>
                  <a:schemeClr val="bg1"/>
                </a:solidFill>
                <a:latin typeface="Obviously Narw Bold" pitchFamily="82" charset="77"/>
              </a:defRPr>
            </a:lvl1pPr>
          </a:lstStyle>
          <a:p>
            <a:r>
              <a:rPr lang="en-US"/>
              <a:t>Lorem Ipsum 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981C08-E72C-964F-A835-5F9D3E8DD83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8496" y="5594369"/>
            <a:ext cx="1556696" cy="963525"/>
          </a:xfrm>
          <a:prstGeom prst="rect">
            <a:avLst/>
          </a:prstGeom>
        </p:spPr>
      </p:pic>
      <p:sp>
        <p:nvSpPr>
          <p:cNvPr id="8" name="Subtitle 28">
            <a:extLst>
              <a:ext uri="{FF2B5EF4-FFF2-40B4-BE49-F238E27FC236}">
                <a16:creationId xmlns:a16="http://schemas.microsoft.com/office/drawing/2014/main" id="{6461671B-EBB3-81E3-47D2-09A51F62DFBA}"/>
              </a:ext>
            </a:extLst>
          </p:cNvPr>
          <p:cNvSpPr>
            <a:spLocks noGrp="1"/>
          </p:cNvSpPr>
          <p:nvPr>
            <p:ph type="subTitle" idx="4294967295" hasCustomPrompt="1"/>
          </p:nvPr>
        </p:nvSpPr>
        <p:spPr>
          <a:xfrm>
            <a:off x="412165" y="6203767"/>
            <a:ext cx="9144000" cy="377539"/>
          </a:xfrm>
        </p:spPr>
        <p:txBody>
          <a:bodyPr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 marL="50800" indent="0">
              <a:buNone/>
            </a:pPr>
            <a:r>
              <a:rPr lang="en-US" sz="1800">
                <a:solidFill>
                  <a:schemeClr val="bg1"/>
                </a:solidFill>
                <a:latin typeface="Overpass Medium" pitchFamily="2" charset="77"/>
                <a:cs typeface="Arial" panose="020B0604020202020204" pitchFamily="34" charset="0"/>
              </a:rPr>
              <a:t>Date</a:t>
            </a:r>
          </a:p>
        </p:txBody>
      </p:sp>
      <p:pic>
        <p:nvPicPr>
          <p:cNvPr id="4" name="Picture Placeholder 31">
            <a:extLst>
              <a:ext uri="{FF2B5EF4-FFF2-40B4-BE49-F238E27FC236}">
                <a16:creationId xmlns:a16="http://schemas.microsoft.com/office/drawing/2014/main" id="{AD6CAB5D-2104-2A97-BB29-E368CF7FEA4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62025"/>
            <a:ext cx="7900988" cy="4400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69800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 preserve="1" userDrawn="1">
  <p:cSld name="3_Title Slide">
    <p:bg>
      <p:bgPr>
        <a:solidFill>
          <a:schemeClr val="accent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EC93CDB-BE32-E722-BFDF-9532FD8BDE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096000" y="-76200"/>
            <a:ext cx="6193042" cy="7010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03C344-F162-7D23-B9DC-EDC206F5A0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06019" y="-76200"/>
            <a:ext cx="6193042" cy="70104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A6AB1C4-582D-95A7-0B49-B9B7992B2D9A}"/>
              </a:ext>
            </a:extLst>
          </p:cNvPr>
          <p:cNvSpPr/>
          <p:nvPr userDrawn="1"/>
        </p:nvSpPr>
        <p:spPr>
          <a:xfrm flipH="1">
            <a:off x="-1" y="0"/>
            <a:ext cx="8804031" cy="5362876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blipFill>
                <a:blip r:embed="rId4"/>
                <a:stretch>
                  <a:fillRect/>
                </a:stretch>
              </a:blipFill>
            </a:endParaRPr>
          </a:p>
        </p:txBody>
      </p:sp>
      <p:sp>
        <p:nvSpPr>
          <p:cNvPr id="6" name="Title 27">
            <a:extLst>
              <a:ext uri="{FF2B5EF4-FFF2-40B4-BE49-F238E27FC236}">
                <a16:creationId xmlns:a16="http://schemas.microsoft.com/office/drawing/2014/main" id="{43E98A3D-1E82-B870-24A9-E6FB5D67DB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5315" y="5594369"/>
            <a:ext cx="6301784" cy="609398"/>
          </a:xfrm>
        </p:spPr>
        <p:txBody>
          <a:bodyPr>
            <a:normAutofit fontScale="90000"/>
          </a:bodyPr>
          <a:lstStyle>
            <a:lvl1pPr>
              <a:defRPr b="0" i="0">
                <a:solidFill>
                  <a:schemeClr val="bg1"/>
                </a:solidFill>
                <a:latin typeface="Obviously Narw Bold" pitchFamily="82" charset="77"/>
              </a:defRPr>
            </a:lvl1pPr>
          </a:lstStyle>
          <a:p>
            <a:r>
              <a:rPr lang="en-US"/>
              <a:t>Lorem Ipsum Title</a:t>
            </a:r>
          </a:p>
        </p:txBody>
      </p:sp>
      <p:sp>
        <p:nvSpPr>
          <p:cNvPr id="3" name="Subtitle 28">
            <a:extLst>
              <a:ext uri="{FF2B5EF4-FFF2-40B4-BE49-F238E27FC236}">
                <a16:creationId xmlns:a16="http://schemas.microsoft.com/office/drawing/2014/main" id="{01F5C50E-35CC-C2D3-2926-885342AFF66C}"/>
              </a:ext>
            </a:extLst>
          </p:cNvPr>
          <p:cNvSpPr>
            <a:spLocks noGrp="1"/>
          </p:cNvSpPr>
          <p:nvPr>
            <p:ph type="subTitle" idx="4294967295" hasCustomPrompt="1"/>
          </p:nvPr>
        </p:nvSpPr>
        <p:spPr>
          <a:xfrm>
            <a:off x="412165" y="6203767"/>
            <a:ext cx="9144000" cy="377539"/>
          </a:xfrm>
        </p:spPr>
        <p:txBody>
          <a:bodyPr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 marL="50800" indent="0">
              <a:buNone/>
            </a:pPr>
            <a:r>
              <a:rPr lang="en-US" sz="1800">
                <a:solidFill>
                  <a:schemeClr val="bg1"/>
                </a:solidFill>
                <a:latin typeface="Overpass Medium" pitchFamily="2" charset="77"/>
                <a:cs typeface="Arial" panose="020B0604020202020204" pitchFamily="34" charset="0"/>
              </a:rPr>
              <a:t>Subtitle</a:t>
            </a:r>
          </a:p>
        </p:txBody>
      </p:sp>
      <p:pic>
        <p:nvPicPr>
          <p:cNvPr id="2" name="Picture Placeholder 31">
            <a:extLst>
              <a:ext uri="{FF2B5EF4-FFF2-40B4-BE49-F238E27FC236}">
                <a16:creationId xmlns:a16="http://schemas.microsoft.com/office/drawing/2014/main" id="{060B73BD-7303-B809-A7C4-725519E21EE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62025"/>
            <a:ext cx="7900988" cy="440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C01D29-5499-61D0-1C40-DC7D6141436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8336" y="4643021"/>
            <a:ext cx="1930942" cy="1938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6211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bg>
      <p:bgPr>
        <a:solidFill>
          <a:schemeClr val="accent1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5729718-5197-D017-3FB9-B339CA7BF2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97042" y="8878"/>
            <a:ext cx="6193042" cy="7010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E93B91-5A56-BFA7-26B3-90636D70F4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113951" y="0"/>
            <a:ext cx="6193042" cy="7010400"/>
          </a:xfrm>
          <a:prstGeom prst="rect">
            <a:avLst/>
          </a:prstGeom>
        </p:spPr>
      </p:pic>
      <p:sp>
        <p:nvSpPr>
          <p:cNvPr id="20" name="Google Shape;20;p31"/>
          <p:cNvSpPr txBox="1">
            <a:spLocks noGrp="1"/>
          </p:cNvSpPr>
          <p:nvPr>
            <p:ph type="ctrTitle" hasCustomPrompt="1"/>
          </p:nvPr>
        </p:nvSpPr>
        <p:spPr>
          <a:xfrm>
            <a:off x="776613" y="2041067"/>
            <a:ext cx="10515600" cy="2326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Font typeface="Inter"/>
              <a:buNone/>
              <a:defRPr sz="5600" b="0" i="0">
                <a:solidFill>
                  <a:schemeClr val="lt1"/>
                </a:solidFill>
                <a:latin typeface="Obviously Narw Bold" pitchFamily="82" charset="77"/>
                <a:ea typeface="Inter"/>
                <a:cs typeface="Obviously Narw Bold" pitchFamily="82" charset="77"/>
                <a:sym typeface="In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dolore magna </a:t>
            </a:r>
            <a:r>
              <a:rPr lang="en-US" err="1"/>
              <a:t>aliqua</a:t>
            </a:r>
            <a:r>
              <a:rPr lang="en-US"/>
              <a:t>..</a:t>
            </a:r>
            <a:endParaRPr/>
          </a:p>
        </p:txBody>
      </p:sp>
      <p:sp>
        <p:nvSpPr>
          <p:cNvPr id="21" name="Google Shape;21;p31"/>
          <p:cNvSpPr txBox="1">
            <a:spLocks noGrp="1"/>
          </p:cNvSpPr>
          <p:nvPr>
            <p:ph type="subTitle" idx="1"/>
          </p:nvPr>
        </p:nvSpPr>
        <p:spPr>
          <a:xfrm>
            <a:off x="776613" y="4557561"/>
            <a:ext cx="9144000" cy="29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39922"/>
              </a:buClr>
              <a:buSzPts val="1200"/>
              <a:buNone/>
              <a:defRPr sz="1200" b="0" i="0">
                <a:solidFill>
                  <a:schemeClr val="bg1"/>
                </a:solidFill>
                <a:latin typeface="Overpass Medium" pitchFamily="2" charset="77"/>
                <a:ea typeface="Overpass Medium" pitchFamily="2" charset="77"/>
                <a:cs typeface="Overpass Medium" pitchFamily="2" charset="77"/>
                <a:sym typeface="Inter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8CE066-5F5B-4CA4-2A2A-E4E5BEC333F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1468" y="5849980"/>
            <a:ext cx="1143724" cy="707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5713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>
  <p:cSld name="Title and Content">
    <p:bg>
      <p:bgPr>
        <a:solidFill>
          <a:schemeClr val="accent1"/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EF1B08-336F-E869-981A-789BEB90DB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104978" y="-76200"/>
            <a:ext cx="6193042" cy="7010400"/>
          </a:xfrm>
          <a:prstGeom prst="rect">
            <a:avLst/>
          </a:prstGeom>
        </p:spPr>
      </p:pic>
      <p:sp>
        <p:nvSpPr>
          <p:cNvPr id="26" name="Google Shape;26;p32"/>
          <p:cNvSpPr txBox="1">
            <a:spLocks noGrp="1"/>
          </p:cNvSpPr>
          <p:nvPr>
            <p:ph type="ctrTitle" hasCustomPrompt="1"/>
          </p:nvPr>
        </p:nvSpPr>
        <p:spPr>
          <a:xfrm>
            <a:off x="776613" y="2436574"/>
            <a:ext cx="8742169" cy="1440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Inter"/>
              <a:buNone/>
              <a:defRPr sz="5200" b="0" i="0">
                <a:solidFill>
                  <a:schemeClr val="lt1"/>
                </a:solidFill>
                <a:latin typeface="Obviously Narw Bold" pitchFamily="82" charset="77"/>
                <a:ea typeface="Inter"/>
                <a:cs typeface="Obviously Narw Bold" pitchFamily="82" charset="77"/>
                <a:sym typeface="In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Subsection Title Goes Here Lorem Ipsum Dolor</a:t>
            </a:r>
            <a:endParaRPr/>
          </a:p>
        </p:txBody>
      </p:sp>
      <p:sp>
        <p:nvSpPr>
          <p:cNvPr id="27" name="Google Shape;27;p32"/>
          <p:cNvSpPr txBox="1">
            <a:spLocks noGrp="1"/>
          </p:cNvSpPr>
          <p:nvPr>
            <p:ph type="subTitle" idx="1"/>
          </p:nvPr>
        </p:nvSpPr>
        <p:spPr>
          <a:xfrm>
            <a:off x="776613" y="4159070"/>
            <a:ext cx="9144000" cy="29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0" i="0">
                <a:solidFill>
                  <a:schemeClr val="lt1"/>
                </a:solidFill>
                <a:latin typeface="Overpass Medium" pitchFamily="2" charset="77"/>
                <a:ea typeface="Overpass Medium" pitchFamily="2" charset="77"/>
                <a:cs typeface="Overpass Medium" pitchFamily="2" charset="77"/>
                <a:sym typeface="Inter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44A744A-D0B6-6E02-B49A-636BAA9F73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06019" y="-76200"/>
            <a:ext cx="6193042" cy="7010400"/>
          </a:xfrm>
          <a:prstGeom prst="rect">
            <a:avLst/>
          </a:prstGeom>
        </p:spPr>
      </p:pic>
      <p:sp>
        <p:nvSpPr>
          <p:cNvPr id="4" name="Google Shape;25;p32">
            <a:extLst>
              <a:ext uri="{FF2B5EF4-FFF2-40B4-BE49-F238E27FC236}">
                <a16:creationId xmlns:a16="http://schemas.microsoft.com/office/drawing/2014/main" id="{698775BF-7410-EDB7-FADA-60263FE9FF0F}"/>
              </a:ext>
            </a:extLst>
          </p:cNvPr>
          <p:cNvSpPr txBox="1"/>
          <p:nvPr userDrawn="1"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chemeClr val="lt1"/>
                </a:solidFill>
                <a:latin typeface="Overpass Medium" pitchFamily="2" charset="77"/>
                <a:ea typeface="Inter"/>
                <a:cs typeface="Inter"/>
                <a:sym typeface="Inter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50" b="0" i="0" u="none" strike="noStrike" cap="none" dirty="0">
              <a:solidFill>
                <a:schemeClr val="lt1"/>
              </a:solidFill>
              <a:latin typeface="Overpass Medium" pitchFamily="2" charset="77"/>
              <a:ea typeface="Inter"/>
              <a:cs typeface="Inter"/>
              <a:sym typeface="Inter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F000C7-2383-D624-8525-D631DCE4961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8112" y="6134146"/>
            <a:ext cx="877206" cy="43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67279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bg>
      <p:bgPr>
        <a:solidFill>
          <a:schemeClr val="accent4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8B9853D-1CEA-B174-D928-4BE50E0F7E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-76200"/>
            <a:ext cx="6193042" cy="7010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95CEA6B-292F-1F0A-6C03-FF280DFE05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6193042" y="-76200"/>
            <a:ext cx="6193042" cy="7010400"/>
          </a:xfrm>
          <a:prstGeom prst="rect">
            <a:avLst/>
          </a:prstGeom>
        </p:spPr>
      </p:pic>
      <p:sp>
        <p:nvSpPr>
          <p:cNvPr id="5" name="Google Shape;26;p32">
            <a:extLst>
              <a:ext uri="{FF2B5EF4-FFF2-40B4-BE49-F238E27FC236}">
                <a16:creationId xmlns:a16="http://schemas.microsoft.com/office/drawing/2014/main" id="{D9C7B862-8B89-200E-8929-C8D1D4384673}"/>
              </a:ext>
            </a:extLst>
          </p:cNvPr>
          <p:cNvSpPr txBox="1">
            <a:spLocks noGrp="1"/>
          </p:cNvSpPr>
          <p:nvPr>
            <p:ph type="ctrTitle" hasCustomPrompt="1"/>
          </p:nvPr>
        </p:nvSpPr>
        <p:spPr>
          <a:xfrm>
            <a:off x="776613" y="2436574"/>
            <a:ext cx="8742169" cy="1440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Inter"/>
              <a:buNone/>
              <a:defRPr sz="5200" b="0" i="0">
                <a:solidFill>
                  <a:schemeClr val="lt1"/>
                </a:solidFill>
                <a:latin typeface="Obviously Narw Bold" pitchFamily="82" charset="77"/>
                <a:ea typeface="Inter"/>
                <a:cs typeface="Obviously Narw Bold" pitchFamily="82" charset="77"/>
                <a:sym typeface="In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Subsection Title Goes Here Lorem Ipsum Dolor</a:t>
            </a:r>
            <a:endParaRPr/>
          </a:p>
        </p:txBody>
      </p:sp>
      <p:sp>
        <p:nvSpPr>
          <p:cNvPr id="6" name="Google Shape;27;p32">
            <a:extLst>
              <a:ext uri="{FF2B5EF4-FFF2-40B4-BE49-F238E27FC236}">
                <a16:creationId xmlns:a16="http://schemas.microsoft.com/office/drawing/2014/main" id="{60E377BC-02FA-9DA1-E0D3-47A113238170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776613" y="4159070"/>
            <a:ext cx="9144000" cy="29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0" i="0">
                <a:solidFill>
                  <a:schemeClr val="lt1"/>
                </a:solidFill>
                <a:latin typeface="Overpass Medium" pitchFamily="2" charset="77"/>
                <a:ea typeface="Overpass Medium" pitchFamily="2" charset="77"/>
                <a:cs typeface="Overpass Medium" pitchFamily="2" charset="77"/>
                <a:sym typeface="Inter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" name="Google Shape;25;p32">
            <a:extLst>
              <a:ext uri="{FF2B5EF4-FFF2-40B4-BE49-F238E27FC236}">
                <a16:creationId xmlns:a16="http://schemas.microsoft.com/office/drawing/2014/main" id="{9A02B9E5-0054-567B-71CB-A33BAC278B2B}"/>
              </a:ext>
            </a:extLst>
          </p:cNvPr>
          <p:cNvSpPr txBox="1"/>
          <p:nvPr userDrawn="1"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chemeClr val="lt1"/>
                </a:solidFill>
                <a:latin typeface="Overpass Medium" pitchFamily="2" charset="77"/>
                <a:ea typeface="Inter"/>
                <a:cs typeface="Inter"/>
                <a:sym typeface="Inter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50" b="0" i="0" u="none" strike="noStrike" cap="none" dirty="0">
              <a:solidFill>
                <a:schemeClr val="lt1"/>
              </a:solidFill>
              <a:latin typeface="Overpass Medium" pitchFamily="2" charset="77"/>
              <a:ea typeface="Inter"/>
              <a:cs typeface="Inter"/>
              <a:sym typeface="Inter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9D256F5-E572-CCB8-6A0C-A0516F5410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8112" y="6134146"/>
            <a:ext cx="877206" cy="43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99675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bg>
      <p:bgPr>
        <a:solidFill>
          <a:schemeClr val="accent3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0AB86FE-E483-DD5B-A3C5-D36AEC6EEA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64539"/>
            <a:ext cx="6193042" cy="7010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ED305C-62E9-32EC-F722-C5EC663FED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193042" y="-76200"/>
            <a:ext cx="6193042" cy="7010400"/>
          </a:xfrm>
          <a:prstGeom prst="rect">
            <a:avLst/>
          </a:prstGeom>
        </p:spPr>
      </p:pic>
      <p:sp>
        <p:nvSpPr>
          <p:cNvPr id="3" name="Google Shape;26;p32">
            <a:extLst>
              <a:ext uri="{FF2B5EF4-FFF2-40B4-BE49-F238E27FC236}">
                <a16:creationId xmlns:a16="http://schemas.microsoft.com/office/drawing/2014/main" id="{A41C6F25-ED6C-F1BB-C32F-A60EF4D05B6C}"/>
              </a:ext>
            </a:extLst>
          </p:cNvPr>
          <p:cNvSpPr txBox="1">
            <a:spLocks noGrp="1"/>
          </p:cNvSpPr>
          <p:nvPr>
            <p:ph type="ctrTitle" hasCustomPrompt="1"/>
          </p:nvPr>
        </p:nvSpPr>
        <p:spPr>
          <a:xfrm>
            <a:off x="776613" y="2436574"/>
            <a:ext cx="8742169" cy="1440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Inter"/>
              <a:buNone/>
              <a:defRPr sz="5200" b="0" i="0">
                <a:solidFill>
                  <a:schemeClr val="lt1"/>
                </a:solidFill>
                <a:latin typeface="Obviously Narw Bold" pitchFamily="82" charset="77"/>
                <a:ea typeface="Inter"/>
                <a:cs typeface="Obviously Narw Bold" pitchFamily="82" charset="77"/>
                <a:sym typeface="In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Subsection Title Goes Here Lorem Ipsum Dolor</a:t>
            </a:r>
            <a:endParaRPr/>
          </a:p>
        </p:txBody>
      </p:sp>
      <p:sp>
        <p:nvSpPr>
          <p:cNvPr id="4" name="Google Shape;27;p32">
            <a:extLst>
              <a:ext uri="{FF2B5EF4-FFF2-40B4-BE49-F238E27FC236}">
                <a16:creationId xmlns:a16="http://schemas.microsoft.com/office/drawing/2014/main" id="{FDE0F9B3-89B3-D344-3B62-1AEFE74BEFD3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776613" y="4159070"/>
            <a:ext cx="9144000" cy="29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0" i="0">
                <a:solidFill>
                  <a:schemeClr val="lt1"/>
                </a:solidFill>
                <a:latin typeface="Overpass Medium" pitchFamily="2" charset="77"/>
                <a:ea typeface="Overpass Medium" pitchFamily="2" charset="77"/>
                <a:cs typeface="Overpass Medium" pitchFamily="2" charset="77"/>
                <a:sym typeface="Inter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" name="Google Shape;25;p32">
            <a:extLst>
              <a:ext uri="{FF2B5EF4-FFF2-40B4-BE49-F238E27FC236}">
                <a16:creationId xmlns:a16="http://schemas.microsoft.com/office/drawing/2014/main" id="{D7B21E1B-FB62-7FAD-C1D2-E88DCC25448B}"/>
              </a:ext>
            </a:extLst>
          </p:cNvPr>
          <p:cNvSpPr txBox="1"/>
          <p:nvPr userDrawn="1"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chemeClr val="lt1"/>
                </a:solidFill>
                <a:latin typeface="Overpass Medium" pitchFamily="2" charset="77"/>
                <a:ea typeface="Inter"/>
                <a:cs typeface="Inter"/>
                <a:sym typeface="Inter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50" b="0" i="0" u="none" strike="noStrike" cap="none" dirty="0">
              <a:solidFill>
                <a:schemeClr val="lt1"/>
              </a:solidFill>
              <a:latin typeface="Overpass Medium" pitchFamily="2" charset="77"/>
              <a:ea typeface="Inter"/>
              <a:cs typeface="Inter"/>
              <a:sym typeface="Inter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B01937A-F189-2913-1746-DD37EB45E37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8112" y="6134146"/>
            <a:ext cx="877206" cy="43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9539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3_Title and Content">
    <p:bg>
      <p:bgPr>
        <a:solidFill>
          <a:schemeClr val="accent1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FE922B5-AF09-8B83-BDC3-F9D32EA19A35}"/>
              </a:ext>
            </a:extLst>
          </p:cNvPr>
          <p:cNvGrpSpPr/>
          <p:nvPr userDrawn="1"/>
        </p:nvGrpSpPr>
        <p:grpSpPr>
          <a:xfrm>
            <a:off x="-106018" y="-81643"/>
            <a:ext cx="12404035" cy="7021286"/>
            <a:chOff x="-106018" y="-81643"/>
            <a:chExt cx="12404035" cy="702128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12CF7C7-C0A7-A052-D745-3F89BA86CF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106018" y="-70757"/>
              <a:ext cx="6193042" cy="70104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3673949-DD17-DF60-C18C-23D2DF348F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104975" y="-81643"/>
              <a:ext cx="6193042" cy="7010400"/>
            </a:xfrm>
            <a:prstGeom prst="rect">
              <a:avLst/>
            </a:prstGeom>
          </p:spPr>
        </p:pic>
      </p:grpSp>
      <p:sp>
        <p:nvSpPr>
          <p:cNvPr id="17" name="Google Shape;25;p32">
            <a:extLst>
              <a:ext uri="{FF2B5EF4-FFF2-40B4-BE49-F238E27FC236}">
                <a16:creationId xmlns:a16="http://schemas.microsoft.com/office/drawing/2014/main" id="{BF681194-D502-4868-81A6-4F1CFAA32FEE}"/>
              </a:ext>
            </a:extLst>
          </p:cNvPr>
          <p:cNvSpPr txBox="1"/>
          <p:nvPr userDrawn="1"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chemeClr val="lt1"/>
                </a:solidFill>
                <a:latin typeface="Overpass Medium" pitchFamily="2" charset="77"/>
                <a:ea typeface="Inter"/>
                <a:cs typeface="Inter"/>
                <a:sym typeface="Inter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50" b="0" i="0" u="none" strike="noStrike" cap="none" dirty="0">
              <a:solidFill>
                <a:schemeClr val="lt1"/>
              </a:solidFill>
              <a:latin typeface="Overpass Medium" pitchFamily="2" charset="77"/>
              <a:ea typeface="Inter"/>
              <a:cs typeface="Inter"/>
              <a:sym typeface="Inter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04C0BE0-79D8-4DA7-F3CA-1B1EAA8C0E0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8112" y="6207243"/>
            <a:ext cx="877206" cy="43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68573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bg>
      <p:bgPr>
        <a:solidFill>
          <a:schemeClr val="accent4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B9F5C35-0255-F04E-BE73-A9DA0AD71763}"/>
              </a:ext>
            </a:extLst>
          </p:cNvPr>
          <p:cNvGrpSpPr/>
          <p:nvPr userDrawn="1"/>
        </p:nvGrpSpPr>
        <p:grpSpPr>
          <a:xfrm>
            <a:off x="-106018" y="-70757"/>
            <a:ext cx="12395060" cy="7081157"/>
            <a:chOff x="-106018" y="-55680"/>
            <a:chExt cx="12395060" cy="708115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652FCD0-FF4E-E364-CBD5-3131566872B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096000" y="15077"/>
              <a:ext cx="6193042" cy="70104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F76035A-D728-EADC-8185-BAC6BD1C1F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106018" y="-55680"/>
              <a:ext cx="6193042" cy="7010400"/>
            </a:xfrm>
            <a:prstGeom prst="rect">
              <a:avLst/>
            </a:prstGeom>
          </p:spPr>
        </p:pic>
      </p:grpSp>
      <p:sp>
        <p:nvSpPr>
          <p:cNvPr id="9" name="Google Shape;25;p32">
            <a:extLst>
              <a:ext uri="{FF2B5EF4-FFF2-40B4-BE49-F238E27FC236}">
                <a16:creationId xmlns:a16="http://schemas.microsoft.com/office/drawing/2014/main" id="{7F8C4AA6-8E2D-E9CA-98D3-024D9D345271}"/>
              </a:ext>
            </a:extLst>
          </p:cNvPr>
          <p:cNvSpPr txBox="1"/>
          <p:nvPr userDrawn="1"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chemeClr val="lt1"/>
                </a:solidFill>
                <a:latin typeface="Overpass Medium" pitchFamily="2" charset="77"/>
                <a:ea typeface="Inter"/>
                <a:cs typeface="Inter"/>
                <a:sym typeface="Inter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50" b="0" i="0" u="none" strike="noStrike" cap="none" dirty="0">
              <a:solidFill>
                <a:schemeClr val="lt1"/>
              </a:solidFill>
              <a:latin typeface="Overpass Medium" pitchFamily="2" charset="77"/>
              <a:ea typeface="Inter"/>
              <a:cs typeface="Inter"/>
              <a:sym typeface="Inter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F3E6559-408F-7721-F185-2E396D59EC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8112" y="6134146"/>
            <a:ext cx="877206" cy="43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87614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bg>
      <p:bgPr>
        <a:solidFill>
          <a:schemeClr val="accent3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B9F5C35-0255-F04E-BE73-A9DA0AD71763}"/>
              </a:ext>
            </a:extLst>
          </p:cNvPr>
          <p:cNvGrpSpPr/>
          <p:nvPr userDrawn="1"/>
        </p:nvGrpSpPr>
        <p:grpSpPr>
          <a:xfrm>
            <a:off x="-106018" y="-70757"/>
            <a:ext cx="12395060" cy="7081157"/>
            <a:chOff x="-106018" y="-55680"/>
            <a:chExt cx="12395060" cy="708115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652FCD0-FF4E-E364-CBD5-3131566872B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096000" y="15077"/>
              <a:ext cx="6193042" cy="70104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F76035A-D728-EADC-8185-BAC6BD1C1F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106018" y="-55680"/>
              <a:ext cx="6193042" cy="7010400"/>
            </a:xfrm>
            <a:prstGeom prst="rect">
              <a:avLst/>
            </a:prstGeom>
          </p:spPr>
        </p:pic>
      </p:grpSp>
      <p:sp>
        <p:nvSpPr>
          <p:cNvPr id="9" name="Google Shape;25;p32">
            <a:extLst>
              <a:ext uri="{FF2B5EF4-FFF2-40B4-BE49-F238E27FC236}">
                <a16:creationId xmlns:a16="http://schemas.microsoft.com/office/drawing/2014/main" id="{125A357E-B275-CDAE-CEAC-12BF7176EC72}"/>
              </a:ext>
            </a:extLst>
          </p:cNvPr>
          <p:cNvSpPr txBox="1"/>
          <p:nvPr userDrawn="1"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chemeClr val="lt1"/>
                </a:solidFill>
                <a:latin typeface="Overpass Medium" pitchFamily="2" charset="77"/>
                <a:ea typeface="Inter"/>
                <a:cs typeface="Inter"/>
                <a:sym typeface="Inter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50" b="0" i="0" u="none" strike="noStrike" cap="none" dirty="0">
              <a:solidFill>
                <a:schemeClr val="lt1"/>
              </a:solidFill>
              <a:latin typeface="Overpass Medium" pitchFamily="2" charset="77"/>
              <a:ea typeface="Inter"/>
              <a:cs typeface="Inter"/>
              <a:sym typeface="Inter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5B9E7FD-CF4B-380D-E812-BD90C014657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8112" y="6134146"/>
            <a:ext cx="877206" cy="43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80494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3_Title and Content">
    <p:bg>
      <p:bgPr>
        <a:solidFill>
          <a:schemeClr val="bg1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3DF69F1-6EF2-5AFC-57E5-F902F13A9324}"/>
              </a:ext>
            </a:extLst>
          </p:cNvPr>
          <p:cNvSpPr/>
          <p:nvPr userDrawn="1"/>
        </p:nvSpPr>
        <p:spPr>
          <a:xfrm>
            <a:off x="0" y="6283569"/>
            <a:ext cx="12192000" cy="5744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Google Shape;25;p32">
            <a:extLst>
              <a:ext uri="{FF2B5EF4-FFF2-40B4-BE49-F238E27FC236}">
                <a16:creationId xmlns:a16="http://schemas.microsoft.com/office/drawing/2014/main" id="{C093BC60-F3C9-3512-0A59-67747A5D4D59}"/>
              </a:ext>
            </a:extLst>
          </p:cNvPr>
          <p:cNvSpPr txBox="1"/>
          <p:nvPr userDrawn="1"/>
        </p:nvSpPr>
        <p:spPr>
          <a:xfrm>
            <a:off x="486682" y="6385936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rgbClr val="474C55"/>
                </a:solidFill>
                <a:latin typeface="Overpass Medium" pitchFamily="2" charset="77"/>
                <a:ea typeface="Inter"/>
                <a:cs typeface="Inter"/>
                <a:sym typeface="Inter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50" b="0" i="0" u="none" strike="noStrike" cap="none" dirty="0">
              <a:solidFill>
                <a:srgbClr val="474C55"/>
              </a:solidFill>
              <a:latin typeface="Overpass Medium" pitchFamily="2" charset="77"/>
              <a:ea typeface="Inter"/>
              <a:cs typeface="Inter"/>
              <a:sym typeface="Inter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405ADCE-E6F9-4D2A-B539-610A5E5134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8112" y="6207243"/>
            <a:ext cx="877206" cy="43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586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>
  <p:cSld name="5_Title and Content">
    <p:bg>
      <p:bgPr>
        <a:solidFill>
          <a:schemeClr val="accent1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FE922B5-AF09-8B83-BDC3-F9D32EA19A35}"/>
              </a:ext>
            </a:extLst>
          </p:cNvPr>
          <p:cNvGrpSpPr/>
          <p:nvPr/>
        </p:nvGrpSpPr>
        <p:grpSpPr>
          <a:xfrm>
            <a:off x="-106018" y="-81643"/>
            <a:ext cx="12404035" cy="7021286"/>
            <a:chOff x="-106018" y="-81643"/>
            <a:chExt cx="12404035" cy="702128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12CF7C7-C0A7-A052-D745-3F89BA86CF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106018" y="-70757"/>
              <a:ext cx="6193042" cy="70104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3673949-DD17-DF60-C18C-23D2DF348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104975" y="-81643"/>
              <a:ext cx="6193042" cy="7010400"/>
            </a:xfrm>
            <a:prstGeom prst="rect">
              <a:avLst/>
            </a:prstGeom>
          </p:spPr>
        </p:pic>
      </p:grpSp>
      <p:sp>
        <p:nvSpPr>
          <p:cNvPr id="17" name="Google Shape;25;p32">
            <a:extLst>
              <a:ext uri="{FF2B5EF4-FFF2-40B4-BE49-F238E27FC236}">
                <a16:creationId xmlns:a16="http://schemas.microsoft.com/office/drawing/2014/main" id="{BF681194-D502-4868-81A6-4F1CFAA32FEE}"/>
              </a:ext>
            </a:extLst>
          </p:cNvPr>
          <p:cNvSpPr txBox="1"/>
          <p:nvPr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chemeClr val="lt1"/>
                </a:solidFill>
                <a:latin typeface="Overpass Medium" pitchFamily="2" charset="77"/>
                <a:ea typeface="Inter"/>
                <a:cs typeface="Inter"/>
                <a:sym typeface="Inter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50" b="0" i="0" u="none" strike="noStrike" cap="none" dirty="0">
              <a:solidFill>
                <a:schemeClr val="lt1"/>
              </a:solidFill>
              <a:latin typeface="Overpass Medium" pitchFamily="2" charset="77"/>
              <a:ea typeface="Inter"/>
              <a:cs typeface="Inter"/>
              <a:sym typeface="Inter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04C0BE0-79D8-4DA7-F3CA-1B1EAA8C0E0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8112" y="6207243"/>
            <a:ext cx="877206" cy="43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31331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3_Title and Content">
    <p:bg>
      <p:bgPr>
        <a:solidFill>
          <a:schemeClr val="accent4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FE922B5-AF09-8B83-BDC3-F9D32EA19A35}"/>
              </a:ext>
            </a:extLst>
          </p:cNvPr>
          <p:cNvGrpSpPr/>
          <p:nvPr userDrawn="1"/>
        </p:nvGrpSpPr>
        <p:grpSpPr>
          <a:xfrm>
            <a:off x="-106018" y="-354524"/>
            <a:ext cx="12404035" cy="7021286"/>
            <a:chOff x="-106018" y="-81643"/>
            <a:chExt cx="12404035" cy="702128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12CF7C7-C0A7-A052-D745-3F89BA86CF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106018" y="-70757"/>
              <a:ext cx="6193042" cy="70104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3673949-DD17-DF60-C18C-23D2DF348F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104975" y="-81643"/>
              <a:ext cx="6193042" cy="7010400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B3DF69F1-6EF2-5AFC-57E5-F902F13A9324}"/>
              </a:ext>
            </a:extLst>
          </p:cNvPr>
          <p:cNvSpPr/>
          <p:nvPr userDrawn="1"/>
        </p:nvSpPr>
        <p:spPr>
          <a:xfrm>
            <a:off x="0" y="6283569"/>
            <a:ext cx="12192000" cy="5744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Google Shape;409;p28">
            <a:extLst>
              <a:ext uri="{FF2B5EF4-FFF2-40B4-BE49-F238E27FC236}">
                <a16:creationId xmlns:a16="http://schemas.microsoft.com/office/drawing/2014/main" id="{C1B0DD75-8D3F-F857-0A2A-BFBD64CF5EE1}"/>
              </a:ext>
            </a:extLst>
          </p:cNvPr>
          <p:cNvSpPr/>
          <p:nvPr userDrawn="1"/>
        </p:nvSpPr>
        <p:spPr>
          <a:xfrm>
            <a:off x="10783706" y="6251304"/>
            <a:ext cx="921612" cy="41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dirty="0">
                <a:solidFill>
                  <a:schemeClr val="accent1"/>
                </a:solidFill>
                <a:latin typeface="Overpass Black" pitchFamily="2" charset="77"/>
                <a:ea typeface="Inter"/>
                <a:cs typeface="Inter"/>
                <a:sym typeface="Inter"/>
              </a:rPr>
              <a:t>redf.org</a:t>
            </a:r>
            <a:endParaRPr sz="1400" b="1" i="0" dirty="0">
              <a:solidFill>
                <a:schemeClr val="accent1"/>
              </a:solidFill>
              <a:latin typeface="Overpass Black" pitchFamily="2" charset="77"/>
              <a:ea typeface="Inter"/>
              <a:cs typeface="Inter"/>
              <a:sym typeface="Inter"/>
            </a:endParaRPr>
          </a:p>
        </p:txBody>
      </p:sp>
      <p:sp>
        <p:nvSpPr>
          <p:cNvPr id="11" name="Google Shape;25;p32">
            <a:extLst>
              <a:ext uri="{FF2B5EF4-FFF2-40B4-BE49-F238E27FC236}">
                <a16:creationId xmlns:a16="http://schemas.microsoft.com/office/drawing/2014/main" id="{C093BC60-F3C9-3512-0A59-67747A5D4D59}"/>
              </a:ext>
            </a:extLst>
          </p:cNvPr>
          <p:cNvSpPr txBox="1"/>
          <p:nvPr userDrawn="1"/>
        </p:nvSpPr>
        <p:spPr>
          <a:xfrm>
            <a:off x="486682" y="6385936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rgbClr val="474C55"/>
                </a:solidFill>
                <a:latin typeface="Overpass Medium" pitchFamily="2" charset="77"/>
                <a:ea typeface="Inter"/>
                <a:cs typeface="Inter"/>
                <a:sym typeface="Inter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50" b="0" i="0" u="none" strike="noStrike" cap="none" dirty="0">
              <a:solidFill>
                <a:srgbClr val="474C55"/>
              </a:solidFill>
              <a:latin typeface="Overpass Medium" pitchFamily="2" charset="77"/>
              <a:ea typeface="Inter"/>
              <a:cs typeface="Inter"/>
              <a:sym typeface="Inter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B26CF7B-A78C-214E-5FDE-671B659F5B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682" y="522476"/>
            <a:ext cx="1248451" cy="77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16533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3_Title and Content">
    <p:bg>
      <p:bgPr>
        <a:solidFill>
          <a:schemeClr val="accent1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FE922B5-AF09-8B83-BDC3-F9D32EA19A35}"/>
              </a:ext>
            </a:extLst>
          </p:cNvPr>
          <p:cNvGrpSpPr/>
          <p:nvPr userDrawn="1"/>
        </p:nvGrpSpPr>
        <p:grpSpPr>
          <a:xfrm>
            <a:off x="-106018" y="-81643"/>
            <a:ext cx="12404035" cy="7021286"/>
            <a:chOff x="-106018" y="-81643"/>
            <a:chExt cx="12404035" cy="702128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12CF7C7-C0A7-A052-D745-3F89BA86CF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106018" y="-70757"/>
              <a:ext cx="6193042" cy="70104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3673949-DD17-DF60-C18C-23D2DF348F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104975" y="-81643"/>
              <a:ext cx="6193042" cy="7010400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B3DF69F1-6EF2-5AFC-57E5-F902F13A9324}"/>
              </a:ext>
            </a:extLst>
          </p:cNvPr>
          <p:cNvSpPr/>
          <p:nvPr userDrawn="1"/>
        </p:nvSpPr>
        <p:spPr>
          <a:xfrm>
            <a:off x="0" y="6283569"/>
            <a:ext cx="12192000" cy="5744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12">
            <a:extLst>
              <a:ext uri="{FF2B5EF4-FFF2-40B4-BE49-F238E27FC236}">
                <a16:creationId xmlns:a16="http://schemas.microsoft.com/office/drawing/2014/main" id="{A1D659B5-2311-32F2-1DA5-787C0C54D242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8836747" y="2653184"/>
            <a:ext cx="2848088" cy="2848088"/>
          </a:xfrm>
          <a:prstGeom prst="ellipse">
            <a:avLst/>
          </a:prstGeom>
          <a:solidFill>
            <a:schemeClr val="bg1">
              <a:lumMod val="85000"/>
            </a:schemeClr>
          </a:solidFill>
          <a:effectLst>
            <a:outerShdw blurRad="127000" dist="50800" dir="2700000" algn="tl" rotWithShape="0">
              <a:prstClr val="black">
                <a:alpha val="30000"/>
              </a:prstClr>
            </a:outerShdw>
          </a:effectLst>
        </p:spPr>
        <p:txBody>
          <a:bodyPr anchor="ctr" anchorCtr="1">
            <a:normAutofit/>
          </a:bodyPr>
          <a:lstStyle>
            <a:lvl1pPr marL="50800" indent="0">
              <a:buNone/>
              <a:defRPr sz="2400">
                <a:latin typeface="Overpass Medium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14" name="Google Shape;25;p32">
            <a:extLst>
              <a:ext uri="{FF2B5EF4-FFF2-40B4-BE49-F238E27FC236}">
                <a16:creationId xmlns:a16="http://schemas.microsoft.com/office/drawing/2014/main" id="{2AB9E9B8-F28E-F1DC-D978-9AF66C6DDE7C}"/>
              </a:ext>
            </a:extLst>
          </p:cNvPr>
          <p:cNvSpPr txBox="1"/>
          <p:nvPr userDrawn="1"/>
        </p:nvSpPr>
        <p:spPr>
          <a:xfrm>
            <a:off x="486682" y="6385936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rgbClr val="474C55"/>
                </a:solidFill>
                <a:latin typeface="Overpass Medium" pitchFamily="2" charset="77"/>
                <a:ea typeface="Inter"/>
                <a:cs typeface="Inter"/>
                <a:sym typeface="Inter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50" b="0" i="0" u="none" strike="noStrike" cap="none" dirty="0">
              <a:solidFill>
                <a:srgbClr val="474C55"/>
              </a:solidFill>
              <a:latin typeface="Overpass Medium" pitchFamily="2" charset="77"/>
              <a:ea typeface="Inter"/>
              <a:cs typeface="Inter"/>
              <a:sym typeface="Inter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D9E202D-00E0-BD8D-A1B0-6FE03E5961B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682" y="522476"/>
            <a:ext cx="1248451" cy="772736"/>
          </a:xfrm>
          <a:prstGeom prst="rect">
            <a:avLst/>
          </a:prstGeom>
        </p:spPr>
      </p:pic>
      <p:sp>
        <p:nvSpPr>
          <p:cNvPr id="2" name="Google Shape;409;p28">
            <a:extLst>
              <a:ext uri="{FF2B5EF4-FFF2-40B4-BE49-F238E27FC236}">
                <a16:creationId xmlns:a16="http://schemas.microsoft.com/office/drawing/2014/main" id="{CC99ED7D-A235-D003-BEA6-110E1C8263A6}"/>
              </a:ext>
            </a:extLst>
          </p:cNvPr>
          <p:cNvSpPr/>
          <p:nvPr userDrawn="1"/>
        </p:nvSpPr>
        <p:spPr>
          <a:xfrm>
            <a:off x="10783706" y="6251304"/>
            <a:ext cx="921612" cy="41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dirty="0">
                <a:solidFill>
                  <a:schemeClr val="accent1"/>
                </a:solidFill>
                <a:latin typeface="Overpass Black" pitchFamily="2" charset="77"/>
                <a:ea typeface="Inter"/>
                <a:cs typeface="Inter"/>
                <a:sym typeface="Inter"/>
              </a:rPr>
              <a:t>redf.org</a:t>
            </a:r>
            <a:endParaRPr sz="1400" b="1" i="0" dirty="0">
              <a:solidFill>
                <a:schemeClr val="accent1"/>
              </a:solidFill>
              <a:latin typeface="Overpass Black" pitchFamily="2" charset="77"/>
              <a:ea typeface="Inter"/>
              <a:cs typeface="Inter"/>
              <a:sym typeface="Inter"/>
            </a:endParaRPr>
          </a:p>
        </p:txBody>
      </p:sp>
    </p:spTree>
    <p:extLst>
      <p:ext uri="{BB962C8B-B14F-4D97-AF65-F5344CB8AC3E}">
        <p14:creationId xmlns:p14="http://schemas.microsoft.com/office/powerpoint/2010/main" val="308155305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3_Title and Content">
    <p:bg>
      <p:bgPr>
        <a:solidFill>
          <a:schemeClr val="accent3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B4CB249-EA10-0500-CE2C-15DDBE3D03CB}"/>
              </a:ext>
            </a:extLst>
          </p:cNvPr>
          <p:cNvGrpSpPr/>
          <p:nvPr userDrawn="1"/>
        </p:nvGrpSpPr>
        <p:grpSpPr>
          <a:xfrm>
            <a:off x="-106018" y="72622"/>
            <a:ext cx="12404035" cy="7021286"/>
            <a:chOff x="-106018" y="-81643"/>
            <a:chExt cx="12404035" cy="702128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E13657D-70B7-7FAA-C2A8-D9FE347172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106018" y="-70757"/>
              <a:ext cx="6193042" cy="70104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1FC9464-5545-AA30-8927-2B9E906684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104975" y="-81643"/>
              <a:ext cx="6193042" cy="7010400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B3DF69F1-6EF2-5AFC-57E5-F902F13A9324}"/>
              </a:ext>
            </a:extLst>
          </p:cNvPr>
          <p:cNvSpPr/>
          <p:nvPr userDrawn="1"/>
        </p:nvSpPr>
        <p:spPr>
          <a:xfrm>
            <a:off x="0" y="6283569"/>
            <a:ext cx="12192000" cy="5744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AE32B2F-862F-0C9E-B45B-FC7D4F59527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682" y="522476"/>
            <a:ext cx="1248451" cy="772736"/>
          </a:xfrm>
          <a:prstGeom prst="rect">
            <a:avLst/>
          </a:prstGeom>
        </p:spPr>
      </p:pic>
      <p:sp>
        <p:nvSpPr>
          <p:cNvPr id="16" name="Picture Placeholder 12">
            <a:extLst>
              <a:ext uri="{FF2B5EF4-FFF2-40B4-BE49-F238E27FC236}">
                <a16:creationId xmlns:a16="http://schemas.microsoft.com/office/drawing/2014/main" id="{C05880ED-A6E8-B345-66FC-FF59428D4B1C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8836747" y="2653184"/>
            <a:ext cx="2848088" cy="2848088"/>
          </a:xfrm>
          <a:prstGeom prst="ellipse">
            <a:avLst/>
          </a:prstGeom>
          <a:solidFill>
            <a:schemeClr val="bg1">
              <a:lumMod val="85000"/>
            </a:schemeClr>
          </a:solidFill>
          <a:effectLst>
            <a:outerShdw blurRad="127000" dist="50800" dir="2700000" algn="tl" rotWithShape="0">
              <a:prstClr val="black">
                <a:alpha val="30000"/>
              </a:prstClr>
            </a:outerShdw>
          </a:effectLst>
        </p:spPr>
        <p:txBody>
          <a:bodyPr anchor="ctr" anchorCtr="1">
            <a:normAutofit/>
          </a:bodyPr>
          <a:lstStyle>
            <a:lvl1pPr marL="50800" indent="0">
              <a:buNone/>
              <a:defRPr sz="2400">
                <a:latin typeface="Overpass Medium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17" name="Google Shape;409;p28">
            <a:extLst>
              <a:ext uri="{FF2B5EF4-FFF2-40B4-BE49-F238E27FC236}">
                <a16:creationId xmlns:a16="http://schemas.microsoft.com/office/drawing/2014/main" id="{A60C5629-D9FF-960B-2FF4-1065B861809E}"/>
              </a:ext>
            </a:extLst>
          </p:cNvPr>
          <p:cNvSpPr/>
          <p:nvPr userDrawn="1"/>
        </p:nvSpPr>
        <p:spPr>
          <a:xfrm>
            <a:off x="10783706" y="6251304"/>
            <a:ext cx="921612" cy="41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dirty="0">
                <a:solidFill>
                  <a:schemeClr val="accent1"/>
                </a:solidFill>
                <a:latin typeface="Overpass Black" pitchFamily="2" charset="77"/>
                <a:ea typeface="Inter"/>
                <a:cs typeface="Inter"/>
                <a:sym typeface="Inter"/>
              </a:rPr>
              <a:t>redf.org</a:t>
            </a:r>
            <a:endParaRPr sz="1400" b="1" i="0" dirty="0">
              <a:solidFill>
                <a:schemeClr val="accent1"/>
              </a:solidFill>
              <a:latin typeface="Overpass Black" pitchFamily="2" charset="77"/>
              <a:ea typeface="Inter"/>
              <a:cs typeface="Inter"/>
              <a:sym typeface="Inter"/>
            </a:endParaRPr>
          </a:p>
        </p:txBody>
      </p:sp>
      <p:sp>
        <p:nvSpPr>
          <p:cNvPr id="18" name="Google Shape;25;p32">
            <a:extLst>
              <a:ext uri="{FF2B5EF4-FFF2-40B4-BE49-F238E27FC236}">
                <a16:creationId xmlns:a16="http://schemas.microsoft.com/office/drawing/2014/main" id="{EF4D0FEF-23BE-0BA6-6C02-F380C0EF9631}"/>
              </a:ext>
            </a:extLst>
          </p:cNvPr>
          <p:cNvSpPr txBox="1"/>
          <p:nvPr userDrawn="1"/>
        </p:nvSpPr>
        <p:spPr>
          <a:xfrm>
            <a:off x="486682" y="6385936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rgbClr val="474C55"/>
                </a:solidFill>
                <a:latin typeface="Overpass Medium" pitchFamily="2" charset="77"/>
                <a:ea typeface="Inter"/>
                <a:cs typeface="Inter"/>
                <a:sym typeface="Inter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50" b="0" i="0" u="none" strike="noStrike" cap="none" dirty="0">
              <a:solidFill>
                <a:srgbClr val="474C55"/>
              </a:solidFill>
              <a:latin typeface="Overpass Medium" pitchFamily="2" charset="77"/>
              <a:ea typeface="Inter"/>
              <a:cs typeface="Inter"/>
              <a:sym typeface="Inter"/>
            </a:endParaRPr>
          </a:p>
        </p:txBody>
      </p:sp>
    </p:spTree>
    <p:extLst>
      <p:ext uri="{BB962C8B-B14F-4D97-AF65-F5344CB8AC3E}">
        <p14:creationId xmlns:p14="http://schemas.microsoft.com/office/powerpoint/2010/main" val="377058342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3_Title and Content">
    <p:bg>
      <p:bgPr>
        <a:solidFill>
          <a:schemeClr val="accent4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B4CB249-EA10-0500-CE2C-15DDBE3D03CB}"/>
              </a:ext>
            </a:extLst>
          </p:cNvPr>
          <p:cNvGrpSpPr/>
          <p:nvPr userDrawn="1"/>
        </p:nvGrpSpPr>
        <p:grpSpPr>
          <a:xfrm>
            <a:off x="-106018" y="0"/>
            <a:ext cx="12404035" cy="7021286"/>
            <a:chOff x="-106018" y="-81643"/>
            <a:chExt cx="12404035" cy="702128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E13657D-70B7-7FAA-C2A8-D9FE347172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106018" y="-70757"/>
              <a:ext cx="6193042" cy="70104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1FC9464-5545-AA30-8927-2B9E906684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104975" y="-81643"/>
              <a:ext cx="6193042" cy="7010400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B3DF69F1-6EF2-5AFC-57E5-F902F13A9324}"/>
              </a:ext>
            </a:extLst>
          </p:cNvPr>
          <p:cNvSpPr/>
          <p:nvPr userDrawn="1"/>
        </p:nvSpPr>
        <p:spPr>
          <a:xfrm>
            <a:off x="0" y="6283569"/>
            <a:ext cx="12192000" cy="5744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43753079-93B8-18B8-FB6A-F59573D16B99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8836747" y="2653184"/>
            <a:ext cx="2848088" cy="2848088"/>
          </a:xfrm>
          <a:prstGeom prst="ellipse">
            <a:avLst/>
          </a:prstGeom>
          <a:solidFill>
            <a:schemeClr val="bg1">
              <a:lumMod val="85000"/>
            </a:schemeClr>
          </a:solidFill>
          <a:effectLst>
            <a:outerShdw blurRad="127000" dist="50800" dir="2700000" algn="tl" rotWithShape="0">
              <a:prstClr val="black">
                <a:alpha val="30000"/>
              </a:prstClr>
            </a:outerShdw>
          </a:effectLst>
        </p:spPr>
        <p:txBody>
          <a:bodyPr anchor="ctr" anchorCtr="1">
            <a:normAutofit/>
          </a:bodyPr>
          <a:lstStyle>
            <a:lvl1pPr marL="50800" indent="0">
              <a:buNone/>
              <a:defRPr sz="2400">
                <a:latin typeface="Overpass Medium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15" name="Google Shape;409;p28">
            <a:extLst>
              <a:ext uri="{FF2B5EF4-FFF2-40B4-BE49-F238E27FC236}">
                <a16:creationId xmlns:a16="http://schemas.microsoft.com/office/drawing/2014/main" id="{8DF27582-C5BC-9231-D9EF-2E5BDBB24372}"/>
              </a:ext>
            </a:extLst>
          </p:cNvPr>
          <p:cNvSpPr/>
          <p:nvPr userDrawn="1"/>
        </p:nvSpPr>
        <p:spPr>
          <a:xfrm>
            <a:off x="10783706" y="6251304"/>
            <a:ext cx="921612" cy="41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dirty="0">
                <a:solidFill>
                  <a:schemeClr val="accent3"/>
                </a:solidFill>
                <a:latin typeface="Overpass Black" pitchFamily="2" charset="77"/>
                <a:ea typeface="Inter"/>
                <a:cs typeface="Inter"/>
                <a:sym typeface="Inter"/>
              </a:rPr>
              <a:t>redf.org</a:t>
            </a:r>
            <a:endParaRPr sz="1400" b="1" i="0" dirty="0">
              <a:solidFill>
                <a:schemeClr val="accent3"/>
              </a:solidFill>
              <a:latin typeface="Overpass Black" pitchFamily="2" charset="77"/>
              <a:ea typeface="Inter"/>
              <a:cs typeface="Inter"/>
              <a:sym typeface="Inter"/>
            </a:endParaRPr>
          </a:p>
        </p:txBody>
      </p:sp>
      <p:sp>
        <p:nvSpPr>
          <p:cNvPr id="16" name="Google Shape;25;p32">
            <a:extLst>
              <a:ext uri="{FF2B5EF4-FFF2-40B4-BE49-F238E27FC236}">
                <a16:creationId xmlns:a16="http://schemas.microsoft.com/office/drawing/2014/main" id="{D0BD204B-D272-A93A-79E9-F6B4EFCBA27C}"/>
              </a:ext>
            </a:extLst>
          </p:cNvPr>
          <p:cNvSpPr txBox="1"/>
          <p:nvPr userDrawn="1"/>
        </p:nvSpPr>
        <p:spPr>
          <a:xfrm>
            <a:off x="486682" y="6385936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rgbClr val="474C55"/>
                </a:solidFill>
                <a:latin typeface="Overpass Medium" pitchFamily="2" charset="77"/>
                <a:ea typeface="Inter"/>
                <a:cs typeface="Inter"/>
                <a:sym typeface="Inter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50" b="0" i="0" u="none" strike="noStrike" cap="none" dirty="0">
              <a:solidFill>
                <a:srgbClr val="474C55"/>
              </a:solidFill>
              <a:latin typeface="Overpass Medium" pitchFamily="2" charset="77"/>
              <a:ea typeface="Inter"/>
              <a:cs typeface="Inter"/>
              <a:sym typeface="Inter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934793D-C9E2-205A-E86D-25243C66026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682" y="522476"/>
            <a:ext cx="1248451" cy="77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72039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ection Header" userDrawn="1">
  <p:cSld name="1_Section Header">
    <p:bg>
      <p:bgPr>
        <a:solidFill>
          <a:schemeClr val="lt1"/>
        </a:solid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35"/>
          <p:cNvSpPr>
            <a:spLocks noGrp="1"/>
          </p:cNvSpPr>
          <p:nvPr>
            <p:ph type="pic" idx="2"/>
          </p:nvPr>
        </p:nvSpPr>
        <p:spPr>
          <a:xfrm>
            <a:off x="0" y="0"/>
            <a:ext cx="6858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74C55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52B61E2-E542-6165-939D-777C416AFC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8112" y="6207243"/>
            <a:ext cx="877206" cy="434044"/>
          </a:xfrm>
          <a:prstGeom prst="rect">
            <a:avLst/>
          </a:prstGeom>
        </p:spPr>
      </p:pic>
      <p:sp>
        <p:nvSpPr>
          <p:cNvPr id="6" name="Google Shape;57;p38">
            <a:extLst>
              <a:ext uri="{FF2B5EF4-FFF2-40B4-BE49-F238E27FC236}">
                <a16:creationId xmlns:a16="http://schemas.microsoft.com/office/drawing/2014/main" id="{5018106F-C1B1-0269-6A7F-C3C95A223DBB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7395882" y="821410"/>
            <a:ext cx="4291481" cy="5059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520700" lvl="0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 panose="020B0604020202020204" pitchFamily="34" charset="0"/>
              <a:buChar char="•"/>
              <a:defRPr sz="2600" b="0" i="0">
                <a:solidFill>
                  <a:schemeClr val="tx1"/>
                </a:solidFill>
                <a:latin typeface="Overpass Medium" pitchFamily="2" charset="77"/>
                <a:ea typeface="Overpass Medium" pitchFamily="2" charset="77"/>
                <a:cs typeface="Overpass Medium" pitchFamily="2" charset="77"/>
                <a:sym typeface="Inter"/>
              </a:defRPr>
            </a:lvl1pPr>
            <a:lvl2pPr marL="914400" lvl="1" indent="-3937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C55"/>
              </a:buClr>
              <a:buSzPts val="2600"/>
              <a:buChar char="•"/>
              <a:defRPr sz="2600" b="0" i="0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lvl="2" indent="-3937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C55"/>
              </a:buClr>
              <a:buSzPts val="2600"/>
              <a:buChar char="•"/>
              <a:defRPr sz="2600" b="0" i="0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lvl="3" indent="-3937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C55"/>
              </a:buClr>
              <a:buSzPts val="2600"/>
              <a:buChar char="•"/>
              <a:defRPr sz="2600" b="0" i="0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lvl="4" indent="-3937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C55"/>
              </a:buClr>
              <a:buSzPts val="2600"/>
              <a:buChar char="•"/>
              <a:defRPr sz="2600" b="0" i="0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9" name="Google Shape;25;p32">
            <a:extLst>
              <a:ext uri="{FF2B5EF4-FFF2-40B4-BE49-F238E27FC236}">
                <a16:creationId xmlns:a16="http://schemas.microsoft.com/office/drawing/2014/main" id="{D8966A6A-6F77-F759-D37D-1B083CE4A5C5}"/>
              </a:ext>
            </a:extLst>
          </p:cNvPr>
          <p:cNvSpPr txBox="1"/>
          <p:nvPr userDrawn="1"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chemeClr val="lt1"/>
                </a:solidFill>
                <a:latin typeface="Overpass Medium" pitchFamily="2" charset="77"/>
                <a:ea typeface="Inter"/>
                <a:cs typeface="Inter"/>
                <a:sym typeface="Inter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50" b="0" i="0" u="none" strike="noStrike" cap="none" dirty="0">
              <a:solidFill>
                <a:schemeClr val="lt1"/>
              </a:solidFill>
              <a:latin typeface="Overpass Medium" pitchFamily="2" charset="77"/>
              <a:ea typeface="Inter"/>
              <a:cs typeface="Inter"/>
              <a:sym typeface="Inter"/>
            </a:endParaRPr>
          </a:p>
        </p:txBody>
      </p:sp>
    </p:spTree>
    <p:extLst>
      <p:ext uri="{BB962C8B-B14F-4D97-AF65-F5344CB8AC3E}">
        <p14:creationId xmlns:p14="http://schemas.microsoft.com/office/powerpoint/2010/main" val="125312208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ection Header" preserve="1" userDrawn="1">
  <p:cSld name="2_Section Header">
    <p:bg>
      <p:bgPr>
        <a:solidFill>
          <a:schemeClr val="lt1"/>
        </a:solid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35"/>
          <p:cNvSpPr>
            <a:spLocks noGrp="1"/>
          </p:cNvSpPr>
          <p:nvPr>
            <p:ph type="pic" idx="2"/>
          </p:nvPr>
        </p:nvSpPr>
        <p:spPr>
          <a:xfrm>
            <a:off x="0" y="0"/>
            <a:ext cx="443752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74C55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" name="Google Shape;57;p38">
            <a:extLst>
              <a:ext uri="{FF2B5EF4-FFF2-40B4-BE49-F238E27FC236}">
                <a16:creationId xmlns:a16="http://schemas.microsoft.com/office/drawing/2014/main" id="{E88E4794-E90B-4372-3882-0CB6EC936CDC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5181626" y="712922"/>
            <a:ext cx="6523692" cy="5170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520700" lvl="0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 panose="020B0604020202020204" pitchFamily="34" charset="0"/>
              <a:buChar char="•"/>
              <a:defRPr sz="2600" b="0" i="0">
                <a:solidFill>
                  <a:schemeClr val="tx1"/>
                </a:solidFill>
                <a:latin typeface="Overpass Medium" pitchFamily="2" charset="77"/>
                <a:ea typeface="Overpass Medium" pitchFamily="2" charset="77"/>
                <a:cs typeface="Overpass Medium" pitchFamily="2" charset="77"/>
                <a:sym typeface="Inter"/>
              </a:defRPr>
            </a:lvl1pPr>
            <a:lvl2pPr marL="914400" lvl="1" indent="-3937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C55"/>
              </a:buClr>
              <a:buSzPts val="2600"/>
              <a:buChar char="•"/>
              <a:defRPr sz="2600" b="0" i="0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lvl="2" indent="-3937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C55"/>
              </a:buClr>
              <a:buSzPts val="2600"/>
              <a:buChar char="•"/>
              <a:defRPr sz="2600" b="0" i="0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lvl="3" indent="-3937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C55"/>
              </a:buClr>
              <a:buSzPts val="2600"/>
              <a:buChar char="•"/>
              <a:defRPr sz="2600" b="0" i="0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lvl="4" indent="-3937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C55"/>
              </a:buClr>
              <a:buSzPts val="2600"/>
              <a:buChar char="•"/>
              <a:defRPr sz="2600" b="0" i="0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637CB0-E068-8EDC-9AAF-48159CA9FD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8112" y="6207243"/>
            <a:ext cx="877206" cy="434044"/>
          </a:xfrm>
          <a:prstGeom prst="rect">
            <a:avLst/>
          </a:prstGeom>
        </p:spPr>
      </p:pic>
      <p:sp>
        <p:nvSpPr>
          <p:cNvPr id="6" name="Google Shape;25;p32">
            <a:extLst>
              <a:ext uri="{FF2B5EF4-FFF2-40B4-BE49-F238E27FC236}">
                <a16:creationId xmlns:a16="http://schemas.microsoft.com/office/drawing/2014/main" id="{E0282D61-498F-C630-E132-764BEFA10FA7}"/>
              </a:ext>
            </a:extLst>
          </p:cNvPr>
          <p:cNvSpPr txBox="1"/>
          <p:nvPr userDrawn="1"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chemeClr val="lt1"/>
                </a:solidFill>
                <a:latin typeface="Overpass Medium" pitchFamily="2" charset="77"/>
                <a:ea typeface="Inter"/>
                <a:cs typeface="Inter"/>
                <a:sym typeface="Inter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50" b="0" i="0" u="none" strike="noStrike" cap="none" dirty="0">
              <a:solidFill>
                <a:schemeClr val="lt1"/>
              </a:solidFill>
              <a:latin typeface="Overpass Medium" pitchFamily="2" charset="77"/>
              <a:ea typeface="Inter"/>
              <a:cs typeface="Inter"/>
              <a:sym typeface="Inter"/>
            </a:endParaRPr>
          </a:p>
        </p:txBody>
      </p:sp>
    </p:spTree>
    <p:extLst>
      <p:ext uri="{BB962C8B-B14F-4D97-AF65-F5344CB8AC3E}">
        <p14:creationId xmlns:p14="http://schemas.microsoft.com/office/powerpoint/2010/main" val="146622366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bg>
      <p:bgPr>
        <a:solidFill>
          <a:schemeClr val="lt1"/>
        </a:solid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48;p37">
            <a:extLst>
              <a:ext uri="{FF2B5EF4-FFF2-40B4-BE49-F238E27FC236}">
                <a16:creationId xmlns:a16="http://schemas.microsoft.com/office/drawing/2014/main" id="{3139E951-E375-DD73-8722-5D2FF816F467}"/>
              </a:ext>
            </a:extLst>
          </p:cNvPr>
          <p:cNvSpPr/>
          <p:nvPr userDrawn="1"/>
        </p:nvSpPr>
        <p:spPr>
          <a:xfrm flipH="1">
            <a:off x="-9396" y="-45302"/>
            <a:ext cx="5344040" cy="6934200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176" b="35329"/>
            </a:stretch>
          </a:blip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Google Shape;48;p37"/>
          <p:cNvSpPr/>
          <p:nvPr/>
        </p:nvSpPr>
        <p:spPr>
          <a:xfrm>
            <a:off x="-9396" y="3429000"/>
            <a:ext cx="5344040" cy="3429000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2895133-BF47-781C-06A2-EE913D0DAF4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8112" y="6207243"/>
            <a:ext cx="877206" cy="434044"/>
          </a:xfrm>
          <a:prstGeom prst="rect">
            <a:avLst/>
          </a:prstGeom>
        </p:spPr>
      </p:pic>
      <p:sp>
        <p:nvSpPr>
          <p:cNvPr id="10" name="Google Shape;25;p32">
            <a:extLst>
              <a:ext uri="{FF2B5EF4-FFF2-40B4-BE49-F238E27FC236}">
                <a16:creationId xmlns:a16="http://schemas.microsoft.com/office/drawing/2014/main" id="{2B092ABA-EF25-F1F4-C900-71B7C09D5339}"/>
              </a:ext>
            </a:extLst>
          </p:cNvPr>
          <p:cNvSpPr txBox="1"/>
          <p:nvPr userDrawn="1"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chemeClr val="lt1"/>
                </a:solidFill>
                <a:latin typeface="Overpass Medium" pitchFamily="2" charset="77"/>
                <a:ea typeface="Inter"/>
                <a:cs typeface="Inter"/>
                <a:sym typeface="Inter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50" b="0" i="0" u="none" strike="noStrike" cap="none" dirty="0">
              <a:solidFill>
                <a:schemeClr val="lt1"/>
              </a:solidFill>
              <a:latin typeface="Overpass Medium" pitchFamily="2" charset="77"/>
              <a:ea typeface="Inter"/>
              <a:cs typeface="Inter"/>
              <a:sym typeface="Inter"/>
            </a:endParaRPr>
          </a:p>
        </p:txBody>
      </p:sp>
      <p:sp>
        <p:nvSpPr>
          <p:cNvPr id="4" name="Google Shape;49;p37">
            <a:extLst>
              <a:ext uri="{FF2B5EF4-FFF2-40B4-BE49-F238E27FC236}">
                <a16:creationId xmlns:a16="http://schemas.microsoft.com/office/drawing/2014/main" id="{D27CCA02-E246-C686-EE87-EBC9E3BF246D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-9396" y="960120"/>
            <a:ext cx="4689628" cy="493776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6715527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2_Section Header">
    <p:bg>
      <p:bgPr>
        <a:solidFill>
          <a:schemeClr val="lt1"/>
        </a:solid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8;p37">
            <a:extLst>
              <a:ext uri="{FF2B5EF4-FFF2-40B4-BE49-F238E27FC236}">
                <a16:creationId xmlns:a16="http://schemas.microsoft.com/office/drawing/2014/main" id="{B30B6B1D-C161-35E3-19A8-15E44A80717D}"/>
              </a:ext>
            </a:extLst>
          </p:cNvPr>
          <p:cNvSpPr/>
          <p:nvPr userDrawn="1"/>
        </p:nvSpPr>
        <p:spPr>
          <a:xfrm>
            <a:off x="-9396" y="0"/>
            <a:ext cx="6858000" cy="4475899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1"/>
            </a:stretch>
          </a:blip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Google Shape;48;p37"/>
          <p:cNvSpPr/>
          <p:nvPr/>
        </p:nvSpPr>
        <p:spPr>
          <a:xfrm>
            <a:off x="-9396" y="3429000"/>
            <a:ext cx="6858000" cy="3429000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49;p37"/>
          <p:cNvSpPr>
            <a:spLocks noGrp="1" noChangeAspect="1"/>
          </p:cNvSpPr>
          <p:nvPr>
            <p:ph type="pic" idx="2"/>
          </p:nvPr>
        </p:nvSpPr>
        <p:spPr>
          <a:xfrm>
            <a:off x="904870" y="914266"/>
            <a:ext cx="5029468" cy="50294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50800" dir="2700000" algn="tl" rotWithShape="0">
              <a:prstClr val="black">
                <a:alpha val="30000"/>
              </a:prst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2895133-BF47-781C-06A2-EE913D0DAF4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8112" y="6207243"/>
            <a:ext cx="877206" cy="434044"/>
          </a:xfrm>
          <a:prstGeom prst="rect">
            <a:avLst/>
          </a:prstGeom>
        </p:spPr>
      </p:pic>
      <p:sp>
        <p:nvSpPr>
          <p:cNvPr id="10" name="Google Shape;25;p32">
            <a:extLst>
              <a:ext uri="{FF2B5EF4-FFF2-40B4-BE49-F238E27FC236}">
                <a16:creationId xmlns:a16="http://schemas.microsoft.com/office/drawing/2014/main" id="{2B092ABA-EF25-F1F4-C900-71B7C09D5339}"/>
              </a:ext>
            </a:extLst>
          </p:cNvPr>
          <p:cNvSpPr txBox="1"/>
          <p:nvPr userDrawn="1"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chemeClr val="lt1"/>
                </a:solidFill>
                <a:latin typeface="Overpass Medium" pitchFamily="2" charset="77"/>
                <a:ea typeface="Inter"/>
                <a:cs typeface="Inter"/>
                <a:sym typeface="Inter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50" b="0" i="0" u="none" strike="noStrike" cap="none" dirty="0">
              <a:solidFill>
                <a:schemeClr val="lt1"/>
              </a:solidFill>
              <a:latin typeface="Overpass Medium" pitchFamily="2" charset="77"/>
              <a:ea typeface="Inter"/>
              <a:cs typeface="Inter"/>
              <a:sym typeface="Inter"/>
            </a:endParaRPr>
          </a:p>
        </p:txBody>
      </p:sp>
    </p:spTree>
    <p:extLst>
      <p:ext uri="{BB962C8B-B14F-4D97-AF65-F5344CB8AC3E}">
        <p14:creationId xmlns:p14="http://schemas.microsoft.com/office/powerpoint/2010/main" val="266645590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2_Section Header">
    <p:bg>
      <p:bgPr>
        <a:solidFill>
          <a:schemeClr val="lt1"/>
        </a:solid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7"/>
          <p:cNvSpPr txBox="1"/>
          <p:nvPr/>
        </p:nvSpPr>
        <p:spPr>
          <a:xfrm>
            <a:off x="10371550" y="6334234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rPr>
              <a:t>‹#›</a:t>
            </a:fld>
            <a:endParaRPr sz="950" b="0" i="0" u="none" strike="noStrike" cap="none" dirty="0">
              <a:solidFill>
                <a:srgbClr val="474C55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" name="Google Shape;48;p37">
            <a:extLst>
              <a:ext uri="{FF2B5EF4-FFF2-40B4-BE49-F238E27FC236}">
                <a16:creationId xmlns:a16="http://schemas.microsoft.com/office/drawing/2014/main" id="{7435CAF4-F650-EEB0-DEB0-B43A451C27CB}"/>
              </a:ext>
            </a:extLst>
          </p:cNvPr>
          <p:cNvSpPr/>
          <p:nvPr userDrawn="1"/>
        </p:nvSpPr>
        <p:spPr>
          <a:xfrm>
            <a:off x="5354984" y="-30899"/>
            <a:ext cx="6858000" cy="4475899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137"/>
            </a:stretch>
          </a:blip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48;p37">
            <a:extLst>
              <a:ext uri="{FF2B5EF4-FFF2-40B4-BE49-F238E27FC236}">
                <a16:creationId xmlns:a16="http://schemas.microsoft.com/office/drawing/2014/main" id="{A3773A99-CFB3-193A-D01F-51EA72C628F2}"/>
              </a:ext>
            </a:extLst>
          </p:cNvPr>
          <p:cNvSpPr/>
          <p:nvPr userDrawn="1"/>
        </p:nvSpPr>
        <p:spPr>
          <a:xfrm>
            <a:off x="5369852" y="3436201"/>
            <a:ext cx="6858000" cy="3429000"/>
          </a:xfrm>
          <a:prstGeom prst="rect">
            <a:avLst/>
          </a:prstGeom>
          <a:solidFill>
            <a:schemeClr val="accent3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2751F0-2595-EC47-267E-0C5BCCB103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099219" y="1721702"/>
            <a:ext cx="3429002" cy="6858000"/>
          </a:xfrm>
          <a:prstGeom prst="rect">
            <a:avLst/>
          </a:prstGeom>
        </p:spPr>
      </p:pic>
      <p:sp>
        <p:nvSpPr>
          <p:cNvPr id="5" name="Google Shape;49;p37">
            <a:extLst>
              <a:ext uri="{FF2B5EF4-FFF2-40B4-BE49-F238E27FC236}">
                <a16:creationId xmlns:a16="http://schemas.microsoft.com/office/drawing/2014/main" id="{2FB70231-9EF5-EC7C-2DA4-FA73D9369344}"/>
              </a:ext>
            </a:extLst>
          </p:cNvPr>
          <p:cNvSpPr>
            <a:spLocks noGrp="1" noChangeAspect="1"/>
          </p:cNvSpPr>
          <p:nvPr>
            <p:ph type="pic" idx="2"/>
          </p:nvPr>
        </p:nvSpPr>
        <p:spPr>
          <a:xfrm>
            <a:off x="6299120" y="921599"/>
            <a:ext cx="5029200" cy="5029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1402EDB-DE1A-2179-9E12-AB2A1F2FB28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8112" y="6207243"/>
            <a:ext cx="877206" cy="434044"/>
          </a:xfrm>
          <a:prstGeom prst="rect">
            <a:avLst/>
          </a:prstGeom>
        </p:spPr>
      </p:pic>
      <p:sp>
        <p:nvSpPr>
          <p:cNvPr id="11" name="Google Shape;25;p32">
            <a:extLst>
              <a:ext uri="{FF2B5EF4-FFF2-40B4-BE49-F238E27FC236}">
                <a16:creationId xmlns:a16="http://schemas.microsoft.com/office/drawing/2014/main" id="{1D03654A-B694-AC8A-474A-44C11B1B0051}"/>
              </a:ext>
            </a:extLst>
          </p:cNvPr>
          <p:cNvSpPr txBox="1"/>
          <p:nvPr userDrawn="1"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rgbClr val="474C55"/>
                </a:solidFill>
                <a:latin typeface="Overpass Medium" pitchFamily="2" charset="77"/>
                <a:ea typeface="Inter"/>
                <a:cs typeface="Inter"/>
                <a:sym typeface="Inter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50" b="0" i="0" u="none" strike="noStrike" cap="none" dirty="0">
              <a:solidFill>
                <a:srgbClr val="474C55"/>
              </a:solidFill>
              <a:latin typeface="Overpass Medium" pitchFamily="2" charset="77"/>
              <a:ea typeface="Inter"/>
              <a:cs typeface="Inter"/>
              <a:sym typeface="Inter"/>
            </a:endParaRPr>
          </a:p>
        </p:txBody>
      </p:sp>
    </p:spTree>
    <p:extLst>
      <p:ext uri="{BB962C8B-B14F-4D97-AF65-F5344CB8AC3E}">
        <p14:creationId xmlns:p14="http://schemas.microsoft.com/office/powerpoint/2010/main" val="240479291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2_Section Header">
    <p:bg>
      <p:bgPr>
        <a:solidFill>
          <a:schemeClr val="lt1"/>
        </a:solid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7"/>
          <p:cNvSpPr txBox="1"/>
          <p:nvPr/>
        </p:nvSpPr>
        <p:spPr>
          <a:xfrm>
            <a:off x="10371550" y="6334234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rPr>
              <a:t>‹#›</a:t>
            </a:fld>
            <a:endParaRPr sz="950" b="0" i="0" u="none" strike="noStrike" cap="none" dirty="0">
              <a:solidFill>
                <a:srgbClr val="474C55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" name="Google Shape;48;p37">
            <a:extLst>
              <a:ext uri="{FF2B5EF4-FFF2-40B4-BE49-F238E27FC236}">
                <a16:creationId xmlns:a16="http://schemas.microsoft.com/office/drawing/2014/main" id="{7435CAF4-F650-EEB0-DEB0-B43A451C27CB}"/>
              </a:ext>
            </a:extLst>
          </p:cNvPr>
          <p:cNvSpPr/>
          <p:nvPr userDrawn="1"/>
        </p:nvSpPr>
        <p:spPr>
          <a:xfrm>
            <a:off x="5369852" y="7202"/>
            <a:ext cx="6858000" cy="4475899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1"/>
            </a:stretch>
          </a:blip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48;p37">
            <a:extLst>
              <a:ext uri="{FF2B5EF4-FFF2-40B4-BE49-F238E27FC236}">
                <a16:creationId xmlns:a16="http://schemas.microsoft.com/office/drawing/2014/main" id="{A3773A99-CFB3-193A-D01F-51EA72C628F2}"/>
              </a:ext>
            </a:extLst>
          </p:cNvPr>
          <p:cNvSpPr/>
          <p:nvPr userDrawn="1"/>
        </p:nvSpPr>
        <p:spPr>
          <a:xfrm>
            <a:off x="5369852" y="3436201"/>
            <a:ext cx="6858000" cy="3429000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49;p37">
            <a:extLst>
              <a:ext uri="{FF2B5EF4-FFF2-40B4-BE49-F238E27FC236}">
                <a16:creationId xmlns:a16="http://schemas.microsoft.com/office/drawing/2014/main" id="{2FB70231-9EF5-EC7C-2DA4-FA73D9369344}"/>
              </a:ext>
            </a:extLst>
          </p:cNvPr>
          <p:cNvSpPr>
            <a:spLocks noGrp="1" noChangeAspect="1"/>
          </p:cNvSpPr>
          <p:nvPr>
            <p:ph type="pic" idx="2"/>
          </p:nvPr>
        </p:nvSpPr>
        <p:spPr>
          <a:xfrm>
            <a:off x="6284252" y="914400"/>
            <a:ext cx="5029200" cy="5029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4040A4-62C0-B435-775E-323817495E9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8112" y="6207243"/>
            <a:ext cx="877206" cy="434044"/>
          </a:xfrm>
          <a:prstGeom prst="rect">
            <a:avLst/>
          </a:prstGeom>
        </p:spPr>
      </p:pic>
      <p:sp>
        <p:nvSpPr>
          <p:cNvPr id="7" name="Google Shape;25;p32">
            <a:extLst>
              <a:ext uri="{FF2B5EF4-FFF2-40B4-BE49-F238E27FC236}">
                <a16:creationId xmlns:a16="http://schemas.microsoft.com/office/drawing/2014/main" id="{E4E17546-E123-0CFE-81BB-3864BB647099}"/>
              </a:ext>
            </a:extLst>
          </p:cNvPr>
          <p:cNvSpPr txBox="1"/>
          <p:nvPr userDrawn="1"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rgbClr val="474C55"/>
                </a:solidFill>
                <a:latin typeface="Overpass Medium" pitchFamily="2" charset="77"/>
                <a:ea typeface="Inter"/>
                <a:cs typeface="Inter"/>
                <a:sym typeface="Inter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50" b="0" i="0" u="none" strike="noStrike" cap="none" dirty="0">
              <a:solidFill>
                <a:srgbClr val="474C55"/>
              </a:solidFill>
              <a:latin typeface="Overpass Medium" pitchFamily="2" charset="77"/>
              <a:ea typeface="Inter"/>
              <a:cs typeface="Inter"/>
              <a:sym typeface="Inter"/>
            </a:endParaRPr>
          </a:p>
        </p:txBody>
      </p:sp>
    </p:spTree>
    <p:extLst>
      <p:ext uri="{BB962C8B-B14F-4D97-AF65-F5344CB8AC3E}">
        <p14:creationId xmlns:p14="http://schemas.microsoft.com/office/powerpoint/2010/main" val="14553748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>
  <p:cSld name="3_Title and Content">
    <p:bg>
      <p:bgPr>
        <a:solidFill>
          <a:schemeClr val="accent4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B9F5C35-0255-F04E-BE73-A9DA0AD71763}"/>
              </a:ext>
            </a:extLst>
          </p:cNvPr>
          <p:cNvGrpSpPr/>
          <p:nvPr/>
        </p:nvGrpSpPr>
        <p:grpSpPr>
          <a:xfrm>
            <a:off x="-106018" y="-70757"/>
            <a:ext cx="12395060" cy="7081157"/>
            <a:chOff x="-106018" y="-55680"/>
            <a:chExt cx="12395060" cy="708115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652FCD0-FF4E-E364-CBD5-3131566872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096000" y="15077"/>
              <a:ext cx="6193042" cy="70104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F76035A-D728-EADC-8185-BAC6BD1C1F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106018" y="-55680"/>
              <a:ext cx="6193042" cy="7010400"/>
            </a:xfrm>
            <a:prstGeom prst="rect">
              <a:avLst/>
            </a:prstGeom>
          </p:spPr>
        </p:pic>
      </p:grpSp>
      <p:sp>
        <p:nvSpPr>
          <p:cNvPr id="9" name="Google Shape;25;p32">
            <a:extLst>
              <a:ext uri="{FF2B5EF4-FFF2-40B4-BE49-F238E27FC236}">
                <a16:creationId xmlns:a16="http://schemas.microsoft.com/office/drawing/2014/main" id="{7F8C4AA6-8E2D-E9CA-98D3-024D9D345271}"/>
              </a:ext>
            </a:extLst>
          </p:cNvPr>
          <p:cNvSpPr txBox="1"/>
          <p:nvPr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chemeClr val="lt1"/>
                </a:solidFill>
                <a:latin typeface="Overpass Medium" pitchFamily="2" charset="77"/>
                <a:ea typeface="Inter"/>
                <a:cs typeface="Inter"/>
                <a:sym typeface="Inter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50" b="0" i="0" u="none" strike="noStrike" cap="none" dirty="0">
              <a:solidFill>
                <a:schemeClr val="lt1"/>
              </a:solidFill>
              <a:latin typeface="Overpass Medium" pitchFamily="2" charset="77"/>
              <a:ea typeface="Inter"/>
              <a:cs typeface="Inter"/>
              <a:sym typeface="Inter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F3E6559-408F-7721-F185-2E396D59EC0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8112" y="6134146"/>
            <a:ext cx="877206" cy="43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19232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2_Section Header">
    <p:bg>
      <p:bgPr>
        <a:solidFill>
          <a:schemeClr val="lt1"/>
        </a:solid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7"/>
          <p:cNvSpPr txBox="1"/>
          <p:nvPr/>
        </p:nvSpPr>
        <p:spPr>
          <a:xfrm>
            <a:off x="10371550" y="6334234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rPr>
              <a:t>‹#›</a:t>
            </a:fld>
            <a:endParaRPr sz="950" b="0" i="0" u="none" strike="noStrike" cap="none" dirty="0">
              <a:solidFill>
                <a:srgbClr val="474C55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" name="Google Shape;48;p37">
            <a:extLst>
              <a:ext uri="{FF2B5EF4-FFF2-40B4-BE49-F238E27FC236}">
                <a16:creationId xmlns:a16="http://schemas.microsoft.com/office/drawing/2014/main" id="{7435CAF4-F650-EEB0-DEB0-B43A451C27CB}"/>
              </a:ext>
            </a:extLst>
          </p:cNvPr>
          <p:cNvSpPr/>
          <p:nvPr userDrawn="1"/>
        </p:nvSpPr>
        <p:spPr>
          <a:xfrm>
            <a:off x="6902604" y="7202"/>
            <a:ext cx="5325248" cy="4475899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48;p37">
            <a:extLst>
              <a:ext uri="{FF2B5EF4-FFF2-40B4-BE49-F238E27FC236}">
                <a16:creationId xmlns:a16="http://schemas.microsoft.com/office/drawing/2014/main" id="{A3773A99-CFB3-193A-D01F-51EA72C628F2}"/>
              </a:ext>
            </a:extLst>
          </p:cNvPr>
          <p:cNvSpPr/>
          <p:nvPr userDrawn="1"/>
        </p:nvSpPr>
        <p:spPr>
          <a:xfrm>
            <a:off x="6902604" y="3436201"/>
            <a:ext cx="5325247" cy="3429000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49;p37">
            <a:extLst>
              <a:ext uri="{FF2B5EF4-FFF2-40B4-BE49-F238E27FC236}">
                <a16:creationId xmlns:a16="http://schemas.microsoft.com/office/drawing/2014/main" id="{2FB70231-9EF5-EC7C-2DA4-FA73D9369344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7538223" y="967321"/>
            <a:ext cx="4689628" cy="493776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BC210F-C6BC-0189-68B5-B571853E69D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8112" y="6207243"/>
            <a:ext cx="877206" cy="434044"/>
          </a:xfrm>
          <a:prstGeom prst="rect">
            <a:avLst/>
          </a:prstGeom>
        </p:spPr>
      </p:pic>
      <p:sp>
        <p:nvSpPr>
          <p:cNvPr id="7" name="Google Shape;25;p32">
            <a:extLst>
              <a:ext uri="{FF2B5EF4-FFF2-40B4-BE49-F238E27FC236}">
                <a16:creationId xmlns:a16="http://schemas.microsoft.com/office/drawing/2014/main" id="{143E8498-F462-5BD6-5940-CEC0501F3275}"/>
              </a:ext>
            </a:extLst>
          </p:cNvPr>
          <p:cNvSpPr txBox="1"/>
          <p:nvPr userDrawn="1"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rgbClr val="474C55"/>
                </a:solidFill>
                <a:latin typeface="Overpass Medium" pitchFamily="2" charset="77"/>
                <a:ea typeface="Inter"/>
                <a:cs typeface="Inter"/>
                <a:sym typeface="Inter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50" b="0" i="0" u="none" strike="noStrike" cap="none" dirty="0">
              <a:solidFill>
                <a:srgbClr val="474C55"/>
              </a:solidFill>
              <a:latin typeface="Overpass Medium" pitchFamily="2" charset="77"/>
              <a:ea typeface="Inter"/>
              <a:cs typeface="Inter"/>
              <a:sym typeface="Inter"/>
            </a:endParaRPr>
          </a:p>
        </p:txBody>
      </p:sp>
    </p:spTree>
    <p:extLst>
      <p:ext uri="{BB962C8B-B14F-4D97-AF65-F5344CB8AC3E}">
        <p14:creationId xmlns:p14="http://schemas.microsoft.com/office/powerpoint/2010/main" val="238802174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2_Section Header">
    <p:bg>
      <p:bgPr>
        <a:solidFill>
          <a:schemeClr val="accent3"/>
        </a:solid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FCF718-B5BA-4139-F98D-8CE174870D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0" y="-76200"/>
            <a:ext cx="6193042" cy="7010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9CD3F8D-7B0E-81B7-D9B3-6DEA78048F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6000"/>
          </a:blip>
          <a:stretch>
            <a:fillRect/>
          </a:stretch>
        </p:blipFill>
        <p:spPr>
          <a:xfrm>
            <a:off x="6210996" y="-76200"/>
            <a:ext cx="6193042" cy="7010400"/>
          </a:xfrm>
          <a:prstGeom prst="rect">
            <a:avLst/>
          </a:prstGeom>
        </p:spPr>
      </p:pic>
      <p:sp>
        <p:nvSpPr>
          <p:cNvPr id="5" name="Google Shape;48;p37">
            <a:extLst>
              <a:ext uri="{FF2B5EF4-FFF2-40B4-BE49-F238E27FC236}">
                <a16:creationId xmlns:a16="http://schemas.microsoft.com/office/drawing/2014/main" id="{3139E951-E375-DD73-8722-5D2FF816F467}"/>
              </a:ext>
            </a:extLst>
          </p:cNvPr>
          <p:cNvSpPr/>
          <p:nvPr userDrawn="1"/>
        </p:nvSpPr>
        <p:spPr>
          <a:xfrm>
            <a:off x="8473440" y="0"/>
            <a:ext cx="3759621" cy="6858000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3DB509B-8D58-CA66-E28F-2A4E2FD2318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8112" y="6207243"/>
            <a:ext cx="877206" cy="434044"/>
          </a:xfrm>
          <a:prstGeom prst="rect">
            <a:avLst/>
          </a:prstGeom>
        </p:spPr>
      </p:pic>
      <p:sp>
        <p:nvSpPr>
          <p:cNvPr id="11" name="Google Shape;25;p32">
            <a:extLst>
              <a:ext uri="{FF2B5EF4-FFF2-40B4-BE49-F238E27FC236}">
                <a16:creationId xmlns:a16="http://schemas.microsoft.com/office/drawing/2014/main" id="{F3889BF3-DF37-1443-3BC4-82BF3DF128AB}"/>
              </a:ext>
            </a:extLst>
          </p:cNvPr>
          <p:cNvSpPr txBox="1"/>
          <p:nvPr userDrawn="1"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chemeClr val="bg1"/>
                </a:solidFill>
                <a:latin typeface="Overpass Medium" pitchFamily="2" charset="77"/>
                <a:ea typeface="Inter"/>
                <a:cs typeface="Inter"/>
                <a:sym typeface="Inter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50" b="0" i="0" u="none" strike="noStrike" cap="none" dirty="0">
              <a:solidFill>
                <a:schemeClr val="bg1"/>
              </a:solidFill>
              <a:latin typeface="Overpass Medium" pitchFamily="2" charset="77"/>
              <a:ea typeface="Inter"/>
              <a:cs typeface="Inter"/>
              <a:sym typeface="Inter"/>
            </a:endParaRPr>
          </a:p>
        </p:txBody>
      </p:sp>
      <p:sp>
        <p:nvSpPr>
          <p:cNvPr id="12" name="Google Shape;49;p37">
            <a:extLst>
              <a:ext uri="{FF2B5EF4-FFF2-40B4-BE49-F238E27FC236}">
                <a16:creationId xmlns:a16="http://schemas.microsoft.com/office/drawing/2014/main" id="{7225E7B0-1511-6C0D-6D9B-21A00DAB73D2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193042" y="914266"/>
            <a:ext cx="5029468" cy="50294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50800" dir="2700000" algn="tl" rotWithShape="0">
              <a:prstClr val="black">
                <a:alpha val="30000"/>
              </a:prst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2862220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2_Section Header">
    <p:bg>
      <p:bgPr>
        <a:solidFill>
          <a:schemeClr val="accent4"/>
        </a:solid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A24A7EC-0F9E-C197-AD6C-5C2C6C9D69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-76200"/>
            <a:ext cx="6193042" cy="7010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2687AC-641C-34A4-DD2D-27149AC0C8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6210996" y="-76200"/>
            <a:ext cx="6193042" cy="7010400"/>
          </a:xfrm>
          <a:prstGeom prst="rect">
            <a:avLst/>
          </a:prstGeom>
        </p:spPr>
      </p:pic>
      <p:sp>
        <p:nvSpPr>
          <p:cNvPr id="5" name="Google Shape;48;p37">
            <a:extLst>
              <a:ext uri="{FF2B5EF4-FFF2-40B4-BE49-F238E27FC236}">
                <a16:creationId xmlns:a16="http://schemas.microsoft.com/office/drawing/2014/main" id="{3139E951-E375-DD73-8722-5D2FF816F467}"/>
              </a:ext>
            </a:extLst>
          </p:cNvPr>
          <p:cNvSpPr/>
          <p:nvPr userDrawn="1"/>
        </p:nvSpPr>
        <p:spPr>
          <a:xfrm>
            <a:off x="-574" y="0"/>
            <a:ext cx="3604385" cy="6858000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49;p37">
            <a:extLst>
              <a:ext uri="{FF2B5EF4-FFF2-40B4-BE49-F238E27FC236}">
                <a16:creationId xmlns:a16="http://schemas.microsoft.com/office/drawing/2014/main" id="{A4DC4B2A-2B34-1B24-8E78-4A5A75EF9F51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990777" y="742320"/>
            <a:ext cx="5029468" cy="50294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50800" dir="2700000" algn="tl" rotWithShape="0">
              <a:prstClr val="black">
                <a:alpha val="30000"/>
              </a:prst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2" name="Google Shape;25;p32">
            <a:extLst>
              <a:ext uri="{FF2B5EF4-FFF2-40B4-BE49-F238E27FC236}">
                <a16:creationId xmlns:a16="http://schemas.microsoft.com/office/drawing/2014/main" id="{C4569E24-6FAF-1DFA-1858-F49FC7A39765}"/>
              </a:ext>
            </a:extLst>
          </p:cNvPr>
          <p:cNvSpPr txBox="1"/>
          <p:nvPr userDrawn="1"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chemeClr val="bg1"/>
                </a:solidFill>
                <a:latin typeface="Overpass Medium" pitchFamily="2" charset="77"/>
                <a:ea typeface="Inter"/>
                <a:cs typeface="Inter"/>
                <a:sym typeface="Inter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50" b="0" i="0" u="none" strike="noStrike" cap="none" dirty="0">
              <a:solidFill>
                <a:schemeClr val="bg1"/>
              </a:solidFill>
              <a:latin typeface="Overpass Medium" pitchFamily="2" charset="77"/>
              <a:ea typeface="Inter"/>
              <a:cs typeface="Inter"/>
              <a:sym typeface="Inter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335D657-F29B-9912-0EE9-41FB8C4549A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8112" y="6134146"/>
            <a:ext cx="877206" cy="43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11533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omparison" userDrawn="1">
  <p:cSld name="5_Comparison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8"/>
          <p:cNvSpPr txBox="1">
            <a:spLocks noGrp="1"/>
          </p:cNvSpPr>
          <p:nvPr>
            <p:ph type="ctrTitle" hasCustomPrompt="1"/>
          </p:nvPr>
        </p:nvSpPr>
        <p:spPr>
          <a:xfrm>
            <a:off x="776613" y="528821"/>
            <a:ext cx="10638774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39922"/>
              </a:buClr>
              <a:buSzPts val="2800"/>
              <a:buFont typeface="Inter"/>
              <a:buNone/>
              <a:defRPr sz="3200" b="0" i="0">
                <a:solidFill>
                  <a:schemeClr val="tx1"/>
                </a:solidFill>
                <a:latin typeface="Obviously Narw Bold" pitchFamily="82" charset="77"/>
                <a:ea typeface="Inter"/>
                <a:cs typeface="Obviously Narw Bold" pitchFamily="82" charset="77"/>
                <a:sym typeface="In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Title Goes Here Dolor Sit </a:t>
            </a:r>
            <a:r>
              <a:rPr lang="en-US" err="1"/>
              <a:t>Amet</a:t>
            </a:r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8A617D-7D4F-28A1-80DD-8BA53B36CE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8112" y="6207243"/>
            <a:ext cx="877206" cy="434044"/>
          </a:xfrm>
          <a:prstGeom prst="rect">
            <a:avLst/>
          </a:prstGeom>
        </p:spPr>
      </p:pic>
      <p:sp>
        <p:nvSpPr>
          <p:cNvPr id="6" name="Google Shape;25;p32">
            <a:extLst>
              <a:ext uri="{FF2B5EF4-FFF2-40B4-BE49-F238E27FC236}">
                <a16:creationId xmlns:a16="http://schemas.microsoft.com/office/drawing/2014/main" id="{511E99F4-4536-66A3-178D-DA64D1557E98}"/>
              </a:ext>
            </a:extLst>
          </p:cNvPr>
          <p:cNvSpPr txBox="1"/>
          <p:nvPr userDrawn="1"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rgbClr val="474C55"/>
                </a:solidFill>
                <a:latin typeface="Overpass Medium" pitchFamily="2" charset="77"/>
                <a:ea typeface="Inter"/>
                <a:cs typeface="Inter"/>
                <a:sym typeface="Inter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50" b="0" i="0" u="none" strike="noStrike" cap="none" dirty="0">
              <a:solidFill>
                <a:srgbClr val="474C55"/>
              </a:solidFill>
              <a:latin typeface="Overpass Medium" pitchFamily="2" charset="77"/>
              <a:ea typeface="Inter"/>
              <a:cs typeface="Inter"/>
              <a:sym typeface="Inter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1E1BEA5-EB02-D5A3-9617-DD283D26F81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6288" y="1357313"/>
            <a:ext cx="10639425" cy="4556125"/>
          </a:xfrm>
        </p:spPr>
        <p:txBody>
          <a:bodyPr>
            <a:normAutofit/>
          </a:bodyPr>
          <a:lstStyle>
            <a:lvl1pPr marL="393700" indent="-342900">
              <a:buClr>
                <a:schemeClr val="accent1"/>
              </a:buClr>
              <a:buFont typeface="Arial" panose="020B0604020202020204" pitchFamily="34" charset="0"/>
              <a:buChar char="•"/>
              <a:defRPr sz="2000" b="0" i="0">
                <a:latin typeface="Overpass Medium" pitchFamily="2" charset="77"/>
              </a:defRPr>
            </a:lvl1pPr>
            <a:lvl2pPr marL="876300" indent="-342900">
              <a:buFont typeface="Arial" panose="020B0604020202020204" pitchFamily="34" charset="0"/>
              <a:buChar char="•"/>
              <a:defRPr sz="2000" b="0" i="0">
                <a:latin typeface="Overpass Medium" pitchFamily="2" charset="77"/>
              </a:defRPr>
            </a:lvl2pPr>
            <a:lvl3pPr marL="1358900" indent="-342900">
              <a:buFont typeface="Arial" panose="020B0604020202020204" pitchFamily="34" charset="0"/>
              <a:buChar char="•"/>
              <a:defRPr sz="2000" b="0" i="0">
                <a:latin typeface="Overpass Medium" pitchFamily="2" charset="77"/>
              </a:defRPr>
            </a:lvl3pPr>
            <a:lvl4pPr marL="1828800" indent="-342900">
              <a:buFont typeface="Arial" panose="020B0604020202020204" pitchFamily="34" charset="0"/>
              <a:buChar char="•"/>
              <a:defRPr sz="2000" b="0" i="0">
                <a:latin typeface="Overpass Medium" pitchFamily="2" charset="77"/>
              </a:defRPr>
            </a:lvl4pPr>
            <a:lvl5pPr marL="2286000" indent="-342900">
              <a:buFont typeface="Arial" panose="020B0604020202020204" pitchFamily="34" charset="0"/>
              <a:buChar char="•"/>
              <a:defRPr sz="2000" b="0" i="0">
                <a:latin typeface="Overpass Medium" pitchFamily="2" charset="77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adipiscing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elit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.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Nullam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id mi sed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justo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pellentesque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gravida sit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amet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at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arcu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.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Phasellus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imperdiet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justo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odio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, non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sollicitudin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ex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varius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lacinia. </a:t>
            </a:r>
          </a:p>
          <a:p>
            <a:pPr marL="3937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 panose="020B0604020202020204" pitchFamily="34" charset="0"/>
              <a:buChar char="•"/>
              <a:tabLst/>
              <a:defRPr/>
            </a:pP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Mauris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porttitor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,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purus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non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vehicula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egestas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,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metus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arcu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ornare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erat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,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eget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pulvinar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massa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ipsum sit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amet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velit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. </a:t>
            </a:r>
          </a:p>
          <a:p>
            <a:pPr lvl="0"/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fringilla</a:t>
            </a:r>
            <a:r>
              <a:rPr lang="en-US"/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quis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erat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quis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rhoncus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.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Aliquam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rhoncus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,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odio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a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fringilla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ultrices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,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metus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ligula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porttitor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odio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,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nec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ornare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nulla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tellus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vitae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risus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.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Quisque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accumsan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felis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et nisi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tristique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bibendum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. Aenean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vulputate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posuere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ipsum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ut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ultricies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.</a:t>
            </a:r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0249017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omparison" preserve="1" userDrawn="1">
  <p:cSld name="6_Comparison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4CF0D048-E9F5-2A4D-3008-3E77A51887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2439" y="1477732"/>
            <a:ext cx="4931407" cy="4556125"/>
          </a:xfrm>
        </p:spPr>
        <p:txBody>
          <a:bodyPr>
            <a:noAutofit/>
          </a:bodyPr>
          <a:lstStyle>
            <a:lvl1pPr marL="393700" indent="-342900">
              <a:buClr>
                <a:schemeClr val="accent1"/>
              </a:buClr>
              <a:buFont typeface="Arial" panose="020B0604020202020204" pitchFamily="34" charset="0"/>
              <a:buChar char="•"/>
              <a:defRPr sz="1800" b="0" i="0">
                <a:latin typeface="Overpass Medium" pitchFamily="2" charset="77"/>
              </a:defRPr>
            </a:lvl1pPr>
            <a:lvl2pPr marL="876300" indent="-342900">
              <a:buFont typeface="Arial" panose="020B0604020202020204" pitchFamily="34" charset="0"/>
              <a:buChar char="•"/>
              <a:defRPr sz="2000" b="0" i="0">
                <a:latin typeface="Overpass Medium" pitchFamily="2" charset="77"/>
              </a:defRPr>
            </a:lvl2pPr>
            <a:lvl3pPr marL="1358900" indent="-342900">
              <a:buFont typeface="Arial" panose="020B0604020202020204" pitchFamily="34" charset="0"/>
              <a:buChar char="•"/>
              <a:defRPr sz="2000" b="0" i="0">
                <a:latin typeface="Overpass Medium" pitchFamily="2" charset="77"/>
              </a:defRPr>
            </a:lvl3pPr>
            <a:lvl4pPr marL="1828800" indent="-342900">
              <a:buFont typeface="Arial" panose="020B0604020202020204" pitchFamily="34" charset="0"/>
              <a:buChar char="•"/>
              <a:defRPr sz="2000" b="0" i="0">
                <a:latin typeface="Overpass Medium" pitchFamily="2" charset="77"/>
              </a:defRPr>
            </a:lvl4pPr>
            <a:lvl5pPr marL="2286000" indent="-342900">
              <a:buFont typeface="Arial" panose="020B0604020202020204" pitchFamily="34" charset="0"/>
              <a:buChar char="•"/>
              <a:defRPr sz="2000" b="0" i="0">
                <a:latin typeface="Overpass Medium" pitchFamily="2" charset="77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adipiscing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elit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.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Nullam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id mi sed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justo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pellentesque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gravida sit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amet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at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arcu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.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Phasellus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imperdiet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justo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odio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, non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sollicitudin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ex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varius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lacinia. </a:t>
            </a:r>
          </a:p>
          <a:p>
            <a:pPr marL="3937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 panose="020B0604020202020204" pitchFamily="34" charset="0"/>
              <a:buChar char="•"/>
              <a:tabLst/>
              <a:defRPr/>
            </a:pP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Mauris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porttitor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,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purus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non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vehicula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egestas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,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metus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arcu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ornare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erat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,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eget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pulvinar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massa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ipsum sit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amet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velit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. </a:t>
            </a:r>
          </a:p>
          <a:p>
            <a:pPr lvl="0"/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fringilla</a:t>
            </a:r>
            <a:r>
              <a:rPr lang="en-US"/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quis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erat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quis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rhoncus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.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Aliquam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rhoncus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,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odio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a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fringilla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ultrices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,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metus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ligula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porttitor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odio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,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nec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ornare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nulla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tellus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vitae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risus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.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Quisque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accumsan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felis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et nisi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tristique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bibendum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. Aenean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vulputate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posuere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ipsum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ut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ultricies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.</a:t>
            </a:r>
            <a:r>
              <a:rPr lang="en-US"/>
              <a:t> 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3036F9DA-FCC1-AC31-A656-C8A09AB42F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86229" y="1504347"/>
            <a:ext cx="4931407" cy="4556125"/>
          </a:xfrm>
        </p:spPr>
        <p:txBody>
          <a:bodyPr>
            <a:noAutofit/>
          </a:bodyPr>
          <a:lstStyle>
            <a:lvl1pPr marL="393700" indent="-342900">
              <a:buClr>
                <a:schemeClr val="accent1"/>
              </a:buClr>
              <a:buFont typeface="Arial" panose="020B0604020202020204" pitchFamily="34" charset="0"/>
              <a:buChar char="•"/>
              <a:defRPr sz="1800" b="0" i="0">
                <a:latin typeface="Overpass Medium" pitchFamily="2" charset="77"/>
              </a:defRPr>
            </a:lvl1pPr>
            <a:lvl2pPr marL="876300" indent="-342900">
              <a:buFont typeface="Arial" panose="020B0604020202020204" pitchFamily="34" charset="0"/>
              <a:buChar char="•"/>
              <a:defRPr sz="2000" b="0" i="0">
                <a:latin typeface="Overpass Medium" pitchFamily="2" charset="77"/>
              </a:defRPr>
            </a:lvl2pPr>
            <a:lvl3pPr marL="1358900" indent="-342900">
              <a:buFont typeface="Arial" panose="020B0604020202020204" pitchFamily="34" charset="0"/>
              <a:buChar char="•"/>
              <a:defRPr sz="2000" b="0" i="0">
                <a:latin typeface="Overpass Medium" pitchFamily="2" charset="77"/>
              </a:defRPr>
            </a:lvl3pPr>
            <a:lvl4pPr marL="1828800" indent="-342900">
              <a:buFont typeface="Arial" panose="020B0604020202020204" pitchFamily="34" charset="0"/>
              <a:buChar char="•"/>
              <a:defRPr sz="2000" b="0" i="0">
                <a:latin typeface="Overpass Medium" pitchFamily="2" charset="77"/>
              </a:defRPr>
            </a:lvl4pPr>
            <a:lvl5pPr marL="2286000" indent="-342900">
              <a:buFont typeface="Arial" panose="020B0604020202020204" pitchFamily="34" charset="0"/>
              <a:buChar char="•"/>
              <a:defRPr sz="2000" b="0" i="0">
                <a:latin typeface="Overpass Medium" pitchFamily="2" charset="77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adipiscing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elit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.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Nullam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id mi sed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justo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pellentesque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gravida sit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amet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at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arcu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.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Phasellus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imperdiet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justo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odio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, non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sollicitudin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ex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varius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lacinia. </a:t>
            </a:r>
          </a:p>
          <a:p>
            <a:pPr marL="3937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 panose="020B0604020202020204" pitchFamily="34" charset="0"/>
              <a:buChar char="•"/>
              <a:tabLst/>
              <a:defRPr/>
            </a:pP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Mauris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porttitor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,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purus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non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vehicula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egestas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,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metus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arcu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ornare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erat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,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eget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pulvinar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massa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ipsum sit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amet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velit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. </a:t>
            </a:r>
          </a:p>
          <a:p>
            <a:pPr lvl="0"/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fringilla</a:t>
            </a:r>
            <a:r>
              <a:rPr lang="en-US"/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quis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erat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quis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rhoncus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.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Aliquam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rhoncus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,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odio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a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fringilla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ultrices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,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metus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ligula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porttitor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odio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,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nec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ornare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nulla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tellus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vitae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risus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.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Quisque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accumsan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felis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et nisi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tristique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bibendum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. Aenean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vulputate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posuere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ipsum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ut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ultricies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.</a:t>
            </a:r>
            <a:r>
              <a:rPr lang="en-US"/>
              <a:t> </a:t>
            </a:r>
          </a:p>
        </p:txBody>
      </p:sp>
      <p:sp>
        <p:nvSpPr>
          <p:cNvPr id="55" name="Google Shape;55;p38"/>
          <p:cNvSpPr txBox="1">
            <a:spLocks noGrp="1"/>
          </p:cNvSpPr>
          <p:nvPr>
            <p:ph type="ctrTitle" hasCustomPrompt="1"/>
          </p:nvPr>
        </p:nvSpPr>
        <p:spPr>
          <a:xfrm>
            <a:off x="776613" y="528821"/>
            <a:ext cx="10638774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39922"/>
              </a:buClr>
              <a:buSzPts val="2800"/>
              <a:buFont typeface="Inter"/>
              <a:buNone/>
              <a:defRPr sz="3200" b="0" i="0">
                <a:solidFill>
                  <a:schemeClr val="tx1"/>
                </a:solidFill>
                <a:latin typeface="Obviously Narw Bold" pitchFamily="82" charset="77"/>
                <a:ea typeface="Inter"/>
                <a:cs typeface="Obviously Narw Bold" pitchFamily="82" charset="77"/>
                <a:sym typeface="In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Title Goes Here Dolor Sit </a:t>
            </a:r>
            <a:r>
              <a:rPr lang="en-US" err="1"/>
              <a:t>Amet</a:t>
            </a:r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8A617D-7D4F-28A1-80DD-8BA53B36CE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8112" y="6207243"/>
            <a:ext cx="877206" cy="434044"/>
          </a:xfrm>
          <a:prstGeom prst="rect">
            <a:avLst/>
          </a:prstGeom>
        </p:spPr>
      </p:pic>
      <p:sp>
        <p:nvSpPr>
          <p:cNvPr id="6" name="Google Shape;25;p32">
            <a:extLst>
              <a:ext uri="{FF2B5EF4-FFF2-40B4-BE49-F238E27FC236}">
                <a16:creationId xmlns:a16="http://schemas.microsoft.com/office/drawing/2014/main" id="{511E99F4-4536-66A3-178D-DA64D1557E98}"/>
              </a:ext>
            </a:extLst>
          </p:cNvPr>
          <p:cNvSpPr txBox="1"/>
          <p:nvPr userDrawn="1"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rgbClr val="474C55"/>
                </a:solidFill>
                <a:latin typeface="Overpass Medium" pitchFamily="2" charset="77"/>
                <a:ea typeface="Inter"/>
                <a:cs typeface="Inter"/>
                <a:sym typeface="Inter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50" b="0" i="0" u="none" strike="noStrike" cap="none" dirty="0">
              <a:solidFill>
                <a:srgbClr val="474C55"/>
              </a:solidFill>
              <a:latin typeface="Overpass Medium" pitchFamily="2" charset="77"/>
              <a:ea typeface="Inter"/>
              <a:cs typeface="Inter"/>
              <a:sym typeface="Inter"/>
            </a:endParaRPr>
          </a:p>
        </p:txBody>
      </p:sp>
    </p:spTree>
    <p:extLst>
      <p:ext uri="{BB962C8B-B14F-4D97-AF65-F5344CB8AC3E}">
        <p14:creationId xmlns:p14="http://schemas.microsoft.com/office/powerpoint/2010/main" val="116840515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wo Content" preserve="1" userDrawn="1">
  <p:cSld name="1_Two Content">
    <p:bg>
      <p:bgPr>
        <a:solidFill>
          <a:schemeClr val="accent1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58363B3-F5B5-D15E-56C8-926338EABA7E}"/>
              </a:ext>
            </a:extLst>
          </p:cNvPr>
          <p:cNvGrpSpPr/>
          <p:nvPr userDrawn="1"/>
        </p:nvGrpSpPr>
        <p:grpSpPr>
          <a:xfrm>
            <a:off x="-106018" y="-163286"/>
            <a:ext cx="12404035" cy="7021286"/>
            <a:chOff x="-106018" y="-66566"/>
            <a:chExt cx="12404035" cy="702128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57A1339-DBFF-A4E2-01C8-D5D8EC8A1A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alphaModFix amt="65000"/>
            </a:blip>
            <a:stretch>
              <a:fillRect/>
            </a:stretch>
          </p:blipFill>
          <p:spPr>
            <a:xfrm>
              <a:off x="-106018" y="-55680"/>
              <a:ext cx="6193042" cy="70104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77C728E-B911-FE2A-0773-9718667C218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alphaModFix amt="65000"/>
            </a:blip>
            <a:stretch>
              <a:fillRect/>
            </a:stretch>
          </p:blipFill>
          <p:spPr>
            <a:xfrm>
              <a:off x="6104975" y="-66566"/>
              <a:ext cx="6193042" cy="7010400"/>
            </a:xfrm>
            <a:prstGeom prst="rect">
              <a:avLst/>
            </a:prstGeom>
          </p:spPr>
        </p:pic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38BD77-1F0F-E652-CABA-71B147B4CD5F}"/>
              </a:ext>
            </a:extLst>
          </p:cNvPr>
          <p:cNvCxnSpPr/>
          <p:nvPr userDrawn="1"/>
        </p:nvCxnSpPr>
        <p:spPr>
          <a:xfrm>
            <a:off x="0" y="2108952"/>
            <a:ext cx="1219200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7AA657D-7E81-220A-CA3F-610D7DDA17CF}"/>
              </a:ext>
            </a:extLst>
          </p:cNvPr>
          <p:cNvCxnSpPr>
            <a:cxnSpLocks/>
          </p:cNvCxnSpPr>
          <p:nvPr userDrawn="1"/>
        </p:nvCxnSpPr>
        <p:spPr>
          <a:xfrm flipV="1">
            <a:off x="4217063" y="2108952"/>
            <a:ext cx="0" cy="3413145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669A7C0-A63A-1EA5-35F9-8A489F415DFD}"/>
              </a:ext>
            </a:extLst>
          </p:cNvPr>
          <p:cNvCxnSpPr/>
          <p:nvPr userDrawn="1"/>
        </p:nvCxnSpPr>
        <p:spPr>
          <a:xfrm>
            <a:off x="0" y="5544130"/>
            <a:ext cx="1219200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Google Shape;25;p32">
            <a:extLst>
              <a:ext uri="{FF2B5EF4-FFF2-40B4-BE49-F238E27FC236}">
                <a16:creationId xmlns:a16="http://schemas.microsoft.com/office/drawing/2014/main" id="{9478B7C4-2BC6-3F92-A538-81EE3CB5FE3A}"/>
              </a:ext>
            </a:extLst>
          </p:cNvPr>
          <p:cNvSpPr txBox="1"/>
          <p:nvPr userDrawn="1"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chemeClr val="lt1"/>
                </a:solidFill>
                <a:latin typeface="Overpass Medium" pitchFamily="2" charset="77"/>
                <a:ea typeface="Inter"/>
                <a:cs typeface="Inter"/>
                <a:sym typeface="Inter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50" b="0" i="0" u="none" strike="noStrike" cap="none" dirty="0">
              <a:solidFill>
                <a:schemeClr val="lt1"/>
              </a:solidFill>
              <a:latin typeface="Overpass Medium" pitchFamily="2" charset="77"/>
              <a:ea typeface="Inter"/>
              <a:cs typeface="Inter"/>
              <a:sym typeface="Inter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30882E8-EFD0-DB3A-80AC-0D3F2E30B65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682" y="522476"/>
            <a:ext cx="1248451" cy="772736"/>
          </a:xfrm>
          <a:prstGeom prst="rect">
            <a:avLst/>
          </a:prstGeom>
        </p:spPr>
      </p:pic>
      <p:sp>
        <p:nvSpPr>
          <p:cNvPr id="21" name="Picture Placeholder 12">
            <a:extLst>
              <a:ext uri="{FF2B5EF4-FFF2-40B4-BE49-F238E27FC236}">
                <a16:creationId xmlns:a16="http://schemas.microsoft.com/office/drawing/2014/main" id="{B46CE302-BAF7-EEE3-1387-FD611ABD64CD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93518" y="2443924"/>
            <a:ext cx="2743200" cy="2743200"/>
          </a:xfrm>
          <a:prstGeom prst="ellipse">
            <a:avLst/>
          </a:prstGeom>
          <a:solidFill>
            <a:schemeClr val="bg1">
              <a:lumMod val="85000"/>
            </a:schemeClr>
          </a:solidFill>
          <a:effectLst>
            <a:outerShdw blurRad="127000" dist="50800" dir="2700000" algn="tl" rotWithShape="0">
              <a:prstClr val="black">
                <a:alpha val="30000"/>
              </a:prstClr>
            </a:outerShdw>
          </a:effectLst>
        </p:spPr>
        <p:txBody>
          <a:bodyPr anchor="ctr" anchorCtr="1"/>
          <a:lstStyle>
            <a:lvl1pPr marL="50800" indent="0">
              <a:buNone/>
              <a:defRPr>
                <a:latin typeface="Overpass Medium" pitchFamily="2" charset="77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948791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wo Content" preserve="1" userDrawn="1">
  <p:cSld name="2_Two Content">
    <p:bg>
      <p:bgPr>
        <a:solidFill>
          <a:schemeClr val="accent4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58363B3-F5B5-D15E-56C8-926338EABA7E}"/>
              </a:ext>
            </a:extLst>
          </p:cNvPr>
          <p:cNvGrpSpPr/>
          <p:nvPr userDrawn="1"/>
        </p:nvGrpSpPr>
        <p:grpSpPr>
          <a:xfrm>
            <a:off x="-212035" y="-81643"/>
            <a:ext cx="12404035" cy="7021286"/>
            <a:chOff x="-106018" y="-66566"/>
            <a:chExt cx="12404035" cy="702128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57A1339-DBFF-A4E2-01C8-D5D8EC8A1A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alphaModFix amt="65000"/>
            </a:blip>
            <a:stretch>
              <a:fillRect/>
            </a:stretch>
          </p:blipFill>
          <p:spPr>
            <a:xfrm>
              <a:off x="-106018" y="-55680"/>
              <a:ext cx="6193042" cy="70104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77C728E-B911-FE2A-0773-9718667C218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alphaModFix amt="65000"/>
            </a:blip>
            <a:stretch>
              <a:fillRect/>
            </a:stretch>
          </p:blipFill>
          <p:spPr>
            <a:xfrm>
              <a:off x="6104975" y="-66566"/>
              <a:ext cx="6193042" cy="7010400"/>
            </a:xfrm>
            <a:prstGeom prst="rect">
              <a:avLst/>
            </a:prstGeom>
          </p:spPr>
        </p:pic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38BD77-1F0F-E652-CABA-71B147B4CD5F}"/>
              </a:ext>
            </a:extLst>
          </p:cNvPr>
          <p:cNvCxnSpPr/>
          <p:nvPr userDrawn="1"/>
        </p:nvCxnSpPr>
        <p:spPr>
          <a:xfrm>
            <a:off x="0" y="2108952"/>
            <a:ext cx="1219200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7AA657D-7E81-220A-CA3F-610D7DDA17CF}"/>
              </a:ext>
            </a:extLst>
          </p:cNvPr>
          <p:cNvCxnSpPr>
            <a:cxnSpLocks/>
          </p:cNvCxnSpPr>
          <p:nvPr userDrawn="1"/>
        </p:nvCxnSpPr>
        <p:spPr>
          <a:xfrm flipV="1">
            <a:off x="4217063" y="2108952"/>
            <a:ext cx="0" cy="3413145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669A7C0-A63A-1EA5-35F9-8A489F415DFD}"/>
              </a:ext>
            </a:extLst>
          </p:cNvPr>
          <p:cNvCxnSpPr/>
          <p:nvPr userDrawn="1"/>
        </p:nvCxnSpPr>
        <p:spPr>
          <a:xfrm>
            <a:off x="0" y="5544130"/>
            <a:ext cx="1219200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Google Shape;25;p32">
            <a:extLst>
              <a:ext uri="{FF2B5EF4-FFF2-40B4-BE49-F238E27FC236}">
                <a16:creationId xmlns:a16="http://schemas.microsoft.com/office/drawing/2014/main" id="{3988AB37-B4F2-226F-77AA-6CABDD06DD07}"/>
              </a:ext>
            </a:extLst>
          </p:cNvPr>
          <p:cNvSpPr txBox="1"/>
          <p:nvPr userDrawn="1"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chemeClr val="bg1"/>
                </a:solidFill>
                <a:latin typeface="Overpass Medium" pitchFamily="2" charset="77"/>
                <a:ea typeface="Inter"/>
                <a:cs typeface="Inter"/>
                <a:sym typeface="Inter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50" b="0" i="0" u="none" strike="noStrike" cap="none" dirty="0">
              <a:solidFill>
                <a:schemeClr val="bg1"/>
              </a:solidFill>
              <a:latin typeface="Overpass Medium" pitchFamily="2" charset="77"/>
              <a:ea typeface="Inter"/>
              <a:cs typeface="Inter"/>
              <a:sym typeface="Inter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E273122-88CE-55BC-FC00-C1E787AA9A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682" y="522476"/>
            <a:ext cx="1248451" cy="772736"/>
          </a:xfrm>
          <a:prstGeom prst="rect">
            <a:avLst/>
          </a:prstGeom>
        </p:spPr>
      </p:pic>
      <p:sp>
        <p:nvSpPr>
          <p:cNvPr id="19" name="Picture Placeholder 12">
            <a:extLst>
              <a:ext uri="{FF2B5EF4-FFF2-40B4-BE49-F238E27FC236}">
                <a16:creationId xmlns:a16="http://schemas.microsoft.com/office/drawing/2014/main" id="{C4561F7D-7E91-0194-FA73-DA22F70F936A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93518" y="2443924"/>
            <a:ext cx="2743200" cy="2743200"/>
          </a:xfrm>
          <a:prstGeom prst="ellipse">
            <a:avLst/>
          </a:prstGeom>
          <a:solidFill>
            <a:schemeClr val="bg1">
              <a:lumMod val="85000"/>
            </a:schemeClr>
          </a:solidFill>
          <a:effectLst>
            <a:outerShdw blurRad="127000" dist="50800" dir="2700000" algn="tl" rotWithShape="0">
              <a:prstClr val="black">
                <a:alpha val="30000"/>
              </a:prstClr>
            </a:outerShdw>
          </a:effectLst>
        </p:spPr>
        <p:txBody>
          <a:bodyPr anchor="ctr" anchorCtr="1"/>
          <a:lstStyle>
            <a:lvl1pPr marL="50800" indent="0">
              <a:buNone/>
              <a:defRPr>
                <a:latin typeface="Overpass Medium" pitchFamily="2" charset="77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313206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and Content" preserve="1" userDrawn="1">
  <p:cSld name="4_Title and Content">
    <p:bg>
      <p:bgPr>
        <a:solidFill>
          <a:schemeClr val="accent2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082D4D1-CCA1-4AAE-0299-26CF34F365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06016" y="-177864"/>
            <a:ext cx="6193042" cy="7010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2B7385-FE17-83D9-06FD-2EABE888FF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104975" y="-81643"/>
            <a:ext cx="6193042" cy="7010400"/>
          </a:xfrm>
          <a:prstGeom prst="rect">
            <a:avLst/>
          </a:prstGeom>
        </p:spPr>
      </p:pic>
      <p:sp>
        <p:nvSpPr>
          <p:cNvPr id="11" name="Google Shape;49;p37">
            <a:extLst>
              <a:ext uri="{FF2B5EF4-FFF2-40B4-BE49-F238E27FC236}">
                <a16:creationId xmlns:a16="http://schemas.microsoft.com/office/drawing/2014/main" id="{58F9ABF3-7F3D-3A98-6EA9-963239E59DDA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0" y="1"/>
            <a:ext cx="4100839" cy="458288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2" name="Google Shape;49;p37">
            <a:extLst>
              <a:ext uri="{FF2B5EF4-FFF2-40B4-BE49-F238E27FC236}">
                <a16:creationId xmlns:a16="http://schemas.microsoft.com/office/drawing/2014/main" id="{8EF2C4BD-F04A-BE85-AB63-D4C92A16B64A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4100839" y="1"/>
            <a:ext cx="4100839" cy="458288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3" name="Google Shape;49;p37">
            <a:extLst>
              <a:ext uri="{FF2B5EF4-FFF2-40B4-BE49-F238E27FC236}">
                <a16:creationId xmlns:a16="http://schemas.microsoft.com/office/drawing/2014/main" id="{1CA0B57C-5C60-3F51-6C4C-EBA3D2D71095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8197179" y="1"/>
            <a:ext cx="3994822" cy="458288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" name="Google Shape;25;p32">
            <a:extLst>
              <a:ext uri="{FF2B5EF4-FFF2-40B4-BE49-F238E27FC236}">
                <a16:creationId xmlns:a16="http://schemas.microsoft.com/office/drawing/2014/main" id="{FBE69134-AC6C-1E9C-88C3-6AA5036A91AA}"/>
              </a:ext>
            </a:extLst>
          </p:cNvPr>
          <p:cNvSpPr txBox="1"/>
          <p:nvPr userDrawn="1"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chemeClr val="lt1"/>
                </a:solidFill>
                <a:latin typeface="Overpass Medium" pitchFamily="2" charset="77"/>
                <a:ea typeface="Inter"/>
                <a:cs typeface="Inter"/>
                <a:sym typeface="Inter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50" b="0" i="0" u="none" strike="noStrike" cap="none" dirty="0">
              <a:solidFill>
                <a:schemeClr val="lt1"/>
              </a:solidFill>
              <a:latin typeface="Overpass Medium" pitchFamily="2" charset="77"/>
              <a:ea typeface="Inter"/>
              <a:cs typeface="Inter"/>
              <a:sym typeface="Inter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FD1CD59-EB24-5225-8ECB-F63F11E341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8112" y="6207243"/>
            <a:ext cx="877206" cy="434044"/>
          </a:xfrm>
          <a:prstGeom prst="rect">
            <a:avLst/>
          </a:prstGeom>
        </p:spPr>
      </p:pic>
      <p:sp>
        <p:nvSpPr>
          <p:cNvPr id="10" name="Google Shape;27;p32">
            <a:extLst>
              <a:ext uri="{FF2B5EF4-FFF2-40B4-BE49-F238E27FC236}">
                <a16:creationId xmlns:a16="http://schemas.microsoft.com/office/drawing/2014/main" id="{635AC36B-6AB6-22CD-12F7-EDF1D834F3E3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504636" y="4900719"/>
            <a:ext cx="11200681" cy="111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50800" lvl="0" indent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latin typeface="Overpass" pitchFamily="2" charset="0"/>
                <a:ea typeface="Overpass" pitchFamily="2" charset="0"/>
                <a:cs typeface="Overpass" pitchFamily="2" charset="0"/>
                <a:sym typeface="Inter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707561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and Content" preserve="1" userDrawn="1">
  <p:cSld name="5_Title and Content">
    <p:bg>
      <p:bgPr>
        <a:solidFill>
          <a:schemeClr val="accent2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082D4D1-CCA1-4AAE-0299-26CF34F365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06016" y="-81643"/>
            <a:ext cx="6193042" cy="7010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2B7385-FE17-83D9-06FD-2EABE888FF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104975" y="-81643"/>
            <a:ext cx="6193042" cy="7010400"/>
          </a:xfrm>
          <a:prstGeom prst="rect">
            <a:avLst/>
          </a:prstGeom>
        </p:spPr>
      </p:pic>
      <p:sp>
        <p:nvSpPr>
          <p:cNvPr id="7" name="Google Shape;26;p32">
            <a:extLst>
              <a:ext uri="{FF2B5EF4-FFF2-40B4-BE49-F238E27FC236}">
                <a16:creationId xmlns:a16="http://schemas.microsoft.com/office/drawing/2014/main" id="{4EE97BE5-3A67-5952-3CA2-54297E8C71B2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776613" y="3156771"/>
            <a:ext cx="8742169" cy="720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Inter"/>
              <a:buNone/>
              <a:defRPr sz="5200" b="0" i="0">
                <a:solidFill>
                  <a:schemeClr val="tx1"/>
                </a:solidFill>
                <a:latin typeface="Obviously Narw Bold" pitchFamily="82" charset="77"/>
                <a:ea typeface="Inter"/>
                <a:cs typeface="Obviously Narw Bold" pitchFamily="82" charset="77"/>
                <a:sym typeface="In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" name="Google Shape;27;p32">
            <a:extLst>
              <a:ext uri="{FF2B5EF4-FFF2-40B4-BE49-F238E27FC236}">
                <a16:creationId xmlns:a16="http://schemas.microsoft.com/office/drawing/2014/main" id="{E3DE5FF6-CE49-C350-694F-35075E2D227B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776613" y="4159070"/>
            <a:ext cx="9144000" cy="29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0" i="0">
                <a:solidFill>
                  <a:schemeClr val="tx1"/>
                </a:solidFill>
                <a:latin typeface="Overpass Medium" pitchFamily="2" charset="77"/>
                <a:ea typeface="Overpass Medium" pitchFamily="2" charset="77"/>
                <a:cs typeface="Overpass Medium" pitchFamily="2" charset="77"/>
                <a:sym typeface="Inter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" name="Google Shape;25;p32">
            <a:extLst>
              <a:ext uri="{FF2B5EF4-FFF2-40B4-BE49-F238E27FC236}">
                <a16:creationId xmlns:a16="http://schemas.microsoft.com/office/drawing/2014/main" id="{CFCC5E57-BAE3-1E1C-74CE-59FC3EFB82F4}"/>
              </a:ext>
            </a:extLst>
          </p:cNvPr>
          <p:cNvSpPr txBox="1"/>
          <p:nvPr userDrawn="1"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chemeClr val="lt1"/>
                </a:solidFill>
                <a:latin typeface="Overpass Medium" pitchFamily="2" charset="77"/>
                <a:ea typeface="Inter"/>
                <a:cs typeface="Inter"/>
                <a:sym typeface="Inter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50" b="0" i="0" u="none" strike="noStrike" cap="none" dirty="0">
              <a:solidFill>
                <a:schemeClr val="lt1"/>
              </a:solidFill>
              <a:latin typeface="Overpass Medium" pitchFamily="2" charset="77"/>
              <a:ea typeface="Inter"/>
              <a:cs typeface="Inter"/>
              <a:sym typeface="Inter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8DC164D-DF40-CC02-3D66-D11E1443D4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8112" y="6207243"/>
            <a:ext cx="877206" cy="43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39335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 userDrawn="1">
  <p:cSld name="3_Title Slide">
    <p:bg>
      <p:bgPr>
        <a:solidFill>
          <a:schemeClr val="accent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044254B-E141-09BE-06BA-AE0F1D4889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998520" y="-152400"/>
            <a:ext cx="6193042" cy="7010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0F4B5A9-7E61-BFB3-D255-C6307994FB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06019" y="-76200"/>
            <a:ext cx="6193042" cy="7010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9F627B4-4583-328C-B7DE-7D0D2D0087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8496" y="5594369"/>
            <a:ext cx="1556696" cy="96352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A6AB1C4-582D-95A7-0B49-B9B7992B2D9A}"/>
              </a:ext>
            </a:extLst>
          </p:cNvPr>
          <p:cNvSpPr/>
          <p:nvPr userDrawn="1"/>
        </p:nvSpPr>
        <p:spPr>
          <a:xfrm flipH="1">
            <a:off x="-3" y="0"/>
            <a:ext cx="12192002" cy="4922457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871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blipFill>
                <a:blip r:embed="rId5"/>
                <a:stretch>
                  <a:fillRect/>
                </a:stretch>
              </a:blipFill>
            </a:endParaRPr>
          </a:p>
        </p:txBody>
      </p:sp>
      <p:sp>
        <p:nvSpPr>
          <p:cNvPr id="7" name="Title 27">
            <a:extLst>
              <a:ext uri="{FF2B5EF4-FFF2-40B4-BE49-F238E27FC236}">
                <a16:creationId xmlns:a16="http://schemas.microsoft.com/office/drawing/2014/main" id="{72D2FD0A-C0D9-C4A9-7856-D68C2FAB2A3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5315" y="5594369"/>
            <a:ext cx="6301784" cy="609398"/>
          </a:xfrm>
        </p:spPr>
        <p:txBody>
          <a:bodyPr>
            <a:normAutofit fontScale="90000"/>
          </a:bodyPr>
          <a:lstStyle>
            <a:lvl1pPr>
              <a:defRPr b="0" i="0">
                <a:solidFill>
                  <a:schemeClr val="bg1"/>
                </a:solidFill>
                <a:latin typeface="Obviously Narw Bold" pitchFamily="82" charset="77"/>
              </a:defRPr>
            </a:lvl1pPr>
          </a:lstStyle>
          <a:p>
            <a:r>
              <a:rPr lang="en-US"/>
              <a:t>Lorem Ipsum Title</a:t>
            </a:r>
          </a:p>
        </p:txBody>
      </p:sp>
      <p:sp>
        <p:nvSpPr>
          <p:cNvPr id="8" name="Subtitle 28">
            <a:extLst>
              <a:ext uri="{FF2B5EF4-FFF2-40B4-BE49-F238E27FC236}">
                <a16:creationId xmlns:a16="http://schemas.microsoft.com/office/drawing/2014/main" id="{01C8787B-50C9-171C-CC6B-8BEEF283281E}"/>
              </a:ext>
            </a:extLst>
          </p:cNvPr>
          <p:cNvSpPr>
            <a:spLocks noGrp="1"/>
          </p:cNvSpPr>
          <p:nvPr>
            <p:ph type="subTitle" idx="4294967295" hasCustomPrompt="1"/>
          </p:nvPr>
        </p:nvSpPr>
        <p:spPr>
          <a:xfrm>
            <a:off x="412165" y="6203767"/>
            <a:ext cx="9144000" cy="377539"/>
          </a:xfrm>
        </p:spPr>
        <p:txBody>
          <a:bodyPr>
            <a:normAutofit fontScale="77500" lnSpcReduction="20000"/>
          </a:bodyPr>
          <a:lstStyle/>
          <a:p>
            <a:pPr marL="50800" indent="0">
              <a:buNone/>
            </a:pPr>
            <a:r>
              <a:rPr lang="en-US" sz="1800">
                <a:solidFill>
                  <a:schemeClr val="bg1"/>
                </a:solidFill>
                <a:latin typeface="Overpass Medium" pitchFamily="2" charset="77"/>
                <a:cs typeface="Arial" panose="020B0604020202020204" pitchFamily="34" charset="0"/>
              </a:rPr>
              <a:t>Date</a:t>
            </a:r>
          </a:p>
        </p:txBody>
      </p:sp>
      <p:sp>
        <p:nvSpPr>
          <p:cNvPr id="4" name="Picture Placeholder 13">
            <a:extLst>
              <a:ext uri="{FF2B5EF4-FFF2-40B4-BE49-F238E27FC236}">
                <a16:creationId xmlns:a16="http://schemas.microsoft.com/office/drawing/2014/main" id="{E4919C9A-89F4-D243-C277-9C55A3F3BDB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3" y="570016"/>
            <a:ext cx="11107368" cy="4337967"/>
          </a:xfrm>
          <a:solidFill>
            <a:schemeClr val="bg1">
              <a:lumMod val="85000"/>
            </a:schemeClr>
          </a:solidFill>
        </p:spPr>
        <p:txBody>
          <a:bodyPr anchor="ctr" anchorCtr="1"/>
          <a:lstStyle>
            <a:lvl1pPr marL="5080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7" name="Picture Placeholder 13">
            <a:extLst>
              <a:ext uri="{FF2B5EF4-FFF2-40B4-BE49-F238E27FC236}">
                <a16:creationId xmlns:a16="http://schemas.microsoft.com/office/drawing/2014/main" id="{026DABBA-051B-F410-76F1-E33520E7416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327400" cy="4122738"/>
          </a:xfrm>
          <a:solidFill>
            <a:schemeClr val="bg1">
              <a:lumMod val="85000"/>
            </a:schemeClr>
          </a:solidFill>
        </p:spPr>
        <p:txBody>
          <a:bodyPr anchor="ctr" anchorCtr="1"/>
          <a:lstStyle>
            <a:lvl1pPr marL="5080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47960B6A-CD8D-E827-2BF1-9ACCD33E27D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348061" y="0"/>
            <a:ext cx="3327400" cy="4122738"/>
          </a:xfrm>
          <a:solidFill>
            <a:schemeClr val="bg1">
              <a:lumMod val="85000"/>
            </a:schemeClr>
          </a:solidFill>
        </p:spPr>
        <p:txBody>
          <a:bodyPr anchor="ctr" anchorCtr="1"/>
          <a:lstStyle>
            <a:lvl1pPr marL="5080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9" name="Picture Placeholder 13">
            <a:extLst>
              <a:ext uri="{FF2B5EF4-FFF2-40B4-BE49-F238E27FC236}">
                <a16:creationId xmlns:a16="http://schemas.microsoft.com/office/drawing/2014/main" id="{25CDA2AC-1E9F-16EB-FE4C-47817402771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672017" y="0"/>
            <a:ext cx="3327400" cy="4122738"/>
          </a:xfrm>
          <a:solidFill>
            <a:schemeClr val="bg1">
              <a:lumMod val="85000"/>
            </a:schemeClr>
          </a:solidFill>
        </p:spPr>
        <p:txBody>
          <a:bodyPr anchor="ctr" anchorCtr="1"/>
          <a:lstStyle>
            <a:lvl1pPr marL="50800" indent="0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25363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>
  <p:cSld name="3_Title and Content">
    <p:bg>
      <p:bgPr>
        <a:solidFill>
          <a:schemeClr val="accent3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B9F5C35-0255-F04E-BE73-A9DA0AD71763}"/>
              </a:ext>
            </a:extLst>
          </p:cNvPr>
          <p:cNvGrpSpPr/>
          <p:nvPr/>
        </p:nvGrpSpPr>
        <p:grpSpPr>
          <a:xfrm>
            <a:off x="-106018" y="-70757"/>
            <a:ext cx="12395060" cy="7081157"/>
            <a:chOff x="-106018" y="-55680"/>
            <a:chExt cx="12395060" cy="708115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652FCD0-FF4E-E364-CBD5-3131566872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096000" y="15077"/>
              <a:ext cx="6193042" cy="70104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F76035A-D728-EADC-8185-BAC6BD1C1F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106018" y="-55680"/>
              <a:ext cx="6193042" cy="7010400"/>
            </a:xfrm>
            <a:prstGeom prst="rect">
              <a:avLst/>
            </a:prstGeom>
          </p:spPr>
        </p:pic>
      </p:grpSp>
      <p:sp>
        <p:nvSpPr>
          <p:cNvPr id="9" name="Google Shape;25;p32">
            <a:extLst>
              <a:ext uri="{FF2B5EF4-FFF2-40B4-BE49-F238E27FC236}">
                <a16:creationId xmlns:a16="http://schemas.microsoft.com/office/drawing/2014/main" id="{125A357E-B275-CDAE-CEAC-12BF7176EC72}"/>
              </a:ext>
            </a:extLst>
          </p:cNvPr>
          <p:cNvSpPr txBox="1"/>
          <p:nvPr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chemeClr val="lt1"/>
                </a:solidFill>
                <a:latin typeface="Overpass Medium" pitchFamily="2" charset="77"/>
                <a:ea typeface="Inter"/>
                <a:cs typeface="Inter"/>
                <a:sym typeface="Inter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50" b="0" i="0" u="none" strike="noStrike" cap="none" dirty="0">
              <a:solidFill>
                <a:schemeClr val="lt1"/>
              </a:solidFill>
              <a:latin typeface="Overpass Medium" pitchFamily="2" charset="77"/>
              <a:ea typeface="Inter"/>
              <a:cs typeface="Inter"/>
              <a:sym typeface="Inter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5B9E7FD-CF4B-380D-E812-BD90C014657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8112" y="6134146"/>
            <a:ext cx="877206" cy="43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56462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omparison">
  <p:cSld name="6_Comparison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8"/>
          <p:cNvSpPr txBox="1">
            <a:spLocks noGrp="1"/>
          </p:cNvSpPr>
          <p:nvPr>
            <p:ph type="ctrTitle"/>
          </p:nvPr>
        </p:nvSpPr>
        <p:spPr>
          <a:xfrm>
            <a:off x="776613" y="438461"/>
            <a:ext cx="10638774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39922"/>
              </a:buClr>
              <a:buSzPts val="2800"/>
              <a:buFont typeface="Inter"/>
              <a:buNone/>
              <a:defRPr sz="2800" b="0" i="0">
                <a:solidFill>
                  <a:schemeClr val="tx1"/>
                </a:solidFill>
                <a:latin typeface="Obviously Narw Bold" pitchFamily="82" charset="77"/>
                <a:ea typeface="Inter"/>
                <a:cs typeface="Obviously Narw Bold" pitchFamily="82" charset="77"/>
                <a:sym typeface="In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8"/>
          <p:cNvSpPr txBox="1">
            <a:spLocks noGrp="1"/>
          </p:cNvSpPr>
          <p:nvPr>
            <p:ph type="body" idx="1"/>
          </p:nvPr>
        </p:nvSpPr>
        <p:spPr>
          <a:xfrm>
            <a:off x="776613" y="1817914"/>
            <a:ext cx="4935255" cy="4043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937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600"/>
              <a:buChar char="•"/>
              <a:defRPr sz="2600" b="0" i="0">
                <a:solidFill>
                  <a:schemeClr val="tx1"/>
                </a:solidFill>
                <a:latin typeface="Overpass Medium" pitchFamily="2" charset="77"/>
                <a:ea typeface="Overpass Medium" pitchFamily="2" charset="77"/>
                <a:cs typeface="Overpass Medium" pitchFamily="2" charset="77"/>
                <a:sym typeface="Inter"/>
              </a:defRPr>
            </a:lvl1pPr>
            <a:lvl2pPr marL="914400" lvl="1" indent="-3937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C55"/>
              </a:buClr>
              <a:buSzPts val="2600"/>
              <a:buChar char="•"/>
              <a:defRPr sz="2600" b="0" i="0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lvl="2" indent="-3937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C55"/>
              </a:buClr>
              <a:buSzPts val="2600"/>
              <a:buChar char="•"/>
              <a:defRPr sz="2600" b="0" i="0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lvl="3" indent="-3937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C55"/>
              </a:buClr>
              <a:buSzPts val="2600"/>
              <a:buChar char="•"/>
              <a:defRPr sz="2600" b="0" i="0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lvl="4" indent="-3937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C55"/>
              </a:buClr>
              <a:buSzPts val="2600"/>
              <a:buChar char="•"/>
              <a:defRPr sz="2600" b="0" i="0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38"/>
          <p:cNvSpPr txBox="1">
            <a:spLocks noGrp="1"/>
          </p:cNvSpPr>
          <p:nvPr>
            <p:ph type="body" idx="2"/>
          </p:nvPr>
        </p:nvSpPr>
        <p:spPr>
          <a:xfrm>
            <a:off x="6484306" y="1817914"/>
            <a:ext cx="4935255" cy="4043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520700" lvl="0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 panose="020B0604020202020204" pitchFamily="34" charset="0"/>
              <a:buChar char="•"/>
              <a:defRPr sz="2600" b="0" i="0">
                <a:solidFill>
                  <a:schemeClr val="tx1"/>
                </a:solidFill>
                <a:latin typeface="Overpass Medium" pitchFamily="2" charset="77"/>
                <a:ea typeface="Overpass Medium" pitchFamily="2" charset="77"/>
                <a:cs typeface="Overpass Medium" pitchFamily="2" charset="77"/>
                <a:sym typeface="Inter"/>
              </a:defRPr>
            </a:lvl1pPr>
            <a:lvl2pPr marL="914400" lvl="1" indent="-3937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C55"/>
              </a:buClr>
              <a:buSzPts val="2600"/>
              <a:buChar char="•"/>
              <a:defRPr sz="2600" b="0" i="0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lvl="2" indent="-3937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C55"/>
              </a:buClr>
              <a:buSzPts val="2600"/>
              <a:buChar char="•"/>
              <a:defRPr sz="2600" b="0" i="0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lvl="3" indent="-3937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C55"/>
              </a:buClr>
              <a:buSzPts val="2600"/>
              <a:buChar char="•"/>
              <a:defRPr sz="2600" b="0" i="0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lvl="4" indent="-3937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C55"/>
              </a:buClr>
              <a:buSzPts val="2600"/>
              <a:buChar char="•"/>
              <a:defRPr sz="2600" b="0" i="0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8" name="Google Shape;58;p38"/>
          <p:cNvSpPr txBox="1"/>
          <p:nvPr/>
        </p:nvSpPr>
        <p:spPr>
          <a:xfrm>
            <a:off x="10371550" y="6334234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rgbClr val="474C55"/>
                </a:solidFill>
                <a:latin typeface="Overpass Medium" pitchFamily="2" charset="77"/>
                <a:ea typeface="Inter"/>
                <a:cs typeface="Inter"/>
                <a:sym typeface="Inter"/>
              </a:rPr>
              <a:t>‹#›</a:t>
            </a:fld>
            <a:endParaRPr sz="950" b="0" i="0" u="none" strike="noStrike" cap="none" dirty="0">
              <a:solidFill>
                <a:srgbClr val="474C55"/>
              </a:solidFill>
              <a:latin typeface="Overpass Medium" pitchFamily="2" charset="77"/>
              <a:ea typeface="Inter"/>
              <a:cs typeface="Inter"/>
              <a:sym typeface="Inter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CA190CA-1171-A526-BCF0-B232E8091B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55386" y="401164"/>
            <a:ext cx="877206" cy="43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84939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omparison">
  <p:cSld name="6_Comparison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38"/>
          <p:cNvSpPr txBox="1">
            <a:spLocks noGrp="1"/>
          </p:cNvSpPr>
          <p:nvPr>
            <p:ph type="ctrTitle"/>
          </p:nvPr>
        </p:nvSpPr>
        <p:spPr>
          <a:xfrm>
            <a:off x="776613" y="528821"/>
            <a:ext cx="10638774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39922"/>
              </a:buClr>
              <a:buSzPts val="2800"/>
              <a:buFont typeface="Inter"/>
              <a:buNone/>
              <a:defRPr sz="32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8"/>
          <p:cNvSpPr txBox="1"/>
          <p:nvPr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</a:pPr>
            <a:fld id="{00000000-1234-1234-1234-123412341234}" type="slidenum">
              <a:rPr lang="en-US" sz="950" b="0" i="0" u="none" strike="noStrike" cap="none">
                <a:solidFill>
                  <a:srgbClr val="474C55"/>
                </a:solidFill>
                <a:latin typeface="Overpass Medium"/>
                <a:ea typeface="Overpass Medium"/>
                <a:cs typeface="Overpass Medium"/>
                <a:sym typeface="Overpass Medium"/>
              </a:rPr>
              <a:t>‹#›</a:t>
            </a:fld>
            <a:endParaRPr sz="950" b="0" i="0" u="none" strike="noStrike" cap="none">
              <a:solidFill>
                <a:srgbClr val="474C55"/>
              </a:solidFill>
              <a:latin typeface="Overpass Medium"/>
              <a:ea typeface="Overpass Medium"/>
              <a:cs typeface="Overpass Medium"/>
              <a:sym typeface="Overpass Medium"/>
            </a:endParaRPr>
          </a:p>
        </p:txBody>
      </p:sp>
      <p:sp>
        <p:nvSpPr>
          <p:cNvPr id="31" name="Google Shape;31;p38"/>
          <p:cNvSpPr txBox="1">
            <a:spLocks noGrp="1"/>
          </p:cNvSpPr>
          <p:nvPr>
            <p:ph type="body" idx="1"/>
          </p:nvPr>
        </p:nvSpPr>
        <p:spPr>
          <a:xfrm>
            <a:off x="776288" y="1357313"/>
            <a:ext cx="10639425" cy="4556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Char char="•"/>
              <a:defRPr sz="2000" b="0" i="0">
                <a:latin typeface="Overpass Medium"/>
                <a:ea typeface="Overpass Medium"/>
                <a:cs typeface="Overpass Medium"/>
                <a:sym typeface="Overpass Medium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Font typeface="Arial"/>
              <a:buChar char="•"/>
              <a:defRPr sz="2000" b="0" i="0">
                <a:latin typeface="Overpass Medium"/>
                <a:ea typeface="Overpass Medium"/>
                <a:cs typeface="Overpass Medium"/>
                <a:sym typeface="Overpass Medium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Font typeface="Arial"/>
              <a:buChar char="•"/>
              <a:defRPr sz="2000" b="0" i="0">
                <a:latin typeface="Overpass Medium"/>
                <a:ea typeface="Overpass Medium"/>
                <a:cs typeface="Overpass Medium"/>
                <a:sym typeface="Overpass Medium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Arial"/>
              <a:buChar char="•"/>
              <a:defRPr sz="2000" b="0" i="0">
                <a:latin typeface="Overpass Medium"/>
                <a:ea typeface="Overpass Medium"/>
                <a:cs typeface="Overpass Medium"/>
                <a:sym typeface="Overpass Medium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Arial"/>
              <a:buChar char="•"/>
              <a:defRPr sz="2000" b="0" i="0">
                <a:latin typeface="Overpass Medium"/>
                <a:ea typeface="Overpass Medium"/>
                <a:cs typeface="Overpass Medium"/>
                <a:sym typeface="Overpass Medium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2" name="Google Shape;32;p38" descr="A logo with a bear and a star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275632" y="5965160"/>
            <a:ext cx="912173" cy="914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32081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>
  <p:cSld name="3_Title and Content">
    <p:bg>
      <p:bgPr>
        <a:solidFill>
          <a:schemeClr val="bg1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3DF69F1-6EF2-5AFC-57E5-F902F13A9324}"/>
              </a:ext>
            </a:extLst>
          </p:cNvPr>
          <p:cNvSpPr/>
          <p:nvPr/>
        </p:nvSpPr>
        <p:spPr>
          <a:xfrm>
            <a:off x="0" y="6283569"/>
            <a:ext cx="12192000" cy="5744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Google Shape;25;p32">
            <a:extLst>
              <a:ext uri="{FF2B5EF4-FFF2-40B4-BE49-F238E27FC236}">
                <a16:creationId xmlns:a16="http://schemas.microsoft.com/office/drawing/2014/main" id="{C093BC60-F3C9-3512-0A59-67747A5D4D59}"/>
              </a:ext>
            </a:extLst>
          </p:cNvPr>
          <p:cNvSpPr txBox="1"/>
          <p:nvPr/>
        </p:nvSpPr>
        <p:spPr>
          <a:xfrm>
            <a:off x="486682" y="6385936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rgbClr val="474C55"/>
                </a:solidFill>
                <a:latin typeface="Overpass Medium" pitchFamily="2" charset="77"/>
                <a:ea typeface="Inter"/>
                <a:cs typeface="Inter"/>
                <a:sym typeface="Inter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50" b="0" i="0" u="none" strike="noStrike" cap="none" dirty="0">
              <a:solidFill>
                <a:srgbClr val="474C55"/>
              </a:solidFill>
              <a:latin typeface="Overpass Medium" pitchFamily="2" charset="77"/>
              <a:ea typeface="Inter"/>
              <a:cs typeface="Inter"/>
              <a:sym typeface="Inter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405ADCE-E6F9-4D2A-B539-610A5E51345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8112" y="6207243"/>
            <a:ext cx="877206" cy="43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3669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>
  <p:cSld name="3_Title and Content">
    <p:bg>
      <p:bgPr>
        <a:solidFill>
          <a:schemeClr val="accent4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FE922B5-AF09-8B83-BDC3-F9D32EA19A35}"/>
              </a:ext>
            </a:extLst>
          </p:cNvPr>
          <p:cNvGrpSpPr/>
          <p:nvPr/>
        </p:nvGrpSpPr>
        <p:grpSpPr>
          <a:xfrm>
            <a:off x="-106018" y="-354524"/>
            <a:ext cx="12404035" cy="7021286"/>
            <a:chOff x="-106018" y="-81643"/>
            <a:chExt cx="12404035" cy="702128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12CF7C7-C0A7-A052-D745-3F89BA86CF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106018" y="-70757"/>
              <a:ext cx="6193042" cy="70104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3673949-DD17-DF60-C18C-23D2DF348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104975" y="-81643"/>
              <a:ext cx="6193042" cy="7010400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B3DF69F1-6EF2-5AFC-57E5-F902F13A9324}"/>
              </a:ext>
            </a:extLst>
          </p:cNvPr>
          <p:cNvSpPr/>
          <p:nvPr/>
        </p:nvSpPr>
        <p:spPr>
          <a:xfrm>
            <a:off x="0" y="6283569"/>
            <a:ext cx="12192000" cy="5744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Google Shape;409;p28">
            <a:extLst>
              <a:ext uri="{FF2B5EF4-FFF2-40B4-BE49-F238E27FC236}">
                <a16:creationId xmlns:a16="http://schemas.microsoft.com/office/drawing/2014/main" id="{C1B0DD75-8D3F-F857-0A2A-BFBD64CF5EE1}"/>
              </a:ext>
            </a:extLst>
          </p:cNvPr>
          <p:cNvSpPr/>
          <p:nvPr/>
        </p:nvSpPr>
        <p:spPr>
          <a:xfrm>
            <a:off x="10783706" y="6251304"/>
            <a:ext cx="921612" cy="41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dirty="0">
                <a:solidFill>
                  <a:schemeClr val="accent1"/>
                </a:solidFill>
                <a:latin typeface="Overpass Black" pitchFamily="2" charset="77"/>
                <a:ea typeface="Inter"/>
                <a:cs typeface="Inter"/>
                <a:sym typeface="Inter"/>
              </a:rPr>
              <a:t>redf.org</a:t>
            </a:r>
            <a:endParaRPr sz="1400" b="1" i="0" dirty="0">
              <a:solidFill>
                <a:schemeClr val="accent1"/>
              </a:solidFill>
              <a:latin typeface="Overpass Black" pitchFamily="2" charset="77"/>
              <a:ea typeface="Inter"/>
              <a:cs typeface="Inter"/>
              <a:sym typeface="Inter"/>
            </a:endParaRPr>
          </a:p>
        </p:txBody>
      </p:sp>
      <p:sp>
        <p:nvSpPr>
          <p:cNvPr id="11" name="Google Shape;25;p32">
            <a:extLst>
              <a:ext uri="{FF2B5EF4-FFF2-40B4-BE49-F238E27FC236}">
                <a16:creationId xmlns:a16="http://schemas.microsoft.com/office/drawing/2014/main" id="{C093BC60-F3C9-3512-0A59-67747A5D4D59}"/>
              </a:ext>
            </a:extLst>
          </p:cNvPr>
          <p:cNvSpPr txBox="1"/>
          <p:nvPr/>
        </p:nvSpPr>
        <p:spPr>
          <a:xfrm>
            <a:off x="486682" y="6385936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rgbClr val="474C55"/>
                </a:solidFill>
                <a:latin typeface="Overpass Medium" pitchFamily="2" charset="77"/>
                <a:ea typeface="Inter"/>
                <a:cs typeface="Inter"/>
                <a:sym typeface="Inter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50" b="0" i="0" u="none" strike="noStrike" cap="none" dirty="0">
              <a:solidFill>
                <a:srgbClr val="474C55"/>
              </a:solidFill>
              <a:latin typeface="Overpass Medium" pitchFamily="2" charset="77"/>
              <a:ea typeface="Inter"/>
              <a:cs typeface="Inter"/>
              <a:sym typeface="Inter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B26CF7B-A78C-214E-5FDE-671B659F5B1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682" y="522476"/>
            <a:ext cx="1248451" cy="77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025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>
  <p:cSld name="3_Title and Content">
    <p:bg>
      <p:bgPr>
        <a:solidFill>
          <a:schemeClr val="accent1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FE922B5-AF09-8B83-BDC3-F9D32EA19A35}"/>
              </a:ext>
            </a:extLst>
          </p:cNvPr>
          <p:cNvGrpSpPr/>
          <p:nvPr/>
        </p:nvGrpSpPr>
        <p:grpSpPr>
          <a:xfrm>
            <a:off x="-106018" y="-81643"/>
            <a:ext cx="12404035" cy="7021286"/>
            <a:chOff x="-106018" y="-81643"/>
            <a:chExt cx="12404035" cy="702128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12CF7C7-C0A7-A052-D745-3F89BA86CF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106018" y="-70757"/>
              <a:ext cx="6193042" cy="70104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3673949-DD17-DF60-C18C-23D2DF348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104975" y="-81643"/>
              <a:ext cx="6193042" cy="7010400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B3DF69F1-6EF2-5AFC-57E5-F902F13A9324}"/>
              </a:ext>
            </a:extLst>
          </p:cNvPr>
          <p:cNvSpPr/>
          <p:nvPr/>
        </p:nvSpPr>
        <p:spPr>
          <a:xfrm>
            <a:off x="0" y="6283569"/>
            <a:ext cx="12192000" cy="5744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12">
            <a:extLst>
              <a:ext uri="{FF2B5EF4-FFF2-40B4-BE49-F238E27FC236}">
                <a16:creationId xmlns:a16="http://schemas.microsoft.com/office/drawing/2014/main" id="{A1D659B5-2311-32F2-1DA5-787C0C54D242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8836747" y="2653184"/>
            <a:ext cx="2848088" cy="2848088"/>
          </a:xfrm>
          <a:prstGeom prst="ellipse">
            <a:avLst/>
          </a:prstGeom>
          <a:solidFill>
            <a:schemeClr val="bg1">
              <a:lumMod val="85000"/>
            </a:schemeClr>
          </a:solidFill>
          <a:effectLst>
            <a:outerShdw blurRad="127000" dist="50800" dir="2700000" algn="tl" rotWithShape="0">
              <a:prstClr val="black">
                <a:alpha val="30000"/>
              </a:prstClr>
            </a:outerShdw>
          </a:effectLst>
        </p:spPr>
        <p:txBody>
          <a:bodyPr anchor="ctr" anchorCtr="1">
            <a:normAutofit/>
          </a:bodyPr>
          <a:lstStyle>
            <a:lvl1pPr marL="50800" indent="0">
              <a:buNone/>
              <a:defRPr sz="2400">
                <a:latin typeface="Overpass Medium" pitchFamily="2" charset="77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4" name="Google Shape;25;p32">
            <a:extLst>
              <a:ext uri="{FF2B5EF4-FFF2-40B4-BE49-F238E27FC236}">
                <a16:creationId xmlns:a16="http://schemas.microsoft.com/office/drawing/2014/main" id="{2AB9E9B8-F28E-F1DC-D978-9AF66C6DDE7C}"/>
              </a:ext>
            </a:extLst>
          </p:cNvPr>
          <p:cNvSpPr txBox="1"/>
          <p:nvPr/>
        </p:nvSpPr>
        <p:spPr>
          <a:xfrm>
            <a:off x="486682" y="6385936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rgbClr val="474C55"/>
                </a:solidFill>
                <a:latin typeface="Overpass Medium" pitchFamily="2" charset="77"/>
                <a:ea typeface="Inter"/>
                <a:cs typeface="Inter"/>
                <a:sym typeface="Inter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50" b="0" i="0" u="none" strike="noStrike" cap="none" dirty="0">
              <a:solidFill>
                <a:srgbClr val="474C55"/>
              </a:solidFill>
              <a:latin typeface="Overpass Medium" pitchFamily="2" charset="77"/>
              <a:ea typeface="Inter"/>
              <a:cs typeface="Inter"/>
              <a:sym typeface="Inter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D9E202D-00E0-BD8D-A1B0-6FE03E5961B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682" y="522476"/>
            <a:ext cx="1248451" cy="772736"/>
          </a:xfrm>
          <a:prstGeom prst="rect">
            <a:avLst/>
          </a:prstGeom>
        </p:spPr>
      </p:pic>
      <p:sp>
        <p:nvSpPr>
          <p:cNvPr id="2" name="Google Shape;409;p28">
            <a:extLst>
              <a:ext uri="{FF2B5EF4-FFF2-40B4-BE49-F238E27FC236}">
                <a16:creationId xmlns:a16="http://schemas.microsoft.com/office/drawing/2014/main" id="{CC99ED7D-A235-D003-BEA6-110E1C8263A6}"/>
              </a:ext>
            </a:extLst>
          </p:cNvPr>
          <p:cNvSpPr/>
          <p:nvPr/>
        </p:nvSpPr>
        <p:spPr>
          <a:xfrm>
            <a:off x="10783706" y="6251304"/>
            <a:ext cx="921612" cy="41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dirty="0">
                <a:solidFill>
                  <a:schemeClr val="accent1"/>
                </a:solidFill>
                <a:latin typeface="Overpass Black" pitchFamily="2" charset="77"/>
                <a:ea typeface="Inter"/>
                <a:cs typeface="Inter"/>
                <a:sym typeface="Inter"/>
              </a:rPr>
              <a:t>redf.org</a:t>
            </a:r>
            <a:endParaRPr sz="1400" b="1" i="0" dirty="0">
              <a:solidFill>
                <a:schemeClr val="accent1"/>
              </a:solidFill>
              <a:latin typeface="Overpass Black" pitchFamily="2" charset="77"/>
              <a:ea typeface="Inter"/>
              <a:cs typeface="Inter"/>
              <a:sym typeface="Inter"/>
            </a:endParaRPr>
          </a:p>
        </p:txBody>
      </p:sp>
    </p:spTree>
    <p:extLst>
      <p:ext uri="{BB962C8B-B14F-4D97-AF65-F5344CB8AC3E}">
        <p14:creationId xmlns:p14="http://schemas.microsoft.com/office/powerpoint/2010/main" val="29297917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>
  <p:cSld name="3_Title and Content">
    <p:bg>
      <p:bgPr>
        <a:solidFill>
          <a:schemeClr val="accent3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B4CB249-EA10-0500-CE2C-15DDBE3D03CB}"/>
              </a:ext>
            </a:extLst>
          </p:cNvPr>
          <p:cNvGrpSpPr/>
          <p:nvPr/>
        </p:nvGrpSpPr>
        <p:grpSpPr>
          <a:xfrm>
            <a:off x="-106018" y="72622"/>
            <a:ext cx="12404035" cy="7021286"/>
            <a:chOff x="-106018" y="-81643"/>
            <a:chExt cx="12404035" cy="702128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E13657D-70B7-7FAA-C2A8-D9FE347172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106018" y="-70757"/>
              <a:ext cx="6193042" cy="70104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1FC9464-5545-AA30-8927-2B9E906684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104975" y="-81643"/>
              <a:ext cx="6193042" cy="7010400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B3DF69F1-6EF2-5AFC-57E5-F902F13A9324}"/>
              </a:ext>
            </a:extLst>
          </p:cNvPr>
          <p:cNvSpPr/>
          <p:nvPr/>
        </p:nvSpPr>
        <p:spPr>
          <a:xfrm>
            <a:off x="0" y="6283569"/>
            <a:ext cx="12192000" cy="5744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AE32B2F-862F-0C9E-B45B-FC7D4F59527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682" y="522476"/>
            <a:ext cx="1248451" cy="772736"/>
          </a:xfrm>
          <a:prstGeom prst="rect">
            <a:avLst/>
          </a:prstGeom>
        </p:spPr>
      </p:pic>
      <p:sp>
        <p:nvSpPr>
          <p:cNvPr id="16" name="Picture Placeholder 12">
            <a:extLst>
              <a:ext uri="{FF2B5EF4-FFF2-40B4-BE49-F238E27FC236}">
                <a16:creationId xmlns:a16="http://schemas.microsoft.com/office/drawing/2014/main" id="{C05880ED-A6E8-B345-66FC-FF59428D4B1C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8836747" y="2653184"/>
            <a:ext cx="2848088" cy="2848088"/>
          </a:xfrm>
          <a:prstGeom prst="ellipse">
            <a:avLst/>
          </a:prstGeom>
          <a:solidFill>
            <a:schemeClr val="bg1">
              <a:lumMod val="85000"/>
            </a:schemeClr>
          </a:solidFill>
          <a:effectLst>
            <a:outerShdw blurRad="127000" dist="50800" dir="2700000" algn="tl" rotWithShape="0">
              <a:prstClr val="black">
                <a:alpha val="30000"/>
              </a:prstClr>
            </a:outerShdw>
          </a:effectLst>
        </p:spPr>
        <p:txBody>
          <a:bodyPr anchor="ctr" anchorCtr="1">
            <a:normAutofit/>
          </a:bodyPr>
          <a:lstStyle>
            <a:lvl1pPr marL="50800" indent="0">
              <a:buNone/>
              <a:defRPr sz="2400">
                <a:latin typeface="Overpass Medium" pitchFamily="2" charset="77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7" name="Google Shape;409;p28">
            <a:extLst>
              <a:ext uri="{FF2B5EF4-FFF2-40B4-BE49-F238E27FC236}">
                <a16:creationId xmlns:a16="http://schemas.microsoft.com/office/drawing/2014/main" id="{A60C5629-D9FF-960B-2FF4-1065B861809E}"/>
              </a:ext>
            </a:extLst>
          </p:cNvPr>
          <p:cNvSpPr/>
          <p:nvPr/>
        </p:nvSpPr>
        <p:spPr>
          <a:xfrm>
            <a:off x="10783706" y="6251304"/>
            <a:ext cx="921612" cy="41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dirty="0">
                <a:solidFill>
                  <a:schemeClr val="accent1"/>
                </a:solidFill>
                <a:latin typeface="Overpass Black" pitchFamily="2" charset="77"/>
                <a:ea typeface="Inter"/>
                <a:cs typeface="Inter"/>
                <a:sym typeface="Inter"/>
              </a:rPr>
              <a:t>redf.org</a:t>
            </a:r>
            <a:endParaRPr sz="1400" b="1" i="0" dirty="0">
              <a:solidFill>
                <a:schemeClr val="accent1"/>
              </a:solidFill>
              <a:latin typeface="Overpass Black" pitchFamily="2" charset="77"/>
              <a:ea typeface="Inter"/>
              <a:cs typeface="Inter"/>
              <a:sym typeface="Inter"/>
            </a:endParaRPr>
          </a:p>
        </p:txBody>
      </p:sp>
      <p:sp>
        <p:nvSpPr>
          <p:cNvPr id="18" name="Google Shape;25;p32">
            <a:extLst>
              <a:ext uri="{FF2B5EF4-FFF2-40B4-BE49-F238E27FC236}">
                <a16:creationId xmlns:a16="http://schemas.microsoft.com/office/drawing/2014/main" id="{EF4D0FEF-23BE-0BA6-6C02-F380C0EF9631}"/>
              </a:ext>
            </a:extLst>
          </p:cNvPr>
          <p:cNvSpPr txBox="1"/>
          <p:nvPr/>
        </p:nvSpPr>
        <p:spPr>
          <a:xfrm>
            <a:off x="486682" y="6385936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rgbClr val="474C55"/>
                </a:solidFill>
                <a:latin typeface="Overpass Medium" pitchFamily="2" charset="77"/>
                <a:ea typeface="Inter"/>
                <a:cs typeface="Inter"/>
                <a:sym typeface="Inter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50" b="0" i="0" u="none" strike="noStrike" cap="none" dirty="0">
              <a:solidFill>
                <a:srgbClr val="474C55"/>
              </a:solidFill>
              <a:latin typeface="Overpass Medium" pitchFamily="2" charset="77"/>
              <a:ea typeface="Inter"/>
              <a:cs typeface="Inter"/>
              <a:sym typeface="Inter"/>
            </a:endParaRPr>
          </a:p>
        </p:txBody>
      </p:sp>
    </p:spTree>
    <p:extLst>
      <p:ext uri="{BB962C8B-B14F-4D97-AF65-F5344CB8AC3E}">
        <p14:creationId xmlns:p14="http://schemas.microsoft.com/office/powerpoint/2010/main" val="39178049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>
  <p:cSld name="3_Title and Content">
    <p:bg>
      <p:bgPr>
        <a:solidFill>
          <a:schemeClr val="accent4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B4CB249-EA10-0500-CE2C-15DDBE3D03CB}"/>
              </a:ext>
            </a:extLst>
          </p:cNvPr>
          <p:cNvGrpSpPr/>
          <p:nvPr/>
        </p:nvGrpSpPr>
        <p:grpSpPr>
          <a:xfrm>
            <a:off x="-106018" y="0"/>
            <a:ext cx="12404035" cy="7021286"/>
            <a:chOff x="-106018" y="-81643"/>
            <a:chExt cx="12404035" cy="702128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E13657D-70B7-7FAA-C2A8-D9FE347172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106018" y="-70757"/>
              <a:ext cx="6193042" cy="70104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1FC9464-5545-AA30-8927-2B9E906684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104975" y="-81643"/>
              <a:ext cx="6193042" cy="7010400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B3DF69F1-6EF2-5AFC-57E5-F902F13A9324}"/>
              </a:ext>
            </a:extLst>
          </p:cNvPr>
          <p:cNvSpPr/>
          <p:nvPr/>
        </p:nvSpPr>
        <p:spPr>
          <a:xfrm>
            <a:off x="0" y="6283569"/>
            <a:ext cx="12192000" cy="5744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43753079-93B8-18B8-FB6A-F59573D16B99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8836747" y="2653184"/>
            <a:ext cx="2848088" cy="2848088"/>
          </a:xfrm>
          <a:prstGeom prst="ellipse">
            <a:avLst/>
          </a:prstGeom>
          <a:solidFill>
            <a:schemeClr val="bg1">
              <a:lumMod val="85000"/>
            </a:schemeClr>
          </a:solidFill>
          <a:effectLst>
            <a:outerShdw blurRad="127000" dist="50800" dir="2700000" algn="tl" rotWithShape="0">
              <a:prstClr val="black">
                <a:alpha val="30000"/>
              </a:prstClr>
            </a:outerShdw>
          </a:effectLst>
        </p:spPr>
        <p:txBody>
          <a:bodyPr anchor="ctr" anchorCtr="1">
            <a:normAutofit/>
          </a:bodyPr>
          <a:lstStyle>
            <a:lvl1pPr marL="50800" indent="0">
              <a:buNone/>
              <a:defRPr sz="2400">
                <a:latin typeface="Overpass Medium" pitchFamily="2" charset="77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Google Shape;409;p28">
            <a:extLst>
              <a:ext uri="{FF2B5EF4-FFF2-40B4-BE49-F238E27FC236}">
                <a16:creationId xmlns:a16="http://schemas.microsoft.com/office/drawing/2014/main" id="{8DF27582-C5BC-9231-D9EF-2E5BDBB24372}"/>
              </a:ext>
            </a:extLst>
          </p:cNvPr>
          <p:cNvSpPr/>
          <p:nvPr/>
        </p:nvSpPr>
        <p:spPr>
          <a:xfrm>
            <a:off x="10783706" y="6251304"/>
            <a:ext cx="921612" cy="41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dirty="0">
                <a:solidFill>
                  <a:schemeClr val="accent3"/>
                </a:solidFill>
                <a:latin typeface="Overpass Black" pitchFamily="2" charset="77"/>
                <a:ea typeface="Inter"/>
                <a:cs typeface="Inter"/>
                <a:sym typeface="Inter"/>
              </a:rPr>
              <a:t>redf.org</a:t>
            </a:r>
            <a:endParaRPr sz="1400" b="1" i="0" dirty="0">
              <a:solidFill>
                <a:schemeClr val="accent3"/>
              </a:solidFill>
              <a:latin typeface="Overpass Black" pitchFamily="2" charset="77"/>
              <a:ea typeface="Inter"/>
              <a:cs typeface="Inter"/>
              <a:sym typeface="Inter"/>
            </a:endParaRPr>
          </a:p>
        </p:txBody>
      </p:sp>
      <p:sp>
        <p:nvSpPr>
          <p:cNvPr id="16" name="Google Shape;25;p32">
            <a:extLst>
              <a:ext uri="{FF2B5EF4-FFF2-40B4-BE49-F238E27FC236}">
                <a16:creationId xmlns:a16="http://schemas.microsoft.com/office/drawing/2014/main" id="{D0BD204B-D272-A93A-79E9-F6B4EFCBA27C}"/>
              </a:ext>
            </a:extLst>
          </p:cNvPr>
          <p:cNvSpPr txBox="1"/>
          <p:nvPr/>
        </p:nvSpPr>
        <p:spPr>
          <a:xfrm>
            <a:off x="486682" y="6385936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rgbClr val="474C55"/>
                </a:solidFill>
                <a:latin typeface="Overpass Medium" pitchFamily="2" charset="77"/>
                <a:ea typeface="Inter"/>
                <a:cs typeface="Inter"/>
                <a:sym typeface="Inter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50" b="0" i="0" u="none" strike="noStrike" cap="none" dirty="0">
              <a:solidFill>
                <a:srgbClr val="474C55"/>
              </a:solidFill>
              <a:latin typeface="Overpass Medium" pitchFamily="2" charset="77"/>
              <a:ea typeface="Inter"/>
              <a:cs typeface="Inter"/>
              <a:sym typeface="Inter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934793D-C9E2-205A-E86D-25243C66026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682" y="522476"/>
            <a:ext cx="1248451" cy="77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5067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ection Header" preserve="1">
  <p:cSld name="3_Section Header">
    <p:bg>
      <p:bgPr>
        <a:solidFill>
          <a:schemeClr val="lt1"/>
        </a:solid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35"/>
          <p:cNvSpPr>
            <a:spLocks noGrp="1"/>
          </p:cNvSpPr>
          <p:nvPr>
            <p:ph type="pic" idx="2"/>
          </p:nvPr>
        </p:nvSpPr>
        <p:spPr>
          <a:xfrm>
            <a:off x="0" y="0"/>
            <a:ext cx="443752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74C55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Click icon to add picture</a:t>
            </a:r>
            <a:endParaRPr dirty="0"/>
          </a:p>
        </p:txBody>
      </p:sp>
      <p:sp>
        <p:nvSpPr>
          <p:cNvPr id="3" name="Google Shape;57;p38">
            <a:extLst>
              <a:ext uri="{FF2B5EF4-FFF2-40B4-BE49-F238E27FC236}">
                <a16:creationId xmlns:a16="http://schemas.microsoft.com/office/drawing/2014/main" id="{E88E4794-E90B-4372-3882-0CB6EC936CDC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5181626" y="712922"/>
            <a:ext cx="6523692" cy="5170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520700" lvl="0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 panose="020B0604020202020204" pitchFamily="34" charset="0"/>
              <a:buChar char="•"/>
              <a:defRPr sz="2600" b="0" i="0">
                <a:solidFill>
                  <a:schemeClr val="tx1"/>
                </a:solidFill>
                <a:latin typeface="Overpass Medium" pitchFamily="2" charset="77"/>
                <a:ea typeface="Overpass Medium" pitchFamily="2" charset="77"/>
                <a:cs typeface="Overpass Medium" pitchFamily="2" charset="77"/>
                <a:sym typeface="Inter"/>
              </a:defRPr>
            </a:lvl1pPr>
            <a:lvl2pPr marL="914400" lvl="1" indent="-3937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C55"/>
              </a:buClr>
              <a:buSzPts val="2600"/>
              <a:buChar char="•"/>
              <a:defRPr sz="2600" b="0" i="0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lvl="2" indent="-3937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C55"/>
              </a:buClr>
              <a:buSzPts val="2600"/>
              <a:buChar char="•"/>
              <a:defRPr sz="2600" b="0" i="0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lvl="3" indent="-3937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C55"/>
              </a:buClr>
              <a:buSzPts val="2600"/>
              <a:buChar char="•"/>
              <a:defRPr sz="2600" b="0" i="0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lvl="4" indent="-3937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C55"/>
              </a:buClr>
              <a:buSzPts val="2600"/>
              <a:buChar char="•"/>
              <a:defRPr sz="2600" b="0" i="0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637CB0-E068-8EDC-9AAF-48159CA9FD2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8112" y="6207243"/>
            <a:ext cx="877206" cy="434044"/>
          </a:xfrm>
          <a:prstGeom prst="rect">
            <a:avLst/>
          </a:prstGeom>
        </p:spPr>
      </p:pic>
      <p:sp>
        <p:nvSpPr>
          <p:cNvPr id="6" name="Google Shape;25;p32">
            <a:extLst>
              <a:ext uri="{FF2B5EF4-FFF2-40B4-BE49-F238E27FC236}">
                <a16:creationId xmlns:a16="http://schemas.microsoft.com/office/drawing/2014/main" id="{E0282D61-498F-C630-E132-764BEFA10FA7}"/>
              </a:ext>
            </a:extLst>
          </p:cNvPr>
          <p:cNvSpPr txBox="1"/>
          <p:nvPr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chemeClr val="lt1"/>
                </a:solidFill>
                <a:latin typeface="Overpass Medium" pitchFamily="2" charset="77"/>
                <a:ea typeface="Inter"/>
                <a:cs typeface="Inter"/>
                <a:sym typeface="Inter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50" b="0" i="0" u="none" strike="noStrike" cap="none" dirty="0">
              <a:solidFill>
                <a:schemeClr val="lt1"/>
              </a:solidFill>
              <a:latin typeface="Overpass Medium" pitchFamily="2" charset="77"/>
              <a:ea typeface="Inter"/>
              <a:cs typeface="Inter"/>
              <a:sym typeface="Inter"/>
            </a:endParaRPr>
          </a:p>
        </p:txBody>
      </p:sp>
    </p:spTree>
    <p:extLst>
      <p:ext uri="{BB962C8B-B14F-4D97-AF65-F5344CB8AC3E}">
        <p14:creationId xmlns:p14="http://schemas.microsoft.com/office/powerpoint/2010/main" val="12118814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 preserve="1">
  <p:cSld name="3_Title Slide">
    <p:bg>
      <p:bgPr>
        <a:solidFill>
          <a:schemeClr val="accent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4EBF831-3E6F-640C-B9A7-6C68CA5BF55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6096000" y="0"/>
            <a:ext cx="6193042" cy="7010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06CEFCB-F36E-D530-786E-31339E2F990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-106019" y="276694"/>
            <a:ext cx="6193042" cy="70104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EA773C7-06BD-1A34-60CD-C7448154ABBD}"/>
              </a:ext>
            </a:extLst>
          </p:cNvPr>
          <p:cNvSpPr/>
          <p:nvPr/>
        </p:nvSpPr>
        <p:spPr>
          <a:xfrm flipH="1">
            <a:off x="-1" y="0"/>
            <a:ext cx="8804031" cy="5362876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blipFill>
                <a:blip r:embed="rId4"/>
                <a:stretch>
                  <a:fillRect/>
                </a:stretch>
              </a:blipFill>
            </a:endParaRPr>
          </a:p>
        </p:txBody>
      </p:sp>
      <p:sp>
        <p:nvSpPr>
          <p:cNvPr id="4" name="Title 27">
            <a:extLst>
              <a:ext uri="{FF2B5EF4-FFF2-40B4-BE49-F238E27FC236}">
                <a16:creationId xmlns:a16="http://schemas.microsoft.com/office/drawing/2014/main" id="{CF740BCA-7C84-1459-CE60-6A09A16AB5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5315" y="5594369"/>
            <a:ext cx="6301784" cy="609398"/>
          </a:xfrm>
        </p:spPr>
        <p:txBody>
          <a:bodyPr>
            <a:normAutofit fontScale="90000"/>
          </a:bodyPr>
          <a:lstStyle>
            <a:lvl1pPr>
              <a:defRPr b="0" i="0">
                <a:solidFill>
                  <a:schemeClr val="bg1"/>
                </a:solidFill>
                <a:latin typeface="Obviously Narw Bold" pitchFamily="8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946651-A9C5-5CA8-F11A-F6CD1D25FFF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8496" y="5594369"/>
            <a:ext cx="1556696" cy="963525"/>
          </a:xfrm>
          <a:prstGeom prst="rect">
            <a:avLst/>
          </a:prstGeom>
        </p:spPr>
      </p:pic>
      <p:sp>
        <p:nvSpPr>
          <p:cNvPr id="9" name="Subtitle 28">
            <a:extLst>
              <a:ext uri="{FF2B5EF4-FFF2-40B4-BE49-F238E27FC236}">
                <a16:creationId xmlns:a16="http://schemas.microsoft.com/office/drawing/2014/main" id="{A557FB66-516C-66EC-FC13-24F1BC5C1AF7}"/>
              </a:ext>
            </a:extLst>
          </p:cNvPr>
          <p:cNvSpPr>
            <a:spLocks noGrp="1"/>
          </p:cNvSpPr>
          <p:nvPr>
            <p:ph type="subTitle" idx="4294967295" hasCustomPrompt="1"/>
          </p:nvPr>
        </p:nvSpPr>
        <p:spPr>
          <a:xfrm>
            <a:off x="412165" y="6203767"/>
            <a:ext cx="9144000" cy="377539"/>
          </a:xfrm>
        </p:spPr>
        <p:txBody>
          <a:bodyPr>
            <a:normAutofit fontScale="77500" lnSpcReduction="20000"/>
          </a:bodyPr>
          <a:lstStyle/>
          <a:p>
            <a:pPr marL="50800" indent="0">
              <a:buNone/>
            </a:pPr>
            <a:r>
              <a:rPr lang="en-US" sz="1800" dirty="0">
                <a:solidFill>
                  <a:schemeClr val="bg1"/>
                </a:solidFill>
                <a:latin typeface="Overpass Medium" pitchFamily="2" charset="77"/>
                <a:cs typeface="Arial" panose="020B0604020202020204" pitchFamily="34" charset="0"/>
              </a:rPr>
              <a:t>Date</a:t>
            </a:r>
          </a:p>
        </p:txBody>
      </p:sp>
      <p:sp>
        <p:nvSpPr>
          <p:cNvPr id="17" name="Picture Placeholder 15">
            <a:extLst>
              <a:ext uri="{FF2B5EF4-FFF2-40B4-BE49-F238E27FC236}">
                <a16:creationId xmlns:a16="http://schemas.microsoft.com/office/drawing/2014/main" id="{9EAD1FE5-1450-D72C-9948-8B45358BD50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962025"/>
            <a:ext cx="7900988" cy="4400550"/>
          </a:xfrm>
          <a:solidFill>
            <a:schemeClr val="bg1">
              <a:lumMod val="85000"/>
            </a:schemeClr>
          </a:solidFill>
        </p:spPr>
        <p:txBody>
          <a:bodyPr anchor="ctr" anchorCtr="1"/>
          <a:lstStyle>
            <a:lvl1pPr marL="5080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4545797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ection Header">
  <p:cSld name="2_Section Header">
    <p:bg>
      <p:bgPr>
        <a:solidFill>
          <a:schemeClr val="lt1"/>
        </a:solid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6"/>
          <p:cNvSpPr>
            <a:spLocks noGrp="1"/>
          </p:cNvSpPr>
          <p:nvPr>
            <p:ph type="pic" idx="2"/>
          </p:nvPr>
        </p:nvSpPr>
        <p:spPr>
          <a:xfrm>
            <a:off x="3766456" y="0"/>
            <a:ext cx="842554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74C55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Click icon to add picture</a:t>
            </a:r>
            <a:endParaRPr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7483828-F3EB-748D-EF5B-384D97250008}"/>
              </a:ext>
            </a:extLst>
          </p:cNvPr>
          <p:cNvSpPr/>
          <p:nvPr/>
        </p:nvSpPr>
        <p:spPr>
          <a:xfrm>
            <a:off x="0" y="0"/>
            <a:ext cx="376645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376BE8-5FF8-6F64-A849-A6AA6AF245B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426585" y="0"/>
            <a:ext cx="6193042" cy="7010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84DE63-FDEE-17D1-54A8-59AAE078493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682" y="503867"/>
            <a:ext cx="877206" cy="434044"/>
          </a:xfrm>
          <a:prstGeom prst="rect">
            <a:avLst/>
          </a:prstGeom>
        </p:spPr>
      </p:pic>
      <p:sp>
        <p:nvSpPr>
          <p:cNvPr id="8" name="Google Shape;25;p32">
            <a:extLst>
              <a:ext uri="{FF2B5EF4-FFF2-40B4-BE49-F238E27FC236}">
                <a16:creationId xmlns:a16="http://schemas.microsoft.com/office/drawing/2014/main" id="{6C45CAE2-E082-AEF3-58A9-1DE02D549CA9}"/>
              </a:ext>
            </a:extLst>
          </p:cNvPr>
          <p:cNvSpPr txBox="1"/>
          <p:nvPr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chemeClr val="lt1"/>
                </a:solidFill>
                <a:latin typeface="Overpass Medium" pitchFamily="2" charset="77"/>
                <a:ea typeface="Inter"/>
                <a:cs typeface="Inter"/>
                <a:sym typeface="Inter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50" b="0" i="0" u="none" strike="noStrike" cap="none" dirty="0">
              <a:solidFill>
                <a:schemeClr val="lt1"/>
              </a:solidFill>
              <a:latin typeface="Overpass Medium" pitchFamily="2" charset="77"/>
              <a:ea typeface="Inter"/>
              <a:cs typeface="Inter"/>
              <a:sym typeface="Inter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06BE2F1-0FD1-2B2E-05D4-C134E916D2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1474" y="3765550"/>
            <a:ext cx="2960661" cy="2124075"/>
          </a:xfrm>
        </p:spPr>
        <p:txBody>
          <a:bodyPr>
            <a:normAutofit/>
          </a:bodyPr>
          <a:lstStyle>
            <a:lvl1pPr marL="50800" indent="0">
              <a:buNone/>
              <a:defRPr sz="1400">
                <a:solidFill>
                  <a:schemeClr val="bg1"/>
                </a:solidFill>
              </a:defRPr>
            </a:lvl1pPr>
            <a:lvl2pPr marL="533400" indent="0">
              <a:buNone/>
              <a:defRPr sz="1400">
                <a:solidFill>
                  <a:schemeClr val="bg1"/>
                </a:solidFill>
              </a:defRPr>
            </a:lvl2pPr>
            <a:lvl3pPr marL="1016000" indent="0">
              <a:buNone/>
              <a:defRPr sz="1400">
                <a:solidFill>
                  <a:schemeClr val="bg1"/>
                </a:solidFill>
              </a:defRPr>
            </a:lvl3pPr>
            <a:lvl4pPr marL="1485900" indent="0">
              <a:buNone/>
              <a:defRPr sz="1400">
                <a:solidFill>
                  <a:schemeClr val="bg1"/>
                </a:solidFill>
              </a:defRPr>
            </a:lvl4pPr>
            <a:lvl5pPr marL="19431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>
              <a:lnSpc>
                <a:spcPct val="120000"/>
              </a:lnSpc>
              <a:buClr>
                <a:schemeClr val="lt1"/>
              </a:buClr>
              <a:buSzPts val="1400"/>
              <a:buFont typeface="Inter"/>
              <a:buNone/>
            </a:pPr>
            <a:r>
              <a:rPr lang="en-US" sz="1400" b="1" dirty="0" err="1">
                <a:solidFill>
                  <a:schemeClr val="bg1"/>
                </a:solidFill>
                <a:latin typeface="Overpass Light" pitchFamily="2" charset="77"/>
              </a:rPr>
              <a:t>Nulla</a:t>
            </a:r>
            <a:r>
              <a:rPr lang="en-US" sz="1400" b="1" dirty="0">
                <a:solidFill>
                  <a:schemeClr val="bg1"/>
                </a:solidFill>
                <a:latin typeface="Overpass Light" pitchFamily="2" charset="77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latin typeface="Overpass Light" pitchFamily="2" charset="77"/>
              </a:rPr>
              <a:t>laoreet</a:t>
            </a:r>
            <a:r>
              <a:rPr lang="en-US" sz="1400" b="1" dirty="0">
                <a:solidFill>
                  <a:schemeClr val="bg1"/>
                </a:solidFill>
                <a:latin typeface="Overpass Light" pitchFamily="2" charset="77"/>
              </a:rPr>
              <a:t> ante sit </a:t>
            </a:r>
            <a:r>
              <a:rPr lang="en-US" sz="1400" b="1" dirty="0" err="1">
                <a:solidFill>
                  <a:schemeClr val="bg1"/>
                </a:solidFill>
                <a:latin typeface="Overpass Light" pitchFamily="2" charset="77"/>
              </a:rPr>
              <a:t>amet</a:t>
            </a:r>
            <a:r>
              <a:rPr lang="en-US" sz="1400" b="1" dirty="0">
                <a:solidFill>
                  <a:schemeClr val="bg1"/>
                </a:solidFill>
                <a:latin typeface="Overpass Light" pitchFamily="2" charset="77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latin typeface="Overpass Light" pitchFamily="2" charset="77"/>
              </a:rPr>
              <a:t>urna</a:t>
            </a:r>
            <a:r>
              <a:rPr lang="en-US" sz="1400" b="1" dirty="0">
                <a:solidFill>
                  <a:schemeClr val="bg1"/>
                </a:solidFill>
                <a:latin typeface="Overpass Light" pitchFamily="2" charset="77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latin typeface="Overpass Light" pitchFamily="2" charset="77"/>
              </a:rPr>
              <a:t>efficitur</a:t>
            </a:r>
            <a:r>
              <a:rPr lang="en-US" sz="1400" b="1" dirty="0">
                <a:solidFill>
                  <a:schemeClr val="bg1"/>
                </a:solidFill>
                <a:latin typeface="Overpass Light" pitchFamily="2" charset="77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latin typeface="Overpass Light" pitchFamily="2" charset="77"/>
              </a:rPr>
              <a:t>interdum</a:t>
            </a:r>
            <a:r>
              <a:rPr lang="en-US" sz="1400" b="1" dirty="0">
                <a:solidFill>
                  <a:schemeClr val="bg1"/>
                </a:solidFill>
                <a:latin typeface="Overpass Light" pitchFamily="2" charset="77"/>
              </a:rPr>
              <a:t>. </a:t>
            </a:r>
            <a:r>
              <a:rPr lang="en-US" sz="1400" b="1" dirty="0" err="1">
                <a:solidFill>
                  <a:schemeClr val="bg1"/>
                </a:solidFill>
                <a:latin typeface="Overpass Light" pitchFamily="2" charset="77"/>
              </a:rPr>
              <a:t>Nulla</a:t>
            </a:r>
            <a:r>
              <a:rPr lang="en-US" sz="1400" b="1" dirty="0">
                <a:solidFill>
                  <a:schemeClr val="bg1"/>
                </a:solidFill>
                <a:latin typeface="Overpass Light" pitchFamily="2" charset="77"/>
              </a:rPr>
              <a:t> at ligula </a:t>
            </a:r>
            <a:r>
              <a:rPr lang="en-US" sz="1400" b="1" dirty="0" err="1">
                <a:solidFill>
                  <a:schemeClr val="bg1"/>
                </a:solidFill>
                <a:latin typeface="Overpass Light" pitchFamily="2" charset="77"/>
              </a:rPr>
              <a:t>malesuada</a:t>
            </a:r>
            <a:r>
              <a:rPr lang="en-US" sz="1400" b="1" dirty="0">
                <a:solidFill>
                  <a:schemeClr val="bg1"/>
                </a:solidFill>
                <a:latin typeface="Overpass Light" pitchFamily="2" charset="77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latin typeface="Overpass Light" pitchFamily="2" charset="77"/>
              </a:rPr>
              <a:t>odio</a:t>
            </a:r>
            <a:r>
              <a:rPr lang="en-US" sz="1400" b="1" dirty="0">
                <a:solidFill>
                  <a:schemeClr val="bg1"/>
                </a:solidFill>
                <a:latin typeface="Overpass Light" pitchFamily="2" charset="77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latin typeface="Overpass Light" pitchFamily="2" charset="77"/>
              </a:rPr>
              <a:t>facilisis</a:t>
            </a:r>
            <a:r>
              <a:rPr lang="en-US" sz="1400" b="1" dirty="0">
                <a:solidFill>
                  <a:schemeClr val="bg1"/>
                </a:solidFill>
                <a:latin typeface="Overpass Light" pitchFamily="2" charset="77"/>
              </a:rPr>
              <a:t> pharetra. Duis pharetra </a:t>
            </a:r>
            <a:r>
              <a:rPr lang="en-US" sz="1400" b="1" dirty="0" err="1">
                <a:solidFill>
                  <a:schemeClr val="bg1"/>
                </a:solidFill>
                <a:latin typeface="Overpass Light" pitchFamily="2" charset="77"/>
              </a:rPr>
              <a:t>nec</a:t>
            </a:r>
            <a:r>
              <a:rPr lang="en-US" sz="1400" b="1" dirty="0">
                <a:solidFill>
                  <a:schemeClr val="bg1"/>
                </a:solidFill>
                <a:latin typeface="Overpass Light" pitchFamily="2" charset="77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latin typeface="Overpass Light" pitchFamily="2" charset="77"/>
              </a:rPr>
              <a:t>sem</a:t>
            </a:r>
            <a:r>
              <a:rPr lang="en-US" sz="1400" b="1" dirty="0">
                <a:solidFill>
                  <a:schemeClr val="bg1"/>
                </a:solidFill>
                <a:latin typeface="Overpass Light" pitchFamily="2" charset="77"/>
              </a:rPr>
              <a:t> at </a:t>
            </a:r>
            <a:r>
              <a:rPr lang="en-US" sz="1400" b="1" dirty="0" err="1">
                <a:solidFill>
                  <a:schemeClr val="bg1"/>
                </a:solidFill>
                <a:latin typeface="Overpass Light" pitchFamily="2" charset="77"/>
              </a:rPr>
              <a:t>posuere</a:t>
            </a:r>
            <a:r>
              <a:rPr lang="en-US" sz="1400" b="1" dirty="0">
                <a:solidFill>
                  <a:schemeClr val="bg1"/>
                </a:solidFill>
                <a:latin typeface="Overpass Light" pitchFamily="2" charset="77"/>
              </a:rPr>
              <a:t>. Ut </a:t>
            </a:r>
            <a:r>
              <a:rPr lang="en-US" sz="1400" b="1" dirty="0" err="1">
                <a:solidFill>
                  <a:schemeClr val="bg1"/>
                </a:solidFill>
                <a:latin typeface="Overpass Light" pitchFamily="2" charset="77"/>
              </a:rPr>
              <a:t>imperdiet</a:t>
            </a:r>
            <a:r>
              <a:rPr lang="en-US" sz="1400" b="1" dirty="0">
                <a:solidFill>
                  <a:schemeClr val="bg1"/>
                </a:solidFill>
                <a:latin typeface="Overpass Light" pitchFamily="2" charset="77"/>
              </a:rPr>
              <a:t> auctor </a:t>
            </a:r>
            <a:r>
              <a:rPr lang="en-US" sz="1400" b="1" dirty="0" err="1">
                <a:solidFill>
                  <a:schemeClr val="bg1"/>
                </a:solidFill>
                <a:latin typeface="Overpass Light" pitchFamily="2" charset="77"/>
              </a:rPr>
              <a:t>est</a:t>
            </a:r>
            <a:r>
              <a:rPr lang="en-US" sz="1400" b="1" dirty="0">
                <a:solidFill>
                  <a:schemeClr val="bg1"/>
                </a:solidFill>
                <a:latin typeface="Overpass Light" pitchFamily="2" charset="77"/>
              </a:rPr>
              <a:t> vel </a:t>
            </a:r>
            <a:r>
              <a:rPr lang="en-US" sz="1400" b="1" dirty="0" err="1">
                <a:solidFill>
                  <a:schemeClr val="bg1"/>
                </a:solidFill>
                <a:latin typeface="Overpass Light" pitchFamily="2" charset="77"/>
              </a:rPr>
              <a:t>molestie</a:t>
            </a:r>
            <a:r>
              <a:rPr lang="en-US" sz="1400" b="1" dirty="0">
                <a:solidFill>
                  <a:schemeClr val="bg1"/>
                </a:solidFill>
                <a:latin typeface="Overpass Light" pitchFamily="2" charset="77"/>
              </a:rPr>
              <a:t>.</a:t>
            </a:r>
            <a:endParaRPr lang="en-US" b="1" dirty="0">
              <a:solidFill>
                <a:schemeClr val="bg1"/>
              </a:solidFill>
              <a:latin typeface="Overpass Light" pitchFamily="2" charset="77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bg>
      <p:bgPr>
        <a:solidFill>
          <a:schemeClr val="lt1"/>
        </a:solid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48;p37">
            <a:extLst>
              <a:ext uri="{FF2B5EF4-FFF2-40B4-BE49-F238E27FC236}">
                <a16:creationId xmlns:a16="http://schemas.microsoft.com/office/drawing/2014/main" id="{3139E951-E375-DD73-8722-5D2FF816F467}"/>
              </a:ext>
            </a:extLst>
          </p:cNvPr>
          <p:cNvSpPr/>
          <p:nvPr/>
        </p:nvSpPr>
        <p:spPr>
          <a:xfrm>
            <a:off x="-9396" y="-45302"/>
            <a:ext cx="6858000" cy="6934200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137" b="35329"/>
            </a:stretch>
          </a:blip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Google Shape;48;p37"/>
          <p:cNvSpPr/>
          <p:nvPr/>
        </p:nvSpPr>
        <p:spPr>
          <a:xfrm>
            <a:off x="-9396" y="3429000"/>
            <a:ext cx="6858000" cy="3429000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49;p37"/>
          <p:cNvSpPr>
            <a:spLocks noGrp="1" noChangeAspect="1"/>
          </p:cNvSpPr>
          <p:nvPr>
            <p:ph type="pic" idx="2"/>
          </p:nvPr>
        </p:nvSpPr>
        <p:spPr>
          <a:xfrm>
            <a:off x="904870" y="914266"/>
            <a:ext cx="5029468" cy="50294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50800" dir="2700000" algn="tl" rotWithShape="0">
              <a:prstClr val="black">
                <a:alpha val="30000"/>
              </a:prst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Click icon to add picture</a:t>
            </a:r>
            <a:endParaRPr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2895133-BF47-781C-06A2-EE913D0DAF4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8112" y="6207243"/>
            <a:ext cx="877206" cy="434044"/>
          </a:xfrm>
          <a:prstGeom prst="rect">
            <a:avLst/>
          </a:prstGeom>
        </p:spPr>
      </p:pic>
      <p:sp>
        <p:nvSpPr>
          <p:cNvPr id="10" name="Google Shape;25;p32">
            <a:extLst>
              <a:ext uri="{FF2B5EF4-FFF2-40B4-BE49-F238E27FC236}">
                <a16:creationId xmlns:a16="http://schemas.microsoft.com/office/drawing/2014/main" id="{2B092ABA-EF25-F1F4-C900-71B7C09D5339}"/>
              </a:ext>
            </a:extLst>
          </p:cNvPr>
          <p:cNvSpPr txBox="1"/>
          <p:nvPr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chemeClr val="lt1"/>
                </a:solidFill>
                <a:latin typeface="Overpass Medium" pitchFamily="2" charset="77"/>
                <a:ea typeface="Inter"/>
                <a:cs typeface="Inter"/>
                <a:sym typeface="Inter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50" b="0" i="0" u="none" strike="noStrike" cap="none" dirty="0">
              <a:solidFill>
                <a:schemeClr val="lt1"/>
              </a:solidFill>
              <a:latin typeface="Overpass Medium" pitchFamily="2" charset="77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>
  <p:cSld name="3_Section Header">
    <p:bg>
      <p:bgPr>
        <a:solidFill>
          <a:schemeClr val="lt1"/>
        </a:solid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48;p37">
            <a:extLst>
              <a:ext uri="{FF2B5EF4-FFF2-40B4-BE49-F238E27FC236}">
                <a16:creationId xmlns:a16="http://schemas.microsoft.com/office/drawing/2014/main" id="{3139E951-E375-DD73-8722-5D2FF816F467}"/>
              </a:ext>
            </a:extLst>
          </p:cNvPr>
          <p:cNvSpPr/>
          <p:nvPr/>
        </p:nvSpPr>
        <p:spPr>
          <a:xfrm flipH="1">
            <a:off x="-9396" y="-45302"/>
            <a:ext cx="5344040" cy="6934200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176" b="35329"/>
            </a:stretch>
          </a:blip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Google Shape;48;p37"/>
          <p:cNvSpPr/>
          <p:nvPr/>
        </p:nvSpPr>
        <p:spPr>
          <a:xfrm>
            <a:off x="-9396" y="3429000"/>
            <a:ext cx="5344040" cy="3429000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2895133-BF47-781C-06A2-EE913D0DAF4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8112" y="6207243"/>
            <a:ext cx="877206" cy="434044"/>
          </a:xfrm>
          <a:prstGeom prst="rect">
            <a:avLst/>
          </a:prstGeom>
        </p:spPr>
      </p:pic>
      <p:sp>
        <p:nvSpPr>
          <p:cNvPr id="10" name="Google Shape;25;p32">
            <a:extLst>
              <a:ext uri="{FF2B5EF4-FFF2-40B4-BE49-F238E27FC236}">
                <a16:creationId xmlns:a16="http://schemas.microsoft.com/office/drawing/2014/main" id="{2B092ABA-EF25-F1F4-C900-71B7C09D5339}"/>
              </a:ext>
            </a:extLst>
          </p:cNvPr>
          <p:cNvSpPr txBox="1"/>
          <p:nvPr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chemeClr val="lt1"/>
                </a:solidFill>
                <a:latin typeface="Overpass Medium" pitchFamily="2" charset="77"/>
                <a:ea typeface="Inter"/>
                <a:cs typeface="Inter"/>
                <a:sym typeface="Inter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50" b="0" i="0" u="none" strike="noStrike" cap="none" dirty="0">
              <a:solidFill>
                <a:schemeClr val="lt1"/>
              </a:solidFill>
              <a:latin typeface="Overpass Medium" pitchFamily="2" charset="77"/>
              <a:ea typeface="Inter"/>
              <a:cs typeface="Inter"/>
              <a:sym typeface="Inter"/>
            </a:endParaRPr>
          </a:p>
        </p:txBody>
      </p:sp>
      <p:sp>
        <p:nvSpPr>
          <p:cNvPr id="4" name="Google Shape;49;p37">
            <a:extLst>
              <a:ext uri="{FF2B5EF4-FFF2-40B4-BE49-F238E27FC236}">
                <a16:creationId xmlns:a16="http://schemas.microsoft.com/office/drawing/2014/main" id="{D27CCA02-E246-C686-EE87-EBC9E3BF246D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-9396" y="960120"/>
            <a:ext cx="4689628" cy="493776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Click icon to add picture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352339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>
  <p:cSld name="3_Section Header">
    <p:bg>
      <p:bgPr>
        <a:solidFill>
          <a:schemeClr val="lt1"/>
        </a:solid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8;p37">
            <a:extLst>
              <a:ext uri="{FF2B5EF4-FFF2-40B4-BE49-F238E27FC236}">
                <a16:creationId xmlns:a16="http://schemas.microsoft.com/office/drawing/2014/main" id="{B30B6B1D-C161-35E3-19A8-15E44A80717D}"/>
              </a:ext>
            </a:extLst>
          </p:cNvPr>
          <p:cNvSpPr/>
          <p:nvPr/>
        </p:nvSpPr>
        <p:spPr>
          <a:xfrm>
            <a:off x="-9396" y="0"/>
            <a:ext cx="6858000" cy="4475899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1"/>
            </a:stretch>
          </a:blip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Google Shape;48;p37"/>
          <p:cNvSpPr/>
          <p:nvPr/>
        </p:nvSpPr>
        <p:spPr>
          <a:xfrm>
            <a:off x="-9396" y="3429000"/>
            <a:ext cx="6858000" cy="3429000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49;p37"/>
          <p:cNvSpPr>
            <a:spLocks noGrp="1" noChangeAspect="1"/>
          </p:cNvSpPr>
          <p:nvPr>
            <p:ph type="pic" idx="2"/>
          </p:nvPr>
        </p:nvSpPr>
        <p:spPr>
          <a:xfrm>
            <a:off x="904870" y="914266"/>
            <a:ext cx="5029468" cy="50294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50800" dir="2700000" algn="tl" rotWithShape="0">
              <a:prstClr val="black">
                <a:alpha val="30000"/>
              </a:prst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Click icon to add picture</a:t>
            </a:r>
            <a:endParaRPr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2895133-BF47-781C-06A2-EE913D0DAF4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8112" y="6207243"/>
            <a:ext cx="877206" cy="434044"/>
          </a:xfrm>
          <a:prstGeom prst="rect">
            <a:avLst/>
          </a:prstGeom>
        </p:spPr>
      </p:pic>
      <p:sp>
        <p:nvSpPr>
          <p:cNvPr id="10" name="Google Shape;25;p32">
            <a:extLst>
              <a:ext uri="{FF2B5EF4-FFF2-40B4-BE49-F238E27FC236}">
                <a16:creationId xmlns:a16="http://schemas.microsoft.com/office/drawing/2014/main" id="{2B092ABA-EF25-F1F4-C900-71B7C09D5339}"/>
              </a:ext>
            </a:extLst>
          </p:cNvPr>
          <p:cNvSpPr txBox="1"/>
          <p:nvPr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chemeClr val="lt1"/>
                </a:solidFill>
                <a:latin typeface="Overpass Medium" pitchFamily="2" charset="77"/>
                <a:ea typeface="Inter"/>
                <a:cs typeface="Inter"/>
                <a:sym typeface="Inter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50" b="0" i="0" u="none" strike="noStrike" cap="none" dirty="0">
              <a:solidFill>
                <a:schemeClr val="lt1"/>
              </a:solidFill>
              <a:latin typeface="Overpass Medium" pitchFamily="2" charset="77"/>
              <a:ea typeface="Inter"/>
              <a:cs typeface="Inter"/>
              <a:sym typeface="Inter"/>
            </a:endParaRPr>
          </a:p>
        </p:txBody>
      </p:sp>
    </p:spTree>
    <p:extLst>
      <p:ext uri="{BB962C8B-B14F-4D97-AF65-F5344CB8AC3E}">
        <p14:creationId xmlns:p14="http://schemas.microsoft.com/office/powerpoint/2010/main" val="5936439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>
  <p:cSld name="3_Section Header">
    <p:bg>
      <p:bgPr>
        <a:solidFill>
          <a:schemeClr val="lt1"/>
        </a:solid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7"/>
          <p:cNvSpPr txBox="1"/>
          <p:nvPr/>
        </p:nvSpPr>
        <p:spPr>
          <a:xfrm>
            <a:off x="10371550" y="6334234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rPr>
              <a:t>‹#›</a:t>
            </a:fld>
            <a:endParaRPr sz="950" b="0" i="0" u="none" strike="noStrike" cap="none" dirty="0">
              <a:solidFill>
                <a:srgbClr val="474C55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" name="Google Shape;48;p37">
            <a:extLst>
              <a:ext uri="{FF2B5EF4-FFF2-40B4-BE49-F238E27FC236}">
                <a16:creationId xmlns:a16="http://schemas.microsoft.com/office/drawing/2014/main" id="{7435CAF4-F650-EEB0-DEB0-B43A451C27CB}"/>
              </a:ext>
            </a:extLst>
          </p:cNvPr>
          <p:cNvSpPr/>
          <p:nvPr/>
        </p:nvSpPr>
        <p:spPr>
          <a:xfrm>
            <a:off x="5354984" y="-30899"/>
            <a:ext cx="6858000" cy="4475899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137"/>
            </a:stretch>
          </a:blip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48;p37">
            <a:extLst>
              <a:ext uri="{FF2B5EF4-FFF2-40B4-BE49-F238E27FC236}">
                <a16:creationId xmlns:a16="http://schemas.microsoft.com/office/drawing/2014/main" id="{A3773A99-CFB3-193A-D01F-51EA72C628F2}"/>
              </a:ext>
            </a:extLst>
          </p:cNvPr>
          <p:cNvSpPr/>
          <p:nvPr/>
        </p:nvSpPr>
        <p:spPr>
          <a:xfrm>
            <a:off x="5369852" y="3436201"/>
            <a:ext cx="6858000" cy="3429000"/>
          </a:xfrm>
          <a:prstGeom prst="rect">
            <a:avLst/>
          </a:prstGeom>
          <a:solidFill>
            <a:schemeClr val="accent3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2751F0-2595-EC47-267E-0C5BCCB103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6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099219" y="1721702"/>
            <a:ext cx="3429002" cy="6858000"/>
          </a:xfrm>
          <a:prstGeom prst="rect">
            <a:avLst/>
          </a:prstGeom>
        </p:spPr>
      </p:pic>
      <p:sp>
        <p:nvSpPr>
          <p:cNvPr id="5" name="Google Shape;49;p37">
            <a:extLst>
              <a:ext uri="{FF2B5EF4-FFF2-40B4-BE49-F238E27FC236}">
                <a16:creationId xmlns:a16="http://schemas.microsoft.com/office/drawing/2014/main" id="{2FB70231-9EF5-EC7C-2DA4-FA73D9369344}"/>
              </a:ext>
            </a:extLst>
          </p:cNvPr>
          <p:cNvSpPr>
            <a:spLocks noGrp="1" noChangeAspect="1"/>
          </p:cNvSpPr>
          <p:nvPr>
            <p:ph type="pic" idx="2"/>
          </p:nvPr>
        </p:nvSpPr>
        <p:spPr>
          <a:xfrm>
            <a:off x="6299120" y="921599"/>
            <a:ext cx="5029200" cy="5029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Click icon to add picture</a:t>
            </a:r>
            <a:endParaRPr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1402EDB-DE1A-2179-9E12-AB2A1F2FB28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8112" y="6207243"/>
            <a:ext cx="877206" cy="434044"/>
          </a:xfrm>
          <a:prstGeom prst="rect">
            <a:avLst/>
          </a:prstGeom>
        </p:spPr>
      </p:pic>
      <p:sp>
        <p:nvSpPr>
          <p:cNvPr id="11" name="Google Shape;25;p32">
            <a:extLst>
              <a:ext uri="{FF2B5EF4-FFF2-40B4-BE49-F238E27FC236}">
                <a16:creationId xmlns:a16="http://schemas.microsoft.com/office/drawing/2014/main" id="{1D03654A-B694-AC8A-474A-44C11B1B0051}"/>
              </a:ext>
            </a:extLst>
          </p:cNvPr>
          <p:cNvSpPr txBox="1"/>
          <p:nvPr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rgbClr val="474C55"/>
                </a:solidFill>
                <a:latin typeface="Overpass Medium" pitchFamily="2" charset="77"/>
                <a:ea typeface="Inter"/>
                <a:cs typeface="Inter"/>
                <a:sym typeface="Inter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50" b="0" i="0" u="none" strike="noStrike" cap="none" dirty="0">
              <a:solidFill>
                <a:srgbClr val="474C55"/>
              </a:solidFill>
              <a:latin typeface="Overpass Medium" pitchFamily="2" charset="77"/>
              <a:ea typeface="Inter"/>
              <a:cs typeface="Inter"/>
              <a:sym typeface="Inter"/>
            </a:endParaRPr>
          </a:p>
        </p:txBody>
      </p:sp>
    </p:spTree>
    <p:extLst>
      <p:ext uri="{BB962C8B-B14F-4D97-AF65-F5344CB8AC3E}">
        <p14:creationId xmlns:p14="http://schemas.microsoft.com/office/powerpoint/2010/main" val="39659277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>
  <p:cSld name="3_Section Header">
    <p:bg>
      <p:bgPr>
        <a:solidFill>
          <a:schemeClr val="lt1"/>
        </a:solid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7"/>
          <p:cNvSpPr txBox="1"/>
          <p:nvPr/>
        </p:nvSpPr>
        <p:spPr>
          <a:xfrm>
            <a:off x="10371550" y="6334234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rPr>
              <a:t>‹#›</a:t>
            </a:fld>
            <a:endParaRPr sz="950" b="0" i="0" u="none" strike="noStrike" cap="none" dirty="0">
              <a:solidFill>
                <a:srgbClr val="474C55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" name="Google Shape;48;p37">
            <a:extLst>
              <a:ext uri="{FF2B5EF4-FFF2-40B4-BE49-F238E27FC236}">
                <a16:creationId xmlns:a16="http://schemas.microsoft.com/office/drawing/2014/main" id="{7435CAF4-F650-EEB0-DEB0-B43A451C27CB}"/>
              </a:ext>
            </a:extLst>
          </p:cNvPr>
          <p:cNvSpPr/>
          <p:nvPr/>
        </p:nvSpPr>
        <p:spPr>
          <a:xfrm>
            <a:off x="5369852" y="7202"/>
            <a:ext cx="6858000" cy="4475899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1"/>
            </a:stretch>
          </a:blip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48;p37">
            <a:extLst>
              <a:ext uri="{FF2B5EF4-FFF2-40B4-BE49-F238E27FC236}">
                <a16:creationId xmlns:a16="http://schemas.microsoft.com/office/drawing/2014/main" id="{A3773A99-CFB3-193A-D01F-51EA72C628F2}"/>
              </a:ext>
            </a:extLst>
          </p:cNvPr>
          <p:cNvSpPr/>
          <p:nvPr/>
        </p:nvSpPr>
        <p:spPr>
          <a:xfrm>
            <a:off x="5369852" y="3436201"/>
            <a:ext cx="6858000" cy="3429000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49;p37">
            <a:extLst>
              <a:ext uri="{FF2B5EF4-FFF2-40B4-BE49-F238E27FC236}">
                <a16:creationId xmlns:a16="http://schemas.microsoft.com/office/drawing/2014/main" id="{2FB70231-9EF5-EC7C-2DA4-FA73D9369344}"/>
              </a:ext>
            </a:extLst>
          </p:cNvPr>
          <p:cNvSpPr>
            <a:spLocks noGrp="1" noChangeAspect="1"/>
          </p:cNvSpPr>
          <p:nvPr>
            <p:ph type="pic" idx="2"/>
          </p:nvPr>
        </p:nvSpPr>
        <p:spPr>
          <a:xfrm>
            <a:off x="6284252" y="914400"/>
            <a:ext cx="5029200" cy="5029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Click icon to add picture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4040A4-62C0-B435-775E-323817495E9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8112" y="6207243"/>
            <a:ext cx="877206" cy="434044"/>
          </a:xfrm>
          <a:prstGeom prst="rect">
            <a:avLst/>
          </a:prstGeom>
        </p:spPr>
      </p:pic>
      <p:sp>
        <p:nvSpPr>
          <p:cNvPr id="7" name="Google Shape;25;p32">
            <a:extLst>
              <a:ext uri="{FF2B5EF4-FFF2-40B4-BE49-F238E27FC236}">
                <a16:creationId xmlns:a16="http://schemas.microsoft.com/office/drawing/2014/main" id="{E4E17546-E123-0CFE-81BB-3864BB647099}"/>
              </a:ext>
            </a:extLst>
          </p:cNvPr>
          <p:cNvSpPr txBox="1"/>
          <p:nvPr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rgbClr val="474C55"/>
                </a:solidFill>
                <a:latin typeface="Overpass Medium" pitchFamily="2" charset="77"/>
                <a:ea typeface="Inter"/>
                <a:cs typeface="Inter"/>
                <a:sym typeface="Inter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50" b="0" i="0" u="none" strike="noStrike" cap="none" dirty="0">
              <a:solidFill>
                <a:srgbClr val="474C55"/>
              </a:solidFill>
              <a:latin typeface="Overpass Medium" pitchFamily="2" charset="77"/>
              <a:ea typeface="Inter"/>
              <a:cs typeface="Inter"/>
              <a:sym typeface="Inter"/>
            </a:endParaRPr>
          </a:p>
        </p:txBody>
      </p:sp>
    </p:spTree>
    <p:extLst>
      <p:ext uri="{BB962C8B-B14F-4D97-AF65-F5344CB8AC3E}">
        <p14:creationId xmlns:p14="http://schemas.microsoft.com/office/powerpoint/2010/main" val="26637355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>
  <p:cSld name="3_Section Header">
    <p:bg>
      <p:bgPr>
        <a:solidFill>
          <a:schemeClr val="lt1"/>
        </a:solid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7"/>
          <p:cNvSpPr txBox="1"/>
          <p:nvPr/>
        </p:nvSpPr>
        <p:spPr>
          <a:xfrm>
            <a:off x="10371550" y="6334234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rPr>
              <a:t>‹#›</a:t>
            </a:fld>
            <a:endParaRPr sz="950" b="0" i="0" u="none" strike="noStrike" cap="none" dirty="0">
              <a:solidFill>
                <a:srgbClr val="474C55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" name="Google Shape;48;p37">
            <a:extLst>
              <a:ext uri="{FF2B5EF4-FFF2-40B4-BE49-F238E27FC236}">
                <a16:creationId xmlns:a16="http://schemas.microsoft.com/office/drawing/2014/main" id="{7435CAF4-F650-EEB0-DEB0-B43A451C27CB}"/>
              </a:ext>
            </a:extLst>
          </p:cNvPr>
          <p:cNvSpPr/>
          <p:nvPr/>
        </p:nvSpPr>
        <p:spPr>
          <a:xfrm>
            <a:off x="6902604" y="7202"/>
            <a:ext cx="5325248" cy="4475899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48;p37">
            <a:extLst>
              <a:ext uri="{FF2B5EF4-FFF2-40B4-BE49-F238E27FC236}">
                <a16:creationId xmlns:a16="http://schemas.microsoft.com/office/drawing/2014/main" id="{A3773A99-CFB3-193A-D01F-51EA72C628F2}"/>
              </a:ext>
            </a:extLst>
          </p:cNvPr>
          <p:cNvSpPr/>
          <p:nvPr/>
        </p:nvSpPr>
        <p:spPr>
          <a:xfrm>
            <a:off x="6902604" y="3436201"/>
            <a:ext cx="5325247" cy="3429000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49;p37">
            <a:extLst>
              <a:ext uri="{FF2B5EF4-FFF2-40B4-BE49-F238E27FC236}">
                <a16:creationId xmlns:a16="http://schemas.microsoft.com/office/drawing/2014/main" id="{2FB70231-9EF5-EC7C-2DA4-FA73D9369344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7538223" y="967321"/>
            <a:ext cx="4689628" cy="493776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Click icon to add picture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BC210F-C6BC-0189-68B5-B571853E69D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8112" y="6207243"/>
            <a:ext cx="877206" cy="434044"/>
          </a:xfrm>
          <a:prstGeom prst="rect">
            <a:avLst/>
          </a:prstGeom>
        </p:spPr>
      </p:pic>
      <p:sp>
        <p:nvSpPr>
          <p:cNvPr id="7" name="Google Shape;25;p32">
            <a:extLst>
              <a:ext uri="{FF2B5EF4-FFF2-40B4-BE49-F238E27FC236}">
                <a16:creationId xmlns:a16="http://schemas.microsoft.com/office/drawing/2014/main" id="{143E8498-F462-5BD6-5940-CEC0501F3275}"/>
              </a:ext>
            </a:extLst>
          </p:cNvPr>
          <p:cNvSpPr txBox="1"/>
          <p:nvPr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rgbClr val="474C55"/>
                </a:solidFill>
                <a:latin typeface="Overpass Medium" pitchFamily="2" charset="77"/>
                <a:ea typeface="Inter"/>
                <a:cs typeface="Inter"/>
                <a:sym typeface="Inter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50" b="0" i="0" u="none" strike="noStrike" cap="none" dirty="0">
              <a:solidFill>
                <a:srgbClr val="474C55"/>
              </a:solidFill>
              <a:latin typeface="Overpass Medium" pitchFamily="2" charset="77"/>
              <a:ea typeface="Inter"/>
              <a:cs typeface="Inter"/>
              <a:sym typeface="Inter"/>
            </a:endParaRPr>
          </a:p>
        </p:txBody>
      </p:sp>
    </p:spTree>
    <p:extLst>
      <p:ext uri="{BB962C8B-B14F-4D97-AF65-F5344CB8AC3E}">
        <p14:creationId xmlns:p14="http://schemas.microsoft.com/office/powerpoint/2010/main" val="17211784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>
  <p:cSld name="3_Section Header">
    <p:bg>
      <p:bgPr>
        <a:solidFill>
          <a:schemeClr val="accent3"/>
        </a:solid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FCF718-B5BA-4139-F98D-8CE174870D7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0" y="-76200"/>
            <a:ext cx="6193042" cy="7010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9CD3F8D-7B0E-81B7-D9B3-6DEA78048FC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>
            <a:off x="6210996" y="-76200"/>
            <a:ext cx="6193042" cy="7010400"/>
          </a:xfrm>
          <a:prstGeom prst="rect">
            <a:avLst/>
          </a:prstGeom>
        </p:spPr>
      </p:pic>
      <p:sp>
        <p:nvSpPr>
          <p:cNvPr id="5" name="Google Shape;48;p37">
            <a:extLst>
              <a:ext uri="{FF2B5EF4-FFF2-40B4-BE49-F238E27FC236}">
                <a16:creationId xmlns:a16="http://schemas.microsoft.com/office/drawing/2014/main" id="{3139E951-E375-DD73-8722-5D2FF816F467}"/>
              </a:ext>
            </a:extLst>
          </p:cNvPr>
          <p:cNvSpPr/>
          <p:nvPr/>
        </p:nvSpPr>
        <p:spPr>
          <a:xfrm>
            <a:off x="8473440" y="0"/>
            <a:ext cx="3759621" cy="6858000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3DB509B-8D58-CA66-E28F-2A4E2FD2318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8112" y="6207243"/>
            <a:ext cx="877206" cy="434044"/>
          </a:xfrm>
          <a:prstGeom prst="rect">
            <a:avLst/>
          </a:prstGeom>
        </p:spPr>
      </p:pic>
      <p:sp>
        <p:nvSpPr>
          <p:cNvPr id="11" name="Google Shape;25;p32">
            <a:extLst>
              <a:ext uri="{FF2B5EF4-FFF2-40B4-BE49-F238E27FC236}">
                <a16:creationId xmlns:a16="http://schemas.microsoft.com/office/drawing/2014/main" id="{F3889BF3-DF37-1443-3BC4-82BF3DF128AB}"/>
              </a:ext>
            </a:extLst>
          </p:cNvPr>
          <p:cNvSpPr txBox="1"/>
          <p:nvPr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chemeClr val="bg1"/>
                </a:solidFill>
                <a:latin typeface="Overpass Medium" pitchFamily="2" charset="77"/>
                <a:ea typeface="Inter"/>
                <a:cs typeface="Inter"/>
                <a:sym typeface="Inter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50" b="0" i="0" u="none" strike="noStrike" cap="none" dirty="0">
              <a:solidFill>
                <a:schemeClr val="bg1"/>
              </a:solidFill>
              <a:latin typeface="Overpass Medium" pitchFamily="2" charset="77"/>
              <a:ea typeface="Inter"/>
              <a:cs typeface="Inter"/>
              <a:sym typeface="Inter"/>
            </a:endParaRPr>
          </a:p>
        </p:txBody>
      </p:sp>
      <p:sp>
        <p:nvSpPr>
          <p:cNvPr id="12" name="Google Shape;49;p37">
            <a:extLst>
              <a:ext uri="{FF2B5EF4-FFF2-40B4-BE49-F238E27FC236}">
                <a16:creationId xmlns:a16="http://schemas.microsoft.com/office/drawing/2014/main" id="{7225E7B0-1511-6C0D-6D9B-21A00DAB73D2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193042" y="914266"/>
            <a:ext cx="5029468" cy="50294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50800" dir="2700000" algn="tl" rotWithShape="0">
              <a:prstClr val="black">
                <a:alpha val="30000"/>
              </a:prst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Click icon to add picture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504674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>
  <p:cSld name="3_Section Header">
    <p:bg>
      <p:bgPr>
        <a:solidFill>
          <a:schemeClr val="accent4"/>
        </a:solid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A24A7EC-0F9E-C197-AD6C-5C2C6C9D699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-76200"/>
            <a:ext cx="6193042" cy="7010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2687AC-641C-34A4-DD2D-27149AC0C8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6210996" y="-76200"/>
            <a:ext cx="6193042" cy="7010400"/>
          </a:xfrm>
          <a:prstGeom prst="rect">
            <a:avLst/>
          </a:prstGeom>
        </p:spPr>
      </p:pic>
      <p:sp>
        <p:nvSpPr>
          <p:cNvPr id="5" name="Google Shape;48;p37">
            <a:extLst>
              <a:ext uri="{FF2B5EF4-FFF2-40B4-BE49-F238E27FC236}">
                <a16:creationId xmlns:a16="http://schemas.microsoft.com/office/drawing/2014/main" id="{3139E951-E375-DD73-8722-5D2FF816F467}"/>
              </a:ext>
            </a:extLst>
          </p:cNvPr>
          <p:cNvSpPr/>
          <p:nvPr/>
        </p:nvSpPr>
        <p:spPr>
          <a:xfrm>
            <a:off x="-574" y="0"/>
            <a:ext cx="3604385" cy="6858000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49;p37">
            <a:extLst>
              <a:ext uri="{FF2B5EF4-FFF2-40B4-BE49-F238E27FC236}">
                <a16:creationId xmlns:a16="http://schemas.microsoft.com/office/drawing/2014/main" id="{A4DC4B2A-2B34-1B24-8E78-4A5A75EF9F51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990777" y="742320"/>
            <a:ext cx="5029468" cy="50294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50800" dir="2700000" algn="tl" rotWithShape="0">
              <a:prstClr val="black">
                <a:alpha val="30000"/>
              </a:prst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Click icon to add picture</a:t>
            </a:r>
            <a:endParaRPr dirty="0"/>
          </a:p>
        </p:txBody>
      </p:sp>
      <p:sp>
        <p:nvSpPr>
          <p:cNvPr id="12" name="Google Shape;25;p32">
            <a:extLst>
              <a:ext uri="{FF2B5EF4-FFF2-40B4-BE49-F238E27FC236}">
                <a16:creationId xmlns:a16="http://schemas.microsoft.com/office/drawing/2014/main" id="{C4569E24-6FAF-1DFA-1858-F49FC7A39765}"/>
              </a:ext>
            </a:extLst>
          </p:cNvPr>
          <p:cNvSpPr txBox="1"/>
          <p:nvPr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chemeClr val="bg1"/>
                </a:solidFill>
                <a:latin typeface="Overpass Medium" pitchFamily="2" charset="77"/>
                <a:ea typeface="Inter"/>
                <a:cs typeface="Inter"/>
                <a:sym typeface="Inter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50" b="0" i="0" u="none" strike="noStrike" cap="none" dirty="0">
              <a:solidFill>
                <a:schemeClr val="bg1"/>
              </a:solidFill>
              <a:latin typeface="Overpass Medium" pitchFamily="2" charset="77"/>
              <a:ea typeface="Inter"/>
              <a:cs typeface="Inter"/>
              <a:sym typeface="Inter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335D657-F29B-9912-0EE9-41FB8C4549A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8112" y="6134146"/>
            <a:ext cx="877206" cy="43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8832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omparison">
  <p:cSld name="5_Comparison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8"/>
          <p:cNvSpPr txBox="1">
            <a:spLocks noGrp="1"/>
          </p:cNvSpPr>
          <p:nvPr>
            <p:ph type="ctrTitle" hasCustomPrompt="1"/>
          </p:nvPr>
        </p:nvSpPr>
        <p:spPr>
          <a:xfrm>
            <a:off x="776613" y="528821"/>
            <a:ext cx="10638774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39922"/>
              </a:buClr>
              <a:buSzPts val="2800"/>
              <a:buFont typeface="Inter"/>
              <a:buNone/>
              <a:defRPr sz="3200" b="0" i="0">
                <a:solidFill>
                  <a:schemeClr val="tx1"/>
                </a:solidFill>
                <a:latin typeface="Obviously Narw Bold" pitchFamily="82" charset="77"/>
                <a:ea typeface="Inter"/>
                <a:cs typeface="Obviously Narw Bold" pitchFamily="82" charset="77"/>
                <a:sym typeface="In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dirty="0"/>
              <a:t>Title Goes Here Dolor Sit </a:t>
            </a:r>
            <a:r>
              <a:rPr lang="en-US" dirty="0" err="1"/>
              <a:t>Amet</a:t>
            </a:r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8A617D-7D4F-28A1-80DD-8BA53B36CEC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8112" y="6207243"/>
            <a:ext cx="877206" cy="434044"/>
          </a:xfrm>
          <a:prstGeom prst="rect">
            <a:avLst/>
          </a:prstGeom>
        </p:spPr>
      </p:pic>
      <p:sp>
        <p:nvSpPr>
          <p:cNvPr id="6" name="Google Shape;25;p32">
            <a:extLst>
              <a:ext uri="{FF2B5EF4-FFF2-40B4-BE49-F238E27FC236}">
                <a16:creationId xmlns:a16="http://schemas.microsoft.com/office/drawing/2014/main" id="{511E99F4-4536-66A3-178D-DA64D1557E98}"/>
              </a:ext>
            </a:extLst>
          </p:cNvPr>
          <p:cNvSpPr txBox="1"/>
          <p:nvPr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rgbClr val="474C55"/>
                </a:solidFill>
                <a:latin typeface="Overpass Medium" pitchFamily="2" charset="77"/>
                <a:ea typeface="Inter"/>
                <a:cs typeface="Inter"/>
                <a:sym typeface="Inter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50" b="0" i="0" u="none" strike="noStrike" cap="none" dirty="0">
              <a:solidFill>
                <a:srgbClr val="474C55"/>
              </a:solidFill>
              <a:latin typeface="Overpass Medium" pitchFamily="2" charset="77"/>
              <a:ea typeface="Inter"/>
              <a:cs typeface="Inter"/>
              <a:sym typeface="Inter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1E1BEA5-EB02-D5A3-9617-DD283D26F81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6288" y="1357313"/>
            <a:ext cx="10639425" cy="4556125"/>
          </a:xfrm>
        </p:spPr>
        <p:txBody>
          <a:bodyPr>
            <a:normAutofit/>
          </a:bodyPr>
          <a:lstStyle>
            <a:lvl1pPr marL="393700" indent="-342900">
              <a:buClr>
                <a:schemeClr val="accent1"/>
              </a:buClr>
              <a:buFont typeface="Arial" panose="020B0604020202020204" pitchFamily="34" charset="0"/>
              <a:buChar char="•"/>
              <a:defRPr sz="2000" b="0" i="0">
                <a:latin typeface="Overpass Medium" pitchFamily="2" charset="77"/>
              </a:defRPr>
            </a:lvl1pPr>
            <a:lvl2pPr marL="876300" indent="-342900">
              <a:buFont typeface="Arial" panose="020B0604020202020204" pitchFamily="34" charset="0"/>
              <a:buChar char="•"/>
              <a:defRPr sz="2000" b="0" i="0">
                <a:latin typeface="Overpass Medium" pitchFamily="2" charset="77"/>
              </a:defRPr>
            </a:lvl2pPr>
            <a:lvl3pPr marL="1358900" indent="-342900">
              <a:buFont typeface="Arial" panose="020B0604020202020204" pitchFamily="34" charset="0"/>
              <a:buChar char="•"/>
              <a:defRPr sz="2000" b="0" i="0">
                <a:latin typeface="Overpass Medium" pitchFamily="2" charset="77"/>
              </a:defRPr>
            </a:lvl3pPr>
            <a:lvl4pPr marL="1828800" indent="-342900">
              <a:buFont typeface="Arial" panose="020B0604020202020204" pitchFamily="34" charset="0"/>
              <a:buChar char="•"/>
              <a:defRPr sz="2000" b="0" i="0">
                <a:latin typeface="Overpass Medium" pitchFamily="2" charset="77"/>
              </a:defRPr>
            </a:lvl4pPr>
            <a:lvl5pPr marL="2286000" indent="-342900">
              <a:buFont typeface="Arial" panose="020B0604020202020204" pitchFamily="34" charset="0"/>
              <a:buChar char="•"/>
              <a:defRPr sz="2000" b="0" i="0">
                <a:latin typeface="Overpass Medium" pitchFamily="2" charset="77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adipiscing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elit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.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Nullam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id mi sed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justo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pellentesque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gravida sit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amet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at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arcu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.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Phasellus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imperdiet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justo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odio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, non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sollicitudin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ex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varius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lacinia. </a:t>
            </a:r>
          </a:p>
          <a:p>
            <a:pPr marL="3937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Mauris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porttitor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purus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non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vehicula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egestas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metus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arcu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ornare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erat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eget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pulvinar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massa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ipsum sit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amet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velit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. </a:t>
            </a:r>
          </a:p>
          <a:p>
            <a:pPr lvl="0"/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quis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erat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quis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rhoncus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.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Aliquam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rhoncus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odio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a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fringilla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ultrices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metus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ligula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porttitor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odio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nec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ornare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nulla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tellus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vitae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risus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.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Quisque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accumsan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felis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et nisi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tristique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bibendum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. Aenean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vulputate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posuere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ipsum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ut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ultricies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.</a:t>
            </a:r>
            <a:r>
              <a:rPr lang="en-US" dirty="0"/>
              <a:t> 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 preserve="1">
  <p:cSld name="3_Title Slide">
    <p:bg>
      <p:bgPr>
        <a:solidFill>
          <a:schemeClr val="accent4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6337159-CE88-EE60-D170-032FA55C9A9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6104978" y="-76200"/>
            <a:ext cx="6193042" cy="7010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658147-CBD6-7871-4E9C-1C1C8F85BA9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-106019" y="-76200"/>
            <a:ext cx="6193042" cy="70104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A6AB1C4-582D-95A7-0B49-B9B7992B2D9A}"/>
              </a:ext>
            </a:extLst>
          </p:cNvPr>
          <p:cNvSpPr/>
          <p:nvPr/>
        </p:nvSpPr>
        <p:spPr>
          <a:xfrm flipH="1">
            <a:off x="-1" y="0"/>
            <a:ext cx="8804031" cy="5362876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blipFill>
                <a:blip r:embed="rId4"/>
                <a:stretch>
                  <a:fillRect/>
                </a:stretch>
              </a:blipFill>
            </a:endParaRPr>
          </a:p>
        </p:txBody>
      </p:sp>
      <p:sp>
        <p:nvSpPr>
          <p:cNvPr id="6" name="Title 27">
            <a:extLst>
              <a:ext uri="{FF2B5EF4-FFF2-40B4-BE49-F238E27FC236}">
                <a16:creationId xmlns:a16="http://schemas.microsoft.com/office/drawing/2014/main" id="{43E98A3D-1E82-B870-24A9-E6FB5D67DB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5315" y="5594369"/>
            <a:ext cx="6301784" cy="609398"/>
          </a:xfrm>
        </p:spPr>
        <p:txBody>
          <a:bodyPr>
            <a:normAutofit fontScale="90000"/>
          </a:bodyPr>
          <a:lstStyle>
            <a:lvl1pPr>
              <a:defRPr b="0" i="0">
                <a:solidFill>
                  <a:schemeClr val="bg1"/>
                </a:solidFill>
                <a:latin typeface="Obviously Narw Bold" pitchFamily="8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ubtitle 28">
            <a:extLst>
              <a:ext uri="{FF2B5EF4-FFF2-40B4-BE49-F238E27FC236}">
                <a16:creationId xmlns:a16="http://schemas.microsoft.com/office/drawing/2014/main" id="{23919C65-2ABE-B3BB-1C26-455D85B6D012}"/>
              </a:ext>
            </a:extLst>
          </p:cNvPr>
          <p:cNvSpPr>
            <a:spLocks noGrp="1"/>
          </p:cNvSpPr>
          <p:nvPr>
            <p:ph type="subTitle" idx="4294967295" hasCustomPrompt="1"/>
          </p:nvPr>
        </p:nvSpPr>
        <p:spPr>
          <a:xfrm>
            <a:off x="412165" y="6203767"/>
            <a:ext cx="9144000" cy="377539"/>
          </a:xfrm>
        </p:spPr>
        <p:txBody>
          <a:bodyPr>
            <a:noAutofit/>
          </a:bodyPr>
          <a:lstStyle>
            <a:lvl1pPr marL="393700" indent="-342900">
              <a:buFont typeface="+mj-lt"/>
              <a:buAutoNum type="arabicPeriod"/>
              <a:defRPr/>
            </a:lvl1pPr>
          </a:lstStyle>
          <a:p>
            <a:pPr marL="50800" indent="0">
              <a:buNone/>
            </a:pPr>
            <a:r>
              <a:rPr lang="en-US" sz="1800" dirty="0">
                <a:solidFill>
                  <a:schemeClr val="bg1"/>
                </a:solidFill>
                <a:latin typeface="Overpass Medium" pitchFamily="2" charset="77"/>
                <a:cs typeface="Arial" panose="020B0604020202020204" pitchFamily="34" charset="0"/>
              </a:rPr>
              <a:t>Date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10C4E9-4A39-C9CD-EF9A-4CDAC5A30FB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8496" y="5594369"/>
            <a:ext cx="1556696" cy="963525"/>
          </a:xfrm>
          <a:prstGeom prst="rect">
            <a:avLst/>
          </a:prstGeom>
        </p:spPr>
      </p:pic>
      <p:sp>
        <p:nvSpPr>
          <p:cNvPr id="11" name="Picture Placeholder 15">
            <a:extLst>
              <a:ext uri="{FF2B5EF4-FFF2-40B4-BE49-F238E27FC236}">
                <a16:creationId xmlns:a16="http://schemas.microsoft.com/office/drawing/2014/main" id="{42DEBB62-3521-C59E-DF54-B804A012F8D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962025"/>
            <a:ext cx="7900988" cy="4400550"/>
          </a:xfrm>
          <a:solidFill>
            <a:schemeClr val="bg1">
              <a:lumMod val="85000"/>
            </a:schemeClr>
          </a:solidFill>
        </p:spPr>
        <p:txBody>
          <a:bodyPr anchor="ctr" anchorCtr="1"/>
          <a:lstStyle>
            <a:lvl1pPr marL="5080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3860620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omparison" preserve="1">
  <p:cSld name="6_Comparison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4CF0D048-E9F5-2A4D-3008-3E77A51887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2439" y="1477732"/>
            <a:ext cx="4931407" cy="4556125"/>
          </a:xfrm>
        </p:spPr>
        <p:txBody>
          <a:bodyPr>
            <a:noAutofit/>
          </a:bodyPr>
          <a:lstStyle>
            <a:lvl1pPr marL="393700" indent="-342900">
              <a:buClr>
                <a:schemeClr val="accent1"/>
              </a:buClr>
              <a:buFont typeface="Arial" panose="020B0604020202020204" pitchFamily="34" charset="0"/>
              <a:buChar char="•"/>
              <a:defRPr sz="1800" b="0" i="0">
                <a:latin typeface="Overpass Medium" pitchFamily="2" charset="77"/>
              </a:defRPr>
            </a:lvl1pPr>
            <a:lvl2pPr marL="876300" indent="-342900">
              <a:buFont typeface="Arial" panose="020B0604020202020204" pitchFamily="34" charset="0"/>
              <a:buChar char="•"/>
              <a:defRPr sz="2000" b="0" i="0">
                <a:latin typeface="Overpass Medium" pitchFamily="2" charset="77"/>
              </a:defRPr>
            </a:lvl2pPr>
            <a:lvl3pPr marL="1358900" indent="-342900">
              <a:buFont typeface="Arial" panose="020B0604020202020204" pitchFamily="34" charset="0"/>
              <a:buChar char="•"/>
              <a:defRPr sz="2000" b="0" i="0">
                <a:latin typeface="Overpass Medium" pitchFamily="2" charset="77"/>
              </a:defRPr>
            </a:lvl3pPr>
            <a:lvl4pPr marL="1828800" indent="-342900">
              <a:buFont typeface="Arial" panose="020B0604020202020204" pitchFamily="34" charset="0"/>
              <a:buChar char="•"/>
              <a:defRPr sz="2000" b="0" i="0">
                <a:latin typeface="Overpass Medium" pitchFamily="2" charset="77"/>
              </a:defRPr>
            </a:lvl4pPr>
            <a:lvl5pPr marL="2286000" indent="-342900">
              <a:buFont typeface="Arial" panose="020B0604020202020204" pitchFamily="34" charset="0"/>
              <a:buChar char="•"/>
              <a:defRPr sz="2000" b="0" i="0">
                <a:latin typeface="Overpass Medium" pitchFamily="2" charset="77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adipiscing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elit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.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Nullam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id mi sed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justo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pellentesque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gravida sit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amet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at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arcu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.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Phasellus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imperdiet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justo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odio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, non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sollicitudin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ex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varius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lacinia. </a:t>
            </a:r>
          </a:p>
          <a:p>
            <a:pPr marL="3937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Mauris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porttitor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purus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non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vehicula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egestas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metus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arcu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ornare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erat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eget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pulvinar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massa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ipsum sit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amet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velit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. </a:t>
            </a:r>
          </a:p>
          <a:p>
            <a:pPr lvl="0"/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quis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erat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quis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rhoncus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.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Aliquam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rhoncus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odio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a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fringilla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ultrices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metus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ligula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porttitor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odio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nec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ornare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nulla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tellus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vitae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risus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.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Quisque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accumsan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felis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et nisi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tristique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bibendum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. Aenean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vulputate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posuere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ipsum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ut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ultricies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.</a:t>
            </a:r>
            <a:r>
              <a:rPr lang="en-US" dirty="0"/>
              <a:t> 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3036F9DA-FCC1-AC31-A656-C8A09AB42F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86229" y="1504347"/>
            <a:ext cx="4931407" cy="4556125"/>
          </a:xfrm>
        </p:spPr>
        <p:txBody>
          <a:bodyPr>
            <a:noAutofit/>
          </a:bodyPr>
          <a:lstStyle>
            <a:lvl1pPr marL="393700" indent="-342900">
              <a:buClr>
                <a:schemeClr val="accent1"/>
              </a:buClr>
              <a:buFont typeface="Arial" panose="020B0604020202020204" pitchFamily="34" charset="0"/>
              <a:buChar char="•"/>
              <a:defRPr sz="1800" b="0" i="0">
                <a:latin typeface="Overpass Medium" pitchFamily="2" charset="77"/>
              </a:defRPr>
            </a:lvl1pPr>
            <a:lvl2pPr marL="876300" indent="-342900">
              <a:buFont typeface="Arial" panose="020B0604020202020204" pitchFamily="34" charset="0"/>
              <a:buChar char="•"/>
              <a:defRPr sz="2000" b="0" i="0">
                <a:latin typeface="Overpass Medium" pitchFamily="2" charset="77"/>
              </a:defRPr>
            </a:lvl2pPr>
            <a:lvl3pPr marL="1358900" indent="-342900">
              <a:buFont typeface="Arial" panose="020B0604020202020204" pitchFamily="34" charset="0"/>
              <a:buChar char="•"/>
              <a:defRPr sz="2000" b="0" i="0">
                <a:latin typeface="Overpass Medium" pitchFamily="2" charset="77"/>
              </a:defRPr>
            </a:lvl3pPr>
            <a:lvl4pPr marL="1828800" indent="-342900">
              <a:buFont typeface="Arial" panose="020B0604020202020204" pitchFamily="34" charset="0"/>
              <a:buChar char="•"/>
              <a:defRPr sz="2000" b="0" i="0">
                <a:latin typeface="Overpass Medium" pitchFamily="2" charset="77"/>
              </a:defRPr>
            </a:lvl4pPr>
            <a:lvl5pPr marL="2286000" indent="-342900">
              <a:buFont typeface="Arial" panose="020B0604020202020204" pitchFamily="34" charset="0"/>
              <a:buChar char="•"/>
              <a:defRPr sz="2000" b="0" i="0">
                <a:latin typeface="Overpass Medium" pitchFamily="2" charset="77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adipiscing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elit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.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Nullam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id mi sed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justo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pellentesque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gravida sit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amet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at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arcu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.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Phasellus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imperdiet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justo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odio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, non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sollicitudin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ex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varius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lacinia. </a:t>
            </a:r>
          </a:p>
          <a:p>
            <a:pPr marL="3937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Mauris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porttitor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purus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non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vehicula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egestas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metus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arcu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ornare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erat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eget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pulvinar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massa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ipsum sit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amet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velit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. </a:t>
            </a:r>
          </a:p>
          <a:p>
            <a:pPr lvl="0"/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quis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erat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quis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rhoncus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.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Aliquam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rhoncus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odio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a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fringilla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ultrices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metus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ligula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porttitor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odio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nec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ornare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nulla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tellus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vitae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risus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.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Quisque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accumsan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felis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et nisi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tristique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bibendum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. Aenean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vulputate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posuere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ipsum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ut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ultricies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.</a:t>
            </a:r>
            <a:r>
              <a:rPr lang="en-US" dirty="0"/>
              <a:t> </a:t>
            </a:r>
          </a:p>
        </p:txBody>
      </p:sp>
      <p:sp>
        <p:nvSpPr>
          <p:cNvPr id="55" name="Google Shape;55;p38"/>
          <p:cNvSpPr txBox="1">
            <a:spLocks noGrp="1"/>
          </p:cNvSpPr>
          <p:nvPr>
            <p:ph type="ctrTitle" hasCustomPrompt="1"/>
          </p:nvPr>
        </p:nvSpPr>
        <p:spPr>
          <a:xfrm>
            <a:off x="776613" y="528821"/>
            <a:ext cx="10638774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39922"/>
              </a:buClr>
              <a:buSzPts val="2800"/>
              <a:buFont typeface="Inter"/>
              <a:buNone/>
              <a:defRPr sz="3200" b="0" i="0">
                <a:solidFill>
                  <a:schemeClr val="tx1"/>
                </a:solidFill>
                <a:latin typeface="Obviously Narw Bold" pitchFamily="82" charset="77"/>
                <a:ea typeface="Inter"/>
                <a:cs typeface="Obviously Narw Bold" pitchFamily="82" charset="77"/>
                <a:sym typeface="In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dirty="0"/>
              <a:t>Title Goes Here Dolor Sit </a:t>
            </a:r>
            <a:r>
              <a:rPr lang="en-US" dirty="0" err="1"/>
              <a:t>Amet</a:t>
            </a:r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8A617D-7D4F-28A1-80DD-8BA53B36CEC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8112" y="6207243"/>
            <a:ext cx="877206" cy="434044"/>
          </a:xfrm>
          <a:prstGeom prst="rect">
            <a:avLst/>
          </a:prstGeom>
        </p:spPr>
      </p:pic>
      <p:sp>
        <p:nvSpPr>
          <p:cNvPr id="6" name="Google Shape;25;p32">
            <a:extLst>
              <a:ext uri="{FF2B5EF4-FFF2-40B4-BE49-F238E27FC236}">
                <a16:creationId xmlns:a16="http://schemas.microsoft.com/office/drawing/2014/main" id="{511E99F4-4536-66A3-178D-DA64D1557E98}"/>
              </a:ext>
            </a:extLst>
          </p:cNvPr>
          <p:cNvSpPr txBox="1"/>
          <p:nvPr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rgbClr val="474C55"/>
                </a:solidFill>
                <a:latin typeface="Overpass Medium" pitchFamily="2" charset="77"/>
                <a:ea typeface="Inter"/>
                <a:cs typeface="Inter"/>
                <a:sym typeface="Inter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50" b="0" i="0" u="none" strike="noStrike" cap="none" dirty="0">
              <a:solidFill>
                <a:srgbClr val="474C55"/>
              </a:solidFill>
              <a:latin typeface="Overpass Medium" pitchFamily="2" charset="77"/>
              <a:ea typeface="Inter"/>
              <a:cs typeface="Inter"/>
              <a:sym typeface="Inter"/>
            </a:endParaRPr>
          </a:p>
        </p:txBody>
      </p:sp>
    </p:spTree>
    <p:extLst>
      <p:ext uri="{BB962C8B-B14F-4D97-AF65-F5344CB8AC3E}">
        <p14:creationId xmlns:p14="http://schemas.microsoft.com/office/powerpoint/2010/main" val="21950646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wo Content" preserve="1">
  <p:cSld name="2_Two Content">
    <p:bg>
      <p:bgPr>
        <a:solidFill>
          <a:schemeClr val="accent1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58363B3-F5B5-D15E-56C8-926338EABA7E}"/>
              </a:ext>
            </a:extLst>
          </p:cNvPr>
          <p:cNvGrpSpPr/>
          <p:nvPr/>
        </p:nvGrpSpPr>
        <p:grpSpPr>
          <a:xfrm>
            <a:off x="-106018" y="-163286"/>
            <a:ext cx="12404035" cy="7021286"/>
            <a:chOff x="-106018" y="-66566"/>
            <a:chExt cx="12404035" cy="702128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57A1339-DBFF-A4E2-01C8-D5D8EC8A1A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65000"/>
            </a:blip>
            <a:stretch>
              <a:fillRect/>
            </a:stretch>
          </p:blipFill>
          <p:spPr>
            <a:xfrm>
              <a:off x="-106018" y="-55680"/>
              <a:ext cx="6193042" cy="70104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77C728E-B911-FE2A-0773-9718667C21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65000"/>
            </a:blip>
            <a:stretch>
              <a:fillRect/>
            </a:stretch>
          </p:blipFill>
          <p:spPr>
            <a:xfrm>
              <a:off x="6104975" y="-66566"/>
              <a:ext cx="6193042" cy="7010400"/>
            </a:xfrm>
            <a:prstGeom prst="rect">
              <a:avLst/>
            </a:prstGeom>
          </p:spPr>
        </p:pic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38BD77-1F0F-E652-CABA-71B147B4CD5F}"/>
              </a:ext>
            </a:extLst>
          </p:cNvPr>
          <p:cNvCxnSpPr/>
          <p:nvPr/>
        </p:nvCxnSpPr>
        <p:spPr>
          <a:xfrm>
            <a:off x="0" y="2108952"/>
            <a:ext cx="1219200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7AA657D-7E81-220A-CA3F-610D7DDA17CF}"/>
              </a:ext>
            </a:extLst>
          </p:cNvPr>
          <p:cNvCxnSpPr>
            <a:cxnSpLocks/>
          </p:cNvCxnSpPr>
          <p:nvPr/>
        </p:nvCxnSpPr>
        <p:spPr>
          <a:xfrm flipV="1">
            <a:off x="4217063" y="2108952"/>
            <a:ext cx="0" cy="3413145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669A7C0-A63A-1EA5-35F9-8A489F415DFD}"/>
              </a:ext>
            </a:extLst>
          </p:cNvPr>
          <p:cNvCxnSpPr/>
          <p:nvPr/>
        </p:nvCxnSpPr>
        <p:spPr>
          <a:xfrm>
            <a:off x="0" y="5544130"/>
            <a:ext cx="1219200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Google Shape;25;p32">
            <a:extLst>
              <a:ext uri="{FF2B5EF4-FFF2-40B4-BE49-F238E27FC236}">
                <a16:creationId xmlns:a16="http://schemas.microsoft.com/office/drawing/2014/main" id="{9478B7C4-2BC6-3F92-A538-81EE3CB5FE3A}"/>
              </a:ext>
            </a:extLst>
          </p:cNvPr>
          <p:cNvSpPr txBox="1"/>
          <p:nvPr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chemeClr val="lt1"/>
                </a:solidFill>
                <a:latin typeface="Overpass Medium" pitchFamily="2" charset="77"/>
                <a:ea typeface="Inter"/>
                <a:cs typeface="Inter"/>
                <a:sym typeface="Inter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50" b="0" i="0" u="none" strike="noStrike" cap="none" dirty="0">
              <a:solidFill>
                <a:schemeClr val="lt1"/>
              </a:solidFill>
              <a:latin typeface="Overpass Medium" pitchFamily="2" charset="77"/>
              <a:ea typeface="Inter"/>
              <a:cs typeface="Inter"/>
              <a:sym typeface="Inter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30882E8-EFD0-DB3A-80AC-0D3F2E30B65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682" y="522476"/>
            <a:ext cx="1248451" cy="772736"/>
          </a:xfrm>
          <a:prstGeom prst="rect">
            <a:avLst/>
          </a:prstGeom>
        </p:spPr>
      </p:pic>
      <p:sp>
        <p:nvSpPr>
          <p:cNvPr id="21" name="Picture Placeholder 12">
            <a:extLst>
              <a:ext uri="{FF2B5EF4-FFF2-40B4-BE49-F238E27FC236}">
                <a16:creationId xmlns:a16="http://schemas.microsoft.com/office/drawing/2014/main" id="{B46CE302-BAF7-EEE3-1387-FD611ABD64CD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93518" y="2443924"/>
            <a:ext cx="2743200" cy="2743200"/>
          </a:xfrm>
          <a:prstGeom prst="ellipse">
            <a:avLst/>
          </a:prstGeom>
          <a:solidFill>
            <a:schemeClr val="bg1">
              <a:lumMod val="85000"/>
            </a:schemeClr>
          </a:solidFill>
          <a:effectLst>
            <a:outerShdw blurRad="127000" dist="50800" dir="2700000" algn="tl" rotWithShape="0">
              <a:prstClr val="black">
                <a:alpha val="30000"/>
              </a:prstClr>
            </a:outerShdw>
          </a:effectLst>
        </p:spPr>
        <p:txBody>
          <a:bodyPr anchor="ctr" anchorCtr="1"/>
          <a:lstStyle>
            <a:lvl1pPr marL="50800" indent="0">
              <a:buNone/>
              <a:defRPr>
                <a:latin typeface="Overpass Medium" pitchFamily="2" charset="77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2578040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wo Content">
  <p:cSld name="1_Two Content">
    <p:bg>
      <p:bgPr>
        <a:solidFill>
          <a:schemeClr val="accent3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58363B3-F5B5-D15E-56C8-926338EABA7E}"/>
              </a:ext>
            </a:extLst>
          </p:cNvPr>
          <p:cNvGrpSpPr/>
          <p:nvPr/>
        </p:nvGrpSpPr>
        <p:grpSpPr>
          <a:xfrm>
            <a:off x="113172" y="-81643"/>
            <a:ext cx="12404035" cy="7021286"/>
            <a:chOff x="-106018" y="-66566"/>
            <a:chExt cx="12404035" cy="702128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57A1339-DBFF-A4E2-01C8-D5D8EC8A1A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65000"/>
            </a:blip>
            <a:stretch>
              <a:fillRect/>
            </a:stretch>
          </p:blipFill>
          <p:spPr>
            <a:xfrm>
              <a:off x="-106018" y="-55680"/>
              <a:ext cx="6193042" cy="70104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77C728E-B911-FE2A-0773-9718667C21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65000"/>
            </a:blip>
            <a:stretch>
              <a:fillRect/>
            </a:stretch>
          </p:blipFill>
          <p:spPr>
            <a:xfrm>
              <a:off x="6104975" y="-66566"/>
              <a:ext cx="6193042" cy="7010400"/>
            </a:xfrm>
            <a:prstGeom prst="rect">
              <a:avLst/>
            </a:prstGeom>
          </p:spPr>
        </p:pic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38BD77-1F0F-E652-CABA-71B147B4CD5F}"/>
              </a:ext>
            </a:extLst>
          </p:cNvPr>
          <p:cNvCxnSpPr/>
          <p:nvPr/>
        </p:nvCxnSpPr>
        <p:spPr>
          <a:xfrm>
            <a:off x="0" y="2108952"/>
            <a:ext cx="1219200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7AA657D-7E81-220A-CA3F-610D7DDA17CF}"/>
              </a:ext>
            </a:extLst>
          </p:cNvPr>
          <p:cNvCxnSpPr>
            <a:cxnSpLocks/>
          </p:cNvCxnSpPr>
          <p:nvPr/>
        </p:nvCxnSpPr>
        <p:spPr>
          <a:xfrm flipV="1">
            <a:off x="4217063" y="2108952"/>
            <a:ext cx="0" cy="3413145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669A7C0-A63A-1EA5-35F9-8A489F415DFD}"/>
              </a:ext>
            </a:extLst>
          </p:cNvPr>
          <p:cNvCxnSpPr/>
          <p:nvPr/>
        </p:nvCxnSpPr>
        <p:spPr>
          <a:xfrm>
            <a:off x="0" y="5544130"/>
            <a:ext cx="1219200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icture Placeholder 12">
            <a:extLst>
              <a:ext uri="{FF2B5EF4-FFF2-40B4-BE49-F238E27FC236}">
                <a16:creationId xmlns:a16="http://schemas.microsoft.com/office/drawing/2014/main" id="{D738666E-B62C-DF7B-A334-8DD0BD0DB502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93518" y="2443924"/>
            <a:ext cx="2743200" cy="2743200"/>
          </a:xfrm>
          <a:prstGeom prst="ellipse">
            <a:avLst/>
          </a:prstGeom>
          <a:solidFill>
            <a:schemeClr val="bg1">
              <a:lumMod val="85000"/>
            </a:schemeClr>
          </a:solidFill>
          <a:effectLst>
            <a:outerShdw blurRad="127000" dist="50800" dir="2700000" algn="tl" rotWithShape="0">
              <a:prstClr val="black">
                <a:alpha val="30000"/>
              </a:prstClr>
            </a:outerShdw>
          </a:effectLst>
        </p:spPr>
        <p:txBody>
          <a:bodyPr anchor="ctr" anchorCtr="1"/>
          <a:lstStyle>
            <a:lvl1pPr marL="50800" indent="0">
              <a:buNone/>
              <a:defRPr>
                <a:latin typeface="Overpass Medium" pitchFamily="2" charset="77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1" name="Google Shape;25;p32">
            <a:extLst>
              <a:ext uri="{FF2B5EF4-FFF2-40B4-BE49-F238E27FC236}">
                <a16:creationId xmlns:a16="http://schemas.microsoft.com/office/drawing/2014/main" id="{891A0F45-02A8-7165-D434-9CFB5FBED70F}"/>
              </a:ext>
            </a:extLst>
          </p:cNvPr>
          <p:cNvSpPr txBox="1"/>
          <p:nvPr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chemeClr val="lt1"/>
                </a:solidFill>
                <a:latin typeface="Overpass Medium" pitchFamily="2" charset="77"/>
                <a:ea typeface="Inter"/>
                <a:cs typeface="Inter"/>
                <a:sym typeface="Inter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50" b="0" i="0" u="none" strike="noStrike" cap="none" dirty="0">
              <a:solidFill>
                <a:schemeClr val="lt1"/>
              </a:solidFill>
              <a:latin typeface="Overpass Medium" pitchFamily="2" charset="77"/>
              <a:ea typeface="Inter"/>
              <a:cs typeface="Inter"/>
              <a:sym typeface="Inter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072DB98-43D5-7FEF-5417-E8CF77E6E7B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682" y="522476"/>
            <a:ext cx="1248451" cy="77273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wo Content" preserve="1">
  <p:cSld name="2_Two Content">
    <p:bg>
      <p:bgPr>
        <a:solidFill>
          <a:schemeClr val="accent4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58363B3-F5B5-D15E-56C8-926338EABA7E}"/>
              </a:ext>
            </a:extLst>
          </p:cNvPr>
          <p:cNvGrpSpPr/>
          <p:nvPr/>
        </p:nvGrpSpPr>
        <p:grpSpPr>
          <a:xfrm>
            <a:off x="-212035" y="-81643"/>
            <a:ext cx="12404035" cy="7021286"/>
            <a:chOff x="-106018" y="-66566"/>
            <a:chExt cx="12404035" cy="702128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57A1339-DBFF-A4E2-01C8-D5D8EC8A1A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65000"/>
            </a:blip>
            <a:stretch>
              <a:fillRect/>
            </a:stretch>
          </p:blipFill>
          <p:spPr>
            <a:xfrm>
              <a:off x="-106018" y="-55680"/>
              <a:ext cx="6193042" cy="70104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77C728E-B911-FE2A-0773-9718667C21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65000"/>
            </a:blip>
            <a:stretch>
              <a:fillRect/>
            </a:stretch>
          </p:blipFill>
          <p:spPr>
            <a:xfrm>
              <a:off x="6104975" y="-66566"/>
              <a:ext cx="6193042" cy="7010400"/>
            </a:xfrm>
            <a:prstGeom prst="rect">
              <a:avLst/>
            </a:prstGeom>
          </p:spPr>
        </p:pic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38BD77-1F0F-E652-CABA-71B147B4CD5F}"/>
              </a:ext>
            </a:extLst>
          </p:cNvPr>
          <p:cNvCxnSpPr/>
          <p:nvPr/>
        </p:nvCxnSpPr>
        <p:spPr>
          <a:xfrm>
            <a:off x="0" y="2108952"/>
            <a:ext cx="1219200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7AA657D-7E81-220A-CA3F-610D7DDA17CF}"/>
              </a:ext>
            </a:extLst>
          </p:cNvPr>
          <p:cNvCxnSpPr>
            <a:cxnSpLocks/>
          </p:cNvCxnSpPr>
          <p:nvPr/>
        </p:nvCxnSpPr>
        <p:spPr>
          <a:xfrm flipV="1">
            <a:off x="4217063" y="2108952"/>
            <a:ext cx="0" cy="3413145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669A7C0-A63A-1EA5-35F9-8A489F415DFD}"/>
              </a:ext>
            </a:extLst>
          </p:cNvPr>
          <p:cNvCxnSpPr/>
          <p:nvPr/>
        </p:nvCxnSpPr>
        <p:spPr>
          <a:xfrm>
            <a:off x="0" y="5544130"/>
            <a:ext cx="1219200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Google Shape;25;p32">
            <a:extLst>
              <a:ext uri="{FF2B5EF4-FFF2-40B4-BE49-F238E27FC236}">
                <a16:creationId xmlns:a16="http://schemas.microsoft.com/office/drawing/2014/main" id="{3988AB37-B4F2-226F-77AA-6CABDD06DD07}"/>
              </a:ext>
            </a:extLst>
          </p:cNvPr>
          <p:cNvSpPr txBox="1"/>
          <p:nvPr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chemeClr val="bg1"/>
                </a:solidFill>
                <a:latin typeface="Overpass Medium" pitchFamily="2" charset="77"/>
                <a:ea typeface="Inter"/>
                <a:cs typeface="Inter"/>
                <a:sym typeface="Inter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50" b="0" i="0" u="none" strike="noStrike" cap="none" dirty="0">
              <a:solidFill>
                <a:schemeClr val="bg1"/>
              </a:solidFill>
              <a:latin typeface="Overpass Medium" pitchFamily="2" charset="77"/>
              <a:ea typeface="Inter"/>
              <a:cs typeface="Inter"/>
              <a:sym typeface="Inter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E273122-88CE-55BC-FC00-C1E787AA9AB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682" y="522476"/>
            <a:ext cx="1248451" cy="772736"/>
          </a:xfrm>
          <a:prstGeom prst="rect">
            <a:avLst/>
          </a:prstGeom>
        </p:spPr>
      </p:pic>
      <p:sp>
        <p:nvSpPr>
          <p:cNvPr id="19" name="Picture Placeholder 12">
            <a:extLst>
              <a:ext uri="{FF2B5EF4-FFF2-40B4-BE49-F238E27FC236}">
                <a16:creationId xmlns:a16="http://schemas.microsoft.com/office/drawing/2014/main" id="{C4561F7D-7E91-0194-FA73-DA22F70F936A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93518" y="2443924"/>
            <a:ext cx="2743200" cy="2743200"/>
          </a:xfrm>
          <a:prstGeom prst="ellipse">
            <a:avLst/>
          </a:prstGeom>
          <a:solidFill>
            <a:schemeClr val="bg1">
              <a:lumMod val="85000"/>
            </a:schemeClr>
          </a:solidFill>
          <a:effectLst>
            <a:outerShdw blurRad="127000" dist="50800" dir="2700000" algn="tl" rotWithShape="0">
              <a:prstClr val="black">
                <a:alpha val="30000"/>
              </a:prstClr>
            </a:outerShdw>
          </a:effectLst>
        </p:spPr>
        <p:txBody>
          <a:bodyPr anchor="ctr" anchorCtr="1"/>
          <a:lstStyle>
            <a:lvl1pPr marL="50800" indent="0">
              <a:buNone/>
              <a:defRPr>
                <a:latin typeface="Overpass Medium" pitchFamily="2" charset="77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1348245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and Content" preserve="1">
  <p:cSld name="5_Title and Content">
    <p:bg>
      <p:bgPr>
        <a:solidFill>
          <a:schemeClr val="accent2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082D4D1-CCA1-4AAE-0299-26CF34F3652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06016" y="-177864"/>
            <a:ext cx="6193042" cy="7010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2B7385-FE17-83D9-06FD-2EABE888FF7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104975" y="-81643"/>
            <a:ext cx="6193042" cy="7010400"/>
          </a:xfrm>
          <a:prstGeom prst="rect">
            <a:avLst/>
          </a:prstGeom>
        </p:spPr>
      </p:pic>
      <p:sp>
        <p:nvSpPr>
          <p:cNvPr id="11" name="Google Shape;49;p37">
            <a:extLst>
              <a:ext uri="{FF2B5EF4-FFF2-40B4-BE49-F238E27FC236}">
                <a16:creationId xmlns:a16="http://schemas.microsoft.com/office/drawing/2014/main" id="{58F9ABF3-7F3D-3A98-6EA9-963239E59DDA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0" y="1"/>
            <a:ext cx="4100839" cy="458288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Click icon to add picture</a:t>
            </a:r>
            <a:endParaRPr dirty="0"/>
          </a:p>
        </p:txBody>
      </p:sp>
      <p:sp>
        <p:nvSpPr>
          <p:cNvPr id="12" name="Google Shape;49;p37">
            <a:extLst>
              <a:ext uri="{FF2B5EF4-FFF2-40B4-BE49-F238E27FC236}">
                <a16:creationId xmlns:a16="http://schemas.microsoft.com/office/drawing/2014/main" id="{8EF2C4BD-F04A-BE85-AB63-D4C92A16B64A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4100839" y="1"/>
            <a:ext cx="4100839" cy="458288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Click icon to add picture</a:t>
            </a:r>
            <a:endParaRPr dirty="0"/>
          </a:p>
        </p:txBody>
      </p:sp>
      <p:sp>
        <p:nvSpPr>
          <p:cNvPr id="13" name="Google Shape;49;p37">
            <a:extLst>
              <a:ext uri="{FF2B5EF4-FFF2-40B4-BE49-F238E27FC236}">
                <a16:creationId xmlns:a16="http://schemas.microsoft.com/office/drawing/2014/main" id="{1CA0B57C-5C60-3F51-6C4C-EBA3D2D71095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8197179" y="1"/>
            <a:ext cx="3994822" cy="458288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Click icon to add picture</a:t>
            </a:r>
            <a:endParaRPr dirty="0"/>
          </a:p>
        </p:txBody>
      </p:sp>
      <p:sp>
        <p:nvSpPr>
          <p:cNvPr id="8" name="Google Shape;25;p32">
            <a:extLst>
              <a:ext uri="{FF2B5EF4-FFF2-40B4-BE49-F238E27FC236}">
                <a16:creationId xmlns:a16="http://schemas.microsoft.com/office/drawing/2014/main" id="{FBE69134-AC6C-1E9C-88C3-6AA5036A91AA}"/>
              </a:ext>
            </a:extLst>
          </p:cNvPr>
          <p:cNvSpPr txBox="1"/>
          <p:nvPr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chemeClr val="lt1"/>
                </a:solidFill>
                <a:latin typeface="Overpass Medium" pitchFamily="2" charset="77"/>
                <a:ea typeface="Inter"/>
                <a:cs typeface="Inter"/>
                <a:sym typeface="Inter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50" b="0" i="0" u="none" strike="noStrike" cap="none" dirty="0">
              <a:solidFill>
                <a:schemeClr val="lt1"/>
              </a:solidFill>
              <a:latin typeface="Overpass Medium" pitchFamily="2" charset="77"/>
              <a:ea typeface="Inter"/>
              <a:cs typeface="Inter"/>
              <a:sym typeface="Inter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FD1CD59-EB24-5225-8ECB-F63F11E3416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8112" y="6207243"/>
            <a:ext cx="877206" cy="434044"/>
          </a:xfrm>
          <a:prstGeom prst="rect">
            <a:avLst/>
          </a:prstGeom>
        </p:spPr>
      </p:pic>
      <p:sp>
        <p:nvSpPr>
          <p:cNvPr id="10" name="Google Shape;27;p32">
            <a:extLst>
              <a:ext uri="{FF2B5EF4-FFF2-40B4-BE49-F238E27FC236}">
                <a16:creationId xmlns:a16="http://schemas.microsoft.com/office/drawing/2014/main" id="{635AC36B-6AB6-22CD-12F7-EDF1D834F3E3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504636" y="4900719"/>
            <a:ext cx="11200681" cy="111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50800" lvl="0" indent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latin typeface="Overpass Light" pitchFamily="2" charset="77"/>
                <a:ea typeface="Overpass Light" pitchFamily="2" charset="77"/>
                <a:cs typeface="Overpass Light" pitchFamily="2" charset="77"/>
                <a:sym typeface="Inter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68072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and Content" preserve="1">
  <p:cSld name="5_Title and Content">
    <p:bg>
      <p:bgPr>
        <a:solidFill>
          <a:schemeClr val="accent2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082D4D1-CCA1-4AAE-0299-26CF34F3652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06016" y="-81643"/>
            <a:ext cx="6193042" cy="7010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2B7385-FE17-83D9-06FD-2EABE888FF7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104975" y="-81643"/>
            <a:ext cx="6193042" cy="7010400"/>
          </a:xfrm>
          <a:prstGeom prst="rect">
            <a:avLst/>
          </a:prstGeom>
        </p:spPr>
      </p:pic>
      <p:sp>
        <p:nvSpPr>
          <p:cNvPr id="7" name="Google Shape;26;p32">
            <a:extLst>
              <a:ext uri="{FF2B5EF4-FFF2-40B4-BE49-F238E27FC236}">
                <a16:creationId xmlns:a16="http://schemas.microsoft.com/office/drawing/2014/main" id="{4EE97BE5-3A67-5952-3CA2-54297E8C71B2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776613" y="3156771"/>
            <a:ext cx="8742169" cy="720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Inter"/>
              <a:buNone/>
              <a:defRPr sz="5200" b="0" i="0">
                <a:solidFill>
                  <a:schemeClr val="tx1"/>
                </a:solidFill>
                <a:latin typeface="Obviously Narw Bold" pitchFamily="82" charset="77"/>
                <a:ea typeface="Inter"/>
                <a:cs typeface="Obviously Narw Bold" pitchFamily="82" charset="77"/>
                <a:sym typeface="In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8" name="Google Shape;27;p32">
            <a:extLst>
              <a:ext uri="{FF2B5EF4-FFF2-40B4-BE49-F238E27FC236}">
                <a16:creationId xmlns:a16="http://schemas.microsoft.com/office/drawing/2014/main" id="{E3DE5FF6-CE49-C350-694F-35075E2D227B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776613" y="4159070"/>
            <a:ext cx="9144000" cy="29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0" i="0">
                <a:solidFill>
                  <a:schemeClr val="tx1"/>
                </a:solidFill>
                <a:latin typeface="Overpass Medium" pitchFamily="2" charset="77"/>
                <a:ea typeface="Overpass Medium" pitchFamily="2" charset="77"/>
                <a:cs typeface="Overpass Medium" pitchFamily="2" charset="77"/>
                <a:sym typeface="Inter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10" name="Google Shape;25;p32">
            <a:extLst>
              <a:ext uri="{FF2B5EF4-FFF2-40B4-BE49-F238E27FC236}">
                <a16:creationId xmlns:a16="http://schemas.microsoft.com/office/drawing/2014/main" id="{CFCC5E57-BAE3-1E1C-74CE-59FC3EFB82F4}"/>
              </a:ext>
            </a:extLst>
          </p:cNvPr>
          <p:cNvSpPr txBox="1"/>
          <p:nvPr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chemeClr val="lt1"/>
                </a:solidFill>
                <a:latin typeface="Overpass Medium" pitchFamily="2" charset="77"/>
                <a:ea typeface="Inter"/>
                <a:cs typeface="Inter"/>
                <a:sym typeface="Inter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50" b="0" i="0" u="none" strike="noStrike" cap="none" dirty="0">
              <a:solidFill>
                <a:schemeClr val="lt1"/>
              </a:solidFill>
              <a:latin typeface="Overpass Medium" pitchFamily="2" charset="77"/>
              <a:ea typeface="Inter"/>
              <a:cs typeface="Inter"/>
              <a:sym typeface="Inter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8DC164D-DF40-CC02-3D66-D11E1443D44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8112" y="6207243"/>
            <a:ext cx="877206" cy="43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2502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3_Title Slide">
    <p:bg>
      <p:bgPr>
        <a:solidFill>
          <a:schemeClr val="accent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044254B-E141-09BE-06BA-AE0F1D4889C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998520" y="-152400"/>
            <a:ext cx="6193042" cy="7010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0F4B5A9-7E61-BFB3-D255-C6307994FBE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06019" y="-76200"/>
            <a:ext cx="6193042" cy="7010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9F627B4-4583-328C-B7DE-7D0D2D00878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8496" y="5594369"/>
            <a:ext cx="1556696" cy="96352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A6AB1C4-582D-95A7-0B49-B9B7992B2D9A}"/>
              </a:ext>
            </a:extLst>
          </p:cNvPr>
          <p:cNvSpPr/>
          <p:nvPr/>
        </p:nvSpPr>
        <p:spPr>
          <a:xfrm flipH="1">
            <a:off x="-3" y="0"/>
            <a:ext cx="12192002" cy="4922457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871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blipFill>
                <a:blip r:embed="rId5"/>
                <a:stretch>
                  <a:fillRect/>
                </a:stretch>
              </a:blipFill>
            </a:endParaRPr>
          </a:p>
        </p:txBody>
      </p:sp>
      <p:sp>
        <p:nvSpPr>
          <p:cNvPr id="7" name="Title 27">
            <a:extLst>
              <a:ext uri="{FF2B5EF4-FFF2-40B4-BE49-F238E27FC236}">
                <a16:creationId xmlns:a16="http://schemas.microsoft.com/office/drawing/2014/main" id="{72D2FD0A-C0D9-C4A9-7856-D68C2FAB2A3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5315" y="5594369"/>
            <a:ext cx="6301784" cy="609398"/>
          </a:xfrm>
        </p:spPr>
        <p:txBody>
          <a:bodyPr>
            <a:normAutofit fontScale="90000"/>
          </a:bodyPr>
          <a:lstStyle>
            <a:lvl1pPr>
              <a:defRPr b="0" i="0">
                <a:solidFill>
                  <a:schemeClr val="bg1"/>
                </a:solidFill>
                <a:latin typeface="Obviously Narw Bold" pitchFamily="82" charset="77"/>
              </a:defRPr>
            </a:lvl1pPr>
          </a:lstStyle>
          <a:p>
            <a:r>
              <a:rPr lang="en-US" dirty="0"/>
              <a:t>Lorem Ipsum Title</a:t>
            </a:r>
          </a:p>
        </p:txBody>
      </p:sp>
      <p:sp>
        <p:nvSpPr>
          <p:cNvPr id="8" name="Subtitle 28">
            <a:extLst>
              <a:ext uri="{FF2B5EF4-FFF2-40B4-BE49-F238E27FC236}">
                <a16:creationId xmlns:a16="http://schemas.microsoft.com/office/drawing/2014/main" id="{01C8787B-50C9-171C-CC6B-8BEEF283281E}"/>
              </a:ext>
            </a:extLst>
          </p:cNvPr>
          <p:cNvSpPr>
            <a:spLocks noGrp="1"/>
          </p:cNvSpPr>
          <p:nvPr>
            <p:ph type="subTitle" idx="4294967295" hasCustomPrompt="1"/>
          </p:nvPr>
        </p:nvSpPr>
        <p:spPr>
          <a:xfrm>
            <a:off x="412165" y="6203767"/>
            <a:ext cx="9144000" cy="377539"/>
          </a:xfrm>
        </p:spPr>
        <p:txBody>
          <a:bodyPr>
            <a:normAutofit fontScale="77500" lnSpcReduction="20000"/>
          </a:bodyPr>
          <a:lstStyle/>
          <a:p>
            <a:pPr marL="50800" indent="0">
              <a:buNone/>
            </a:pPr>
            <a:r>
              <a:rPr lang="en-US" sz="1800" dirty="0">
                <a:solidFill>
                  <a:schemeClr val="bg1"/>
                </a:solidFill>
                <a:latin typeface="Overpass Medium" pitchFamily="2" charset="77"/>
                <a:cs typeface="Arial" panose="020B0604020202020204" pitchFamily="34" charset="0"/>
              </a:rPr>
              <a:t>Date</a:t>
            </a:r>
          </a:p>
        </p:txBody>
      </p:sp>
      <p:sp>
        <p:nvSpPr>
          <p:cNvPr id="4" name="Picture Placeholder 13">
            <a:extLst>
              <a:ext uri="{FF2B5EF4-FFF2-40B4-BE49-F238E27FC236}">
                <a16:creationId xmlns:a16="http://schemas.microsoft.com/office/drawing/2014/main" id="{E4919C9A-89F4-D243-C277-9C55A3F3BDB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3" y="570016"/>
            <a:ext cx="11107368" cy="4337967"/>
          </a:xfrm>
          <a:solidFill>
            <a:schemeClr val="bg1">
              <a:lumMod val="85000"/>
            </a:schemeClr>
          </a:solidFill>
        </p:spPr>
        <p:txBody>
          <a:bodyPr anchor="ctr" anchorCtr="1"/>
          <a:lstStyle>
            <a:lvl1pPr marL="5080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7" name="Picture Placeholder 13">
            <a:extLst>
              <a:ext uri="{FF2B5EF4-FFF2-40B4-BE49-F238E27FC236}">
                <a16:creationId xmlns:a16="http://schemas.microsoft.com/office/drawing/2014/main" id="{026DABBA-051B-F410-76F1-E33520E7416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327400" cy="4122738"/>
          </a:xfrm>
          <a:solidFill>
            <a:schemeClr val="bg1">
              <a:lumMod val="85000"/>
            </a:schemeClr>
          </a:solidFill>
        </p:spPr>
        <p:txBody>
          <a:bodyPr anchor="ctr" anchorCtr="1"/>
          <a:lstStyle>
            <a:lvl1pPr marL="5080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47960B6A-CD8D-E827-2BF1-9ACCD33E27D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348061" y="0"/>
            <a:ext cx="3327400" cy="4122738"/>
          </a:xfrm>
          <a:solidFill>
            <a:schemeClr val="bg1">
              <a:lumMod val="85000"/>
            </a:schemeClr>
          </a:solidFill>
        </p:spPr>
        <p:txBody>
          <a:bodyPr anchor="ctr" anchorCtr="1"/>
          <a:lstStyle>
            <a:lvl1pPr marL="5080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9" name="Picture Placeholder 13">
            <a:extLst>
              <a:ext uri="{FF2B5EF4-FFF2-40B4-BE49-F238E27FC236}">
                <a16:creationId xmlns:a16="http://schemas.microsoft.com/office/drawing/2014/main" id="{25CDA2AC-1E9F-16EB-FE4C-47817402771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672017" y="0"/>
            <a:ext cx="3327400" cy="4122738"/>
          </a:xfrm>
          <a:solidFill>
            <a:schemeClr val="bg1">
              <a:lumMod val="85000"/>
            </a:schemeClr>
          </a:solidFill>
        </p:spPr>
        <p:txBody>
          <a:bodyPr anchor="ctr" anchorCtr="1"/>
          <a:lstStyle>
            <a:lvl1pPr marL="5080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3971714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3_Title Slide">
    <p:bg>
      <p:bgPr>
        <a:solidFill>
          <a:schemeClr val="accent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4EBF831-3E6F-640C-B9A7-6C68CA5BF55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6096000" y="276694"/>
            <a:ext cx="6193042" cy="7010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06CEFCB-F36E-D530-786E-31339E2F990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-106019" y="276694"/>
            <a:ext cx="6193042" cy="70104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EA773C7-06BD-1A34-60CD-C7448154ABBD}"/>
              </a:ext>
            </a:extLst>
          </p:cNvPr>
          <p:cNvSpPr/>
          <p:nvPr/>
        </p:nvSpPr>
        <p:spPr>
          <a:xfrm flipH="1">
            <a:off x="-1" y="0"/>
            <a:ext cx="8804031" cy="5362876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blipFill>
                <a:blip r:embed="rId4"/>
                <a:stretch>
                  <a:fillRect/>
                </a:stretch>
              </a:blipFill>
            </a:endParaRPr>
          </a:p>
        </p:txBody>
      </p:sp>
      <p:sp>
        <p:nvSpPr>
          <p:cNvPr id="4" name="Title 27">
            <a:extLst>
              <a:ext uri="{FF2B5EF4-FFF2-40B4-BE49-F238E27FC236}">
                <a16:creationId xmlns:a16="http://schemas.microsoft.com/office/drawing/2014/main" id="{CF740BCA-7C84-1459-CE60-6A09A16AB5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5315" y="5594369"/>
            <a:ext cx="6301784" cy="609398"/>
          </a:xfrm>
        </p:spPr>
        <p:txBody>
          <a:bodyPr>
            <a:normAutofit fontScale="90000"/>
          </a:bodyPr>
          <a:lstStyle>
            <a:lvl1pPr>
              <a:defRPr b="0" i="0">
                <a:solidFill>
                  <a:schemeClr val="bg1"/>
                </a:solidFill>
                <a:latin typeface="Obviously Narw Bold" pitchFamily="8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946651-A9C5-5CA8-F11A-F6CD1D25FFF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8496" y="5594369"/>
            <a:ext cx="1556696" cy="963525"/>
          </a:xfrm>
          <a:prstGeom prst="rect">
            <a:avLst/>
          </a:prstGeom>
        </p:spPr>
      </p:pic>
      <p:sp>
        <p:nvSpPr>
          <p:cNvPr id="9" name="Subtitle 28">
            <a:extLst>
              <a:ext uri="{FF2B5EF4-FFF2-40B4-BE49-F238E27FC236}">
                <a16:creationId xmlns:a16="http://schemas.microsoft.com/office/drawing/2014/main" id="{A557FB66-516C-66EC-FC13-24F1BC5C1AF7}"/>
              </a:ext>
            </a:extLst>
          </p:cNvPr>
          <p:cNvSpPr>
            <a:spLocks noGrp="1"/>
          </p:cNvSpPr>
          <p:nvPr>
            <p:ph type="subTitle" idx="4294967295" hasCustomPrompt="1"/>
          </p:nvPr>
        </p:nvSpPr>
        <p:spPr>
          <a:xfrm>
            <a:off x="412165" y="6203767"/>
            <a:ext cx="9144000" cy="377539"/>
          </a:xfrm>
        </p:spPr>
        <p:txBody>
          <a:bodyPr>
            <a:normAutofit fontScale="77500" lnSpcReduction="20000"/>
          </a:bodyPr>
          <a:lstStyle/>
          <a:p>
            <a:pPr marL="50800" indent="0">
              <a:buNone/>
            </a:pPr>
            <a:r>
              <a:rPr lang="en-US" sz="1800" dirty="0">
                <a:solidFill>
                  <a:schemeClr val="bg1"/>
                </a:solidFill>
                <a:latin typeface="Overpass Medium" pitchFamily="2" charset="77"/>
                <a:cs typeface="Arial" panose="020B0604020202020204" pitchFamily="34" charset="0"/>
              </a:rPr>
              <a:t>Date</a:t>
            </a:r>
          </a:p>
        </p:txBody>
      </p:sp>
      <p:sp>
        <p:nvSpPr>
          <p:cNvPr id="17" name="Picture Placeholder 15">
            <a:extLst>
              <a:ext uri="{FF2B5EF4-FFF2-40B4-BE49-F238E27FC236}">
                <a16:creationId xmlns:a16="http://schemas.microsoft.com/office/drawing/2014/main" id="{9EAD1FE5-1450-D72C-9948-8B45358BD50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962025"/>
            <a:ext cx="7900988" cy="4400550"/>
          </a:xfrm>
          <a:solidFill>
            <a:schemeClr val="bg1">
              <a:lumMod val="85000"/>
            </a:schemeClr>
          </a:solidFill>
        </p:spPr>
        <p:txBody>
          <a:bodyPr anchor="ctr" anchorCtr="1"/>
          <a:lstStyle>
            <a:lvl1pPr marL="5080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7804006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bg>
      <p:bgPr>
        <a:solidFill>
          <a:schemeClr val="accent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731193" y="-154580"/>
            <a:ext cx="6193042" cy="701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6019" y="-76200"/>
            <a:ext cx="6193042" cy="701040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2"/>
          <p:cNvSpPr/>
          <p:nvPr/>
        </p:nvSpPr>
        <p:spPr>
          <a:xfrm flipH="1">
            <a:off x="-3" y="0"/>
            <a:ext cx="12192002" cy="4922457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l="8716"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2"/>
          <p:cNvSpPr txBox="1">
            <a:spLocks noGrp="1"/>
          </p:cNvSpPr>
          <p:nvPr>
            <p:ph type="ctrTitle"/>
          </p:nvPr>
        </p:nvSpPr>
        <p:spPr>
          <a:xfrm>
            <a:off x="435315" y="5594369"/>
            <a:ext cx="6301784" cy="609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89"/>
              <a:buNone/>
              <a:defRPr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"/>
          <p:cNvSpPr txBox="1">
            <a:spLocks noGrp="1"/>
          </p:cNvSpPr>
          <p:nvPr>
            <p:ph type="subTitle" idx="1"/>
          </p:nvPr>
        </p:nvSpPr>
        <p:spPr>
          <a:xfrm>
            <a:off x="412165" y="6203767"/>
            <a:ext cx="9144000" cy="377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13"/>
              <a:buChar char="•"/>
              <a:defRPr/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3097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81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323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323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323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323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323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323"/>
              <a:buChar char="•"/>
              <a:defRPr/>
            </a:lvl9pPr>
          </a:lstStyle>
          <a:p>
            <a:endParaRPr/>
          </a:p>
        </p:txBody>
      </p:sp>
      <p:pic>
        <p:nvPicPr>
          <p:cNvPr id="22" name="Google Shape;22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3334287" cy="4103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34287" y="0"/>
            <a:ext cx="3334287" cy="4103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668574" y="0"/>
            <a:ext cx="3334287" cy="4103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A logo with a bear and a star&#10;&#10;Description automatically generated">
            <a:extLst>
              <a:ext uri="{FF2B5EF4-FFF2-40B4-BE49-F238E27FC236}">
                <a16:creationId xmlns:a16="http://schemas.microsoft.com/office/drawing/2014/main" id="{ABAFCEEF-006E-F1E1-53E2-74E1FCAE22E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151354" y="5834553"/>
            <a:ext cx="1149104" cy="1151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0971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3_Title Slide">
    <p:bg>
      <p:bgPr>
        <a:solidFill>
          <a:schemeClr val="accent1"/>
        </a:solid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3"/>
          <p:cNvPicPr preferRelativeResize="0"/>
          <p:nvPr/>
        </p:nvPicPr>
        <p:blipFill rotWithShape="1">
          <a:blip r:embed="rId2">
            <a:alphaModFix amt="65000"/>
          </a:blip>
          <a:srcRect/>
          <a:stretch/>
        </p:blipFill>
        <p:spPr>
          <a:xfrm>
            <a:off x="6104978" y="-76200"/>
            <a:ext cx="6193042" cy="701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3"/>
          <p:cNvPicPr preferRelativeResize="0"/>
          <p:nvPr/>
        </p:nvPicPr>
        <p:blipFill rotWithShape="1">
          <a:blip r:embed="rId2">
            <a:alphaModFix amt="65000"/>
          </a:blip>
          <a:srcRect/>
          <a:stretch/>
        </p:blipFill>
        <p:spPr>
          <a:xfrm>
            <a:off x="-106019" y="-76200"/>
            <a:ext cx="6193042" cy="701040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3"/>
          <p:cNvSpPr/>
          <p:nvPr/>
        </p:nvSpPr>
        <p:spPr>
          <a:xfrm flipH="1">
            <a:off x="-1" y="0"/>
            <a:ext cx="8804031" cy="5362876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" name="Google Shape;29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962263"/>
            <a:ext cx="7901354" cy="440061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3"/>
          <p:cNvSpPr txBox="1">
            <a:spLocks noGrp="1"/>
          </p:cNvSpPr>
          <p:nvPr>
            <p:ph type="ctrTitle"/>
          </p:nvPr>
        </p:nvSpPr>
        <p:spPr>
          <a:xfrm>
            <a:off x="435315" y="5594369"/>
            <a:ext cx="6301784" cy="609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89"/>
              <a:buNone/>
              <a:defRPr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"/>
          </p:nvPr>
        </p:nvSpPr>
        <p:spPr>
          <a:xfrm>
            <a:off x="412165" y="6203767"/>
            <a:ext cx="9144000" cy="377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13"/>
              <a:buChar char="•"/>
              <a:defRPr/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3097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81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323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323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323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323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323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323"/>
              <a:buChar char="•"/>
              <a:defRPr/>
            </a:lvl9pPr>
          </a:lstStyle>
          <a:p>
            <a:endParaRPr/>
          </a:p>
        </p:txBody>
      </p:sp>
      <p:pic>
        <p:nvPicPr>
          <p:cNvPr id="2" name="Picture 1" descr="A logo with a bear and a star&#10;&#10;Description automatically generated">
            <a:extLst>
              <a:ext uri="{FF2B5EF4-FFF2-40B4-BE49-F238E27FC236}">
                <a16:creationId xmlns:a16="http://schemas.microsoft.com/office/drawing/2014/main" id="{DEC6BF82-CFB2-8B2F-DFDC-2D9A1295507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151354" y="5834553"/>
            <a:ext cx="1149104" cy="1151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1050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 preserve="1">
  <p:cSld name="3_Title Slide">
    <p:bg>
      <p:bgPr>
        <a:solidFill>
          <a:schemeClr val="accent3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EA6AEE4-73AE-6207-D058-014FFBEA0A8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104979" y="-76200"/>
            <a:ext cx="6193042" cy="7010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F71254-490B-424C-9445-705798EC14F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5000"/>
          </a:blip>
          <a:stretch>
            <a:fillRect/>
          </a:stretch>
        </p:blipFill>
        <p:spPr>
          <a:xfrm>
            <a:off x="-106019" y="-76200"/>
            <a:ext cx="6193042" cy="70104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A6AB1C4-582D-95A7-0B49-B9B7992B2D9A}"/>
              </a:ext>
            </a:extLst>
          </p:cNvPr>
          <p:cNvSpPr/>
          <p:nvPr/>
        </p:nvSpPr>
        <p:spPr>
          <a:xfrm flipH="1">
            <a:off x="-1" y="0"/>
            <a:ext cx="8804031" cy="5362876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blipFill>
                <a:blip r:embed="rId4"/>
                <a:stretch>
                  <a:fillRect/>
                </a:stretch>
              </a:blipFill>
            </a:endParaRPr>
          </a:p>
        </p:txBody>
      </p:sp>
      <p:sp>
        <p:nvSpPr>
          <p:cNvPr id="6" name="Title 27">
            <a:extLst>
              <a:ext uri="{FF2B5EF4-FFF2-40B4-BE49-F238E27FC236}">
                <a16:creationId xmlns:a16="http://schemas.microsoft.com/office/drawing/2014/main" id="{43E98A3D-1E82-B870-24A9-E6FB5D67DB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5315" y="5594369"/>
            <a:ext cx="6301784" cy="609398"/>
          </a:xfrm>
        </p:spPr>
        <p:txBody>
          <a:bodyPr>
            <a:normAutofit fontScale="90000"/>
          </a:bodyPr>
          <a:lstStyle>
            <a:lvl1pPr>
              <a:defRPr b="0" i="0">
                <a:solidFill>
                  <a:schemeClr val="bg1"/>
                </a:solidFill>
                <a:latin typeface="Obviously Narw Bold" pitchFamily="8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981C08-E72C-964F-A835-5F9D3E8DD83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8496" y="5594369"/>
            <a:ext cx="1556696" cy="963525"/>
          </a:xfrm>
          <a:prstGeom prst="rect">
            <a:avLst/>
          </a:prstGeom>
        </p:spPr>
      </p:pic>
      <p:sp>
        <p:nvSpPr>
          <p:cNvPr id="8" name="Subtitle 28">
            <a:extLst>
              <a:ext uri="{FF2B5EF4-FFF2-40B4-BE49-F238E27FC236}">
                <a16:creationId xmlns:a16="http://schemas.microsoft.com/office/drawing/2014/main" id="{6461671B-EBB3-81E3-47D2-09A51F62DFBA}"/>
              </a:ext>
            </a:extLst>
          </p:cNvPr>
          <p:cNvSpPr>
            <a:spLocks noGrp="1"/>
          </p:cNvSpPr>
          <p:nvPr>
            <p:ph type="subTitle" idx="4294967295" hasCustomPrompt="1"/>
          </p:nvPr>
        </p:nvSpPr>
        <p:spPr>
          <a:xfrm>
            <a:off x="412165" y="6203767"/>
            <a:ext cx="9144000" cy="377539"/>
          </a:xfrm>
        </p:spPr>
        <p:txBody>
          <a:bodyPr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 marL="50800" indent="0">
              <a:buNone/>
            </a:pPr>
            <a:r>
              <a:rPr lang="en-US" sz="1800" dirty="0">
                <a:solidFill>
                  <a:schemeClr val="bg1"/>
                </a:solidFill>
                <a:latin typeface="Overpass Medium" pitchFamily="2" charset="77"/>
                <a:cs typeface="Arial" panose="020B0604020202020204" pitchFamily="34" charset="0"/>
              </a:rPr>
              <a:t>Date</a:t>
            </a:r>
          </a:p>
        </p:txBody>
      </p:sp>
      <p:sp>
        <p:nvSpPr>
          <p:cNvPr id="11" name="Picture Placeholder 15">
            <a:extLst>
              <a:ext uri="{FF2B5EF4-FFF2-40B4-BE49-F238E27FC236}">
                <a16:creationId xmlns:a16="http://schemas.microsoft.com/office/drawing/2014/main" id="{465D07B0-6D5A-4F26-4D94-3B0B55DB119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962025"/>
            <a:ext cx="7900988" cy="4400550"/>
          </a:xfrm>
          <a:solidFill>
            <a:schemeClr val="bg1">
              <a:lumMod val="85000"/>
            </a:schemeClr>
          </a:solidFill>
        </p:spPr>
        <p:txBody>
          <a:bodyPr anchor="ctr" anchorCtr="1"/>
          <a:lstStyle>
            <a:lvl1pPr marL="5080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82830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3_Title Slide">
    <p:bg>
      <p:bgPr>
        <a:solidFill>
          <a:schemeClr val="accent4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4"/>
          <p:cNvPicPr preferRelativeResize="0"/>
          <p:nvPr/>
        </p:nvPicPr>
        <p:blipFill rotWithShape="1">
          <a:blip r:embed="rId2">
            <a:alphaModFix amt="65000"/>
          </a:blip>
          <a:srcRect/>
          <a:stretch/>
        </p:blipFill>
        <p:spPr>
          <a:xfrm>
            <a:off x="6104978" y="-76200"/>
            <a:ext cx="6193042" cy="701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4"/>
          <p:cNvPicPr preferRelativeResize="0"/>
          <p:nvPr/>
        </p:nvPicPr>
        <p:blipFill rotWithShape="1">
          <a:blip r:embed="rId2">
            <a:alphaModFix amt="65000"/>
          </a:blip>
          <a:srcRect/>
          <a:stretch/>
        </p:blipFill>
        <p:spPr>
          <a:xfrm>
            <a:off x="-106019" y="-76200"/>
            <a:ext cx="6193042" cy="701040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4"/>
          <p:cNvSpPr/>
          <p:nvPr/>
        </p:nvSpPr>
        <p:spPr>
          <a:xfrm flipH="1">
            <a:off x="-1" y="0"/>
            <a:ext cx="8804031" cy="5362876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4"/>
          <p:cNvSpPr txBox="1">
            <a:spLocks noGrp="1"/>
          </p:cNvSpPr>
          <p:nvPr>
            <p:ph type="ctrTitle"/>
          </p:nvPr>
        </p:nvSpPr>
        <p:spPr>
          <a:xfrm>
            <a:off x="435315" y="5594369"/>
            <a:ext cx="6301784" cy="609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89"/>
              <a:buNone/>
              <a:defRPr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9pPr>
          </a:lstStyle>
          <a:p>
            <a:endParaRPr/>
          </a:p>
        </p:txBody>
      </p:sp>
      <p:pic>
        <p:nvPicPr>
          <p:cNvPr id="38" name="Google Shape;38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962263"/>
            <a:ext cx="7901354" cy="4400613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4"/>
          <p:cNvSpPr txBox="1">
            <a:spLocks noGrp="1"/>
          </p:cNvSpPr>
          <p:nvPr>
            <p:ph type="subTitle" idx="1"/>
          </p:nvPr>
        </p:nvSpPr>
        <p:spPr>
          <a:xfrm>
            <a:off x="412165" y="6203767"/>
            <a:ext cx="9144000" cy="377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13"/>
              <a:buChar char="•"/>
              <a:defRPr/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3097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81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323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323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323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323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323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323"/>
              <a:buChar char="•"/>
              <a:defRPr/>
            </a:lvl9pPr>
          </a:lstStyle>
          <a:p>
            <a:endParaRPr/>
          </a:p>
        </p:txBody>
      </p:sp>
      <p:pic>
        <p:nvPicPr>
          <p:cNvPr id="40" name="Google Shape;40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972800" y="5486400"/>
            <a:ext cx="1082127" cy="10821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68635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3_Title Slide">
    <p:bg>
      <p:bgPr>
        <a:solidFill>
          <a:schemeClr val="accent3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oogle Shape;42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104979" y="-76200"/>
            <a:ext cx="6193042" cy="701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5"/>
          <p:cNvPicPr preferRelativeResize="0"/>
          <p:nvPr/>
        </p:nvPicPr>
        <p:blipFill rotWithShape="1">
          <a:blip r:embed="rId2">
            <a:alphaModFix amt="75000"/>
          </a:blip>
          <a:srcRect/>
          <a:stretch/>
        </p:blipFill>
        <p:spPr>
          <a:xfrm>
            <a:off x="-106019" y="-76200"/>
            <a:ext cx="6193042" cy="7010400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5"/>
          <p:cNvSpPr/>
          <p:nvPr/>
        </p:nvSpPr>
        <p:spPr>
          <a:xfrm flipH="1">
            <a:off x="-1" y="0"/>
            <a:ext cx="8804031" cy="5362876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5"/>
          <p:cNvSpPr txBox="1">
            <a:spLocks noGrp="1"/>
          </p:cNvSpPr>
          <p:nvPr>
            <p:ph type="ctrTitle"/>
          </p:nvPr>
        </p:nvSpPr>
        <p:spPr>
          <a:xfrm>
            <a:off x="435315" y="5594369"/>
            <a:ext cx="6301784" cy="609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89"/>
              <a:buNone/>
              <a:defRPr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9pPr>
          </a:lstStyle>
          <a:p>
            <a:endParaRPr/>
          </a:p>
        </p:txBody>
      </p:sp>
      <p:pic>
        <p:nvPicPr>
          <p:cNvPr id="46" name="Google Shape;46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962263"/>
            <a:ext cx="7901354" cy="4400613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5"/>
          <p:cNvSpPr txBox="1">
            <a:spLocks noGrp="1"/>
          </p:cNvSpPr>
          <p:nvPr>
            <p:ph type="subTitle" idx="1"/>
          </p:nvPr>
        </p:nvSpPr>
        <p:spPr>
          <a:xfrm>
            <a:off x="412165" y="6203767"/>
            <a:ext cx="9144000" cy="377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13"/>
              <a:buChar char="•"/>
              <a:defRPr/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3097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81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323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323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323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323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323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323"/>
              <a:buChar char="•"/>
              <a:defRPr/>
            </a:lvl9pPr>
          </a:lstStyle>
          <a:p>
            <a:endParaRPr/>
          </a:p>
        </p:txBody>
      </p:sp>
      <p:pic>
        <p:nvPicPr>
          <p:cNvPr id="2" name="Picture 1" descr="A logo with a bear and a star&#10;&#10;Description automatically generated">
            <a:extLst>
              <a:ext uri="{FF2B5EF4-FFF2-40B4-BE49-F238E27FC236}">
                <a16:creationId xmlns:a16="http://schemas.microsoft.com/office/drawing/2014/main" id="{DB8427DD-4C79-FC34-0A7B-9C9F371A237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151354" y="5834553"/>
            <a:ext cx="1149104" cy="1151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3911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3_Title Slide">
    <p:bg>
      <p:bgPr>
        <a:solidFill>
          <a:schemeClr val="accent1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oogle Shape;50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096000" y="-76200"/>
            <a:ext cx="6193042" cy="701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6019" y="-76200"/>
            <a:ext cx="6193042" cy="7010400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6"/>
          <p:cNvSpPr/>
          <p:nvPr/>
        </p:nvSpPr>
        <p:spPr>
          <a:xfrm flipH="1">
            <a:off x="-1" y="0"/>
            <a:ext cx="8804031" cy="5362876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53;p6"/>
          <p:cNvSpPr txBox="1">
            <a:spLocks noGrp="1"/>
          </p:cNvSpPr>
          <p:nvPr>
            <p:ph type="ctrTitle"/>
          </p:nvPr>
        </p:nvSpPr>
        <p:spPr>
          <a:xfrm>
            <a:off x="435315" y="5594369"/>
            <a:ext cx="6301784" cy="609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89"/>
              <a:buNone/>
              <a:defRPr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9pPr>
          </a:lstStyle>
          <a:p>
            <a:endParaRPr/>
          </a:p>
        </p:txBody>
      </p:sp>
      <p:pic>
        <p:nvPicPr>
          <p:cNvPr id="54" name="Google Shape;54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962263"/>
            <a:ext cx="7901354" cy="4400613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6"/>
          <p:cNvSpPr txBox="1">
            <a:spLocks noGrp="1"/>
          </p:cNvSpPr>
          <p:nvPr>
            <p:ph type="subTitle" idx="1"/>
          </p:nvPr>
        </p:nvSpPr>
        <p:spPr>
          <a:xfrm>
            <a:off x="412165" y="6203767"/>
            <a:ext cx="9144000" cy="377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13"/>
              <a:buChar char="•"/>
              <a:defRPr/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3097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81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323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323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323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323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323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323"/>
              <a:buChar char="•"/>
              <a:defRPr/>
            </a:lvl9pPr>
          </a:lstStyle>
          <a:p>
            <a:endParaRPr/>
          </a:p>
        </p:txBody>
      </p:sp>
      <p:pic>
        <p:nvPicPr>
          <p:cNvPr id="2" name="Picture 1" descr="A logo with a bear and a star&#10;&#10;Description automatically generated">
            <a:extLst>
              <a:ext uri="{FF2B5EF4-FFF2-40B4-BE49-F238E27FC236}">
                <a16:creationId xmlns:a16="http://schemas.microsoft.com/office/drawing/2014/main" id="{29B870AC-03AF-35EB-EA8E-C7D839885C9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151354" y="5834553"/>
            <a:ext cx="1149104" cy="1151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8621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bg>
      <p:bgPr>
        <a:solidFill>
          <a:schemeClr val="accent1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97042" y="8878"/>
            <a:ext cx="6193042" cy="701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113951" y="0"/>
            <a:ext cx="6193042" cy="7010400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7"/>
          <p:cNvSpPr txBox="1">
            <a:spLocks noGrp="1"/>
          </p:cNvSpPr>
          <p:nvPr>
            <p:ph type="ctrTitle"/>
          </p:nvPr>
        </p:nvSpPr>
        <p:spPr>
          <a:xfrm>
            <a:off x="776613" y="2041067"/>
            <a:ext cx="10515600" cy="2326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Font typeface="Inter"/>
              <a:buNone/>
              <a:defRPr sz="56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7"/>
          <p:cNvSpPr txBox="1">
            <a:spLocks noGrp="1"/>
          </p:cNvSpPr>
          <p:nvPr>
            <p:ph type="subTitle" idx="1"/>
          </p:nvPr>
        </p:nvSpPr>
        <p:spPr>
          <a:xfrm>
            <a:off x="776613" y="4557561"/>
            <a:ext cx="9144000" cy="29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39922"/>
              </a:buClr>
              <a:buSzPts val="1200"/>
              <a:buNone/>
              <a:defRPr sz="1200" b="0" i="0">
                <a:solidFill>
                  <a:schemeClr val="lt1"/>
                </a:solidFill>
                <a:latin typeface="Overpass Medium"/>
                <a:ea typeface="Overpass Medium"/>
                <a:cs typeface="Overpass Medium"/>
                <a:sym typeface="Overpass Medium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2" name="Picture 1" descr="A logo with a bear and a star&#10;&#10;Description automatically generated">
            <a:extLst>
              <a:ext uri="{FF2B5EF4-FFF2-40B4-BE49-F238E27FC236}">
                <a16:creationId xmlns:a16="http://schemas.microsoft.com/office/drawing/2014/main" id="{2A5EED1F-D11C-5B95-EF1B-220E40B5816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51354" y="5834553"/>
            <a:ext cx="1149104" cy="1151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0216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bg>
      <p:bgPr>
        <a:solidFill>
          <a:schemeClr val="accent1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104978" y="-76200"/>
            <a:ext cx="6193042" cy="70104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8"/>
          <p:cNvSpPr txBox="1">
            <a:spLocks noGrp="1"/>
          </p:cNvSpPr>
          <p:nvPr>
            <p:ph type="ctrTitle"/>
          </p:nvPr>
        </p:nvSpPr>
        <p:spPr>
          <a:xfrm>
            <a:off x="776613" y="3156771"/>
            <a:ext cx="8742169" cy="720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Inter"/>
              <a:buNone/>
              <a:defRPr sz="52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8"/>
          <p:cNvSpPr txBox="1">
            <a:spLocks noGrp="1"/>
          </p:cNvSpPr>
          <p:nvPr>
            <p:ph type="subTitle" idx="1"/>
          </p:nvPr>
        </p:nvSpPr>
        <p:spPr>
          <a:xfrm>
            <a:off x="776613" y="4159070"/>
            <a:ext cx="9144000" cy="29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0" i="0">
                <a:solidFill>
                  <a:schemeClr val="lt1"/>
                </a:solidFill>
                <a:latin typeface="Overpass Medium"/>
                <a:ea typeface="Overpass Medium"/>
                <a:cs typeface="Overpass Medium"/>
                <a:sym typeface="Overpass Medium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66" name="Google Shape;66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6019" y="-76200"/>
            <a:ext cx="6193042" cy="7010400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8"/>
          <p:cNvSpPr txBox="1"/>
          <p:nvPr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</a:pPr>
            <a:fld id="{00000000-1234-1234-1234-123412341234}" type="slidenum">
              <a:rPr lang="en-US" sz="950" b="0" i="0" u="none" strike="noStrike" cap="none">
                <a:solidFill>
                  <a:schemeClr val="lt1"/>
                </a:solidFill>
                <a:latin typeface="Overpass Medium"/>
                <a:ea typeface="Overpass Medium"/>
                <a:cs typeface="Overpass Medium"/>
                <a:sym typeface="Overpass Medium"/>
              </a:rPr>
              <a:t>‹#›</a:t>
            </a:fld>
            <a:endParaRPr sz="950" b="0" i="0" u="none" strike="noStrike" cap="none" dirty="0">
              <a:solidFill>
                <a:schemeClr val="lt1"/>
              </a:solidFill>
              <a:latin typeface="Overpass Medium"/>
              <a:ea typeface="Overpass Medium"/>
              <a:cs typeface="Overpass Medium"/>
              <a:sym typeface="Overpass Medium"/>
            </a:endParaRPr>
          </a:p>
        </p:txBody>
      </p:sp>
      <p:pic>
        <p:nvPicPr>
          <p:cNvPr id="2" name="Picture 1" descr="A logo with a bear and a star&#10;&#10;Description automatically generated">
            <a:extLst>
              <a:ext uri="{FF2B5EF4-FFF2-40B4-BE49-F238E27FC236}">
                <a16:creationId xmlns:a16="http://schemas.microsoft.com/office/drawing/2014/main" id="{42EED414-67CF-80AC-70B8-76CB8A70B1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51354" y="5834553"/>
            <a:ext cx="1149104" cy="1151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00755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bg>
      <p:bgPr>
        <a:solidFill>
          <a:schemeClr val="accent4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9"/>
          <p:cNvPicPr preferRelativeResize="0"/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0" y="-76200"/>
            <a:ext cx="6193042" cy="701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9"/>
          <p:cNvPicPr preferRelativeResize="0"/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6193042" y="-76200"/>
            <a:ext cx="6193042" cy="7010400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9"/>
          <p:cNvSpPr txBox="1">
            <a:spLocks noGrp="1"/>
          </p:cNvSpPr>
          <p:nvPr>
            <p:ph type="ctrTitle"/>
          </p:nvPr>
        </p:nvSpPr>
        <p:spPr>
          <a:xfrm>
            <a:off x="776613" y="3156771"/>
            <a:ext cx="8742169" cy="720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Inter"/>
              <a:buNone/>
              <a:defRPr sz="52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9"/>
          <p:cNvSpPr txBox="1">
            <a:spLocks noGrp="1"/>
          </p:cNvSpPr>
          <p:nvPr>
            <p:ph type="subTitle" idx="1"/>
          </p:nvPr>
        </p:nvSpPr>
        <p:spPr>
          <a:xfrm>
            <a:off x="776613" y="4159070"/>
            <a:ext cx="9144000" cy="29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0" i="0">
                <a:solidFill>
                  <a:schemeClr val="lt1"/>
                </a:solidFill>
                <a:latin typeface="Overpass Medium"/>
                <a:ea typeface="Overpass Medium"/>
                <a:cs typeface="Overpass Medium"/>
                <a:sym typeface="Overpass Medium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74" name="Google Shape;74;p9"/>
          <p:cNvSpPr txBox="1"/>
          <p:nvPr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</a:pPr>
            <a:fld id="{00000000-1234-1234-1234-123412341234}" type="slidenum">
              <a:rPr lang="en-US" sz="950" b="0" i="0" u="none" strike="noStrike" cap="none">
                <a:solidFill>
                  <a:schemeClr val="lt1"/>
                </a:solidFill>
                <a:latin typeface="Overpass Medium"/>
                <a:ea typeface="Overpass Medium"/>
                <a:cs typeface="Overpass Medium"/>
                <a:sym typeface="Overpass Medium"/>
              </a:rPr>
              <a:t>‹#›</a:t>
            </a:fld>
            <a:endParaRPr sz="950" b="0" i="0" u="none" strike="noStrike" cap="none" dirty="0">
              <a:solidFill>
                <a:schemeClr val="lt1"/>
              </a:solidFill>
              <a:latin typeface="Overpass Medium"/>
              <a:ea typeface="Overpass Medium"/>
              <a:cs typeface="Overpass Medium"/>
              <a:sym typeface="Overpass Medium"/>
            </a:endParaRPr>
          </a:p>
        </p:txBody>
      </p:sp>
      <p:pic>
        <p:nvPicPr>
          <p:cNvPr id="2" name="Picture 1" descr="A logo with a bear and a star&#10;&#10;Description automatically generated">
            <a:extLst>
              <a:ext uri="{FF2B5EF4-FFF2-40B4-BE49-F238E27FC236}">
                <a16:creationId xmlns:a16="http://schemas.microsoft.com/office/drawing/2014/main" id="{4598AA45-9C6A-A8EC-7727-FCE11F6D81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51354" y="5834553"/>
            <a:ext cx="1149104" cy="1151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3055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bg>
      <p:bgPr>
        <a:solidFill>
          <a:schemeClr val="accent3"/>
        </a:solid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64539"/>
            <a:ext cx="6193042" cy="701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096000" y="-76200"/>
            <a:ext cx="6193042" cy="7010400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0"/>
          <p:cNvSpPr txBox="1">
            <a:spLocks noGrp="1"/>
          </p:cNvSpPr>
          <p:nvPr>
            <p:ph type="ctrTitle"/>
          </p:nvPr>
        </p:nvSpPr>
        <p:spPr>
          <a:xfrm>
            <a:off x="776613" y="3156771"/>
            <a:ext cx="8742169" cy="720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Inter"/>
              <a:buNone/>
              <a:defRPr sz="52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0"/>
          <p:cNvSpPr txBox="1">
            <a:spLocks noGrp="1"/>
          </p:cNvSpPr>
          <p:nvPr>
            <p:ph type="subTitle" idx="1"/>
          </p:nvPr>
        </p:nvSpPr>
        <p:spPr>
          <a:xfrm>
            <a:off x="776613" y="4159070"/>
            <a:ext cx="9144000" cy="29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0" i="0">
                <a:solidFill>
                  <a:schemeClr val="lt1"/>
                </a:solidFill>
                <a:latin typeface="Overpass Medium"/>
                <a:ea typeface="Overpass Medium"/>
                <a:cs typeface="Overpass Medium"/>
                <a:sym typeface="Overpass Medium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1" name="Google Shape;81;p10"/>
          <p:cNvSpPr txBox="1"/>
          <p:nvPr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</a:pPr>
            <a:fld id="{00000000-1234-1234-1234-123412341234}" type="slidenum">
              <a:rPr lang="en-US" sz="950" b="0" i="0" u="none" strike="noStrike" cap="none">
                <a:solidFill>
                  <a:schemeClr val="lt1"/>
                </a:solidFill>
                <a:latin typeface="Overpass Medium"/>
                <a:ea typeface="Overpass Medium"/>
                <a:cs typeface="Overpass Medium"/>
                <a:sym typeface="Overpass Medium"/>
              </a:rPr>
              <a:t>‹#›</a:t>
            </a:fld>
            <a:endParaRPr sz="950" b="0" i="0" u="none" strike="noStrike" cap="none" dirty="0">
              <a:solidFill>
                <a:schemeClr val="lt1"/>
              </a:solidFill>
              <a:latin typeface="Overpass Medium"/>
              <a:ea typeface="Overpass Medium"/>
              <a:cs typeface="Overpass Medium"/>
              <a:sym typeface="Overpass Medium"/>
            </a:endParaRPr>
          </a:p>
        </p:txBody>
      </p:sp>
      <p:pic>
        <p:nvPicPr>
          <p:cNvPr id="2" name="Picture 1" descr="A logo with a bear and a star&#10;&#10;Description automatically generated">
            <a:extLst>
              <a:ext uri="{FF2B5EF4-FFF2-40B4-BE49-F238E27FC236}">
                <a16:creationId xmlns:a16="http://schemas.microsoft.com/office/drawing/2014/main" id="{CF4653AA-8926-AFFA-0C30-47DCCEC351D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51354" y="5834553"/>
            <a:ext cx="1149104" cy="1151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49223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bg>
      <p:bgPr>
        <a:solidFill>
          <a:schemeClr val="accent3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1"/>
          <p:cNvPicPr preferRelativeResize="0"/>
          <p:nvPr/>
        </p:nvPicPr>
        <p:blipFill rotWithShape="1">
          <a:blip r:embed="rId2">
            <a:alphaModFix amt="65000"/>
          </a:blip>
          <a:srcRect/>
          <a:stretch/>
        </p:blipFill>
        <p:spPr>
          <a:xfrm>
            <a:off x="0" y="-76200"/>
            <a:ext cx="6193042" cy="701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1"/>
          <p:cNvPicPr preferRelativeResize="0"/>
          <p:nvPr/>
        </p:nvPicPr>
        <p:blipFill rotWithShape="1">
          <a:blip r:embed="rId2">
            <a:alphaModFix amt="66000"/>
          </a:blip>
          <a:srcRect/>
          <a:stretch/>
        </p:blipFill>
        <p:spPr>
          <a:xfrm>
            <a:off x="6210996" y="-76200"/>
            <a:ext cx="6193042" cy="701040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1"/>
          <p:cNvSpPr/>
          <p:nvPr/>
        </p:nvSpPr>
        <p:spPr>
          <a:xfrm>
            <a:off x="8473440" y="0"/>
            <a:ext cx="3759621" cy="6858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11"/>
          <p:cNvSpPr>
            <a:spLocks noGrp="1"/>
          </p:cNvSpPr>
          <p:nvPr>
            <p:ph type="pic" idx="2"/>
          </p:nvPr>
        </p:nvSpPr>
        <p:spPr>
          <a:xfrm>
            <a:off x="6112806" y="781000"/>
            <a:ext cx="5281597" cy="528159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</p:sp>
      <p:sp>
        <p:nvSpPr>
          <p:cNvPr id="88" name="Google Shape;88;p11"/>
          <p:cNvSpPr txBox="1"/>
          <p:nvPr/>
        </p:nvSpPr>
        <p:spPr>
          <a:xfrm>
            <a:off x="797597" y="6320273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</a:pPr>
            <a:fld id="{00000000-1234-1234-1234-123412341234}" type="slidenum">
              <a:rPr lang="en-US" sz="950" b="0" i="0" u="none" strike="noStrike" cap="none">
                <a:solidFill>
                  <a:schemeClr val="lt1"/>
                </a:solidFill>
                <a:latin typeface="Overpass Medium"/>
                <a:ea typeface="Overpass Medium"/>
                <a:cs typeface="Overpass Medium"/>
                <a:sym typeface="Overpass Medium"/>
              </a:rPr>
              <a:t>‹#›</a:t>
            </a:fld>
            <a:endParaRPr sz="950" b="0" i="0" u="none" strike="noStrike" cap="none" dirty="0">
              <a:solidFill>
                <a:schemeClr val="lt1"/>
              </a:solidFill>
              <a:latin typeface="Overpass Medium"/>
              <a:ea typeface="Overpass Medium"/>
              <a:cs typeface="Overpass Medium"/>
              <a:sym typeface="Overpass Medium"/>
            </a:endParaRPr>
          </a:p>
        </p:txBody>
      </p:sp>
      <p:pic>
        <p:nvPicPr>
          <p:cNvPr id="2" name="Picture 1" descr="A logo with a bear and a star&#10;&#10;Description automatically generated">
            <a:extLst>
              <a:ext uri="{FF2B5EF4-FFF2-40B4-BE49-F238E27FC236}">
                <a16:creationId xmlns:a16="http://schemas.microsoft.com/office/drawing/2014/main" id="{356AF666-4780-8BA3-46A4-6AC50D9389A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151354" y="5834553"/>
            <a:ext cx="1149104" cy="1151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049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1_Section Header">
    <p:bg>
      <p:bgPr>
        <a:solidFill>
          <a:schemeClr val="accent4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2"/>
          <p:cNvPicPr preferRelativeResize="0"/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0" y="-76200"/>
            <a:ext cx="6193042" cy="701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2"/>
          <p:cNvPicPr preferRelativeResize="0"/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6210996" y="-76200"/>
            <a:ext cx="6193042" cy="701040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2"/>
          <p:cNvSpPr/>
          <p:nvPr/>
        </p:nvSpPr>
        <p:spPr>
          <a:xfrm>
            <a:off x="-573" y="0"/>
            <a:ext cx="3385458" cy="6858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12"/>
          <p:cNvSpPr txBox="1">
            <a:spLocks noGrp="1"/>
          </p:cNvSpPr>
          <p:nvPr>
            <p:ph type="ctrTitle"/>
          </p:nvPr>
        </p:nvSpPr>
        <p:spPr>
          <a:xfrm>
            <a:off x="7328770" y="3252521"/>
            <a:ext cx="408766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C55"/>
              </a:buClr>
              <a:buSzPts val="2200"/>
              <a:buFont typeface="Inter"/>
              <a:buNone/>
              <a:defRPr sz="2200" b="0" i="0">
                <a:solidFill>
                  <a:schemeClr val="lt1"/>
                </a:solidFill>
                <a:latin typeface="Overpass Thin"/>
                <a:ea typeface="Overpass Thin"/>
                <a:cs typeface="Overpass Thin"/>
                <a:sym typeface="Overpass Thi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2"/>
          <p:cNvSpPr>
            <a:spLocks noGrp="1"/>
          </p:cNvSpPr>
          <p:nvPr>
            <p:ph type="pic" idx="2"/>
          </p:nvPr>
        </p:nvSpPr>
        <p:spPr>
          <a:xfrm>
            <a:off x="738648" y="781000"/>
            <a:ext cx="5281597" cy="528159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</p:sp>
      <p:sp>
        <p:nvSpPr>
          <p:cNvPr id="96" name="Google Shape;96;p12"/>
          <p:cNvSpPr txBox="1"/>
          <p:nvPr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</a:pPr>
            <a:fld id="{00000000-1234-1234-1234-123412341234}" type="slidenum">
              <a:rPr lang="en-US" sz="950" b="0" i="0" u="none" strike="noStrike" cap="none">
                <a:solidFill>
                  <a:schemeClr val="lt1"/>
                </a:solidFill>
                <a:latin typeface="Overpass Medium"/>
                <a:ea typeface="Overpass Medium"/>
                <a:cs typeface="Overpass Medium"/>
                <a:sym typeface="Overpass Medium"/>
              </a:rPr>
              <a:t>‹#›</a:t>
            </a:fld>
            <a:endParaRPr sz="950" b="0" i="0" u="none" strike="noStrike" cap="none" dirty="0">
              <a:solidFill>
                <a:schemeClr val="lt1"/>
              </a:solidFill>
              <a:latin typeface="Overpass Medium"/>
              <a:ea typeface="Overpass Medium"/>
              <a:cs typeface="Overpass Medium"/>
              <a:sym typeface="Overpass Medium"/>
            </a:endParaRPr>
          </a:p>
        </p:txBody>
      </p:sp>
      <p:pic>
        <p:nvPicPr>
          <p:cNvPr id="2" name="Picture 1" descr="A logo with a bear and a star&#10;&#10;Description automatically generated">
            <a:extLst>
              <a:ext uri="{FF2B5EF4-FFF2-40B4-BE49-F238E27FC236}">
                <a16:creationId xmlns:a16="http://schemas.microsoft.com/office/drawing/2014/main" id="{66CDDF0E-D5D6-2C7F-BA23-65864C609A8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151354" y="5834553"/>
            <a:ext cx="1149104" cy="1151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18876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1_Section Header">
    <p:bg>
      <p:bgPr>
        <a:solidFill>
          <a:schemeClr val="lt1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3"/>
          <p:cNvSpPr txBox="1"/>
          <p:nvPr/>
        </p:nvSpPr>
        <p:spPr>
          <a:xfrm>
            <a:off x="10371550" y="6334234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</a:pPr>
            <a:fld id="{00000000-1234-1234-1234-123412341234}" type="slidenum">
              <a:rPr lang="en-US" sz="950" b="0" i="0" u="none" strike="noStrike" cap="none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rPr>
              <a:t>‹#›</a:t>
            </a:fld>
            <a:endParaRPr sz="950" b="0" i="0" u="none" strike="noStrike" cap="none" dirty="0">
              <a:solidFill>
                <a:srgbClr val="474C55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00" name="Google Shape;100;p13"/>
          <p:cNvSpPr/>
          <p:nvPr/>
        </p:nvSpPr>
        <p:spPr>
          <a:xfrm>
            <a:off x="5345588" y="-30899"/>
            <a:ext cx="6858000" cy="69342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l="136" b="34999"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3"/>
          <p:cNvSpPr/>
          <p:nvPr/>
        </p:nvSpPr>
        <p:spPr>
          <a:xfrm>
            <a:off x="5354984" y="3443403"/>
            <a:ext cx="6858000" cy="3429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" name="Google Shape;102;p13"/>
          <p:cNvPicPr preferRelativeResize="0"/>
          <p:nvPr/>
        </p:nvPicPr>
        <p:blipFill rotWithShape="1">
          <a:blip r:embed="rId3">
            <a:alphaModFix amt="65000"/>
          </a:blip>
          <a:srcRect/>
          <a:stretch/>
        </p:blipFill>
        <p:spPr>
          <a:xfrm rot="5400000">
            <a:off x="5746456" y="3042535"/>
            <a:ext cx="6074670" cy="6876405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3"/>
          <p:cNvSpPr>
            <a:spLocks noGrp="1"/>
          </p:cNvSpPr>
          <p:nvPr>
            <p:ph type="pic" idx="2"/>
          </p:nvPr>
        </p:nvSpPr>
        <p:spPr>
          <a:xfrm>
            <a:off x="6133790" y="795403"/>
            <a:ext cx="5281597" cy="528159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</p:sp>
      <p:sp>
        <p:nvSpPr>
          <p:cNvPr id="104" name="Google Shape;104;p13"/>
          <p:cNvSpPr txBox="1"/>
          <p:nvPr/>
        </p:nvSpPr>
        <p:spPr>
          <a:xfrm>
            <a:off x="775855" y="6486634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</a:pPr>
            <a:fld id="{00000000-1234-1234-1234-123412341234}" type="slidenum">
              <a:rPr lang="en-US" sz="950" b="0" i="0" u="none" strike="noStrike" cap="none">
                <a:solidFill>
                  <a:srgbClr val="474C55"/>
                </a:solidFill>
                <a:latin typeface="Overpass Medium"/>
                <a:ea typeface="Overpass Medium"/>
                <a:cs typeface="Overpass Medium"/>
                <a:sym typeface="Overpass Medium"/>
              </a:rPr>
              <a:t>‹#›</a:t>
            </a:fld>
            <a:endParaRPr sz="950" b="0" i="0" u="none" strike="noStrike" cap="none" dirty="0">
              <a:solidFill>
                <a:srgbClr val="474C55"/>
              </a:solidFill>
              <a:latin typeface="Overpass Medium"/>
              <a:ea typeface="Overpass Medium"/>
              <a:cs typeface="Overpass Medium"/>
              <a:sym typeface="Overpass Medium"/>
            </a:endParaRPr>
          </a:p>
        </p:txBody>
      </p:sp>
      <p:pic>
        <p:nvPicPr>
          <p:cNvPr id="2" name="Picture 1" descr="A logo with a bear and a star&#10;&#10;Description automatically generated">
            <a:extLst>
              <a:ext uri="{FF2B5EF4-FFF2-40B4-BE49-F238E27FC236}">
                <a16:creationId xmlns:a16="http://schemas.microsoft.com/office/drawing/2014/main" id="{47DC4BC9-FCC6-8575-0BEC-3730480ED0A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151354" y="5834553"/>
            <a:ext cx="1149104" cy="1151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119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 preserve="1">
  <p:cSld name="3_Title Slide">
    <p:bg>
      <p:bgPr>
        <a:solidFill>
          <a:schemeClr val="accent4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6337159-CE88-EE60-D170-032FA55C9A9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6104978" y="-76200"/>
            <a:ext cx="6193042" cy="7010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658147-CBD6-7871-4E9C-1C1C8F85BA9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-106019" y="-76200"/>
            <a:ext cx="6193042" cy="70104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A6AB1C4-582D-95A7-0B49-B9B7992B2D9A}"/>
              </a:ext>
            </a:extLst>
          </p:cNvPr>
          <p:cNvSpPr/>
          <p:nvPr/>
        </p:nvSpPr>
        <p:spPr>
          <a:xfrm flipH="1">
            <a:off x="-1" y="0"/>
            <a:ext cx="8804031" cy="5362876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blipFill>
                <a:blip r:embed="rId4"/>
                <a:stretch>
                  <a:fillRect/>
                </a:stretch>
              </a:blipFill>
            </a:endParaRPr>
          </a:p>
        </p:txBody>
      </p:sp>
      <p:sp>
        <p:nvSpPr>
          <p:cNvPr id="6" name="Title 27">
            <a:extLst>
              <a:ext uri="{FF2B5EF4-FFF2-40B4-BE49-F238E27FC236}">
                <a16:creationId xmlns:a16="http://schemas.microsoft.com/office/drawing/2014/main" id="{43E98A3D-1E82-B870-24A9-E6FB5D67DB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5315" y="5594369"/>
            <a:ext cx="6301784" cy="609398"/>
          </a:xfrm>
        </p:spPr>
        <p:txBody>
          <a:bodyPr>
            <a:normAutofit fontScale="90000"/>
          </a:bodyPr>
          <a:lstStyle>
            <a:lvl1pPr>
              <a:defRPr b="0" i="0">
                <a:solidFill>
                  <a:schemeClr val="bg1"/>
                </a:solidFill>
                <a:latin typeface="Obviously Narw Bold" pitchFamily="8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0" name="Picture Placeholder 31">
            <a:extLst>
              <a:ext uri="{FF2B5EF4-FFF2-40B4-BE49-F238E27FC236}">
                <a16:creationId xmlns:a16="http://schemas.microsoft.com/office/drawing/2014/main" id="{B5C2F8BD-4A22-DEEC-0D53-79DD48FEE2A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62263"/>
            <a:ext cx="7901354" cy="440061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ubtitle 28">
            <a:extLst>
              <a:ext uri="{FF2B5EF4-FFF2-40B4-BE49-F238E27FC236}">
                <a16:creationId xmlns:a16="http://schemas.microsoft.com/office/drawing/2014/main" id="{23919C65-2ABE-B3BB-1C26-455D85B6D012}"/>
              </a:ext>
            </a:extLst>
          </p:cNvPr>
          <p:cNvSpPr>
            <a:spLocks noGrp="1"/>
          </p:cNvSpPr>
          <p:nvPr>
            <p:ph type="subTitle" idx="4294967295" hasCustomPrompt="1"/>
          </p:nvPr>
        </p:nvSpPr>
        <p:spPr>
          <a:xfrm>
            <a:off x="412165" y="6203767"/>
            <a:ext cx="9144000" cy="377539"/>
          </a:xfrm>
        </p:spPr>
        <p:txBody>
          <a:bodyPr>
            <a:noAutofit/>
          </a:bodyPr>
          <a:lstStyle>
            <a:lvl1pPr marL="393700" indent="-342900">
              <a:buFont typeface="+mj-lt"/>
              <a:buAutoNum type="arabicPeriod"/>
              <a:defRPr/>
            </a:lvl1pPr>
          </a:lstStyle>
          <a:p>
            <a:pPr marL="50800" indent="0">
              <a:buNone/>
            </a:pPr>
            <a:r>
              <a:rPr lang="en-US" sz="1800" dirty="0">
                <a:solidFill>
                  <a:schemeClr val="bg1"/>
                </a:solidFill>
                <a:latin typeface="Overpass Medium" pitchFamily="2" charset="77"/>
                <a:cs typeface="Arial" panose="020B0604020202020204" pitchFamily="34" charset="0"/>
              </a:rPr>
              <a:t>Date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10C4E9-4A39-C9CD-EF9A-4CDAC5A30FB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8496" y="5594369"/>
            <a:ext cx="1556696" cy="96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276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1_Section Header">
    <p:bg>
      <p:bgPr>
        <a:solidFill>
          <a:schemeClr val="lt1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4"/>
          <p:cNvSpPr/>
          <p:nvPr/>
        </p:nvSpPr>
        <p:spPr>
          <a:xfrm>
            <a:off x="-9396" y="-45302"/>
            <a:ext cx="6858000" cy="69342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l="136" b="35328"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14"/>
          <p:cNvSpPr/>
          <p:nvPr/>
        </p:nvSpPr>
        <p:spPr>
          <a:xfrm>
            <a:off x="0" y="3429000"/>
            <a:ext cx="6858000" cy="3429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9" name="Google Shape;109;p14"/>
          <p:cNvPicPr preferRelativeResize="0"/>
          <p:nvPr/>
        </p:nvPicPr>
        <p:blipFill rotWithShape="1">
          <a:blip r:embed="rId3">
            <a:alphaModFix amt="50000"/>
          </a:blip>
          <a:srcRect/>
          <a:stretch/>
        </p:blipFill>
        <p:spPr>
          <a:xfrm rot="5400000">
            <a:off x="246883" y="3020321"/>
            <a:ext cx="6193042" cy="7010400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4"/>
          <p:cNvSpPr>
            <a:spLocks noGrp="1"/>
          </p:cNvSpPr>
          <p:nvPr>
            <p:ph type="pic" idx="2"/>
          </p:nvPr>
        </p:nvSpPr>
        <p:spPr>
          <a:xfrm>
            <a:off x="778806" y="781000"/>
            <a:ext cx="5281597" cy="528159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</p:sp>
      <p:sp>
        <p:nvSpPr>
          <p:cNvPr id="111" name="Google Shape;111;p14"/>
          <p:cNvSpPr txBox="1"/>
          <p:nvPr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</a:pPr>
            <a:fld id="{00000000-1234-1234-1234-123412341234}" type="slidenum">
              <a:rPr lang="en-US" sz="950" b="0" i="0" u="none" strike="noStrike" cap="none">
                <a:solidFill>
                  <a:schemeClr val="lt1"/>
                </a:solidFill>
                <a:latin typeface="Overpass Medium"/>
                <a:ea typeface="Overpass Medium"/>
                <a:cs typeface="Overpass Medium"/>
                <a:sym typeface="Overpass Medium"/>
              </a:rPr>
              <a:t>‹#›</a:t>
            </a:fld>
            <a:endParaRPr sz="950" b="0" i="0" u="none" strike="noStrike" cap="none" dirty="0">
              <a:solidFill>
                <a:schemeClr val="lt1"/>
              </a:solidFill>
              <a:latin typeface="Overpass Medium"/>
              <a:ea typeface="Overpass Medium"/>
              <a:cs typeface="Overpass Medium"/>
              <a:sym typeface="Overpass Medium"/>
            </a:endParaRPr>
          </a:p>
        </p:txBody>
      </p:sp>
      <p:pic>
        <p:nvPicPr>
          <p:cNvPr id="2" name="Picture 1" descr="A logo with a bear and a star&#10;&#10;Description automatically generated">
            <a:extLst>
              <a:ext uri="{FF2B5EF4-FFF2-40B4-BE49-F238E27FC236}">
                <a16:creationId xmlns:a16="http://schemas.microsoft.com/office/drawing/2014/main" id="{C27E1D6A-7E27-3B4E-6F31-AF3E7EFBA33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275632" y="5965160"/>
            <a:ext cx="912173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62357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and Content">
  <p:cSld name="4_Title and Content">
    <p:bg>
      <p:bgPr>
        <a:solidFill>
          <a:schemeClr val="accent2"/>
        </a:solid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6016" y="-81643"/>
            <a:ext cx="6193042" cy="701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104975" y="-81643"/>
            <a:ext cx="6193042" cy="7010400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5"/>
          <p:cNvSpPr>
            <a:spLocks noGrp="1"/>
          </p:cNvSpPr>
          <p:nvPr>
            <p:ph type="pic" idx="2"/>
          </p:nvPr>
        </p:nvSpPr>
        <p:spPr>
          <a:xfrm>
            <a:off x="0" y="1"/>
            <a:ext cx="4100839" cy="45828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</p:sp>
      <p:sp>
        <p:nvSpPr>
          <p:cNvPr id="117" name="Google Shape;117;p15"/>
          <p:cNvSpPr>
            <a:spLocks noGrp="1"/>
          </p:cNvSpPr>
          <p:nvPr>
            <p:ph type="pic" idx="3"/>
          </p:nvPr>
        </p:nvSpPr>
        <p:spPr>
          <a:xfrm>
            <a:off x="4100839" y="1"/>
            <a:ext cx="4100839" cy="45828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</p:sp>
      <p:sp>
        <p:nvSpPr>
          <p:cNvPr id="118" name="Google Shape;118;p15"/>
          <p:cNvSpPr>
            <a:spLocks noGrp="1"/>
          </p:cNvSpPr>
          <p:nvPr>
            <p:ph type="pic" idx="4"/>
          </p:nvPr>
        </p:nvSpPr>
        <p:spPr>
          <a:xfrm>
            <a:off x="8197179" y="1"/>
            <a:ext cx="3994822" cy="45828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</p:sp>
      <p:sp>
        <p:nvSpPr>
          <p:cNvPr id="119" name="Google Shape;119;p15"/>
          <p:cNvSpPr txBox="1">
            <a:spLocks noGrp="1"/>
          </p:cNvSpPr>
          <p:nvPr>
            <p:ph type="subTitle" idx="1"/>
          </p:nvPr>
        </p:nvSpPr>
        <p:spPr>
          <a:xfrm>
            <a:off x="577479" y="5325445"/>
            <a:ext cx="9144000" cy="377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800" b="0" i="0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0" name="Google Shape;120;p15"/>
          <p:cNvSpPr txBox="1"/>
          <p:nvPr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</a:pPr>
            <a:fld id="{00000000-1234-1234-1234-123412341234}" type="slidenum">
              <a:rPr lang="en-US" sz="950" b="0" i="0" u="none" strike="noStrike" cap="none">
                <a:solidFill>
                  <a:schemeClr val="lt1"/>
                </a:solidFill>
                <a:latin typeface="Overpass Medium"/>
                <a:ea typeface="Overpass Medium"/>
                <a:cs typeface="Overpass Medium"/>
                <a:sym typeface="Overpass Medium"/>
              </a:rPr>
              <a:t>‹#›</a:t>
            </a:fld>
            <a:endParaRPr sz="950" b="0" i="0" u="none" strike="noStrike" cap="none" dirty="0">
              <a:solidFill>
                <a:schemeClr val="lt1"/>
              </a:solidFill>
              <a:latin typeface="Overpass Medium"/>
              <a:ea typeface="Overpass Medium"/>
              <a:cs typeface="Overpass Medium"/>
              <a:sym typeface="Overpass Medium"/>
            </a:endParaRPr>
          </a:p>
        </p:txBody>
      </p:sp>
      <p:pic>
        <p:nvPicPr>
          <p:cNvPr id="2" name="Picture 1" descr="A logo with a bear and a star&#10;&#10;Description automatically generated">
            <a:extLst>
              <a:ext uri="{FF2B5EF4-FFF2-40B4-BE49-F238E27FC236}">
                <a16:creationId xmlns:a16="http://schemas.microsoft.com/office/drawing/2014/main" id="{404E3933-D470-8116-CD56-F965F74765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51354" y="5834553"/>
            <a:ext cx="1149104" cy="1151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71089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3_Title and Content">
    <p:bg>
      <p:bgPr>
        <a:solidFill>
          <a:schemeClr val="accent3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" name="Google Shape;129;p17"/>
          <p:cNvGrpSpPr/>
          <p:nvPr/>
        </p:nvGrpSpPr>
        <p:grpSpPr>
          <a:xfrm>
            <a:off x="-106018" y="-70757"/>
            <a:ext cx="12395060" cy="7081157"/>
            <a:chOff x="-106018" y="-55680"/>
            <a:chExt cx="12395060" cy="7081157"/>
          </a:xfrm>
        </p:grpSpPr>
        <p:pic>
          <p:nvPicPr>
            <p:cNvPr id="130" name="Google Shape;130;p1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6096000" y="15077"/>
              <a:ext cx="6193042" cy="7010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1" name="Google Shape;131;p1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06018" y="-55680"/>
              <a:ext cx="6193042" cy="70104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2" name="Google Shape;132;p17"/>
          <p:cNvSpPr txBox="1"/>
          <p:nvPr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</a:pPr>
            <a:fld id="{00000000-1234-1234-1234-123412341234}" type="slidenum">
              <a:rPr lang="en-US" sz="950" b="0" i="0" u="none" strike="noStrike" cap="none">
                <a:solidFill>
                  <a:schemeClr val="lt1"/>
                </a:solidFill>
                <a:latin typeface="Overpass Medium"/>
                <a:ea typeface="Overpass Medium"/>
                <a:cs typeface="Overpass Medium"/>
                <a:sym typeface="Overpass Medium"/>
              </a:rPr>
              <a:t>‹#›</a:t>
            </a:fld>
            <a:endParaRPr sz="950" b="0" i="0" u="none" strike="noStrike" cap="none" dirty="0">
              <a:solidFill>
                <a:schemeClr val="lt1"/>
              </a:solidFill>
              <a:latin typeface="Overpass Medium"/>
              <a:ea typeface="Overpass Medium"/>
              <a:cs typeface="Overpass Medium"/>
              <a:sym typeface="Overpass Medium"/>
            </a:endParaRPr>
          </a:p>
        </p:txBody>
      </p:sp>
      <p:pic>
        <p:nvPicPr>
          <p:cNvPr id="2" name="Picture 1" descr="A logo with a bear and a star&#10;&#10;Description automatically generated">
            <a:extLst>
              <a:ext uri="{FF2B5EF4-FFF2-40B4-BE49-F238E27FC236}">
                <a16:creationId xmlns:a16="http://schemas.microsoft.com/office/drawing/2014/main" id="{3376B044-919F-48CF-58D2-3F5D0ACBE54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51354" y="5834553"/>
            <a:ext cx="1149104" cy="1151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64579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3_Title and Content">
    <p:bg>
      <p:bgPr>
        <a:solidFill>
          <a:schemeClr val="accent4"/>
        </a:solid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oogle Shape;135;p18"/>
          <p:cNvGrpSpPr/>
          <p:nvPr/>
        </p:nvGrpSpPr>
        <p:grpSpPr>
          <a:xfrm>
            <a:off x="-106018" y="-70757"/>
            <a:ext cx="12395060" cy="7081157"/>
            <a:chOff x="-106018" y="-55680"/>
            <a:chExt cx="12395060" cy="7081157"/>
          </a:xfrm>
        </p:grpSpPr>
        <p:pic>
          <p:nvPicPr>
            <p:cNvPr id="136" name="Google Shape;136;p1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6096000" y="15077"/>
              <a:ext cx="6193042" cy="7010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7" name="Google Shape;137;p1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06018" y="-55680"/>
              <a:ext cx="6193042" cy="70104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8" name="Google Shape;138;p18"/>
          <p:cNvSpPr txBox="1"/>
          <p:nvPr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</a:pPr>
            <a:fld id="{00000000-1234-1234-1234-123412341234}" type="slidenum">
              <a:rPr lang="en-US" sz="950" b="0" i="0" u="none" strike="noStrike" cap="none">
                <a:solidFill>
                  <a:schemeClr val="lt1"/>
                </a:solidFill>
                <a:latin typeface="Overpass Medium"/>
                <a:ea typeface="Overpass Medium"/>
                <a:cs typeface="Overpass Medium"/>
                <a:sym typeface="Overpass Medium"/>
              </a:rPr>
              <a:t>‹#›</a:t>
            </a:fld>
            <a:endParaRPr sz="950" b="0" i="0" u="none" strike="noStrike" cap="none" dirty="0">
              <a:solidFill>
                <a:schemeClr val="lt1"/>
              </a:solidFill>
              <a:latin typeface="Overpass Medium"/>
              <a:ea typeface="Overpass Medium"/>
              <a:cs typeface="Overpass Medium"/>
              <a:sym typeface="Overpass Medium"/>
            </a:endParaRPr>
          </a:p>
        </p:txBody>
      </p:sp>
      <p:pic>
        <p:nvPicPr>
          <p:cNvPr id="2" name="Picture 1" descr="A logo with a bear and a star&#10;&#10;Description automatically generated">
            <a:extLst>
              <a:ext uri="{FF2B5EF4-FFF2-40B4-BE49-F238E27FC236}">
                <a16:creationId xmlns:a16="http://schemas.microsoft.com/office/drawing/2014/main" id="{923139AA-EAE5-FABA-381E-3798397B3CD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51354" y="5834553"/>
            <a:ext cx="1149104" cy="1151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30082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wo Content">
  <p:cSld name="1_Two Content">
    <p:bg>
      <p:bgPr>
        <a:solidFill>
          <a:schemeClr val="accent3"/>
        </a:solid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" name="Google Shape;141;p19"/>
          <p:cNvGrpSpPr/>
          <p:nvPr/>
        </p:nvGrpSpPr>
        <p:grpSpPr>
          <a:xfrm>
            <a:off x="-106018" y="-81643"/>
            <a:ext cx="12404035" cy="7021286"/>
            <a:chOff x="-106018" y="-66566"/>
            <a:chExt cx="12404035" cy="7021286"/>
          </a:xfrm>
        </p:grpSpPr>
        <p:pic>
          <p:nvPicPr>
            <p:cNvPr id="142" name="Google Shape;142;p19"/>
            <p:cNvPicPr preferRelativeResize="0"/>
            <p:nvPr/>
          </p:nvPicPr>
          <p:blipFill rotWithShape="1">
            <a:blip r:embed="rId2">
              <a:alphaModFix amt="65000"/>
            </a:blip>
            <a:srcRect/>
            <a:stretch/>
          </p:blipFill>
          <p:spPr>
            <a:xfrm>
              <a:off x="-106018" y="-55680"/>
              <a:ext cx="6193042" cy="7010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3" name="Google Shape;143;p19"/>
            <p:cNvPicPr preferRelativeResize="0"/>
            <p:nvPr/>
          </p:nvPicPr>
          <p:blipFill rotWithShape="1">
            <a:blip r:embed="rId2">
              <a:alphaModFix amt="65000"/>
            </a:blip>
            <a:srcRect/>
            <a:stretch/>
          </p:blipFill>
          <p:spPr>
            <a:xfrm>
              <a:off x="6104975" y="-66566"/>
              <a:ext cx="6193042" cy="7010400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144" name="Google Shape;144;p19"/>
          <p:cNvCxnSpPr/>
          <p:nvPr/>
        </p:nvCxnSpPr>
        <p:spPr>
          <a:xfrm>
            <a:off x="0" y="2108952"/>
            <a:ext cx="12192000" cy="0"/>
          </a:xfrm>
          <a:prstGeom prst="straightConnector1">
            <a:avLst/>
          </a:prstGeom>
          <a:noFill/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5" name="Google Shape;145;p19"/>
          <p:cNvCxnSpPr/>
          <p:nvPr/>
        </p:nvCxnSpPr>
        <p:spPr>
          <a:xfrm rot="10800000">
            <a:off x="4217063" y="2108952"/>
            <a:ext cx="0" cy="3413145"/>
          </a:xfrm>
          <a:prstGeom prst="straightConnector1">
            <a:avLst/>
          </a:prstGeom>
          <a:noFill/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6" name="Google Shape;146;p19"/>
          <p:cNvCxnSpPr/>
          <p:nvPr/>
        </p:nvCxnSpPr>
        <p:spPr>
          <a:xfrm>
            <a:off x="0" y="5544130"/>
            <a:ext cx="12192000" cy="0"/>
          </a:xfrm>
          <a:prstGeom prst="straightConnector1">
            <a:avLst/>
          </a:prstGeom>
          <a:noFill/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47" name="Google Shape;147;p19"/>
          <p:cNvSpPr>
            <a:spLocks noGrp="1"/>
          </p:cNvSpPr>
          <p:nvPr>
            <p:ph type="pic" idx="2"/>
          </p:nvPr>
        </p:nvSpPr>
        <p:spPr>
          <a:xfrm>
            <a:off x="1030551" y="2586041"/>
            <a:ext cx="2203450" cy="21717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8" name="Google Shape;148;p19"/>
          <p:cNvSpPr txBox="1"/>
          <p:nvPr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</a:pPr>
            <a:fld id="{00000000-1234-1234-1234-123412341234}" type="slidenum">
              <a:rPr lang="en-US" sz="950" b="0" i="0" u="none" strike="noStrike" cap="none">
                <a:solidFill>
                  <a:schemeClr val="lt1"/>
                </a:solidFill>
                <a:latin typeface="Overpass Medium"/>
                <a:ea typeface="Overpass Medium"/>
                <a:cs typeface="Overpass Medium"/>
                <a:sym typeface="Overpass Medium"/>
              </a:rPr>
              <a:t>‹#›</a:t>
            </a:fld>
            <a:endParaRPr sz="950" b="0" i="0" u="none" strike="noStrike" cap="none" dirty="0">
              <a:solidFill>
                <a:schemeClr val="lt1"/>
              </a:solidFill>
              <a:latin typeface="Overpass Medium"/>
              <a:ea typeface="Overpass Medium"/>
              <a:cs typeface="Overpass Medium"/>
              <a:sym typeface="Overpass Medium"/>
            </a:endParaRPr>
          </a:p>
        </p:txBody>
      </p:sp>
      <p:pic>
        <p:nvPicPr>
          <p:cNvPr id="2" name="Picture 1" descr="A logo with a bear and a star&#10;&#10;Description automatically generated">
            <a:extLst>
              <a:ext uri="{FF2B5EF4-FFF2-40B4-BE49-F238E27FC236}">
                <a16:creationId xmlns:a16="http://schemas.microsoft.com/office/drawing/2014/main" id="{9AC692E8-4708-69B9-ED3D-573C26D47A8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51354" y="5834553"/>
            <a:ext cx="1149104" cy="1151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6931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3_Title and Content">
    <p:bg>
      <p:bgPr>
        <a:solidFill>
          <a:schemeClr val="accent1"/>
        </a:solid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" name="Google Shape;151;p20"/>
          <p:cNvGrpSpPr/>
          <p:nvPr/>
        </p:nvGrpSpPr>
        <p:grpSpPr>
          <a:xfrm>
            <a:off x="109642" y="341051"/>
            <a:ext cx="12404035" cy="7021286"/>
            <a:chOff x="-106018" y="-81643"/>
            <a:chExt cx="12404035" cy="7021286"/>
          </a:xfrm>
        </p:grpSpPr>
        <p:pic>
          <p:nvPicPr>
            <p:cNvPr id="152" name="Google Shape;152;p2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06018" y="-70757"/>
              <a:ext cx="6193042" cy="7010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3" name="Google Shape;153;p2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6104975" y="-81643"/>
              <a:ext cx="6193042" cy="70104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4" name="Google Shape;154;p20"/>
          <p:cNvSpPr/>
          <p:nvPr/>
        </p:nvSpPr>
        <p:spPr>
          <a:xfrm>
            <a:off x="0" y="6283569"/>
            <a:ext cx="12192000" cy="5744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20"/>
          <p:cNvSpPr/>
          <p:nvPr/>
        </p:nvSpPr>
        <p:spPr>
          <a:xfrm>
            <a:off x="10756003" y="6329579"/>
            <a:ext cx="863241" cy="41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 dirty="0">
                <a:solidFill>
                  <a:schemeClr val="accent3"/>
                </a:solidFill>
                <a:latin typeface="Overpass Medium"/>
                <a:ea typeface="Overpass Medium"/>
                <a:cs typeface="Overpass Medium"/>
                <a:sym typeface="Overpass Medium"/>
              </a:rPr>
              <a:t>redf.org</a:t>
            </a:r>
            <a:endParaRPr sz="1400" b="0" i="0" u="none" strike="noStrike" cap="none" dirty="0">
              <a:solidFill>
                <a:schemeClr val="accent3"/>
              </a:solidFill>
              <a:latin typeface="Overpass Medium"/>
              <a:ea typeface="Overpass Medium"/>
              <a:cs typeface="Overpass Medium"/>
              <a:sym typeface="Overpass Medium"/>
            </a:endParaRPr>
          </a:p>
        </p:txBody>
      </p:sp>
      <p:sp>
        <p:nvSpPr>
          <p:cNvPr id="156" name="Google Shape;156;p20"/>
          <p:cNvSpPr>
            <a:spLocks noGrp="1"/>
          </p:cNvSpPr>
          <p:nvPr>
            <p:ph type="pic" idx="2"/>
          </p:nvPr>
        </p:nvSpPr>
        <p:spPr>
          <a:xfrm>
            <a:off x="9060785" y="3254922"/>
            <a:ext cx="1700746" cy="1676240"/>
          </a:xfrm>
          <a:prstGeom prst="ellipse">
            <a:avLst/>
          </a:prstGeom>
          <a:noFill/>
          <a:ln>
            <a:noFill/>
          </a:ln>
        </p:spPr>
      </p:sp>
      <p:pic>
        <p:nvPicPr>
          <p:cNvPr id="157" name="Google Shape;157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8583" y="272065"/>
            <a:ext cx="809390" cy="8093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876628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3_Title and Content">
    <p:bg>
      <p:bgPr>
        <a:solidFill>
          <a:schemeClr val="accent1"/>
        </a:solid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" name="Google Shape;159;p21"/>
          <p:cNvGrpSpPr/>
          <p:nvPr/>
        </p:nvGrpSpPr>
        <p:grpSpPr>
          <a:xfrm>
            <a:off x="-106018" y="-81643"/>
            <a:ext cx="12404035" cy="7021286"/>
            <a:chOff x="-106018" y="-81643"/>
            <a:chExt cx="12404035" cy="7021286"/>
          </a:xfrm>
        </p:grpSpPr>
        <p:pic>
          <p:nvPicPr>
            <p:cNvPr id="160" name="Google Shape;160;p2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06018" y="-70757"/>
              <a:ext cx="6193042" cy="7010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1" name="Google Shape;161;p2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6104975" y="-81643"/>
              <a:ext cx="6193042" cy="70104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2" name="Google Shape;162;p21"/>
          <p:cNvSpPr/>
          <p:nvPr/>
        </p:nvSpPr>
        <p:spPr>
          <a:xfrm>
            <a:off x="0" y="6283569"/>
            <a:ext cx="12192000" cy="5744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21"/>
          <p:cNvSpPr/>
          <p:nvPr/>
        </p:nvSpPr>
        <p:spPr>
          <a:xfrm>
            <a:off x="10756003" y="6329579"/>
            <a:ext cx="863241" cy="41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 dirty="0">
                <a:solidFill>
                  <a:schemeClr val="accent3"/>
                </a:solidFill>
                <a:latin typeface="Overpass Medium"/>
                <a:ea typeface="Overpass Medium"/>
                <a:cs typeface="Overpass Medium"/>
                <a:sym typeface="Overpass Medium"/>
              </a:rPr>
              <a:t>redf.org</a:t>
            </a:r>
            <a:endParaRPr sz="1400" b="0" i="0" u="none" strike="noStrike" cap="none" dirty="0">
              <a:solidFill>
                <a:schemeClr val="accent3"/>
              </a:solidFill>
              <a:latin typeface="Overpass Medium"/>
              <a:ea typeface="Overpass Medium"/>
              <a:cs typeface="Overpass Medium"/>
              <a:sym typeface="Overpass Medium"/>
            </a:endParaRPr>
          </a:p>
        </p:txBody>
      </p:sp>
      <p:pic>
        <p:nvPicPr>
          <p:cNvPr id="2" name="Picture 1" descr="A logo with a bear and a star&#10;&#10;Description automatically generated">
            <a:extLst>
              <a:ext uri="{FF2B5EF4-FFF2-40B4-BE49-F238E27FC236}">
                <a16:creationId xmlns:a16="http://schemas.microsoft.com/office/drawing/2014/main" id="{E59A16DB-E231-8A75-651E-4D179C81DEB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87623" y="5258335"/>
            <a:ext cx="1149104" cy="1151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85902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ection Header">
  <p:cSld name="1_Section Header">
    <p:bg>
      <p:bgPr>
        <a:solidFill>
          <a:schemeClr val="lt1"/>
        </a:solidFill>
        <a:effectLst/>
      </p:bgPr>
    </p:bg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2"/>
          <p:cNvSpPr>
            <a:spLocks noGrp="1"/>
          </p:cNvSpPr>
          <p:nvPr>
            <p:ph type="pic" idx="2"/>
          </p:nvPr>
        </p:nvSpPr>
        <p:spPr>
          <a:xfrm>
            <a:off x="0" y="0"/>
            <a:ext cx="6858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68" name="Google Shape;168;p22"/>
          <p:cNvSpPr txBox="1"/>
          <p:nvPr/>
        </p:nvSpPr>
        <p:spPr>
          <a:xfrm>
            <a:off x="486682" y="6385936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</a:pPr>
            <a:fld id="{00000000-1234-1234-1234-123412341234}" type="slidenum">
              <a:rPr lang="en-US" sz="950" b="0" i="0" u="none" strike="noStrike" cap="none">
                <a:solidFill>
                  <a:srgbClr val="474C55"/>
                </a:solidFill>
                <a:latin typeface="Overpass Medium"/>
                <a:ea typeface="Overpass Medium"/>
                <a:cs typeface="Overpass Medium"/>
                <a:sym typeface="Overpass Medium"/>
              </a:rPr>
              <a:t>‹#›</a:t>
            </a:fld>
            <a:endParaRPr sz="950" b="0" i="0" u="none" strike="noStrike" cap="none" dirty="0">
              <a:solidFill>
                <a:srgbClr val="474C55"/>
              </a:solidFill>
              <a:latin typeface="Overpass Medium"/>
              <a:ea typeface="Overpass Medium"/>
              <a:cs typeface="Overpass Medium"/>
              <a:sym typeface="Overpass Medium"/>
            </a:endParaRPr>
          </a:p>
        </p:txBody>
      </p:sp>
      <p:pic>
        <p:nvPicPr>
          <p:cNvPr id="2" name="Picture 1" descr="A logo with a bear and a star&#10;&#10;Description automatically generated">
            <a:extLst>
              <a:ext uri="{FF2B5EF4-FFF2-40B4-BE49-F238E27FC236}">
                <a16:creationId xmlns:a16="http://schemas.microsoft.com/office/drawing/2014/main" id="{AB0902E1-973A-D43F-CCCA-1B7A570820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75632" y="5965160"/>
            <a:ext cx="912173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1168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and Content">
  <p:cSld name="5_Title and Content">
    <p:bg>
      <p:bgPr>
        <a:solidFill>
          <a:schemeClr val="accent2"/>
        </a:solid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6016" y="-81643"/>
            <a:ext cx="6193042" cy="701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104975" y="-81643"/>
            <a:ext cx="6193042" cy="7010400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3"/>
          <p:cNvSpPr txBox="1">
            <a:spLocks noGrp="1"/>
          </p:cNvSpPr>
          <p:nvPr>
            <p:ph type="ctrTitle"/>
          </p:nvPr>
        </p:nvSpPr>
        <p:spPr>
          <a:xfrm>
            <a:off x="776613" y="3156771"/>
            <a:ext cx="8742169" cy="720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Inter"/>
              <a:buNone/>
              <a:defRPr sz="52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23"/>
          <p:cNvSpPr txBox="1">
            <a:spLocks noGrp="1"/>
          </p:cNvSpPr>
          <p:nvPr>
            <p:ph type="subTitle" idx="1"/>
          </p:nvPr>
        </p:nvSpPr>
        <p:spPr>
          <a:xfrm>
            <a:off x="776613" y="4159070"/>
            <a:ext cx="9144000" cy="29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0" i="0">
                <a:solidFill>
                  <a:schemeClr val="dk1"/>
                </a:solidFill>
                <a:latin typeface="Overpass Medium"/>
                <a:ea typeface="Overpass Medium"/>
                <a:cs typeface="Overpass Medium"/>
                <a:sym typeface="Overpass Medium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74" name="Google Shape;174;p23"/>
          <p:cNvSpPr txBox="1"/>
          <p:nvPr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</a:pPr>
            <a:fld id="{00000000-1234-1234-1234-123412341234}" type="slidenum">
              <a:rPr lang="en-US" sz="950" b="0" i="0" u="none" strike="noStrike" cap="none">
                <a:solidFill>
                  <a:schemeClr val="lt1"/>
                </a:solidFill>
                <a:latin typeface="Overpass Medium"/>
                <a:ea typeface="Overpass Medium"/>
                <a:cs typeface="Overpass Medium"/>
                <a:sym typeface="Overpass Medium"/>
              </a:rPr>
              <a:t>‹#›</a:t>
            </a:fld>
            <a:endParaRPr sz="950" b="0" i="0" u="none" strike="noStrike" cap="none" dirty="0">
              <a:solidFill>
                <a:schemeClr val="lt1"/>
              </a:solidFill>
              <a:latin typeface="Overpass Medium"/>
              <a:ea typeface="Overpass Medium"/>
              <a:cs typeface="Overpass Medium"/>
              <a:sym typeface="Overpass Medium"/>
            </a:endParaRPr>
          </a:p>
        </p:txBody>
      </p:sp>
      <p:pic>
        <p:nvPicPr>
          <p:cNvPr id="2" name="Picture 1" descr="A logo with a bear and a star&#10;&#10;Description automatically generated">
            <a:extLst>
              <a:ext uri="{FF2B5EF4-FFF2-40B4-BE49-F238E27FC236}">
                <a16:creationId xmlns:a16="http://schemas.microsoft.com/office/drawing/2014/main" id="{0999F19B-90A0-15D6-672A-F3C211FA18E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51354" y="5834553"/>
            <a:ext cx="1149104" cy="1151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59613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omparison">
  <p:cSld name="5_Comparison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8"/>
          <p:cNvSpPr txBox="1">
            <a:spLocks noGrp="1"/>
          </p:cNvSpPr>
          <p:nvPr>
            <p:ph type="ctrTitle" hasCustomPrompt="1"/>
          </p:nvPr>
        </p:nvSpPr>
        <p:spPr>
          <a:xfrm>
            <a:off x="776613" y="528821"/>
            <a:ext cx="10638774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39922"/>
              </a:buClr>
              <a:buSzPts val="2800"/>
              <a:buFont typeface="Inter"/>
              <a:buNone/>
              <a:defRPr sz="3200" b="0" i="0">
                <a:solidFill>
                  <a:schemeClr val="tx1"/>
                </a:solidFill>
                <a:latin typeface="Obviously Narw Bold" pitchFamily="82" charset="77"/>
                <a:ea typeface="Inter"/>
                <a:cs typeface="Obviously Narw Bold" pitchFamily="82" charset="77"/>
                <a:sym typeface="In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dirty="0"/>
              <a:t>Title Goes Here Dolor Sit </a:t>
            </a:r>
            <a:r>
              <a:rPr lang="en-US" dirty="0" err="1"/>
              <a:t>Amet</a:t>
            </a:r>
            <a:endParaRPr dirty="0"/>
          </a:p>
        </p:txBody>
      </p:sp>
      <p:sp>
        <p:nvSpPr>
          <p:cNvPr id="6" name="Google Shape;25;p32">
            <a:extLst>
              <a:ext uri="{FF2B5EF4-FFF2-40B4-BE49-F238E27FC236}">
                <a16:creationId xmlns:a16="http://schemas.microsoft.com/office/drawing/2014/main" id="{511E99F4-4536-66A3-178D-DA64D1557E98}"/>
              </a:ext>
            </a:extLst>
          </p:cNvPr>
          <p:cNvSpPr txBox="1"/>
          <p:nvPr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rgbClr val="474C55"/>
                </a:solidFill>
                <a:latin typeface="Overpass Medium" pitchFamily="2" charset="77"/>
                <a:ea typeface="Inter"/>
                <a:cs typeface="Inter"/>
                <a:sym typeface="Inter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50" b="0" i="0" u="none" strike="noStrike" cap="none" dirty="0">
              <a:solidFill>
                <a:srgbClr val="474C55"/>
              </a:solidFill>
              <a:latin typeface="Overpass Medium" pitchFamily="2" charset="77"/>
              <a:ea typeface="Inter"/>
              <a:cs typeface="Inter"/>
              <a:sym typeface="Inter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1E1BEA5-EB02-D5A3-9617-DD283D26F81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6288" y="1357313"/>
            <a:ext cx="10639425" cy="4556125"/>
          </a:xfrm>
        </p:spPr>
        <p:txBody>
          <a:bodyPr>
            <a:normAutofit/>
          </a:bodyPr>
          <a:lstStyle>
            <a:lvl1pPr marL="393700" indent="-342900">
              <a:buClr>
                <a:schemeClr val="accent1"/>
              </a:buClr>
              <a:buFont typeface="Arial" panose="020B0604020202020204" pitchFamily="34" charset="0"/>
              <a:buChar char="•"/>
              <a:defRPr sz="2000" b="0" i="0">
                <a:latin typeface="Overpass Medium" pitchFamily="2" charset="77"/>
              </a:defRPr>
            </a:lvl1pPr>
            <a:lvl2pPr marL="876300" indent="-342900">
              <a:buFont typeface="Arial" panose="020B0604020202020204" pitchFamily="34" charset="0"/>
              <a:buChar char="•"/>
              <a:defRPr sz="2000" b="0" i="0">
                <a:latin typeface="Overpass Medium" pitchFamily="2" charset="77"/>
              </a:defRPr>
            </a:lvl2pPr>
            <a:lvl3pPr marL="1358900" indent="-342900">
              <a:buFont typeface="Arial" panose="020B0604020202020204" pitchFamily="34" charset="0"/>
              <a:buChar char="•"/>
              <a:defRPr sz="2000" b="0" i="0">
                <a:latin typeface="Overpass Medium" pitchFamily="2" charset="77"/>
              </a:defRPr>
            </a:lvl3pPr>
            <a:lvl4pPr marL="1828800" indent="-342900">
              <a:buFont typeface="Arial" panose="020B0604020202020204" pitchFamily="34" charset="0"/>
              <a:buChar char="•"/>
              <a:defRPr sz="2000" b="0" i="0">
                <a:latin typeface="Overpass Medium" pitchFamily="2" charset="77"/>
              </a:defRPr>
            </a:lvl4pPr>
            <a:lvl5pPr marL="2286000" indent="-342900">
              <a:buFont typeface="Arial" panose="020B0604020202020204" pitchFamily="34" charset="0"/>
              <a:buChar char="•"/>
              <a:defRPr sz="2000" b="0" i="0">
                <a:latin typeface="Overpass Medium" pitchFamily="2" charset="77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adipiscing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elit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.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Nullam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id mi sed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justo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pellentesque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gravida sit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amet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at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arcu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.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Phasellus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imperdiet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justo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odio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, non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sollicitudin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ex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varius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lacinia. </a:t>
            </a:r>
          </a:p>
          <a:p>
            <a:pPr marL="3937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Mauris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porttitor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purus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non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vehicula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egestas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metus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arcu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ornare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erat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eget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pulvinar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massa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ipsum sit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amet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velit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. </a:t>
            </a:r>
          </a:p>
          <a:p>
            <a:pPr lvl="0"/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quis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erat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quis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rhoncus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.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Aliquam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rhoncus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odio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a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fringilla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ultrices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metus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ligula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porttitor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odio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nec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ornare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nulla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tellus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vitae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risus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.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Quisque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accumsan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felis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et nisi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tristique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bibendum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. Aenean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vulputate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posuere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ipsum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ut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Overpass Medium" pitchFamily="2" charset="77"/>
              </a:rPr>
              <a:t>ultricies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</a:rPr>
              <a:t>.</a:t>
            </a:r>
            <a:r>
              <a:rPr lang="en-US" dirty="0"/>
              <a:t> </a:t>
            </a:r>
          </a:p>
        </p:txBody>
      </p:sp>
      <p:pic>
        <p:nvPicPr>
          <p:cNvPr id="2" name="Picture 1" descr="A logo with a bear and a star&#10;&#10;Description automatically generated">
            <a:extLst>
              <a:ext uri="{FF2B5EF4-FFF2-40B4-BE49-F238E27FC236}">
                <a16:creationId xmlns:a16="http://schemas.microsoft.com/office/drawing/2014/main" id="{A40AD809-497C-B377-BD59-A7E2A175B5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75632" y="5965160"/>
            <a:ext cx="912173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4242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 preserve="1">
  <p:cSld name="3_Title Slide">
    <p:bg>
      <p:bgPr>
        <a:solidFill>
          <a:schemeClr val="accent3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EA6AEE4-73AE-6207-D058-014FFBEA0A8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104979" y="-76200"/>
            <a:ext cx="6193042" cy="7010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F71254-490B-424C-9445-705798EC14F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5000"/>
          </a:blip>
          <a:stretch>
            <a:fillRect/>
          </a:stretch>
        </p:blipFill>
        <p:spPr>
          <a:xfrm>
            <a:off x="-106019" y="-76200"/>
            <a:ext cx="6193042" cy="70104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A6AB1C4-582D-95A7-0B49-B9B7992B2D9A}"/>
              </a:ext>
            </a:extLst>
          </p:cNvPr>
          <p:cNvSpPr/>
          <p:nvPr/>
        </p:nvSpPr>
        <p:spPr>
          <a:xfrm flipH="1">
            <a:off x="-1" y="0"/>
            <a:ext cx="8804031" cy="5362876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blipFill>
                <a:blip r:embed="rId4"/>
                <a:stretch>
                  <a:fillRect/>
                </a:stretch>
              </a:blipFill>
            </a:endParaRPr>
          </a:p>
        </p:txBody>
      </p:sp>
      <p:sp>
        <p:nvSpPr>
          <p:cNvPr id="6" name="Title 27">
            <a:extLst>
              <a:ext uri="{FF2B5EF4-FFF2-40B4-BE49-F238E27FC236}">
                <a16:creationId xmlns:a16="http://schemas.microsoft.com/office/drawing/2014/main" id="{43E98A3D-1E82-B870-24A9-E6FB5D67DB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5315" y="5594369"/>
            <a:ext cx="6301784" cy="609398"/>
          </a:xfrm>
        </p:spPr>
        <p:txBody>
          <a:bodyPr>
            <a:normAutofit fontScale="90000"/>
          </a:bodyPr>
          <a:lstStyle>
            <a:lvl1pPr>
              <a:defRPr b="0" i="0">
                <a:solidFill>
                  <a:schemeClr val="bg1"/>
                </a:solidFill>
                <a:latin typeface="Obviously Narw Bold" pitchFamily="8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981C08-E72C-964F-A835-5F9D3E8DD83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8496" y="5594369"/>
            <a:ext cx="1556696" cy="963525"/>
          </a:xfrm>
          <a:prstGeom prst="rect">
            <a:avLst/>
          </a:prstGeom>
        </p:spPr>
      </p:pic>
      <p:sp>
        <p:nvSpPr>
          <p:cNvPr id="8" name="Subtitle 28">
            <a:extLst>
              <a:ext uri="{FF2B5EF4-FFF2-40B4-BE49-F238E27FC236}">
                <a16:creationId xmlns:a16="http://schemas.microsoft.com/office/drawing/2014/main" id="{6461671B-EBB3-81E3-47D2-09A51F62DFBA}"/>
              </a:ext>
            </a:extLst>
          </p:cNvPr>
          <p:cNvSpPr>
            <a:spLocks noGrp="1"/>
          </p:cNvSpPr>
          <p:nvPr>
            <p:ph type="subTitle" idx="4294967295" hasCustomPrompt="1"/>
          </p:nvPr>
        </p:nvSpPr>
        <p:spPr>
          <a:xfrm>
            <a:off x="412165" y="6203767"/>
            <a:ext cx="9144000" cy="377539"/>
          </a:xfrm>
        </p:spPr>
        <p:txBody>
          <a:bodyPr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 marL="50800" indent="0">
              <a:buNone/>
            </a:pPr>
            <a:r>
              <a:rPr lang="en-US" sz="1800" dirty="0">
                <a:solidFill>
                  <a:schemeClr val="bg1"/>
                </a:solidFill>
                <a:latin typeface="Overpass Medium" pitchFamily="2" charset="77"/>
                <a:cs typeface="Arial" panose="020B0604020202020204" pitchFamily="34" charset="0"/>
              </a:rPr>
              <a:t>Date</a:t>
            </a:r>
          </a:p>
        </p:txBody>
      </p:sp>
      <p:pic>
        <p:nvPicPr>
          <p:cNvPr id="4" name="Picture Placeholder 31">
            <a:extLst>
              <a:ext uri="{FF2B5EF4-FFF2-40B4-BE49-F238E27FC236}">
                <a16:creationId xmlns:a16="http://schemas.microsoft.com/office/drawing/2014/main" id="{AD6CAB5D-2104-2A97-BB29-E368CF7FEA4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62025"/>
            <a:ext cx="7900988" cy="4400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88023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 preserve="1" userDrawn="1">
  <p:cSld name="2_Title Slide">
    <p:bg>
      <p:bgPr>
        <a:solidFill>
          <a:schemeClr val="accent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044254B-E141-09BE-06BA-AE0F1D4889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998520" y="-152400"/>
            <a:ext cx="6193042" cy="7010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0F4B5A9-7E61-BFB3-D255-C6307994FB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06019" y="-76200"/>
            <a:ext cx="6193042" cy="7010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9F627B4-4583-328C-B7DE-7D0D2D0087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8496" y="5594369"/>
            <a:ext cx="1556696" cy="96352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A6AB1C4-582D-95A7-0B49-B9B7992B2D9A}"/>
              </a:ext>
            </a:extLst>
          </p:cNvPr>
          <p:cNvSpPr/>
          <p:nvPr userDrawn="1"/>
        </p:nvSpPr>
        <p:spPr>
          <a:xfrm flipH="1">
            <a:off x="-3" y="0"/>
            <a:ext cx="12192002" cy="4922457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871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blipFill>
                <a:blip r:embed="rId5"/>
                <a:stretch>
                  <a:fillRect/>
                </a:stretch>
              </a:blipFill>
            </a:endParaRPr>
          </a:p>
        </p:txBody>
      </p:sp>
      <p:sp>
        <p:nvSpPr>
          <p:cNvPr id="7" name="Title 27">
            <a:extLst>
              <a:ext uri="{FF2B5EF4-FFF2-40B4-BE49-F238E27FC236}">
                <a16:creationId xmlns:a16="http://schemas.microsoft.com/office/drawing/2014/main" id="{72D2FD0A-C0D9-C4A9-7856-D68C2FAB2A3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5315" y="5594369"/>
            <a:ext cx="6301784" cy="609398"/>
          </a:xfrm>
        </p:spPr>
        <p:txBody>
          <a:bodyPr>
            <a:normAutofit fontScale="90000"/>
          </a:bodyPr>
          <a:lstStyle>
            <a:lvl1pPr>
              <a:defRPr b="0" i="0">
                <a:solidFill>
                  <a:schemeClr val="bg1"/>
                </a:solidFill>
                <a:latin typeface="Obviously Narw Bold" pitchFamily="82" charset="77"/>
              </a:defRPr>
            </a:lvl1pPr>
          </a:lstStyle>
          <a:p>
            <a:r>
              <a:rPr lang="en-US"/>
              <a:t>Lorem Ipsum Title</a:t>
            </a:r>
          </a:p>
        </p:txBody>
      </p:sp>
      <p:sp>
        <p:nvSpPr>
          <p:cNvPr id="8" name="Subtitle 28">
            <a:extLst>
              <a:ext uri="{FF2B5EF4-FFF2-40B4-BE49-F238E27FC236}">
                <a16:creationId xmlns:a16="http://schemas.microsoft.com/office/drawing/2014/main" id="{01C8787B-50C9-171C-CC6B-8BEEF283281E}"/>
              </a:ext>
            </a:extLst>
          </p:cNvPr>
          <p:cNvSpPr>
            <a:spLocks noGrp="1"/>
          </p:cNvSpPr>
          <p:nvPr>
            <p:ph type="subTitle" idx="4294967295" hasCustomPrompt="1"/>
          </p:nvPr>
        </p:nvSpPr>
        <p:spPr>
          <a:xfrm>
            <a:off x="412165" y="6203767"/>
            <a:ext cx="9144000" cy="377539"/>
          </a:xfrm>
        </p:spPr>
        <p:txBody>
          <a:bodyPr>
            <a:normAutofit fontScale="77500" lnSpcReduction="20000"/>
          </a:bodyPr>
          <a:lstStyle/>
          <a:p>
            <a:pPr marL="50800" indent="0">
              <a:buNone/>
            </a:pPr>
            <a:r>
              <a:rPr lang="en-US" sz="1800">
                <a:solidFill>
                  <a:schemeClr val="bg1"/>
                </a:solidFill>
                <a:latin typeface="Overpass Medium" pitchFamily="2" charset="77"/>
                <a:cs typeface="Arial" panose="020B0604020202020204" pitchFamily="34" charset="0"/>
              </a:rPr>
              <a:t>Date</a:t>
            </a:r>
          </a:p>
        </p:txBody>
      </p:sp>
      <p:sp>
        <p:nvSpPr>
          <p:cNvPr id="17" name="Picture Placeholder 13">
            <a:extLst>
              <a:ext uri="{FF2B5EF4-FFF2-40B4-BE49-F238E27FC236}">
                <a16:creationId xmlns:a16="http://schemas.microsoft.com/office/drawing/2014/main" id="{026DABBA-051B-F410-76F1-E33520E7416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327400" cy="4122738"/>
          </a:xfrm>
          <a:solidFill>
            <a:schemeClr val="bg1">
              <a:lumMod val="85000"/>
            </a:schemeClr>
          </a:solidFill>
        </p:spPr>
        <p:txBody>
          <a:bodyPr anchor="ctr" anchorCtr="1"/>
          <a:lstStyle>
            <a:lvl1pPr marL="5080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47960B6A-CD8D-E827-2BF1-9ACCD33E27D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348061" y="0"/>
            <a:ext cx="3327400" cy="4122738"/>
          </a:xfrm>
          <a:solidFill>
            <a:schemeClr val="bg1">
              <a:lumMod val="85000"/>
            </a:schemeClr>
          </a:solidFill>
        </p:spPr>
        <p:txBody>
          <a:bodyPr anchor="ctr" anchorCtr="1"/>
          <a:lstStyle>
            <a:lvl1pPr marL="5080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9" name="Picture Placeholder 13">
            <a:extLst>
              <a:ext uri="{FF2B5EF4-FFF2-40B4-BE49-F238E27FC236}">
                <a16:creationId xmlns:a16="http://schemas.microsoft.com/office/drawing/2014/main" id="{25CDA2AC-1E9F-16EB-FE4C-47817402771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672017" y="0"/>
            <a:ext cx="3327400" cy="4122738"/>
          </a:xfrm>
          <a:solidFill>
            <a:schemeClr val="bg1">
              <a:lumMod val="85000"/>
            </a:schemeClr>
          </a:solidFill>
        </p:spPr>
        <p:txBody>
          <a:bodyPr anchor="ctr" anchorCtr="1"/>
          <a:lstStyle>
            <a:lvl1pPr marL="50800" indent="0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61932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 preserve="1" userDrawn="1">
  <p:cSld name="3_Title Slide">
    <p:bg>
      <p:bgPr>
        <a:solidFill>
          <a:schemeClr val="accent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4EBF831-3E6F-640C-B9A7-6C68CA5BF5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6096000" y="0"/>
            <a:ext cx="6193042" cy="7010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06CEFCB-F36E-D530-786E-31339E2F99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-106019" y="276694"/>
            <a:ext cx="6193042" cy="70104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EA773C7-06BD-1A34-60CD-C7448154ABBD}"/>
              </a:ext>
            </a:extLst>
          </p:cNvPr>
          <p:cNvSpPr/>
          <p:nvPr userDrawn="1"/>
        </p:nvSpPr>
        <p:spPr>
          <a:xfrm flipH="1">
            <a:off x="-1" y="0"/>
            <a:ext cx="8804031" cy="5362876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blipFill>
                <a:blip r:embed="rId4"/>
                <a:stretch>
                  <a:fillRect/>
                </a:stretch>
              </a:blipFill>
            </a:endParaRPr>
          </a:p>
        </p:txBody>
      </p:sp>
      <p:sp>
        <p:nvSpPr>
          <p:cNvPr id="4" name="Title 27">
            <a:extLst>
              <a:ext uri="{FF2B5EF4-FFF2-40B4-BE49-F238E27FC236}">
                <a16:creationId xmlns:a16="http://schemas.microsoft.com/office/drawing/2014/main" id="{CF740BCA-7C84-1459-CE60-6A09A16AB5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5315" y="5594369"/>
            <a:ext cx="6301784" cy="609398"/>
          </a:xfrm>
        </p:spPr>
        <p:txBody>
          <a:bodyPr>
            <a:normAutofit fontScale="90000"/>
          </a:bodyPr>
          <a:lstStyle>
            <a:lvl1pPr>
              <a:defRPr b="0" i="0">
                <a:solidFill>
                  <a:schemeClr val="bg1"/>
                </a:solidFill>
                <a:latin typeface="Obviously Narw Bold" pitchFamily="82" charset="77"/>
              </a:defRPr>
            </a:lvl1pPr>
          </a:lstStyle>
          <a:p>
            <a:r>
              <a:rPr lang="en-US"/>
              <a:t>Lorem Ipsum Title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946651-A9C5-5CA8-F11A-F6CD1D25FFF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8496" y="5594369"/>
            <a:ext cx="1556696" cy="963525"/>
          </a:xfrm>
          <a:prstGeom prst="rect">
            <a:avLst/>
          </a:prstGeom>
        </p:spPr>
      </p:pic>
      <p:sp>
        <p:nvSpPr>
          <p:cNvPr id="9" name="Subtitle 28">
            <a:extLst>
              <a:ext uri="{FF2B5EF4-FFF2-40B4-BE49-F238E27FC236}">
                <a16:creationId xmlns:a16="http://schemas.microsoft.com/office/drawing/2014/main" id="{A557FB66-516C-66EC-FC13-24F1BC5C1AF7}"/>
              </a:ext>
            </a:extLst>
          </p:cNvPr>
          <p:cNvSpPr>
            <a:spLocks noGrp="1"/>
          </p:cNvSpPr>
          <p:nvPr>
            <p:ph type="subTitle" idx="4294967295" hasCustomPrompt="1"/>
          </p:nvPr>
        </p:nvSpPr>
        <p:spPr>
          <a:xfrm>
            <a:off x="412165" y="6203767"/>
            <a:ext cx="9144000" cy="377539"/>
          </a:xfrm>
        </p:spPr>
        <p:txBody>
          <a:bodyPr>
            <a:normAutofit fontScale="77500" lnSpcReduction="20000"/>
          </a:bodyPr>
          <a:lstStyle/>
          <a:p>
            <a:pPr marL="50800" indent="0">
              <a:buNone/>
            </a:pPr>
            <a:r>
              <a:rPr lang="en-US" sz="1800">
                <a:solidFill>
                  <a:schemeClr val="bg1"/>
                </a:solidFill>
                <a:latin typeface="Overpass Medium" pitchFamily="2" charset="77"/>
                <a:cs typeface="Arial" panose="020B0604020202020204" pitchFamily="34" charset="0"/>
              </a:rPr>
              <a:t>Date</a:t>
            </a:r>
          </a:p>
        </p:txBody>
      </p:sp>
      <p:sp>
        <p:nvSpPr>
          <p:cNvPr id="17" name="Picture Placeholder 15">
            <a:extLst>
              <a:ext uri="{FF2B5EF4-FFF2-40B4-BE49-F238E27FC236}">
                <a16:creationId xmlns:a16="http://schemas.microsoft.com/office/drawing/2014/main" id="{9EAD1FE5-1450-D72C-9948-8B45358BD50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962025"/>
            <a:ext cx="7900988" cy="4400550"/>
          </a:xfrm>
          <a:solidFill>
            <a:schemeClr val="bg1">
              <a:lumMod val="85000"/>
            </a:schemeClr>
          </a:solidFill>
        </p:spPr>
        <p:txBody>
          <a:bodyPr anchor="ctr" anchorCtr="1"/>
          <a:lstStyle>
            <a:lvl1pPr marL="50800" indent="0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92043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 preserve="1" userDrawn="1">
  <p:cSld name="3_Title Slide">
    <p:bg>
      <p:bgPr>
        <a:solidFill>
          <a:schemeClr val="accent4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6337159-CE88-EE60-D170-032FA55C9A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6104978" y="-76200"/>
            <a:ext cx="6193042" cy="7010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658147-CBD6-7871-4E9C-1C1C8F85BA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-106019" y="-76200"/>
            <a:ext cx="6193042" cy="70104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A6AB1C4-582D-95A7-0B49-B9B7992B2D9A}"/>
              </a:ext>
            </a:extLst>
          </p:cNvPr>
          <p:cNvSpPr/>
          <p:nvPr userDrawn="1"/>
        </p:nvSpPr>
        <p:spPr>
          <a:xfrm flipH="1">
            <a:off x="-1" y="0"/>
            <a:ext cx="8804031" cy="5362876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blipFill>
                <a:blip r:embed="rId4"/>
                <a:stretch>
                  <a:fillRect/>
                </a:stretch>
              </a:blipFill>
            </a:endParaRPr>
          </a:p>
        </p:txBody>
      </p:sp>
      <p:sp>
        <p:nvSpPr>
          <p:cNvPr id="6" name="Title 27">
            <a:extLst>
              <a:ext uri="{FF2B5EF4-FFF2-40B4-BE49-F238E27FC236}">
                <a16:creationId xmlns:a16="http://schemas.microsoft.com/office/drawing/2014/main" id="{43E98A3D-1E82-B870-24A9-E6FB5D67DB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5315" y="5594369"/>
            <a:ext cx="6301784" cy="609398"/>
          </a:xfrm>
        </p:spPr>
        <p:txBody>
          <a:bodyPr>
            <a:normAutofit fontScale="90000"/>
          </a:bodyPr>
          <a:lstStyle>
            <a:lvl1pPr>
              <a:defRPr b="0" i="0">
                <a:solidFill>
                  <a:schemeClr val="bg1"/>
                </a:solidFill>
                <a:latin typeface="Obviously Narw Bold" pitchFamily="82" charset="77"/>
              </a:defRPr>
            </a:lvl1pPr>
          </a:lstStyle>
          <a:p>
            <a:r>
              <a:rPr lang="en-US"/>
              <a:t>Lorem Ipsum Title</a:t>
            </a:r>
          </a:p>
        </p:txBody>
      </p:sp>
      <p:sp>
        <p:nvSpPr>
          <p:cNvPr id="4" name="Subtitle 28">
            <a:extLst>
              <a:ext uri="{FF2B5EF4-FFF2-40B4-BE49-F238E27FC236}">
                <a16:creationId xmlns:a16="http://schemas.microsoft.com/office/drawing/2014/main" id="{23919C65-2ABE-B3BB-1C26-455D85B6D012}"/>
              </a:ext>
            </a:extLst>
          </p:cNvPr>
          <p:cNvSpPr>
            <a:spLocks noGrp="1"/>
          </p:cNvSpPr>
          <p:nvPr>
            <p:ph type="subTitle" idx="4294967295" hasCustomPrompt="1"/>
          </p:nvPr>
        </p:nvSpPr>
        <p:spPr>
          <a:xfrm>
            <a:off x="412165" y="6203767"/>
            <a:ext cx="9144000" cy="377539"/>
          </a:xfrm>
        </p:spPr>
        <p:txBody>
          <a:bodyPr>
            <a:noAutofit/>
          </a:bodyPr>
          <a:lstStyle>
            <a:lvl1pPr marL="393700" indent="-342900">
              <a:buFont typeface="+mj-lt"/>
              <a:buAutoNum type="arabicPeriod"/>
              <a:defRPr/>
            </a:lvl1pPr>
          </a:lstStyle>
          <a:p>
            <a:pPr marL="50800" indent="0">
              <a:buNone/>
            </a:pPr>
            <a:r>
              <a:rPr lang="en-US" sz="1800">
                <a:solidFill>
                  <a:schemeClr val="bg1"/>
                </a:solidFill>
                <a:latin typeface="Overpass Medium" pitchFamily="2" charset="77"/>
                <a:cs typeface="Arial" panose="020B0604020202020204" pitchFamily="34" charset="0"/>
              </a:rPr>
              <a:t>Date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10C4E9-4A39-C9CD-EF9A-4CDAC5A30FB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8496" y="5594369"/>
            <a:ext cx="1556696" cy="963525"/>
          </a:xfrm>
          <a:prstGeom prst="rect">
            <a:avLst/>
          </a:prstGeom>
        </p:spPr>
      </p:pic>
      <p:sp>
        <p:nvSpPr>
          <p:cNvPr id="11" name="Picture Placeholder 15">
            <a:extLst>
              <a:ext uri="{FF2B5EF4-FFF2-40B4-BE49-F238E27FC236}">
                <a16:creationId xmlns:a16="http://schemas.microsoft.com/office/drawing/2014/main" id="{42DEBB62-3521-C59E-DF54-B804A012F8D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962025"/>
            <a:ext cx="7900988" cy="4400550"/>
          </a:xfrm>
          <a:solidFill>
            <a:schemeClr val="bg1">
              <a:lumMod val="85000"/>
            </a:schemeClr>
          </a:solidFill>
        </p:spPr>
        <p:txBody>
          <a:bodyPr anchor="ctr" anchorCtr="1"/>
          <a:lstStyle>
            <a:lvl1pPr marL="50800" indent="0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47208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 preserve="1" userDrawn="1">
  <p:cSld name="3_Title Slide">
    <p:bg>
      <p:bgPr>
        <a:solidFill>
          <a:schemeClr val="accent3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EA6AEE4-73AE-6207-D058-014FFBEA0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104979" y="-76200"/>
            <a:ext cx="6193042" cy="7010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F71254-490B-424C-9445-705798EC14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5000"/>
          </a:blip>
          <a:stretch>
            <a:fillRect/>
          </a:stretch>
        </p:blipFill>
        <p:spPr>
          <a:xfrm>
            <a:off x="-106019" y="-76200"/>
            <a:ext cx="6193042" cy="70104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A6AB1C4-582D-95A7-0B49-B9B7992B2D9A}"/>
              </a:ext>
            </a:extLst>
          </p:cNvPr>
          <p:cNvSpPr/>
          <p:nvPr userDrawn="1"/>
        </p:nvSpPr>
        <p:spPr>
          <a:xfrm flipH="1">
            <a:off x="-1" y="0"/>
            <a:ext cx="8804031" cy="5362876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blipFill>
                <a:blip r:embed="rId4"/>
                <a:stretch>
                  <a:fillRect/>
                </a:stretch>
              </a:blipFill>
            </a:endParaRPr>
          </a:p>
        </p:txBody>
      </p:sp>
      <p:sp>
        <p:nvSpPr>
          <p:cNvPr id="6" name="Title 27">
            <a:extLst>
              <a:ext uri="{FF2B5EF4-FFF2-40B4-BE49-F238E27FC236}">
                <a16:creationId xmlns:a16="http://schemas.microsoft.com/office/drawing/2014/main" id="{43E98A3D-1E82-B870-24A9-E6FB5D67DB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5315" y="5594369"/>
            <a:ext cx="6301784" cy="609398"/>
          </a:xfrm>
        </p:spPr>
        <p:txBody>
          <a:bodyPr>
            <a:normAutofit fontScale="90000"/>
          </a:bodyPr>
          <a:lstStyle>
            <a:lvl1pPr>
              <a:defRPr b="0" i="0">
                <a:solidFill>
                  <a:schemeClr val="bg1"/>
                </a:solidFill>
                <a:latin typeface="Obviously Narw Bold" pitchFamily="82" charset="77"/>
              </a:defRPr>
            </a:lvl1pPr>
          </a:lstStyle>
          <a:p>
            <a:r>
              <a:rPr lang="en-US"/>
              <a:t>Lorem Ipsum 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981C08-E72C-964F-A835-5F9D3E8DD83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8496" y="5594369"/>
            <a:ext cx="1556696" cy="963525"/>
          </a:xfrm>
          <a:prstGeom prst="rect">
            <a:avLst/>
          </a:prstGeom>
        </p:spPr>
      </p:pic>
      <p:sp>
        <p:nvSpPr>
          <p:cNvPr id="8" name="Subtitle 28">
            <a:extLst>
              <a:ext uri="{FF2B5EF4-FFF2-40B4-BE49-F238E27FC236}">
                <a16:creationId xmlns:a16="http://schemas.microsoft.com/office/drawing/2014/main" id="{6461671B-EBB3-81E3-47D2-09A51F62DFBA}"/>
              </a:ext>
            </a:extLst>
          </p:cNvPr>
          <p:cNvSpPr>
            <a:spLocks noGrp="1"/>
          </p:cNvSpPr>
          <p:nvPr>
            <p:ph type="subTitle" idx="4294967295" hasCustomPrompt="1"/>
          </p:nvPr>
        </p:nvSpPr>
        <p:spPr>
          <a:xfrm>
            <a:off x="412165" y="6203767"/>
            <a:ext cx="9144000" cy="377539"/>
          </a:xfrm>
        </p:spPr>
        <p:txBody>
          <a:bodyPr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 marL="50800" indent="0">
              <a:buNone/>
            </a:pPr>
            <a:r>
              <a:rPr lang="en-US" sz="1800">
                <a:solidFill>
                  <a:schemeClr val="bg1"/>
                </a:solidFill>
                <a:latin typeface="Overpass Medium" pitchFamily="2" charset="77"/>
                <a:cs typeface="Arial" panose="020B0604020202020204" pitchFamily="34" charset="0"/>
              </a:rPr>
              <a:t>Date</a:t>
            </a:r>
          </a:p>
        </p:txBody>
      </p:sp>
      <p:sp>
        <p:nvSpPr>
          <p:cNvPr id="11" name="Picture Placeholder 15">
            <a:extLst>
              <a:ext uri="{FF2B5EF4-FFF2-40B4-BE49-F238E27FC236}">
                <a16:creationId xmlns:a16="http://schemas.microsoft.com/office/drawing/2014/main" id="{465D07B0-6D5A-4F26-4D94-3B0B55DB119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962025"/>
            <a:ext cx="7900988" cy="4400550"/>
          </a:xfrm>
          <a:solidFill>
            <a:schemeClr val="bg1">
              <a:lumMod val="85000"/>
            </a:schemeClr>
          </a:solidFill>
        </p:spPr>
        <p:txBody>
          <a:bodyPr anchor="ctr" anchorCtr="1"/>
          <a:lstStyle>
            <a:lvl1pPr marL="50800" indent="0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83253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 preserve="1" userDrawn="1">
  <p:cSld name="3_Title Slide">
    <p:bg>
      <p:bgPr>
        <a:solidFill>
          <a:schemeClr val="accent4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6337159-CE88-EE60-D170-032FA55C9A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6104978" y="-76200"/>
            <a:ext cx="6193042" cy="7010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658147-CBD6-7871-4E9C-1C1C8F85BA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-106019" y="-76200"/>
            <a:ext cx="6193042" cy="70104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A6AB1C4-582D-95A7-0B49-B9B7992B2D9A}"/>
              </a:ext>
            </a:extLst>
          </p:cNvPr>
          <p:cNvSpPr/>
          <p:nvPr userDrawn="1"/>
        </p:nvSpPr>
        <p:spPr>
          <a:xfrm flipH="1">
            <a:off x="-1" y="0"/>
            <a:ext cx="8804031" cy="5362876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blipFill>
                <a:blip r:embed="rId4"/>
                <a:stretch>
                  <a:fillRect/>
                </a:stretch>
              </a:blipFill>
            </a:endParaRPr>
          </a:p>
        </p:txBody>
      </p:sp>
      <p:sp>
        <p:nvSpPr>
          <p:cNvPr id="6" name="Title 27">
            <a:extLst>
              <a:ext uri="{FF2B5EF4-FFF2-40B4-BE49-F238E27FC236}">
                <a16:creationId xmlns:a16="http://schemas.microsoft.com/office/drawing/2014/main" id="{43E98A3D-1E82-B870-24A9-E6FB5D67DB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5315" y="5594369"/>
            <a:ext cx="6301784" cy="609398"/>
          </a:xfrm>
        </p:spPr>
        <p:txBody>
          <a:bodyPr>
            <a:normAutofit fontScale="90000"/>
          </a:bodyPr>
          <a:lstStyle>
            <a:lvl1pPr>
              <a:defRPr b="0" i="0">
                <a:solidFill>
                  <a:schemeClr val="bg1"/>
                </a:solidFill>
                <a:latin typeface="Obviously Narw Bold" pitchFamily="82" charset="77"/>
              </a:defRPr>
            </a:lvl1pPr>
          </a:lstStyle>
          <a:p>
            <a:r>
              <a:rPr lang="en-US"/>
              <a:t>Lorem Ipsum Title</a:t>
            </a:r>
          </a:p>
        </p:txBody>
      </p:sp>
      <p:pic>
        <p:nvPicPr>
          <p:cNvPr id="10" name="Picture Placeholder 31">
            <a:extLst>
              <a:ext uri="{FF2B5EF4-FFF2-40B4-BE49-F238E27FC236}">
                <a16:creationId xmlns:a16="http://schemas.microsoft.com/office/drawing/2014/main" id="{B5C2F8BD-4A22-DEEC-0D53-79DD48FEE2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62263"/>
            <a:ext cx="7901354" cy="440061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ubtitle 28">
            <a:extLst>
              <a:ext uri="{FF2B5EF4-FFF2-40B4-BE49-F238E27FC236}">
                <a16:creationId xmlns:a16="http://schemas.microsoft.com/office/drawing/2014/main" id="{23919C65-2ABE-B3BB-1C26-455D85B6D012}"/>
              </a:ext>
            </a:extLst>
          </p:cNvPr>
          <p:cNvSpPr>
            <a:spLocks noGrp="1"/>
          </p:cNvSpPr>
          <p:nvPr>
            <p:ph type="subTitle" idx="4294967295" hasCustomPrompt="1"/>
          </p:nvPr>
        </p:nvSpPr>
        <p:spPr>
          <a:xfrm>
            <a:off x="412165" y="6203767"/>
            <a:ext cx="9144000" cy="377539"/>
          </a:xfrm>
        </p:spPr>
        <p:txBody>
          <a:bodyPr>
            <a:noAutofit/>
          </a:bodyPr>
          <a:lstStyle>
            <a:lvl1pPr marL="393700" indent="-342900">
              <a:buFont typeface="+mj-lt"/>
              <a:buAutoNum type="arabicPeriod"/>
              <a:defRPr/>
            </a:lvl1pPr>
          </a:lstStyle>
          <a:p>
            <a:pPr marL="50800" indent="0">
              <a:buNone/>
            </a:pPr>
            <a:r>
              <a:rPr lang="en-US" sz="1800">
                <a:solidFill>
                  <a:schemeClr val="bg1"/>
                </a:solidFill>
                <a:latin typeface="Overpass Medium" pitchFamily="2" charset="77"/>
                <a:cs typeface="Arial" panose="020B0604020202020204" pitchFamily="34" charset="0"/>
              </a:rPr>
              <a:t>Date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10C4E9-4A39-C9CD-EF9A-4CDAC5A30FB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8496" y="5594369"/>
            <a:ext cx="1556696" cy="96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1475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 preserve="1" userDrawn="1">
  <p:cSld name="3_Title Slide">
    <p:bg>
      <p:bgPr>
        <a:solidFill>
          <a:schemeClr val="accent3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EA6AEE4-73AE-6207-D058-014FFBEA0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104979" y="-76200"/>
            <a:ext cx="6193042" cy="7010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F71254-490B-424C-9445-705798EC14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5000"/>
          </a:blip>
          <a:stretch>
            <a:fillRect/>
          </a:stretch>
        </p:blipFill>
        <p:spPr>
          <a:xfrm>
            <a:off x="-106019" y="-76200"/>
            <a:ext cx="6193042" cy="70104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A6AB1C4-582D-95A7-0B49-B9B7992B2D9A}"/>
              </a:ext>
            </a:extLst>
          </p:cNvPr>
          <p:cNvSpPr/>
          <p:nvPr userDrawn="1"/>
        </p:nvSpPr>
        <p:spPr>
          <a:xfrm flipH="1">
            <a:off x="-1" y="0"/>
            <a:ext cx="8804031" cy="5362876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blipFill>
                <a:blip r:embed="rId4"/>
                <a:stretch>
                  <a:fillRect/>
                </a:stretch>
              </a:blipFill>
            </a:endParaRPr>
          </a:p>
        </p:txBody>
      </p:sp>
      <p:sp>
        <p:nvSpPr>
          <p:cNvPr id="6" name="Title 27">
            <a:extLst>
              <a:ext uri="{FF2B5EF4-FFF2-40B4-BE49-F238E27FC236}">
                <a16:creationId xmlns:a16="http://schemas.microsoft.com/office/drawing/2014/main" id="{43E98A3D-1E82-B870-24A9-E6FB5D67DB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5315" y="5594369"/>
            <a:ext cx="6301784" cy="609398"/>
          </a:xfrm>
        </p:spPr>
        <p:txBody>
          <a:bodyPr>
            <a:normAutofit fontScale="90000"/>
          </a:bodyPr>
          <a:lstStyle>
            <a:lvl1pPr>
              <a:defRPr b="0" i="0">
                <a:solidFill>
                  <a:schemeClr val="bg1"/>
                </a:solidFill>
                <a:latin typeface="Obviously Narw Bold" pitchFamily="82" charset="77"/>
              </a:defRPr>
            </a:lvl1pPr>
          </a:lstStyle>
          <a:p>
            <a:r>
              <a:rPr lang="en-US"/>
              <a:t>Lorem Ipsum 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981C08-E72C-964F-A835-5F9D3E8DD83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8496" y="5594369"/>
            <a:ext cx="1556696" cy="963525"/>
          </a:xfrm>
          <a:prstGeom prst="rect">
            <a:avLst/>
          </a:prstGeom>
        </p:spPr>
      </p:pic>
      <p:sp>
        <p:nvSpPr>
          <p:cNvPr id="8" name="Subtitle 28">
            <a:extLst>
              <a:ext uri="{FF2B5EF4-FFF2-40B4-BE49-F238E27FC236}">
                <a16:creationId xmlns:a16="http://schemas.microsoft.com/office/drawing/2014/main" id="{6461671B-EBB3-81E3-47D2-09A51F62DFBA}"/>
              </a:ext>
            </a:extLst>
          </p:cNvPr>
          <p:cNvSpPr>
            <a:spLocks noGrp="1"/>
          </p:cNvSpPr>
          <p:nvPr>
            <p:ph type="subTitle" idx="4294967295" hasCustomPrompt="1"/>
          </p:nvPr>
        </p:nvSpPr>
        <p:spPr>
          <a:xfrm>
            <a:off x="412165" y="6203767"/>
            <a:ext cx="9144000" cy="377539"/>
          </a:xfrm>
        </p:spPr>
        <p:txBody>
          <a:bodyPr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 marL="50800" indent="0">
              <a:buNone/>
            </a:pPr>
            <a:r>
              <a:rPr lang="en-US" sz="1800">
                <a:solidFill>
                  <a:schemeClr val="bg1"/>
                </a:solidFill>
                <a:latin typeface="Overpass Medium" pitchFamily="2" charset="77"/>
                <a:cs typeface="Arial" panose="020B0604020202020204" pitchFamily="34" charset="0"/>
              </a:rPr>
              <a:t>Date</a:t>
            </a:r>
          </a:p>
        </p:txBody>
      </p:sp>
      <p:pic>
        <p:nvPicPr>
          <p:cNvPr id="4" name="Picture Placeholder 31">
            <a:extLst>
              <a:ext uri="{FF2B5EF4-FFF2-40B4-BE49-F238E27FC236}">
                <a16:creationId xmlns:a16="http://schemas.microsoft.com/office/drawing/2014/main" id="{AD6CAB5D-2104-2A97-BB29-E368CF7FEA4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62025"/>
            <a:ext cx="7900988" cy="4400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02025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 preserve="1" userDrawn="1">
  <p:cSld name="3_Title Slide">
    <p:bg>
      <p:bgPr>
        <a:solidFill>
          <a:schemeClr val="accent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EC93CDB-BE32-E722-BFDF-9532FD8BDE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096000" y="-76200"/>
            <a:ext cx="6193042" cy="7010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03C344-F162-7D23-B9DC-EDC206F5A0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06019" y="-76200"/>
            <a:ext cx="6193042" cy="70104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A6AB1C4-582D-95A7-0B49-B9B7992B2D9A}"/>
              </a:ext>
            </a:extLst>
          </p:cNvPr>
          <p:cNvSpPr/>
          <p:nvPr userDrawn="1"/>
        </p:nvSpPr>
        <p:spPr>
          <a:xfrm flipH="1">
            <a:off x="-1" y="0"/>
            <a:ext cx="8804031" cy="5362876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blipFill>
                <a:blip r:embed="rId4"/>
                <a:stretch>
                  <a:fillRect/>
                </a:stretch>
              </a:blipFill>
            </a:endParaRPr>
          </a:p>
        </p:txBody>
      </p:sp>
      <p:sp>
        <p:nvSpPr>
          <p:cNvPr id="6" name="Title 27">
            <a:extLst>
              <a:ext uri="{FF2B5EF4-FFF2-40B4-BE49-F238E27FC236}">
                <a16:creationId xmlns:a16="http://schemas.microsoft.com/office/drawing/2014/main" id="{43E98A3D-1E82-B870-24A9-E6FB5D67DB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5315" y="5594369"/>
            <a:ext cx="6301784" cy="609398"/>
          </a:xfrm>
        </p:spPr>
        <p:txBody>
          <a:bodyPr>
            <a:normAutofit fontScale="90000"/>
          </a:bodyPr>
          <a:lstStyle>
            <a:lvl1pPr>
              <a:defRPr b="0" i="0">
                <a:solidFill>
                  <a:schemeClr val="bg1"/>
                </a:solidFill>
                <a:latin typeface="Obviously Narw Bold" pitchFamily="82" charset="77"/>
              </a:defRPr>
            </a:lvl1pPr>
          </a:lstStyle>
          <a:p>
            <a:r>
              <a:rPr lang="en-US"/>
              <a:t>Lorem Ipsum Title</a:t>
            </a:r>
          </a:p>
        </p:txBody>
      </p:sp>
      <p:sp>
        <p:nvSpPr>
          <p:cNvPr id="3" name="Subtitle 28">
            <a:extLst>
              <a:ext uri="{FF2B5EF4-FFF2-40B4-BE49-F238E27FC236}">
                <a16:creationId xmlns:a16="http://schemas.microsoft.com/office/drawing/2014/main" id="{01F5C50E-35CC-C2D3-2926-885342AFF66C}"/>
              </a:ext>
            </a:extLst>
          </p:cNvPr>
          <p:cNvSpPr>
            <a:spLocks noGrp="1"/>
          </p:cNvSpPr>
          <p:nvPr>
            <p:ph type="subTitle" idx="4294967295" hasCustomPrompt="1"/>
          </p:nvPr>
        </p:nvSpPr>
        <p:spPr>
          <a:xfrm>
            <a:off x="412165" y="6203767"/>
            <a:ext cx="9144000" cy="377539"/>
          </a:xfrm>
        </p:spPr>
        <p:txBody>
          <a:bodyPr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 marL="50800" indent="0">
              <a:buNone/>
            </a:pPr>
            <a:r>
              <a:rPr lang="en-US" sz="1800">
                <a:solidFill>
                  <a:schemeClr val="bg1"/>
                </a:solidFill>
                <a:latin typeface="Overpass Medium" pitchFamily="2" charset="77"/>
                <a:cs typeface="Arial" panose="020B0604020202020204" pitchFamily="34" charset="0"/>
              </a:rPr>
              <a:t>Subtitle</a:t>
            </a:r>
          </a:p>
        </p:txBody>
      </p:sp>
      <p:pic>
        <p:nvPicPr>
          <p:cNvPr id="2" name="Picture Placeholder 31">
            <a:extLst>
              <a:ext uri="{FF2B5EF4-FFF2-40B4-BE49-F238E27FC236}">
                <a16:creationId xmlns:a16="http://schemas.microsoft.com/office/drawing/2014/main" id="{060B73BD-7303-B809-A7C4-725519E21EE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62025"/>
            <a:ext cx="7900988" cy="440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C01D29-5499-61D0-1C40-DC7D6141436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8336" y="4643021"/>
            <a:ext cx="1930942" cy="1938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2687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bg>
      <p:bgPr>
        <a:solidFill>
          <a:schemeClr val="accent1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5729718-5197-D017-3FB9-B339CA7BF2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97042" y="8878"/>
            <a:ext cx="6193042" cy="7010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E93B91-5A56-BFA7-26B3-90636D70F4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113951" y="0"/>
            <a:ext cx="6193042" cy="7010400"/>
          </a:xfrm>
          <a:prstGeom prst="rect">
            <a:avLst/>
          </a:prstGeom>
        </p:spPr>
      </p:pic>
      <p:sp>
        <p:nvSpPr>
          <p:cNvPr id="20" name="Google Shape;20;p31"/>
          <p:cNvSpPr txBox="1">
            <a:spLocks noGrp="1"/>
          </p:cNvSpPr>
          <p:nvPr>
            <p:ph type="ctrTitle" hasCustomPrompt="1"/>
          </p:nvPr>
        </p:nvSpPr>
        <p:spPr>
          <a:xfrm>
            <a:off x="776613" y="2041067"/>
            <a:ext cx="10515600" cy="2326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Font typeface="Inter"/>
              <a:buNone/>
              <a:defRPr sz="5600" b="0" i="0">
                <a:solidFill>
                  <a:schemeClr val="lt1"/>
                </a:solidFill>
                <a:latin typeface="Obviously Narw Bold" pitchFamily="82" charset="77"/>
                <a:ea typeface="Inter"/>
                <a:cs typeface="Obviously Narw Bold" pitchFamily="82" charset="77"/>
                <a:sym typeface="In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dolore magna </a:t>
            </a:r>
            <a:r>
              <a:rPr lang="en-US" err="1"/>
              <a:t>aliqua</a:t>
            </a:r>
            <a:r>
              <a:rPr lang="en-US"/>
              <a:t>..</a:t>
            </a:r>
            <a:endParaRPr/>
          </a:p>
        </p:txBody>
      </p:sp>
      <p:sp>
        <p:nvSpPr>
          <p:cNvPr id="21" name="Google Shape;21;p31"/>
          <p:cNvSpPr txBox="1">
            <a:spLocks noGrp="1"/>
          </p:cNvSpPr>
          <p:nvPr>
            <p:ph type="subTitle" idx="1"/>
          </p:nvPr>
        </p:nvSpPr>
        <p:spPr>
          <a:xfrm>
            <a:off x="776613" y="4557561"/>
            <a:ext cx="9144000" cy="29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39922"/>
              </a:buClr>
              <a:buSzPts val="1200"/>
              <a:buNone/>
              <a:defRPr sz="1200" b="0" i="0">
                <a:solidFill>
                  <a:schemeClr val="bg1"/>
                </a:solidFill>
                <a:latin typeface="Overpass Medium" pitchFamily="2" charset="77"/>
                <a:ea typeface="Overpass Medium" pitchFamily="2" charset="77"/>
                <a:cs typeface="Overpass Medium" pitchFamily="2" charset="77"/>
                <a:sym typeface="Inter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8CE066-5F5B-4CA4-2A2A-E4E5BEC333F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1468" y="5849980"/>
            <a:ext cx="1143724" cy="707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5001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>
  <p:cSld name="Title and Content">
    <p:bg>
      <p:bgPr>
        <a:solidFill>
          <a:schemeClr val="accent1"/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EF1B08-336F-E869-981A-789BEB90DB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104978" y="-76200"/>
            <a:ext cx="6193042" cy="7010400"/>
          </a:xfrm>
          <a:prstGeom prst="rect">
            <a:avLst/>
          </a:prstGeom>
        </p:spPr>
      </p:pic>
      <p:sp>
        <p:nvSpPr>
          <p:cNvPr id="26" name="Google Shape;26;p32"/>
          <p:cNvSpPr txBox="1">
            <a:spLocks noGrp="1"/>
          </p:cNvSpPr>
          <p:nvPr>
            <p:ph type="ctrTitle" hasCustomPrompt="1"/>
          </p:nvPr>
        </p:nvSpPr>
        <p:spPr>
          <a:xfrm>
            <a:off x="776613" y="2436574"/>
            <a:ext cx="8742169" cy="1440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Inter"/>
              <a:buNone/>
              <a:defRPr sz="5200" b="0" i="0">
                <a:solidFill>
                  <a:schemeClr val="lt1"/>
                </a:solidFill>
                <a:latin typeface="Obviously Narw Bold" pitchFamily="82" charset="77"/>
                <a:ea typeface="Inter"/>
                <a:cs typeface="Obviously Narw Bold" pitchFamily="82" charset="77"/>
                <a:sym typeface="In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Subsection Title Goes Here Lorem Ipsum Dolor</a:t>
            </a:r>
            <a:endParaRPr/>
          </a:p>
        </p:txBody>
      </p:sp>
      <p:sp>
        <p:nvSpPr>
          <p:cNvPr id="27" name="Google Shape;27;p32"/>
          <p:cNvSpPr txBox="1">
            <a:spLocks noGrp="1"/>
          </p:cNvSpPr>
          <p:nvPr>
            <p:ph type="subTitle" idx="1"/>
          </p:nvPr>
        </p:nvSpPr>
        <p:spPr>
          <a:xfrm>
            <a:off x="776613" y="4159070"/>
            <a:ext cx="9144000" cy="29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0" i="0">
                <a:solidFill>
                  <a:schemeClr val="lt1"/>
                </a:solidFill>
                <a:latin typeface="Overpass Medium" pitchFamily="2" charset="77"/>
                <a:ea typeface="Overpass Medium" pitchFamily="2" charset="77"/>
                <a:cs typeface="Overpass Medium" pitchFamily="2" charset="77"/>
                <a:sym typeface="Inter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44A744A-D0B6-6E02-B49A-636BAA9F73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06019" y="-76200"/>
            <a:ext cx="6193042" cy="7010400"/>
          </a:xfrm>
          <a:prstGeom prst="rect">
            <a:avLst/>
          </a:prstGeom>
        </p:spPr>
      </p:pic>
      <p:sp>
        <p:nvSpPr>
          <p:cNvPr id="4" name="Google Shape;25;p32">
            <a:extLst>
              <a:ext uri="{FF2B5EF4-FFF2-40B4-BE49-F238E27FC236}">
                <a16:creationId xmlns:a16="http://schemas.microsoft.com/office/drawing/2014/main" id="{698775BF-7410-EDB7-FADA-60263FE9FF0F}"/>
              </a:ext>
            </a:extLst>
          </p:cNvPr>
          <p:cNvSpPr txBox="1"/>
          <p:nvPr userDrawn="1"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chemeClr val="lt1"/>
                </a:solidFill>
                <a:latin typeface="Overpass Medium" pitchFamily="2" charset="77"/>
                <a:ea typeface="Inter"/>
                <a:cs typeface="Inter"/>
                <a:sym typeface="Inter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50" b="0" i="0" u="none" strike="noStrike" cap="none" dirty="0">
              <a:solidFill>
                <a:schemeClr val="lt1"/>
              </a:solidFill>
              <a:latin typeface="Overpass Medium" pitchFamily="2" charset="77"/>
              <a:ea typeface="Inter"/>
              <a:cs typeface="Inter"/>
              <a:sym typeface="Inter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F000C7-2383-D624-8525-D631DCE4961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8112" y="6134146"/>
            <a:ext cx="877206" cy="43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52319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bg>
      <p:bgPr>
        <a:solidFill>
          <a:schemeClr val="accent4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8B9853D-1CEA-B174-D928-4BE50E0F7E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-76200"/>
            <a:ext cx="6193042" cy="7010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95CEA6B-292F-1F0A-6C03-FF280DFE05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6193042" y="-76200"/>
            <a:ext cx="6193042" cy="7010400"/>
          </a:xfrm>
          <a:prstGeom prst="rect">
            <a:avLst/>
          </a:prstGeom>
        </p:spPr>
      </p:pic>
      <p:sp>
        <p:nvSpPr>
          <p:cNvPr id="5" name="Google Shape;26;p32">
            <a:extLst>
              <a:ext uri="{FF2B5EF4-FFF2-40B4-BE49-F238E27FC236}">
                <a16:creationId xmlns:a16="http://schemas.microsoft.com/office/drawing/2014/main" id="{D9C7B862-8B89-200E-8929-C8D1D4384673}"/>
              </a:ext>
            </a:extLst>
          </p:cNvPr>
          <p:cNvSpPr txBox="1">
            <a:spLocks noGrp="1"/>
          </p:cNvSpPr>
          <p:nvPr>
            <p:ph type="ctrTitle" hasCustomPrompt="1"/>
          </p:nvPr>
        </p:nvSpPr>
        <p:spPr>
          <a:xfrm>
            <a:off x="776613" y="2436574"/>
            <a:ext cx="8742169" cy="1440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Inter"/>
              <a:buNone/>
              <a:defRPr sz="5200" b="0" i="0">
                <a:solidFill>
                  <a:schemeClr val="lt1"/>
                </a:solidFill>
                <a:latin typeface="Obviously Narw Bold" pitchFamily="82" charset="77"/>
                <a:ea typeface="Inter"/>
                <a:cs typeface="Obviously Narw Bold" pitchFamily="82" charset="77"/>
                <a:sym typeface="In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Subsection Title Goes Here Lorem Ipsum Dolor</a:t>
            </a:r>
            <a:endParaRPr/>
          </a:p>
        </p:txBody>
      </p:sp>
      <p:sp>
        <p:nvSpPr>
          <p:cNvPr id="6" name="Google Shape;27;p32">
            <a:extLst>
              <a:ext uri="{FF2B5EF4-FFF2-40B4-BE49-F238E27FC236}">
                <a16:creationId xmlns:a16="http://schemas.microsoft.com/office/drawing/2014/main" id="{60E377BC-02FA-9DA1-E0D3-47A113238170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776613" y="4159070"/>
            <a:ext cx="9144000" cy="29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0" i="0">
                <a:solidFill>
                  <a:schemeClr val="lt1"/>
                </a:solidFill>
                <a:latin typeface="Overpass Medium" pitchFamily="2" charset="77"/>
                <a:ea typeface="Overpass Medium" pitchFamily="2" charset="77"/>
                <a:cs typeface="Overpass Medium" pitchFamily="2" charset="77"/>
                <a:sym typeface="Inter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" name="Google Shape;25;p32">
            <a:extLst>
              <a:ext uri="{FF2B5EF4-FFF2-40B4-BE49-F238E27FC236}">
                <a16:creationId xmlns:a16="http://schemas.microsoft.com/office/drawing/2014/main" id="{9A02B9E5-0054-567B-71CB-A33BAC278B2B}"/>
              </a:ext>
            </a:extLst>
          </p:cNvPr>
          <p:cNvSpPr txBox="1"/>
          <p:nvPr userDrawn="1"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chemeClr val="lt1"/>
                </a:solidFill>
                <a:latin typeface="Overpass Medium" pitchFamily="2" charset="77"/>
                <a:ea typeface="Inter"/>
                <a:cs typeface="Inter"/>
                <a:sym typeface="Inter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50" b="0" i="0" u="none" strike="noStrike" cap="none" dirty="0">
              <a:solidFill>
                <a:schemeClr val="lt1"/>
              </a:solidFill>
              <a:latin typeface="Overpass Medium" pitchFamily="2" charset="77"/>
              <a:ea typeface="Inter"/>
              <a:cs typeface="Inter"/>
              <a:sym typeface="Inter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9D256F5-E572-CCB8-6A0C-A0516F5410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8112" y="6134146"/>
            <a:ext cx="877206" cy="43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687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 preserve="1">
  <p:cSld name="3_Title Slide">
    <p:bg>
      <p:bgPr>
        <a:solidFill>
          <a:schemeClr val="accent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EC93CDB-BE32-E722-BFDF-9532FD8BDE8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096000" y="-76200"/>
            <a:ext cx="6193042" cy="7010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03C344-F162-7D23-B9DC-EDC206F5A02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06019" y="-76200"/>
            <a:ext cx="6193042" cy="70104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A6AB1C4-582D-95A7-0B49-B9B7992B2D9A}"/>
              </a:ext>
            </a:extLst>
          </p:cNvPr>
          <p:cNvSpPr/>
          <p:nvPr/>
        </p:nvSpPr>
        <p:spPr>
          <a:xfrm flipH="1">
            <a:off x="-1" y="0"/>
            <a:ext cx="8804031" cy="5362876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blipFill>
                <a:blip r:embed="rId4"/>
                <a:stretch>
                  <a:fillRect/>
                </a:stretch>
              </a:blipFill>
            </a:endParaRPr>
          </a:p>
        </p:txBody>
      </p:sp>
      <p:sp>
        <p:nvSpPr>
          <p:cNvPr id="6" name="Title 27">
            <a:extLst>
              <a:ext uri="{FF2B5EF4-FFF2-40B4-BE49-F238E27FC236}">
                <a16:creationId xmlns:a16="http://schemas.microsoft.com/office/drawing/2014/main" id="{43E98A3D-1E82-B870-24A9-E6FB5D67DB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5315" y="5594369"/>
            <a:ext cx="6301784" cy="609398"/>
          </a:xfrm>
        </p:spPr>
        <p:txBody>
          <a:bodyPr>
            <a:normAutofit fontScale="90000"/>
          </a:bodyPr>
          <a:lstStyle>
            <a:lvl1pPr>
              <a:defRPr b="0" i="0">
                <a:solidFill>
                  <a:schemeClr val="bg1"/>
                </a:solidFill>
                <a:latin typeface="Obviously Narw Bold" pitchFamily="8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8">
            <a:extLst>
              <a:ext uri="{FF2B5EF4-FFF2-40B4-BE49-F238E27FC236}">
                <a16:creationId xmlns:a16="http://schemas.microsoft.com/office/drawing/2014/main" id="{01F5C50E-35CC-C2D3-2926-885342AFF66C}"/>
              </a:ext>
            </a:extLst>
          </p:cNvPr>
          <p:cNvSpPr>
            <a:spLocks noGrp="1"/>
          </p:cNvSpPr>
          <p:nvPr>
            <p:ph type="subTitle" idx="4294967295" hasCustomPrompt="1"/>
          </p:nvPr>
        </p:nvSpPr>
        <p:spPr>
          <a:xfrm>
            <a:off x="412165" y="6203767"/>
            <a:ext cx="9144000" cy="377539"/>
          </a:xfrm>
        </p:spPr>
        <p:txBody>
          <a:bodyPr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 marL="50800" indent="0">
              <a:buNone/>
            </a:pPr>
            <a:r>
              <a:rPr lang="en-US" sz="1800" dirty="0">
                <a:solidFill>
                  <a:schemeClr val="bg1"/>
                </a:solidFill>
                <a:latin typeface="Overpass Medium" pitchFamily="2" charset="77"/>
                <a:cs typeface="Arial" panose="020B0604020202020204" pitchFamily="34" charset="0"/>
              </a:rPr>
              <a:t>Subtitle</a:t>
            </a:r>
          </a:p>
        </p:txBody>
      </p:sp>
      <p:pic>
        <p:nvPicPr>
          <p:cNvPr id="2" name="Picture Placeholder 31">
            <a:extLst>
              <a:ext uri="{FF2B5EF4-FFF2-40B4-BE49-F238E27FC236}">
                <a16:creationId xmlns:a16="http://schemas.microsoft.com/office/drawing/2014/main" id="{060B73BD-7303-B809-A7C4-725519E21EE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62025"/>
            <a:ext cx="7900988" cy="440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C01D29-5499-61D0-1C40-DC7D6141436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8336" y="4643021"/>
            <a:ext cx="1930942" cy="1938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0888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bg>
      <p:bgPr>
        <a:solidFill>
          <a:schemeClr val="accent3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0AB86FE-E483-DD5B-A3C5-D36AEC6EEA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64539"/>
            <a:ext cx="6193042" cy="7010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ED305C-62E9-32EC-F722-C5EC663FED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193042" y="-76200"/>
            <a:ext cx="6193042" cy="7010400"/>
          </a:xfrm>
          <a:prstGeom prst="rect">
            <a:avLst/>
          </a:prstGeom>
        </p:spPr>
      </p:pic>
      <p:sp>
        <p:nvSpPr>
          <p:cNvPr id="3" name="Google Shape;26;p32">
            <a:extLst>
              <a:ext uri="{FF2B5EF4-FFF2-40B4-BE49-F238E27FC236}">
                <a16:creationId xmlns:a16="http://schemas.microsoft.com/office/drawing/2014/main" id="{A41C6F25-ED6C-F1BB-C32F-A60EF4D05B6C}"/>
              </a:ext>
            </a:extLst>
          </p:cNvPr>
          <p:cNvSpPr txBox="1">
            <a:spLocks noGrp="1"/>
          </p:cNvSpPr>
          <p:nvPr>
            <p:ph type="ctrTitle" hasCustomPrompt="1"/>
          </p:nvPr>
        </p:nvSpPr>
        <p:spPr>
          <a:xfrm>
            <a:off x="776613" y="2436574"/>
            <a:ext cx="8742169" cy="1440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Inter"/>
              <a:buNone/>
              <a:defRPr sz="5200" b="0" i="0">
                <a:solidFill>
                  <a:schemeClr val="lt1"/>
                </a:solidFill>
                <a:latin typeface="Obviously Narw Bold" pitchFamily="82" charset="77"/>
                <a:ea typeface="Inter"/>
                <a:cs typeface="Obviously Narw Bold" pitchFamily="82" charset="77"/>
                <a:sym typeface="In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Subsection Title Goes Here Lorem Ipsum Dolor</a:t>
            </a:r>
            <a:endParaRPr/>
          </a:p>
        </p:txBody>
      </p:sp>
      <p:sp>
        <p:nvSpPr>
          <p:cNvPr id="4" name="Google Shape;27;p32">
            <a:extLst>
              <a:ext uri="{FF2B5EF4-FFF2-40B4-BE49-F238E27FC236}">
                <a16:creationId xmlns:a16="http://schemas.microsoft.com/office/drawing/2014/main" id="{FDE0F9B3-89B3-D344-3B62-1AEFE74BEFD3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776613" y="4159070"/>
            <a:ext cx="9144000" cy="29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0" i="0">
                <a:solidFill>
                  <a:schemeClr val="lt1"/>
                </a:solidFill>
                <a:latin typeface="Overpass Medium" pitchFamily="2" charset="77"/>
                <a:ea typeface="Overpass Medium" pitchFamily="2" charset="77"/>
                <a:cs typeface="Overpass Medium" pitchFamily="2" charset="77"/>
                <a:sym typeface="Inter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" name="Google Shape;25;p32">
            <a:extLst>
              <a:ext uri="{FF2B5EF4-FFF2-40B4-BE49-F238E27FC236}">
                <a16:creationId xmlns:a16="http://schemas.microsoft.com/office/drawing/2014/main" id="{D7B21E1B-FB62-7FAD-C1D2-E88DCC25448B}"/>
              </a:ext>
            </a:extLst>
          </p:cNvPr>
          <p:cNvSpPr txBox="1"/>
          <p:nvPr userDrawn="1"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chemeClr val="lt1"/>
                </a:solidFill>
                <a:latin typeface="Overpass Medium" pitchFamily="2" charset="77"/>
                <a:ea typeface="Inter"/>
                <a:cs typeface="Inter"/>
                <a:sym typeface="Inter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50" b="0" i="0" u="none" strike="noStrike" cap="none" dirty="0">
              <a:solidFill>
                <a:schemeClr val="lt1"/>
              </a:solidFill>
              <a:latin typeface="Overpass Medium" pitchFamily="2" charset="77"/>
              <a:ea typeface="Inter"/>
              <a:cs typeface="Inter"/>
              <a:sym typeface="Inter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B01937A-F189-2913-1746-DD37EB45E37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8112" y="6134146"/>
            <a:ext cx="877206" cy="43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34937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3_Title and Content">
    <p:bg>
      <p:bgPr>
        <a:solidFill>
          <a:schemeClr val="accent1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FE922B5-AF09-8B83-BDC3-F9D32EA19A35}"/>
              </a:ext>
            </a:extLst>
          </p:cNvPr>
          <p:cNvGrpSpPr/>
          <p:nvPr userDrawn="1"/>
        </p:nvGrpSpPr>
        <p:grpSpPr>
          <a:xfrm>
            <a:off x="-106018" y="-81643"/>
            <a:ext cx="12404035" cy="7021286"/>
            <a:chOff x="-106018" y="-81643"/>
            <a:chExt cx="12404035" cy="702128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12CF7C7-C0A7-A052-D745-3F89BA86CF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106018" y="-70757"/>
              <a:ext cx="6193042" cy="70104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3673949-DD17-DF60-C18C-23D2DF348F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104975" y="-81643"/>
              <a:ext cx="6193042" cy="7010400"/>
            </a:xfrm>
            <a:prstGeom prst="rect">
              <a:avLst/>
            </a:prstGeom>
          </p:spPr>
        </p:pic>
      </p:grpSp>
      <p:sp>
        <p:nvSpPr>
          <p:cNvPr id="17" name="Google Shape;25;p32">
            <a:extLst>
              <a:ext uri="{FF2B5EF4-FFF2-40B4-BE49-F238E27FC236}">
                <a16:creationId xmlns:a16="http://schemas.microsoft.com/office/drawing/2014/main" id="{BF681194-D502-4868-81A6-4F1CFAA32FEE}"/>
              </a:ext>
            </a:extLst>
          </p:cNvPr>
          <p:cNvSpPr txBox="1"/>
          <p:nvPr userDrawn="1"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chemeClr val="lt1"/>
                </a:solidFill>
                <a:latin typeface="Overpass Medium" pitchFamily="2" charset="77"/>
                <a:ea typeface="Inter"/>
                <a:cs typeface="Inter"/>
                <a:sym typeface="Inter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50" b="0" i="0" u="none" strike="noStrike" cap="none" dirty="0">
              <a:solidFill>
                <a:schemeClr val="lt1"/>
              </a:solidFill>
              <a:latin typeface="Overpass Medium" pitchFamily="2" charset="77"/>
              <a:ea typeface="Inter"/>
              <a:cs typeface="Inter"/>
              <a:sym typeface="Inter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04C0BE0-79D8-4DA7-F3CA-1B1EAA8C0E0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8112" y="6207243"/>
            <a:ext cx="877206" cy="43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23564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bg>
      <p:bgPr>
        <a:solidFill>
          <a:schemeClr val="accent4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B9F5C35-0255-F04E-BE73-A9DA0AD71763}"/>
              </a:ext>
            </a:extLst>
          </p:cNvPr>
          <p:cNvGrpSpPr/>
          <p:nvPr userDrawn="1"/>
        </p:nvGrpSpPr>
        <p:grpSpPr>
          <a:xfrm>
            <a:off x="-106018" y="-70757"/>
            <a:ext cx="12395060" cy="7081157"/>
            <a:chOff x="-106018" y="-55680"/>
            <a:chExt cx="12395060" cy="708115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652FCD0-FF4E-E364-CBD5-3131566872B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096000" y="15077"/>
              <a:ext cx="6193042" cy="70104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F76035A-D728-EADC-8185-BAC6BD1C1F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106018" y="-55680"/>
              <a:ext cx="6193042" cy="7010400"/>
            </a:xfrm>
            <a:prstGeom prst="rect">
              <a:avLst/>
            </a:prstGeom>
          </p:spPr>
        </p:pic>
      </p:grpSp>
      <p:sp>
        <p:nvSpPr>
          <p:cNvPr id="9" name="Google Shape;25;p32">
            <a:extLst>
              <a:ext uri="{FF2B5EF4-FFF2-40B4-BE49-F238E27FC236}">
                <a16:creationId xmlns:a16="http://schemas.microsoft.com/office/drawing/2014/main" id="{7F8C4AA6-8E2D-E9CA-98D3-024D9D345271}"/>
              </a:ext>
            </a:extLst>
          </p:cNvPr>
          <p:cNvSpPr txBox="1"/>
          <p:nvPr userDrawn="1"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chemeClr val="lt1"/>
                </a:solidFill>
                <a:latin typeface="Overpass Medium" pitchFamily="2" charset="77"/>
                <a:ea typeface="Inter"/>
                <a:cs typeface="Inter"/>
                <a:sym typeface="Inter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50" b="0" i="0" u="none" strike="noStrike" cap="none" dirty="0">
              <a:solidFill>
                <a:schemeClr val="lt1"/>
              </a:solidFill>
              <a:latin typeface="Overpass Medium" pitchFamily="2" charset="77"/>
              <a:ea typeface="Inter"/>
              <a:cs typeface="Inter"/>
              <a:sym typeface="Inter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F3E6559-408F-7721-F185-2E396D59EC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8112" y="6134146"/>
            <a:ext cx="877206" cy="43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38250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bg>
      <p:bgPr>
        <a:solidFill>
          <a:schemeClr val="accent3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B9F5C35-0255-F04E-BE73-A9DA0AD71763}"/>
              </a:ext>
            </a:extLst>
          </p:cNvPr>
          <p:cNvGrpSpPr/>
          <p:nvPr userDrawn="1"/>
        </p:nvGrpSpPr>
        <p:grpSpPr>
          <a:xfrm>
            <a:off x="-106018" y="-70757"/>
            <a:ext cx="12395060" cy="7081157"/>
            <a:chOff x="-106018" y="-55680"/>
            <a:chExt cx="12395060" cy="708115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652FCD0-FF4E-E364-CBD5-3131566872B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096000" y="15077"/>
              <a:ext cx="6193042" cy="70104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F76035A-D728-EADC-8185-BAC6BD1C1F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106018" y="-55680"/>
              <a:ext cx="6193042" cy="7010400"/>
            </a:xfrm>
            <a:prstGeom prst="rect">
              <a:avLst/>
            </a:prstGeom>
          </p:spPr>
        </p:pic>
      </p:grpSp>
      <p:sp>
        <p:nvSpPr>
          <p:cNvPr id="9" name="Google Shape;25;p32">
            <a:extLst>
              <a:ext uri="{FF2B5EF4-FFF2-40B4-BE49-F238E27FC236}">
                <a16:creationId xmlns:a16="http://schemas.microsoft.com/office/drawing/2014/main" id="{125A357E-B275-CDAE-CEAC-12BF7176EC72}"/>
              </a:ext>
            </a:extLst>
          </p:cNvPr>
          <p:cNvSpPr txBox="1"/>
          <p:nvPr userDrawn="1"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chemeClr val="lt1"/>
                </a:solidFill>
                <a:latin typeface="Overpass Medium" pitchFamily="2" charset="77"/>
                <a:ea typeface="Inter"/>
                <a:cs typeface="Inter"/>
                <a:sym typeface="Inter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50" b="0" i="0" u="none" strike="noStrike" cap="none" dirty="0">
              <a:solidFill>
                <a:schemeClr val="lt1"/>
              </a:solidFill>
              <a:latin typeface="Overpass Medium" pitchFamily="2" charset="77"/>
              <a:ea typeface="Inter"/>
              <a:cs typeface="Inter"/>
              <a:sym typeface="Inter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5B9E7FD-CF4B-380D-E812-BD90C014657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8112" y="6134146"/>
            <a:ext cx="877206" cy="43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9877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3_Title and Content">
    <p:bg>
      <p:bgPr>
        <a:solidFill>
          <a:schemeClr val="bg1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3DF69F1-6EF2-5AFC-57E5-F902F13A9324}"/>
              </a:ext>
            </a:extLst>
          </p:cNvPr>
          <p:cNvSpPr/>
          <p:nvPr userDrawn="1"/>
        </p:nvSpPr>
        <p:spPr>
          <a:xfrm>
            <a:off x="0" y="6283569"/>
            <a:ext cx="12192000" cy="5744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Google Shape;25;p32">
            <a:extLst>
              <a:ext uri="{FF2B5EF4-FFF2-40B4-BE49-F238E27FC236}">
                <a16:creationId xmlns:a16="http://schemas.microsoft.com/office/drawing/2014/main" id="{C093BC60-F3C9-3512-0A59-67747A5D4D59}"/>
              </a:ext>
            </a:extLst>
          </p:cNvPr>
          <p:cNvSpPr txBox="1"/>
          <p:nvPr userDrawn="1"/>
        </p:nvSpPr>
        <p:spPr>
          <a:xfrm>
            <a:off x="486682" y="6385936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rgbClr val="474C55"/>
                </a:solidFill>
                <a:latin typeface="Overpass Medium" pitchFamily="2" charset="77"/>
                <a:ea typeface="Inter"/>
                <a:cs typeface="Inter"/>
                <a:sym typeface="Inter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50" b="0" i="0" u="none" strike="noStrike" cap="none" dirty="0">
              <a:solidFill>
                <a:srgbClr val="474C55"/>
              </a:solidFill>
              <a:latin typeface="Overpass Medium" pitchFamily="2" charset="77"/>
              <a:ea typeface="Inter"/>
              <a:cs typeface="Inter"/>
              <a:sym typeface="Inter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405ADCE-E6F9-4D2A-B539-610A5E5134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8112" y="6207243"/>
            <a:ext cx="877206" cy="43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81997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3_Title and Content">
    <p:bg>
      <p:bgPr>
        <a:solidFill>
          <a:schemeClr val="accent4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FE922B5-AF09-8B83-BDC3-F9D32EA19A35}"/>
              </a:ext>
            </a:extLst>
          </p:cNvPr>
          <p:cNvGrpSpPr/>
          <p:nvPr userDrawn="1"/>
        </p:nvGrpSpPr>
        <p:grpSpPr>
          <a:xfrm>
            <a:off x="-106018" y="-354524"/>
            <a:ext cx="12404035" cy="7021286"/>
            <a:chOff x="-106018" y="-81643"/>
            <a:chExt cx="12404035" cy="702128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12CF7C7-C0A7-A052-D745-3F89BA86CF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106018" y="-70757"/>
              <a:ext cx="6193042" cy="70104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3673949-DD17-DF60-C18C-23D2DF348F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104975" y="-81643"/>
              <a:ext cx="6193042" cy="7010400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B3DF69F1-6EF2-5AFC-57E5-F902F13A9324}"/>
              </a:ext>
            </a:extLst>
          </p:cNvPr>
          <p:cNvSpPr/>
          <p:nvPr userDrawn="1"/>
        </p:nvSpPr>
        <p:spPr>
          <a:xfrm>
            <a:off x="0" y="6283569"/>
            <a:ext cx="12192000" cy="5744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Google Shape;409;p28">
            <a:extLst>
              <a:ext uri="{FF2B5EF4-FFF2-40B4-BE49-F238E27FC236}">
                <a16:creationId xmlns:a16="http://schemas.microsoft.com/office/drawing/2014/main" id="{C1B0DD75-8D3F-F857-0A2A-BFBD64CF5EE1}"/>
              </a:ext>
            </a:extLst>
          </p:cNvPr>
          <p:cNvSpPr/>
          <p:nvPr userDrawn="1"/>
        </p:nvSpPr>
        <p:spPr>
          <a:xfrm>
            <a:off x="10783706" y="6251304"/>
            <a:ext cx="921612" cy="41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dirty="0">
                <a:solidFill>
                  <a:schemeClr val="accent1"/>
                </a:solidFill>
                <a:latin typeface="Overpass Black" pitchFamily="2" charset="77"/>
                <a:ea typeface="Inter"/>
                <a:cs typeface="Inter"/>
                <a:sym typeface="Inter"/>
              </a:rPr>
              <a:t>redf.org</a:t>
            </a:r>
            <a:endParaRPr sz="1400" b="1" i="0" dirty="0">
              <a:solidFill>
                <a:schemeClr val="accent1"/>
              </a:solidFill>
              <a:latin typeface="Overpass Black" pitchFamily="2" charset="77"/>
              <a:ea typeface="Inter"/>
              <a:cs typeface="Inter"/>
              <a:sym typeface="Inter"/>
            </a:endParaRPr>
          </a:p>
        </p:txBody>
      </p:sp>
      <p:sp>
        <p:nvSpPr>
          <p:cNvPr id="11" name="Google Shape;25;p32">
            <a:extLst>
              <a:ext uri="{FF2B5EF4-FFF2-40B4-BE49-F238E27FC236}">
                <a16:creationId xmlns:a16="http://schemas.microsoft.com/office/drawing/2014/main" id="{C093BC60-F3C9-3512-0A59-67747A5D4D59}"/>
              </a:ext>
            </a:extLst>
          </p:cNvPr>
          <p:cNvSpPr txBox="1"/>
          <p:nvPr userDrawn="1"/>
        </p:nvSpPr>
        <p:spPr>
          <a:xfrm>
            <a:off x="486682" y="6385936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rgbClr val="474C55"/>
                </a:solidFill>
                <a:latin typeface="Overpass Medium" pitchFamily="2" charset="77"/>
                <a:ea typeface="Inter"/>
                <a:cs typeface="Inter"/>
                <a:sym typeface="Inter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50" b="0" i="0" u="none" strike="noStrike" cap="none" dirty="0">
              <a:solidFill>
                <a:srgbClr val="474C55"/>
              </a:solidFill>
              <a:latin typeface="Overpass Medium" pitchFamily="2" charset="77"/>
              <a:ea typeface="Inter"/>
              <a:cs typeface="Inter"/>
              <a:sym typeface="Inter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B26CF7B-A78C-214E-5FDE-671B659F5B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682" y="522476"/>
            <a:ext cx="1248451" cy="77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44277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3_Title and Content">
    <p:bg>
      <p:bgPr>
        <a:solidFill>
          <a:schemeClr val="accent1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FE922B5-AF09-8B83-BDC3-F9D32EA19A35}"/>
              </a:ext>
            </a:extLst>
          </p:cNvPr>
          <p:cNvGrpSpPr/>
          <p:nvPr userDrawn="1"/>
        </p:nvGrpSpPr>
        <p:grpSpPr>
          <a:xfrm>
            <a:off x="-106018" y="-81643"/>
            <a:ext cx="12404035" cy="7021286"/>
            <a:chOff x="-106018" y="-81643"/>
            <a:chExt cx="12404035" cy="702128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12CF7C7-C0A7-A052-D745-3F89BA86CF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106018" y="-70757"/>
              <a:ext cx="6193042" cy="70104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3673949-DD17-DF60-C18C-23D2DF348F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104975" y="-81643"/>
              <a:ext cx="6193042" cy="7010400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B3DF69F1-6EF2-5AFC-57E5-F902F13A9324}"/>
              </a:ext>
            </a:extLst>
          </p:cNvPr>
          <p:cNvSpPr/>
          <p:nvPr userDrawn="1"/>
        </p:nvSpPr>
        <p:spPr>
          <a:xfrm>
            <a:off x="0" y="6283569"/>
            <a:ext cx="12192000" cy="5744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12">
            <a:extLst>
              <a:ext uri="{FF2B5EF4-FFF2-40B4-BE49-F238E27FC236}">
                <a16:creationId xmlns:a16="http://schemas.microsoft.com/office/drawing/2014/main" id="{A1D659B5-2311-32F2-1DA5-787C0C54D242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8836747" y="2653184"/>
            <a:ext cx="2848088" cy="2848088"/>
          </a:xfrm>
          <a:prstGeom prst="ellipse">
            <a:avLst/>
          </a:prstGeom>
          <a:solidFill>
            <a:schemeClr val="bg1">
              <a:lumMod val="85000"/>
            </a:schemeClr>
          </a:solidFill>
          <a:effectLst>
            <a:outerShdw blurRad="127000" dist="50800" dir="2700000" algn="tl" rotWithShape="0">
              <a:prstClr val="black">
                <a:alpha val="30000"/>
              </a:prstClr>
            </a:outerShdw>
          </a:effectLst>
        </p:spPr>
        <p:txBody>
          <a:bodyPr anchor="ctr" anchorCtr="1">
            <a:normAutofit/>
          </a:bodyPr>
          <a:lstStyle>
            <a:lvl1pPr marL="50800" indent="0">
              <a:buNone/>
              <a:defRPr sz="2400">
                <a:latin typeface="Overpass Medium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14" name="Google Shape;25;p32">
            <a:extLst>
              <a:ext uri="{FF2B5EF4-FFF2-40B4-BE49-F238E27FC236}">
                <a16:creationId xmlns:a16="http://schemas.microsoft.com/office/drawing/2014/main" id="{2AB9E9B8-F28E-F1DC-D978-9AF66C6DDE7C}"/>
              </a:ext>
            </a:extLst>
          </p:cNvPr>
          <p:cNvSpPr txBox="1"/>
          <p:nvPr userDrawn="1"/>
        </p:nvSpPr>
        <p:spPr>
          <a:xfrm>
            <a:off x="486682" y="6385936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rgbClr val="474C55"/>
                </a:solidFill>
                <a:latin typeface="Overpass Medium" pitchFamily="2" charset="77"/>
                <a:ea typeface="Inter"/>
                <a:cs typeface="Inter"/>
                <a:sym typeface="Inter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50" b="0" i="0" u="none" strike="noStrike" cap="none" dirty="0">
              <a:solidFill>
                <a:srgbClr val="474C55"/>
              </a:solidFill>
              <a:latin typeface="Overpass Medium" pitchFamily="2" charset="77"/>
              <a:ea typeface="Inter"/>
              <a:cs typeface="Inter"/>
              <a:sym typeface="Inter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D9E202D-00E0-BD8D-A1B0-6FE03E5961B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682" y="522476"/>
            <a:ext cx="1248451" cy="772736"/>
          </a:xfrm>
          <a:prstGeom prst="rect">
            <a:avLst/>
          </a:prstGeom>
        </p:spPr>
      </p:pic>
      <p:sp>
        <p:nvSpPr>
          <p:cNvPr id="2" name="Google Shape;409;p28">
            <a:extLst>
              <a:ext uri="{FF2B5EF4-FFF2-40B4-BE49-F238E27FC236}">
                <a16:creationId xmlns:a16="http://schemas.microsoft.com/office/drawing/2014/main" id="{CC99ED7D-A235-D003-BEA6-110E1C8263A6}"/>
              </a:ext>
            </a:extLst>
          </p:cNvPr>
          <p:cNvSpPr/>
          <p:nvPr userDrawn="1"/>
        </p:nvSpPr>
        <p:spPr>
          <a:xfrm>
            <a:off x="10783706" y="6251304"/>
            <a:ext cx="921612" cy="41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dirty="0">
                <a:solidFill>
                  <a:schemeClr val="accent1"/>
                </a:solidFill>
                <a:latin typeface="Overpass Black" pitchFamily="2" charset="77"/>
                <a:ea typeface="Inter"/>
                <a:cs typeface="Inter"/>
                <a:sym typeface="Inter"/>
              </a:rPr>
              <a:t>redf.org</a:t>
            </a:r>
            <a:endParaRPr sz="1400" b="1" i="0" dirty="0">
              <a:solidFill>
                <a:schemeClr val="accent1"/>
              </a:solidFill>
              <a:latin typeface="Overpass Black" pitchFamily="2" charset="77"/>
              <a:ea typeface="Inter"/>
              <a:cs typeface="Inter"/>
              <a:sym typeface="Inter"/>
            </a:endParaRPr>
          </a:p>
        </p:txBody>
      </p:sp>
    </p:spTree>
    <p:extLst>
      <p:ext uri="{BB962C8B-B14F-4D97-AF65-F5344CB8AC3E}">
        <p14:creationId xmlns:p14="http://schemas.microsoft.com/office/powerpoint/2010/main" val="224810683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3_Title and Content">
    <p:bg>
      <p:bgPr>
        <a:solidFill>
          <a:schemeClr val="accent3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B4CB249-EA10-0500-CE2C-15DDBE3D03CB}"/>
              </a:ext>
            </a:extLst>
          </p:cNvPr>
          <p:cNvGrpSpPr/>
          <p:nvPr userDrawn="1"/>
        </p:nvGrpSpPr>
        <p:grpSpPr>
          <a:xfrm>
            <a:off x="-106018" y="72622"/>
            <a:ext cx="12404035" cy="7021286"/>
            <a:chOff x="-106018" y="-81643"/>
            <a:chExt cx="12404035" cy="702128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E13657D-70B7-7FAA-C2A8-D9FE347172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106018" y="-70757"/>
              <a:ext cx="6193042" cy="70104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1FC9464-5545-AA30-8927-2B9E906684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104975" y="-81643"/>
              <a:ext cx="6193042" cy="7010400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B3DF69F1-6EF2-5AFC-57E5-F902F13A9324}"/>
              </a:ext>
            </a:extLst>
          </p:cNvPr>
          <p:cNvSpPr/>
          <p:nvPr userDrawn="1"/>
        </p:nvSpPr>
        <p:spPr>
          <a:xfrm>
            <a:off x="0" y="6283569"/>
            <a:ext cx="12192000" cy="5744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AE32B2F-862F-0C9E-B45B-FC7D4F59527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682" y="522476"/>
            <a:ext cx="1248451" cy="772736"/>
          </a:xfrm>
          <a:prstGeom prst="rect">
            <a:avLst/>
          </a:prstGeom>
        </p:spPr>
      </p:pic>
      <p:sp>
        <p:nvSpPr>
          <p:cNvPr id="16" name="Picture Placeholder 12">
            <a:extLst>
              <a:ext uri="{FF2B5EF4-FFF2-40B4-BE49-F238E27FC236}">
                <a16:creationId xmlns:a16="http://schemas.microsoft.com/office/drawing/2014/main" id="{C05880ED-A6E8-B345-66FC-FF59428D4B1C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8836747" y="2653184"/>
            <a:ext cx="2848088" cy="2848088"/>
          </a:xfrm>
          <a:prstGeom prst="ellipse">
            <a:avLst/>
          </a:prstGeom>
          <a:solidFill>
            <a:schemeClr val="bg1">
              <a:lumMod val="85000"/>
            </a:schemeClr>
          </a:solidFill>
          <a:effectLst>
            <a:outerShdw blurRad="127000" dist="50800" dir="2700000" algn="tl" rotWithShape="0">
              <a:prstClr val="black">
                <a:alpha val="30000"/>
              </a:prstClr>
            </a:outerShdw>
          </a:effectLst>
        </p:spPr>
        <p:txBody>
          <a:bodyPr anchor="ctr" anchorCtr="1">
            <a:normAutofit/>
          </a:bodyPr>
          <a:lstStyle>
            <a:lvl1pPr marL="50800" indent="0">
              <a:buNone/>
              <a:defRPr sz="2400">
                <a:latin typeface="Overpass Medium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17" name="Google Shape;409;p28">
            <a:extLst>
              <a:ext uri="{FF2B5EF4-FFF2-40B4-BE49-F238E27FC236}">
                <a16:creationId xmlns:a16="http://schemas.microsoft.com/office/drawing/2014/main" id="{A60C5629-D9FF-960B-2FF4-1065B861809E}"/>
              </a:ext>
            </a:extLst>
          </p:cNvPr>
          <p:cNvSpPr/>
          <p:nvPr userDrawn="1"/>
        </p:nvSpPr>
        <p:spPr>
          <a:xfrm>
            <a:off x="10783706" y="6251304"/>
            <a:ext cx="921612" cy="41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dirty="0">
                <a:solidFill>
                  <a:schemeClr val="accent1"/>
                </a:solidFill>
                <a:latin typeface="Overpass Black" pitchFamily="2" charset="77"/>
                <a:ea typeface="Inter"/>
                <a:cs typeface="Inter"/>
                <a:sym typeface="Inter"/>
              </a:rPr>
              <a:t>redf.org</a:t>
            </a:r>
            <a:endParaRPr sz="1400" b="1" i="0" dirty="0">
              <a:solidFill>
                <a:schemeClr val="accent1"/>
              </a:solidFill>
              <a:latin typeface="Overpass Black" pitchFamily="2" charset="77"/>
              <a:ea typeface="Inter"/>
              <a:cs typeface="Inter"/>
              <a:sym typeface="Inter"/>
            </a:endParaRPr>
          </a:p>
        </p:txBody>
      </p:sp>
      <p:sp>
        <p:nvSpPr>
          <p:cNvPr id="18" name="Google Shape;25;p32">
            <a:extLst>
              <a:ext uri="{FF2B5EF4-FFF2-40B4-BE49-F238E27FC236}">
                <a16:creationId xmlns:a16="http://schemas.microsoft.com/office/drawing/2014/main" id="{EF4D0FEF-23BE-0BA6-6C02-F380C0EF9631}"/>
              </a:ext>
            </a:extLst>
          </p:cNvPr>
          <p:cNvSpPr txBox="1"/>
          <p:nvPr userDrawn="1"/>
        </p:nvSpPr>
        <p:spPr>
          <a:xfrm>
            <a:off x="486682" y="6385936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rgbClr val="474C55"/>
                </a:solidFill>
                <a:latin typeface="Overpass Medium" pitchFamily="2" charset="77"/>
                <a:ea typeface="Inter"/>
                <a:cs typeface="Inter"/>
                <a:sym typeface="Inter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50" b="0" i="0" u="none" strike="noStrike" cap="none" dirty="0">
              <a:solidFill>
                <a:srgbClr val="474C55"/>
              </a:solidFill>
              <a:latin typeface="Overpass Medium" pitchFamily="2" charset="77"/>
              <a:ea typeface="Inter"/>
              <a:cs typeface="Inter"/>
              <a:sym typeface="Inter"/>
            </a:endParaRPr>
          </a:p>
        </p:txBody>
      </p:sp>
    </p:spTree>
    <p:extLst>
      <p:ext uri="{BB962C8B-B14F-4D97-AF65-F5344CB8AC3E}">
        <p14:creationId xmlns:p14="http://schemas.microsoft.com/office/powerpoint/2010/main" val="110210273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3_Title and Content">
    <p:bg>
      <p:bgPr>
        <a:solidFill>
          <a:schemeClr val="accent4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B4CB249-EA10-0500-CE2C-15DDBE3D03CB}"/>
              </a:ext>
            </a:extLst>
          </p:cNvPr>
          <p:cNvGrpSpPr/>
          <p:nvPr userDrawn="1"/>
        </p:nvGrpSpPr>
        <p:grpSpPr>
          <a:xfrm>
            <a:off x="-106018" y="0"/>
            <a:ext cx="12404035" cy="7021286"/>
            <a:chOff x="-106018" y="-81643"/>
            <a:chExt cx="12404035" cy="702128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E13657D-70B7-7FAA-C2A8-D9FE347172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106018" y="-70757"/>
              <a:ext cx="6193042" cy="70104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1FC9464-5545-AA30-8927-2B9E906684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104975" y="-81643"/>
              <a:ext cx="6193042" cy="7010400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B3DF69F1-6EF2-5AFC-57E5-F902F13A9324}"/>
              </a:ext>
            </a:extLst>
          </p:cNvPr>
          <p:cNvSpPr/>
          <p:nvPr userDrawn="1"/>
        </p:nvSpPr>
        <p:spPr>
          <a:xfrm>
            <a:off x="0" y="6283569"/>
            <a:ext cx="12192000" cy="5744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43753079-93B8-18B8-FB6A-F59573D16B99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8836747" y="2653184"/>
            <a:ext cx="2848088" cy="2848088"/>
          </a:xfrm>
          <a:prstGeom prst="ellipse">
            <a:avLst/>
          </a:prstGeom>
          <a:solidFill>
            <a:schemeClr val="bg1">
              <a:lumMod val="85000"/>
            </a:schemeClr>
          </a:solidFill>
          <a:effectLst>
            <a:outerShdw blurRad="127000" dist="50800" dir="2700000" algn="tl" rotWithShape="0">
              <a:prstClr val="black">
                <a:alpha val="30000"/>
              </a:prstClr>
            </a:outerShdw>
          </a:effectLst>
        </p:spPr>
        <p:txBody>
          <a:bodyPr anchor="ctr" anchorCtr="1">
            <a:normAutofit/>
          </a:bodyPr>
          <a:lstStyle>
            <a:lvl1pPr marL="50800" indent="0">
              <a:buNone/>
              <a:defRPr sz="2400">
                <a:latin typeface="Overpass Medium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15" name="Google Shape;409;p28">
            <a:extLst>
              <a:ext uri="{FF2B5EF4-FFF2-40B4-BE49-F238E27FC236}">
                <a16:creationId xmlns:a16="http://schemas.microsoft.com/office/drawing/2014/main" id="{8DF27582-C5BC-9231-D9EF-2E5BDBB24372}"/>
              </a:ext>
            </a:extLst>
          </p:cNvPr>
          <p:cNvSpPr/>
          <p:nvPr userDrawn="1"/>
        </p:nvSpPr>
        <p:spPr>
          <a:xfrm>
            <a:off x="10783706" y="6251304"/>
            <a:ext cx="921612" cy="41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dirty="0">
                <a:solidFill>
                  <a:schemeClr val="accent3"/>
                </a:solidFill>
                <a:latin typeface="Overpass Black" pitchFamily="2" charset="77"/>
                <a:ea typeface="Inter"/>
                <a:cs typeface="Inter"/>
                <a:sym typeface="Inter"/>
              </a:rPr>
              <a:t>redf.org</a:t>
            </a:r>
            <a:endParaRPr sz="1400" b="1" i="0" dirty="0">
              <a:solidFill>
                <a:schemeClr val="accent3"/>
              </a:solidFill>
              <a:latin typeface="Overpass Black" pitchFamily="2" charset="77"/>
              <a:ea typeface="Inter"/>
              <a:cs typeface="Inter"/>
              <a:sym typeface="Inter"/>
            </a:endParaRPr>
          </a:p>
        </p:txBody>
      </p:sp>
      <p:sp>
        <p:nvSpPr>
          <p:cNvPr id="16" name="Google Shape;25;p32">
            <a:extLst>
              <a:ext uri="{FF2B5EF4-FFF2-40B4-BE49-F238E27FC236}">
                <a16:creationId xmlns:a16="http://schemas.microsoft.com/office/drawing/2014/main" id="{D0BD204B-D272-A93A-79E9-F6B4EFCBA27C}"/>
              </a:ext>
            </a:extLst>
          </p:cNvPr>
          <p:cNvSpPr txBox="1"/>
          <p:nvPr userDrawn="1"/>
        </p:nvSpPr>
        <p:spPr>
          <a:xfrm>
            <a:off x="486682" y="6385936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rgbClr val="474C55"/>
                </a:solidFill>
                <a:latin typeface="Overpass Medium" pitchFamily="2" charset="77"/>
                <a:ea typeface="Inter"/>
                <a:cs typeface="Inter"/>
                <a:sym typeface="Inter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50" b="0" i="0" u="none" strike="noStrike" cap="none" dirty="0">
              <a:solidFill>
                <a:srgbClr val="474C55"/>
              </a:solidFill>
              <a:latin typeface="Overpass Medium" pitchFamily="2" charset="77"/>
              <a:ea typeface="Inter"/>
              <a:cs typeface="Inter"/>
              <a:sym typeface="Inter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934793D-C9E2-205A-E86D-25243C66026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682" y="522476"/>
            <a:ext cx="1248451" cy="77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59146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ection Header" userDrawn="1">
  <p:cSld name="1_Section Header">
    <p:bg>
      <p:bgPr>
        <a:solidFill>
          <a:schemeClr val="lt1"/>
        </a:solid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35"/>
          <p:cNvSpPr>
            <a:spLocks noGrp="1"/>
          </p:cNvSpPr>
          <p:nvPr>
            <p:ph type="pic" idx="2"/>
          </p:nvPr>
        </p:nvSpPr>
        <p:spPr>
          <a:xfrm>
            <a:off x="0" y="0"/>
            <a:ext cx="6858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74C55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52B61E2-E542-6165-939D-777C416AFC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8112" y="6207243"/>
            <a:ext cx="877206" cy="434044"/>
          </a:xfrm>
          <a:prstGeom prst="rect">
            <a:avLst/>
          </a:prstGeom>
        </p:spPr>
      </p:pic>
      <p:sp>
        <p:nvSpPr>
          <p:cNvPr id="6" name="Google Shape;57;p38">
            <a:extLst>
              <a:ext uri="{FF2B5EF4-FFF2-40B4-BE49-F238E27FC236}">
                <a16:creationId xmlns:a16="http://schemas.microsoft.com/office/drawing/2014/main" id="{5018106F-C1B1-0269-6A7F-C3C95A223DBB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7395882" y="821410"/>
            <a:ext cx="4291481" cy="5059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520700" lvl="0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 panose="020B0604020202020204" pitchFamily="34" charset="0"/>
              <a:buChar char="•"/>
              <a:defRPr sz="2600" b="0" i="0">
                <a:solidFill>
                  <a:schemeClr val="tx1"/>
                </a:solidFill>
                <a:latin typeface="Overpass Medium" pitchFamily="2" charset="77"/>
                <a:ea typeface="Overpass Medium" pitchFamily="2" charset="77"/>
                <a:cs typeface="Overpass Medium" pitchFamily="2" charset="77"/>
                <a:sym typeface="Inter"/>
              </a:defRPr>
            </a:lvl1pPr>
            <a:lvl2pPr marL="914400" lvl="1" indent="-3937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C55"/>
              </a:buClr>
              <a:buSzPts val="2600"/>
              <a:buChar char="•"/>
              <a:defRPr sz="2600" b="0" i="0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lvl="2" indent="-3937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C55"/>
              </a:buClr>
              <a:buSzPts val="2600"/>
              <a:buChar char="•"/>
              <a:defRPr sz="2600" b="0" i="0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lvl="3" indent="-3937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C55"/>
              </a:buClr>
              <a:buSzPts val="2600"/>
              <a:buChar char="•"/>
              <a:defRPr sz="2600" b="0" i="0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lvl="4" indent="-3937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C55"/>
              </a:buClr>
              <a:buSzPts val="2600"/>
              <a:buChar char="•"/>
              <a:defRPr sz="2600" b="0" i="0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9" name="Google Shape;25;p32">
            <a:extLst>
              <a:ext uri="{FF2B5EF4-FFF2-40B4-BE49-F238E27FC236}">
                <a16:creationId xmlns:a16="http://schemas.microsoft.com/office/drawing/2014/main" id="{D8966A6A-6F77-F759-D37D-1B083CE4A5C5}"/>
              </a:ext>
            </a:extLst>
          </p:cNvPr>
          <p:cNvSpPr txBox="1"/>
          <p:nvPr userDrawn="1"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chemeClr val="lt1"/>
                </a:solidFill>
                <a:latin typeface="Overpass Medium" pitchFamily="2" charset="77"/>
                <a:ea typeface="Inter"/>
                <a:cs typeface="Inter"/>
                <a:sym typeface="Inter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50" b="0" i="0" u="none" strike="noStrike" cap="none" dirty="0">
              <a:solidFill>
                <a:schemeClr val="lt1"/>
              </a:solidFill>
              <a:latin typeface="Overpass Medium" pitchFamily="2" charset="77"/>
              <a:ea typeface="Inter"/>
              <a:cs typeface="Inter"/>
              <a:sym typeface="Inter"/>
            </a:endParaRPr>
          </a:p>
        </p:txBody>
      </p:sp>
    </p:spTree>
    <p:extLst>
      <p:ext uri="{BB962C8B-B14F-4D97-AF65-F5344CB8AC3E}">
        <p14:creationId xmlns:p14="http://schemas.microsoft.com/office/powerpoint/2010/main" val="25862846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>
  <p:cSld name="3_Title and Content">
    <p:bg>
      <p:bgPr>
        <a:solidFill>
          <a:schemeClr val="accent1"/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EF1B08-336F-E869-981A-789BEB90DBC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104978" y="-76200"/>
            <a:ext cx="6193042" cy="7010400"/>
          </a:xfrm>
          <a:prstGeom prst="rect">
            <a:avLst/>
          </a:prstGeom>
        </p:spPr>
      </p:pic>
      <p:sp>
        <p:nvSpPr>
          <p:cNvPr id="26" name="Google Shape;26;p32"/>
          <p:cNvSpPr txBox="1">
            <a:spLocks noGrp="1"/>
          </p:cNvSpPr>
          <p:nvPr>
            <p:ph type="ctrTitle" hasCustomPrompt="1"/>
          </p:nvPr>
        </p:nvSpPr>
        <p:spPr>
          <a:xfrm>
            <a:off x="776613" y="2436574"/>
            <a:ext cx="8742169" cy="1440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Inter"/>
              <a:buNone/>
              <a:defRPr sz="5200" b="0" i="0">
                <a:solidFill>
                  <a:schemeClr val="lt1"/>
                </a:solidFill>
                <a:latin typeface="Obviously Narw Bold" pitchFamily="82" charset="77"/>
                <a:ea typeface="Inter"/>
                <a:cs typeface="Obviously Narw Bold" pitchFamily="82" charset="77"/>
                <a:sym typeface="In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dirty="0"/>
              <a:t>Subsection Title Goes Here Lorem Ipsum Dolor</a:t>
            </a:r>
            <a:endParaRPr dirty="0"/>
          </a:p>
        </p:txBody>
      </p:sp>
      <p:sp>
        <p:nvSpPr>
          <p:cNvPr id="27" name="Google Shape;27;p32"/>
          <p:cNvSpPr txBox="1">
            <a:spLocks noGrp="1"/>
          </p:cNvSpPr>
          <p:nvPr>
            <p:ph type="subTitle" idx="1"/>
          </p:nvPr>
        </p:nvSpPr>
        <p:spPr>
          <a:xfrm>
            <a:off x="776613" y="4159070"/>
            <a:ext cx="9144000" cy="29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0" i="0">
                <a:solidFill>
                  <a:schemeClr val="lt1"/>
                </a:solidFill>
                <a:latin typeface="Overpass Medium" pitchFamily="2" charset="77"/>
                <a:ea typeface="Overpass Medium" pitchFamily="2" charset="77"/>
                <a:cs typeface="Overpass Medium" pitchFamily="2" charset="77"/>
                <a:sym typeface="Inter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44A744A-D0B6-6E02-B49A-636BAA9F73D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06019" y="-76200"/>
            <a:ext cx="6193042" cy="7010400"/>
          </a:xfrm>
          <a:prstGeom prst="rect">
            <a:avLst/>
          </a:prstGeom>
        </p:spPr>
      </p:pic>
      <p:sp>
        <p:nvSpPr>
          <p:cNvPr id="4" name="Google Shape;25;p32">
            <a:extLst>
              <a:ext uri="{FF2B5EF4-FFF2-40B4-BE49-F238E27FC236}">
                <a16:creationId xmlns:a16="http://schemas.microsoft.com/office/drawing/2014/main" id="{698775BF-7410-EDB7-FADA-60263FE9FF0F}"/>
              </a:ext>
            </a:extLst>
          </p:cNvPr>
          <p:cNvSpPr txBox="1"/>
          <p:nvPr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chemeClr val="lt1"/>
                </a:solidFill>
                <a:latin typeface="Overpass Medium" pitchFamily="2" charset="77"/>
                <a:ea typeface="Inter"/>
                <a:cs typeface="Inter"/>
                <a:sym typeface="Inter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50" b="0" i="0" u="none" strike="noStrike" cap="none" dirty="0">
              <a:solidFill>
                <a:schemeClr val="lt1"/>
              </a:solidFill>
              <a:latin typeface="Overpass Medium" pitchFamily="2" charset="77"/>
              <a:ea typeface="Inter"/>
              <a:cs typeface="Inter"/>
              <a:sym typeface="Inter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F000C7-2383-D624-8525-D631DCE4961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8112" y="6134146"/>
            <a:ext cx="877206" cy="43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96320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ection Header" preserve="1" userDrawn="1">
  <p:cSld name="2_Section Header">
    <p:bg>
      <p:bgPr>
        <a:solidFill>
          <a:schemeClr val="lt1"/>
        </a:solid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35"/>
          <p:cNvSpPr>
            <a:spLocks noGrp="1"/>
          </p:cNvSpPr>
          <p:nvPr>
            <p:ph type="pic" idx="2"/>
          </p:nvPr>
        </p:nvSpPr>
        <p:spPr>
          <a:xfrm>
            <a:off x="0" y="0"/>
            <a:ext cx="443752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74C55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" name="Google Shape;57;p38">
            <a:extLst>
              <a:ext uri="{FF2B5EF4-FFF2-40B4-BE49-F238E27FC236}">
                <a16:creationId xmlns:a16="http://schemas.microsoft.com/office/drawing/2014/main" id="{E88E4794-E90B-4372-3882-0CB6EC936CDC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5181626" y="712922"/>
            <a:ext cx="6523692" cy="5170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520700" lvl="0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 panose="020B0604020202020204" pitchFamily="34" charset="0"/>
              <a:buChar char="•"/>
              <a:defRPr sz="2600" b="0" i="0">
                <a:solidFill>
                  <a:schemeClr val="tx1"/>
                </a:solidFill>
                <a:latin typeface="Overpass Medium" pitchFamily="2" charset="77"/>
                <a:ea typeface="Overpass Medium" pitchFamily="2" charset="77"/>
                <a:cs typeface="Overpass Medium" pitchFamily="2" charset="77"/>
                <a:sym typeface="Inter"/>
              </a:defRPr>
            </a:lvl1pPr>
            <a:lvl2pPr marL="914400" lvl="1" indent="-3937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C55"/>
              </a:buClr>
              <a:buSzPts val="2600"/>
              <a:buChar char="•"/>
              <a:defRPr sz="2600" b="0" i="0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lvl="2" indent="-3937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C55"/>
              </a:buClr>
              <a:buSzPts val="2600"/>
              <a:buChar char="•"/>
              <a:defRPr sz="2600" b="0" i="0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lvl="3" indent="-3937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C55"/>
              </a:buClr>
              <a:buSzPts val="2600"/>
              <a:buChar char="•"/>
              <a:defRPr sz="2600" b="0" i="0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lvl="4" indent="-3937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C55"/>
              </a:buClr>
              <a:buSzPts val="2600"/>
              <a:buChar char="•"/>
              <a:defRPr sz="2600" b="0" i="0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637CB0-E068-8EDC-9AAF-48159CA9FD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8112" y="6207243"/>
            <a:ext cx="877206" cy="434044"/>
          </a:xfrm>
          <a:prstGeom prst="rect">
            <a:avLst/>
          </a:prstGeom>
        </p:spPr>
      </p:pic>
      <p:sp>
        <p:nvSpPr>
          <p:cNvPr id="6" name="Google Shape;25;p32">
            <a:extLst>
              <a:ext uri="{FF2B5EF4-FFF2-40B4-BE49-F238E27FC236}">
                <a16:creationId xmlns:a16="http://schemas.microsoft.com/office/drawing/2014/main" id="{E0282D61-498F-C630-E132-764BEFA10FA7}"/>
              </a:ext>
            </a:extLst>
          </p:cNvPr>
          <p:cNvSpPr txBox="1"/>
          <p:nvPr userDrawn="1"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chemeClr val="lt1"/>
                </a:solidFill>
                <a:latin typeface="Overpass Medium" pitchFamily="2" charset="77"/>
                <a:ea typeface="Inter"/>
                <a:cs typeface="Inter"/>
                <a:sym typeface="Inter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50" b="0" i="0" u="none" strike="noStrike" cap="none" dirty="0">
              <a:solidFill>
                <a:schemeClr val="lt1"/>
              </a:solidFill>
              <a:latin typeface="Overpass Medium" pitchFamily="2" charset="77"/>
              <a:ea typeface="Inter"/>
              <a:cs typeface="Inter"/>
              <a:sym typeface="Inter"/>
            </a:endParaRPr>
          </a:p>
        </p:txBody>
      </p:sp>
    </p:spTree>
    <p:extLst>
      <p:ext uri="{BB962C8B-B14F-4D97-AF65-F5344CB8AC3E}">
        <p14:creationId xmlns:p14="http://schemas.microsoft.com/office/powerpoint/2010/main" val="118325861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bg>
      <p:bgPr>
        <a:solidFill>
          <a:schemeClr val="lt1"/>
        </a:solid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48;p37">
            <a:extLst>
              <a:ext uri="{FF2B5EF4-FFF2-40B4-BE49-F238E27FC236}">
                <a16:creationId xmlns:a16="http://schemas.microsoft.com/office/drawing/2014/main" id="{3139E951-E375-DD73-8722-5D2FF816F467}"/>
              </a:ext>
            </a:extLst>
          </p:cNvPr>
          <p:cNvSpPr/>
          <p:nvPr userDrawn="1"/>
        </p:nvSpPr>
        <p:spPr>
          <a:xfrm flipH="1">
            <a:off x="-9396" y="-45302"/>
            <a:ext cx="5344040" cy="6934200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176" b="35329"/>
            </a:stretch>
          </a:blip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Google Shape;48;p37"/>
          <p:cNvSpPr/>
          <p:nvPr/>
        </p:nvSpPr>
        <p:spPr>
          <a:xfrm>
            <a:off x="-9396" y="3429000"/>
            <a:ext cx="5344040" cy="3429000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2895133-BF47-781C-06A2-EE913D0DAF4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8112" y="6207243"/>
            <a:ext cx="877206" cy="434044"/>
          </a:xfrm>
          <a:prstGeom prst="rect">
            <a:avLst/>
          </a:prstGeom>
        </p:spPr>
      </p:pic>
      <p:sp>
        <p:nvSpPr>
          <p:cNvPr id="10" name="Google Shape;25;p32">
            <a:extLst>
              <a:ext uri="{FF2B5EF4-FFF2-40B4-BE49-F238E27FC236}">
                <a16:creationId xmlns:a16="http://schemas.microsoft.com/office/drawing/2014/main" id="{2B092ABA-EF25-F1F4-C900-71B7C09D5339}"/>
              </a:ext>
            </a:extLst>
          </p:cNvPr>
          <p:cNvSpPr txBox="1"/>
          <p:nvPr userDrawn="1"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chemeClr val="lt1"/>
                </a:solidFill>
                <a:latin typeface="Overpass Medium" pitchFamily="2" charset="77"/>
                <a:ea typeface="Inter"/>
                <a:cs typeface="Inter"/>
                <a:sym typeface="Inter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50" b="0" i="0" u="none" strike="noStrike" cap="none" dirty="0">
              <a:solidFill>
                <a:schemeClr val="lt1"/>
              </a:solidFill>
              <a:latin typeface="Overpass Medium" pitchFamily="2" charset="77"/>
              <a:ea typeface="Inter"/>
              <a:cs typeface="Inter"/>
              <a:sym typeface="Inter"/>
            </a:endParaRPr>
          </a:p>
        </p:txBody>
      </p:sp>
      <p:sp>
        <p:nvSpPr>
          <p:cNvPr id="4" name="Google Shape;49;p37">
            <a:extLst>
              <a:ext uri="{FF2B5EF4-FFF2-40B4-BE49-F238E27FC236}">
                <a16:creationId xmlns:a16="http://schemas.microsoft.com/office/drawing/2014/main" id="{D27CCA02-E246-C686-EE87-EBC9E3BF246D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-9396" y="960120"/>
            <a:ext cx="4689628" cy="493776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3874778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2_Section Header">
    <p:bg>
      <p:bgPr>
        <a:solidFill>
          <a:schemeClr val="lt1"/>
        </a:solid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8;p37">
            <a:extLst>
              <a:ext uri="{FF2B5EF4-FFF2-40B4-BE49-F238E27FC236}">
                <a16:creationId xmlns:a16="http://schemas.microsoft.com/office/drawing/2014/main" id="{B30B6B1D-C161-35E3-19A8-15E44A80717D}"/>
              </a:ext>
            </a:extLst>
          </p:cNvPr>
          <p:cNvSpPr/>
          <p:nvPr userDrawn="1"/>
        </p:nvSpPr>
        <p:spPr>
          <a:xfrm>
            <a:off x="-9396" y="0"/>
            <a:ext cx="6858000" cy="4475899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1"/>
            </a:stretch>
          </a:blip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Google Shape;48;p37"/>
          <p:cNvSpPr/>
          <p:nvPr/>
        </p:nvSpPr>
        <p:spPr>
          <a:xfrm>
            <a:off x="-9396" y="3429000"/>
            <a:ext cx="6858000" cy="3429000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49;p37"/>
          <p:cNvSpPr>
            <a:spLocks noGrp="1" noChangeAspect="1"/>
          </p:cNvSpPr>
          <p:nvPr>
            <p:ph type="pic" idx="2"/>
          </p:nvPr>
        </p:nvSpPr>
        <p:spPr>
          <a:xfrm>
            <a:off x="904870" y="914266"/>
            <a:ext cx="5029468" cy="50294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50800" dir="2700000" algn="tl" rotWithShape="0">
              <a:prstClr val="black">
                <a:alpha val="30000"/>
              </a:prst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2895133-BF47-781C-06A2-EE913D0DAF4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8112" y="6207243"/>
            <a:ext cx="877206" cy="434044"/>
          </a:xfrm>
          <a:prstGeom prst="rect">
            <a:avLst/>
          </a:prstGeom>
        </p:spPr>
      </p:pic>
      <p:sp>
        <p:nvSpPr>
          <p:cNvPr id="10" name="Google Shape;25;p32">
            <a:extLst>
              <a:ext uri="{FF2B5EF4-FFF2-40B4-BE49-F238E27FC236}">
                <a16:creationId xmlns:a16="http://schemas.microsoft.com/office/drawing/2014/main" id="{2B092ABA-EF25-F1F4-C900-71B7C09D5339}"/>
              </a:ext>
            </a:extLst>
          </p:cNvPr>
          <p:cNvSpPr txBox="1"/>
          <p:nvPr userDrawn="1"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chemeClr val="lt1"/>
                </a:solidFill>
                <a:latin typeface="Overpass Medium" pitchFamily="2" charset="77"/>
                <a:ea typeface="Inter"/>
                <a:cs typeface="Inter"/>
                <a:sym typeface="Inter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50" b="0" i="0" u="none" strike="noStrike" cap="none" dirty="0">
              <a:solidFill>
                <a:schemeClr val="lt1"/>
              </a:solidFill>
              <a:latin typeface="Overpass Medium" pitchFamily="2" charset="77"/>
              <a:ea typeface="Inter"/>
              <a:cs typeface="Inter"/>
              <a:sym typeface="Inter"/>
            </a:endParaRPr>
          </a:p>
        </p:txBody>
      </p:sp>
    </p:spTree>
    <p:extLst>
      <p:ext uri="{BB962C8B-B14F-4D97-AF65-F5344CB8AC3E}">
        <p14:creationId xmlns:p14="http://schemas.microsoft.com/office/powerpoint/2010/main" val="366399400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2_Section Header">
    <p:bg>
      <p:bgPr>
        <a:solidFill>
          <a:schemeClr val="lt1"/>
        </a:solid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7"/>
          <p:cNvSpPr txBox="1"/>
          <p:nvPr/>
        </p:nvSpPr>
        <p:spPr>
          <a:xfrm>
            <a:off x="10371550" y="6334234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rPr>
              <a:t>‹#›</a:t>
            </a:fld>
            <a:endParaRPr sz="950" b="0" i="0" u="none" strike="noStrike" cap="none" dirty="0">
              <a:solidFill>
                <a:srgbClr val="474C55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" name="Google Shape;48;p37">
            <a:extLst>
              <a:ext uri="{FF2B5EF4-FFF2-40B4-BE49-F238E27FC236}">
                <a16:creationId xmlns:a16="http://schemas.microsoft.com/office/drawing/2014/main" id="{7435CAF4-F650-EEB0-DEB0-B43A451C27CB}"/>
              </a:ext>
            </a:extLst>
          </p:cNvPr>
          <p:cNvSpPr/>
          <p:nvPr userDrawn="1"/>
        </p:nvSpPr>
        <p:spPr>
          <a:xfrm>
            <a:off x="5354984" y="-30899"/>
            <a:ext cx="6858000" cy="4475899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137"/>
            </a:stretch>
          </a:blip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48;p37">
            <a:extLst>
              <a:ext uri="{FF2B5EF4-FFF2-40B4-BE49-F238E27FC236}">
                <a16:creationId xmlns:a16="http://schemas.microsoft.com/office/drawing/2014/main" id="{A3773A99-CFB3-193A-D01F-51EA72C628F2}"/>
              </a:ext>
            </a:extLst>
          </p:cNvPr>
          <p:cNvSpPr/>
          <p:nvPr userDrawn="1"/>
        </p:nvSpPr>
        <p:spPr>
          <a:xfrm>
            <a:off x="5369852" y="3436201"/>
            <a:ext cx="6858000" cy="3429000"/>
          </a:xfrm>
          <a:prstGeom prst="rect">
            <a:avLst/>
          </a:prstGeom>
          <a:solidFill>
            <a:schemeClr val="accent3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2751F0-2595-EC47-267E-0C5BCCB103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099219" y="1721702"/>
            <a:ext cx="3429002" cy="6858000"/>
          </a:xfrm>
          <a:prstGeom prst="rect">
            <a:avLst/>
          </a:prstGeom>
        </p:spPr>
      </p:pic>
      <p:sp>
        <p:nvSpPr>
          <p:cNvPr id="5" name="Google Shape;49;p37">
            <a:extLst>
              <a:ext uri="{FF2B5EF4-FFF2-40B4-BE49-F238E27FC236}">
                <a16:creationId xmlns:a16="http://schemas.microsoft.com/office/drawing/2014/main" id="{2FB70231-9EF5-EC7C-2DA4-FA73D9369344}"/>
              </a:ext>
            </a:extLst>
          </p:cNvPr>
          <p:cNvSpPr>
            <a:spLocks noGrp="1" noChangeAspect="1"/>
          </p:cNvSpPr>
          <p:nvPr>
            <p:ph type="pic" idx="2"/>
          </p:nvPr>
        </p:nvSpPr>
        <p:spPr>
          <a:xfrm>
            <a:off x="6299120" y="921599"/>
            <a:ext cx="5029200" cy="5029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1402EDB-DE1A-2179-9E12-AB2A1F2FB28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8112" y="6207243"/>
            <a:ext cx="877206" cy="434044"/>
          </a:xfrm>
          <a:prstGeom prst="rect">
            <a:avLst/>
          </a:prstGeom>
        </p:spPr>
      </p:pic>
      <p:sp>
        <p:nvSpPr>
          <p:cNvPr id="11" name="Google Shape;25;p32">
            <a:extLst>
              <a:ext uri="{FF2B5EF4-FFF2-40B4-BE49-F238E27FC236}">
                <a16:creationId xmlns:a16="http://schemas.microsoft.com/office/drawing/2014/main" id="{1D03654A-B694-AC8A-474A-44C11B1B0051}"/>
              </a:ext>
            </a:extLst>
          </p:cNvPr>
          <p:cNvSpPr txBox="1"/>
          <p:nvPr userDrawn="1"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rgbClr val="474C55"/>
                </a:solidFill>
                <a:latin typeface="Overpass Medium" pitchFamily="2" charset="77"/>
                <a:ea typeface="Inter"/>
                <a:cs typeface="Inter"/>
                <a:sym typeface="Inter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50" b="0" i="0" u="none" strike="noStrike" cap="none" dirty="0">
              <a:solidFill>
                <a:srgbClr val="474C55"/>
              </a:solidFill>
              <a:latin typeface="Overpass Medium" pitchFamily="2" charset="77"/>
              <a:ea typeface="Inter"/>
              <a:cs typeface="Inter"/>
              <a:sym typeface="Inter"/>
            </a:endParaRPr>
          </a:p>
        </p:txBody>
      </p:sp>
    </p:spTree>
    <p:extLst>
      <p:ext uri="{BB962C8B-B14F-4D97-AF65-F5344CB8AC3E}">
        <p14:creationId xmlns:p14="http://schemas.microsoft.com/office/powerpoint/2010/main" val="123075115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2_Section Header">
    <p:bg>
      <p:bgPr>
        <a:solidFill>
          <a:schemeClr val="lt1"/>
        </a:solid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7"/>
          <p:cNvSpPr txBox="1"/>
          <p:nvPr/>
        </p:nvSpPr>
        <p:spPr>
          <a:xfrm>
            <a:off x="10371550" y="6334234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rPr>
              <a:t>‹#›</a:t>
            </a:fld>
            <a:endParaRPr sz="950" b="0" i="0" u="none" strike="noStrike" cap="none" dirty="0">
              <a:solidFill>
                <a:srgbClr val="474C55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" name="Google Shape;48;p37">
            <a:extLst>
              <a:ext uri="{FF2B5EF4-FFF2-40B4-BE49-F238E27FC236}">
                <a16:creationId xmlns:a16="http://schemas.microsoft.com/office/drawing/2014/main" id="{7435CAF4-F650-EEB0-DEB0-B43A451C27CB}"/>
              </a:ext>
            </a:extLst>
          </p:cNvPr>
          <p:cNvSpPr/>
          <p:nvPr userDrawn="1"/>
        </p:nvSpPr>
        <p:spPr>
          <a:xfrm>
            <a:off x="5369852" y="7202"/>
            <a:ext cx="6858000" cy="4475899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1"/>
            </a:stretch>
          </a:blip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48;p37">
            <a:extLst>
              <a:ext uri="{FF2B5EF4-FFF2-40B4-BE49-F238E27FC236}">
                <a16:creationId xmlns:a16="http://schemas.microsoft.com/office/drawing/2014/main" id="{A3773A99-CFB3-193A-D01F-51EA72C628F2}"/>
              </a:ext>
            </a:extLst>
          </p:cNvPr>
          <p:cNvSpPr/>
          <p:nvPr userDrawn="1"/>
        </p:nvSpPr>
        <p:spPr>
          <a:xfrm>
            <a:off x="5369852" y="3436201"/>
            <a:ext cx="6858000" cy="3429000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49;p37">
            <a:extLst>
              <a:ext uri="{FF2B5EF4-FFF2-40B4-BE49-F238E27FC236}">
                <a16:creationId xmlns:a16="http://schemas.microsoft.com/office/drawing/2014/main" id="{2FB70231-9EF5-EC7C-2DA4-FA73D9369344}"/>
              </a:ext>
            </a:extLst>
          </p:cNvPr>
          <p:cNvSpPr>
            <a:spLocks noGrp="1" noChangeAspect="1"/>
          </p:cNvSpPr>
          <p:nvPr>
            <p:ph type="pic" idx="2"/>
          </p:nvPr>
        </p:nvSpPr>
        <p:spPr>
          <a:xfrm>
            <a:off x="6284252" y="914400"/>
            <a:ext cx="5029200" cy="5029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4040A4-62C0-B435-775E-323817495E9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8112" y="6207243"/>
            <a:ext cx="877206" cy="434044"/>
          </a:xfrm>
          <a:prstGeom prst="rect">
            <a:avLst/>
          </a:prstGeom>
        </p:spPr>
      </p:pic>
      <p:sp>
        <p:nvSpPr>
          <p:cNvPr id="7" name="Google Shape;25;p32">
            <a:extLst>
              <a:ext uri="{FF2B5EF4-FFF2-40B4-BE49-F238E27FC236}">
                <a16:creationId xmlns:a16="http://schemas.microsoft.com/office/drawing/2014/main" id="{E4E17546-E123-0CFE-81BB-3864BB647099}"/>
              </a:ext>
            </a:extLst>
          </p:cNvPr>
          <p:cNvSpPr txBox="1"/>
          <p:nvPr userDrawn="1"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rgbClr val="474C55"/>
                </a:solidFill>
                <a:latin typeface="Overpass Medium" pitchFamily="2" charset="77"/>
                <a:ea typeface="Inter"/>
                <a:cs typeface="Inter"/>
                <a:sym typeface="Inter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50" b="0" i="0" u="none" strike="noStrike" cap="none" dirty="0">
              <a:solidFill>
                <a:srgbClr val="474C55"/>
              </a:solidFill>
              <a:latin typeface="Overpass Medium" pitchFamily="2" charset="77"/>
              <a:ea typeface="Inter"/>
              <a:cs typeface="Inter"/>
              <a:sym typeface="Inter"/>
            </a:endParaRPr>
          </a:p>
        </p:txBody>
      </p:sp>
    </p:spTree>
    <p:extLst>
      <p:ext uri="{BB962C8B-B14F-4D97-AF65-F5344CB8AC3E}">
        <p14:creationId xmlns:p14="http://schemas.microsoft.com/office/powerpoint/2010/main" val="388643044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2_Section Header">
    <p:bg>
      <p:bgPr>
        <a:solidFill>
          <a:schemeClr val="lt1"/>
        </a:solid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7"/>
          <p:cNvSpPr txBox="1"/>
          <p:nvPr/>
        </p:nvSpPr>
        <p:spPr>
          <a:xfrm>
            <a:off x="10371550" y="6334234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rPr>
              <a:t>‹#›</a:t>
            </a:fld>
            <a:endParaRPr sz="950" b="0" i="0" u="none" strike="noStrike" cap="none" dirty="0">
              <a:solidFill>
                <a:srgbClr val="474C55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" name="Google Shape;48;p37">
            <a:extLst>
              <a:ext uri="{FF2B5EF4-FFF2-40B4-BE49-F238E27FC236}">
                <a16:creationId xmlns:a16="http://schemas.microsoft.com/office/drawing/2014/main" id="{7435CAF4-F650-EEB0-DEB0-B43A451C27CB}"/>
              </a:ext>
            </a:extLst>
          </p:cNvPr>
          <p:cNvSpPr/>
          <p:nvPr userDrawn="1"/>
        </p:nvSpPr>
        <p:spPr>
          <a:xfrm>
            <a:off x="6902604" y="7202"/>
            <a:ext cx="5325248" cy="4475899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48;p37">
            <a:extLst>
              <a:ext uri="{FF2B5EF4-FFF2-40B4-BE49-F238E27FC236}">
                <a16:creationId xmlns:a16="http://schemas.microsoft.com/office/drawing/2014/main" id="{A3773A99-CFB3-193A-D01F-51EA72C628F2}"/>
              </a:ext>
            </a:extLst>
          </p:cNvPr>
          <p:cNvSpPr/>
          <p:nvPr userDrawn="1"/>
        </p:nvSpPr>
        <p:spPr>
          <a:xfrm>
            <a:off x="6902604" y="3436201"/>
            <a:ext cx="5325247" cy="3429000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49;p37">
            <a:extLst>
              <a:ext uri="{FF2B5EF4-FFF2-40B4-BE49-F238E27FC236}">
                <a16:creationId xmlns:a16="http://schemas.microsoft.com/office/drawing/2014/main" id="{2FB70231-9EF5-EC7C-2DA4-FA73D9369344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7538223" y="967321"/>
            <a:ext cx="4689628" cy="493776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BC210F-C6BC-0189-68B5-B571853E69D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8112" y="6207243"/>
            <a:ext cx="877206" cy="434044"/>
          </a:xfrm>
          <a:prstGeom prst="rect">
            <a:avLst/>
          </a:prstGeom>
        </p:spPr>
      </p:pic>
      <p:sp>
        <p:nvSpPr>
          <p:cNvPr id="7" name="Google Shape;25;p32">
            <a:extLst>
              <a:ext uri="{FF2B5EF4-FFF2-40B4-BE49-F238E27FC236}">
                <a16:creationId xmlns:a16="http://schemas.microsoft.com/office/drawing/2014/main" id="{143E8498-F462-5BD6-5940-CEC0501F3275}"/>
              </a:ext>
            </a:extLst>
          </p:cNvPr>
          <p:cNvSpPr txBox="1"/>
          <p:nvPr userDrawn="1"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rgbClr val="474C55"/>
                </a:solidFill>
                <a:latin typeface="Overpass Medium" pitchFamily="2" charset="77"/>
                <a:ea typeface="Inter"/>
                <a:cs typeface="Inter"/>
                <a:sym typeface="Inter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50" b="0" i="0" u="none" strike="noStrike" cap="none" dirty="0">
              <a:solidFill>
                <a:srgbClr val="474C55"/>
              </a:solidFill>
              <a:latin typeface="Overpass Medium" pitchFamily="2" charset="77"/>
              <a:ea typeface="Inter"/>
              <a:cs typeface="Inter"/>
              <a:sym typeface="Inter"/>
            </a:endParaRPr>
          </a:p>
        </p:txBody>
      </p:sp>
    </p:spTree>
    <p:extLst>
      <p:ext uri="{BB962C8B-B14F-4D97-AF65-F5344CB8AC3E}">
        <p14:creationId xmlns:p14="http://schemas.microsoft.com/office/powerpoint/2010/main" val="32207184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2_Section Header">
    <p:bg>
      <p:bgPr>
        <a:solidFill>
          <a:schemeClr val="accent3"/>
        </a:solid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FCF718-B5BA-4139-F98D-8CE174870D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0" y="-76200"/>
            <a:ext cx="6193042" cy="7010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9CD3F8D-7B0E-81B7-D9B3-6DEA78048F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6000"/>
          </a:blip>
          <a:stretch>
            <a:fillRect/>
          </a:stretch>
        </p:blipFill>
        <p:spPr>
          <a:xfrm>
            <a:off x="6210996" y="-76200"/>
            <a:ext cx="6193042" cy="7010400"/>
          </a:xfrm>
          <a:prstGeom prst="rect">
            <a:avLst/>
          </a:prstGeom>
        </p:spPr>
      </p:pic>
      <p:sp>
        <p:nvSpPr>
          <p:cNvPr id="5" name="Google Shape;48;p37">
            <a:extLst>
              <a:ext uri="{FF2B5EF4-FFF2-40B4-BE49-F238E27FC236}">
                <a16:creationId xmlns:a16="http://schemas.microsoft.com/office/drawing/2014/main" id="{3139E951-E375-DD73-8722-5D2FF816F467}"/>
              </a:ext>
            </a:extLst>
          </p:cNvPr>
          <p:cNvSpPr/>
          <p:nvPr userDrawn="1"/>
        </p:nvSpPr>
        <p:spPr>
          <a:xfrm>
            <a:off x="8473440" y="0"/>
            <a:ext cx="3759621" cy="6858000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3DB509B-8D58-CA66-E28F-2A4E2FD2318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8112" y="6207243"/>
            <a:ext cx="877206" cy="434044"/>
          </a:xfrm>
          <a:prstGeom prst="rect">
            <a:avLst/>
          </a:prstGeom>
        </p:spPr>
      </p:pic>
      <p:sp>
        <p:nvSpPr>
          <p:cNvPr id="11" name="Google Shape;25;p32">
            <a:extLst>
              <a:ext uri="{FF2B5EF4-FFF2-40B4-BE49-F238E27FC236}">
                <a16:creationId xmlns:a16="http://schemas.microsoft.com/office/drawing/2014/main" id="{F3889BF3-DF37-1443-3BC4-82BF3DF128AB}"/>
              </a:ext>
            </a:extLst>
          </p:cNvPr>
          <p:cNvSpPr txBox="1"/>
          <p:nvPr userDrawn="1"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chemeClr val="bg1"/>
                </a:solidFill>
                <a:latin typeface="Overpass Medium" pitchFamily="2" charset="77"/>
                <a:ea typeface="Inter"/>
                <a:cs typeface="Inter"/>
                <a:sym typeface="Inter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50" b="0" i="0" u="none" strike="noStrike" cap="none" dirty="0">
              <a:solidFill>
                <a:schemeClr val="bg1"/>
              </a:solidFill>
              <a:latin typeface="Overpass Medium" pitchFamily="2" charset="77"/>
              <a:ea typeface="Inter"/>
              <a:cs typeface="Inter"/>
              <a:sym typeface="Inter"/>
            </a:endParaRPr>
          </a:p>
        </p:txBody>
      </p:sp>
      <p:sp>
        <p:nvSpPr>
          <p:cNvPr id="12" name="Google Shape;49;p37">
            <a:extLst>
              <a:ext uri="{FF2B5EF4-FFF2-40B4-BE49-F238E27FC236}">
                <a16:creationId xmlns:a16="http://schemas.microsoft.com/office/drawing/2014/main" id="{7225E7B0-1511-6C0D-6D9B-21A00DAB73D2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193042" y="914266"/>
            <a:ext cx="5029468" cy="50294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50800" dir="2700000" algn="tl" rotWithShape="0">
              <a:prstClr val="black">
                <a:alpha val="30000"/>
              </a:prst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9495812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2_Section Header">
    <p:bg>
      <p:bgPr>
        <a:solidFill>
          <a:schemeClr val="accent4"/>
        </a:solid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A24A7EC-0F9E-C197-AD6C-5C2C6C9D69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-76200"/>
            <a:ext cx="6193042" cy="7010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2687AC-641C-34A4-DD2D-27149AC0C8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6210996" y="-76200"/>
            <a:ext cx="6193042" cy="7010400"/>
          </a:xfrm>
          <a:prstGeom prst="rect">
            <a:avLst/>
          </a:prstGeom>
        </p:spPr>
      </p:pic>
      <p:sp>
        <p:nvSpPr>
          <p:cNvPr id="5" name="Google Shape;48;p37">
            <a:extLst>
              <a:ext uri="{FF2B5EF4-FFF2-40B4-BE49-F238E27FC236}">
                <a16:creationId xmlns:a16="http://schemas.microsoft.com/office/drawing/2014/main" id="{3139E951-E375-DD73-8722-5D2FF816F467}"/>
              </a:ext>
            </a:extLst>
          </p:cNvPr>
          <p:cNvSpPr/>
          <p:nvPr userDrawn="1"/>
        </p:nvSpPr>
        <p:spPr>
          <a:xfrm>
            <a:off x="-574" y="0"/>
            <a:ext cx="3604385" cy="6858000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49;p37">
            <a:extLst>
              <a:ext uri="{FF2B5EF4-FFF2-40B4-BE49-F238E27FC236}">
                <a16:creationId xmlns:a16="http://schemas.microsoft.com/office/drawing/2014/main" id="{A4DC4B2A-2B34-1B24-8E78-4A5A75EF9F51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990777" y="742320"/>
            <a:ext cx="5029468" cy="50294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50800" dir="2700000" algn="tl" rotWithShape="0">
              <a:prstClr val="black">
                <a:alpha val="30000"/>
              </a:prst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2" name="Google Shape;25;p32">
            <a:extLst>
              <a:ext uri="{FF2B5EF4-FFF2-40B4-BE49-F238E27FC236}">
                <a16:creationId xmlns:a16="http://schemas.microsoft.com/office/drawing/2014/main" id="{C4569E24-6FAF-1DFA-1858-F49FC7A39765}"/>
              </a:ext>
            </a:extLst>
          </p:cNvPr>
          <p:cNvSpPr txBox="1"/>
          <p:nvPr userDrawn="1"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chemeClr val="bg1"/>
                </a:solidFill>
                <a:latin typeface="Overpass Medium" pitchFamily="2" charset="77"/>
                <a:ea typeface="Inter"/>
                <a:cs typeface="Inter"/>
                <a:sym typeface="Inter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50" b="0" i="0" u="none" strike="noStrike" cap="none" dirty="0">
              <a:solidFill>
                <a:schemeClr val="bg1"/>
              </a:solidFill>
              <a:latin typeface="Overpass Medium" pitchFamily="2" charset="77"/>
              <a:ea typeface="Inter"/>
              <a:cs typeface="Inter"/>
              <a:sym typeface="Inter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335D657-F29B-9912-0EE9-41FB8C4549A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8112" y="6134146"/>
            <a:ext cx="877206" cy="43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51335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omparison" preserve="1" userDrawn="1">
  <p:cSld name="6_Comparison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4CF0D048-E9F5-2A4D-3008-3E77A51887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2439" y="1477732"/>
            <a:ext cx="4931407" cy="4556125"/>
          </a:xfrm>
        </p:spPr>
        <p:txBody>
          <a:bodyPr>
            <a:noAutofit/>
          </a:bodyPr>
          <a:lstStyle>
            <a:lvl1pPr marL="393700" indent="-342900">
              <a:buClr>
                <a:schemeClr val="accent1"/>
              </a:buClr>
              <a:buFont typeface="Arial" panose="020B0604020202020204" pitchFamily="34" charset="0"/>
              <a:buChar char="•"/>
              <a:defRPr sz="1800" b="0" i="0">
                <a:latin typeface="Overpass Medium" pitchFamily="2" charset="77"/>
              </a:defRPr>
            </a:lvl1pPr>
            <a:lvl2pPr marL="876300" indent="-342900">
              <a:buFont typeface="Arial" panose="020B0604020202020204" pitchFamily="34" charset="0"/>
              <a:buChar char="•"/>
              <a:defRPr sz="2000" b="0" i="0">
                <a:latin typeface="Overpass Medium" pitchFamily="2" charset="77"/>
              </a:defRPr>
            </a:lvl2pPr>
            <a:lvl3pPr marL="1358900" indent="-342900">
              <a:buFont typeface="Arial" panose="020B0604020202020204" pitchFamily="34" charset="0"/>
              <a:buChar char="•"/>
              <a:defRPr sz="2000" b="0" i="0">
                <a:latin typeface="Overpass Medium" pitchFamily="2" charset="77"/>
              </a:defRPr>
            </a:lvl3pPr>
            <a:lvl4pPr marL="1828800" indent="-342900">
              <a:buFont typeface="Arial" panose="020B0604020202020204" pitchFamily="34" charset="0"/>
              <a:buChar char="•"/>
              <a:defRPr sz="2000" b="0" i="0">
                <a:latin typeface="Overpass Medium" pitchFamily="2" charset="77"/>
              </a:defRPr>
            </a:lvl4pPr>
            <a:lvl5pPr marL="2286000" indent="-342900">
              <a:buFont typeface="Arial" panose="020B0604020202020204" pitchFamily="34" charset="0"/>
              <a:buChar char="•"/>
              <a:defRPr sz="2000" b="0" i="0">
                <a:latin typeface="Overpass Medium" pitchFamily="2" charset="77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adipiscing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elit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.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Nullam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id mi sed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justo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pellentesque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gravida sit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amet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at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arcu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.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Phasellus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imperdiet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justo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odio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, non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sollicitudin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ex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varius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lacinia. </a:t>
            </a:r>
          </a:p>
          <a:p>
            <a:pPr marL="3937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 panose="020B0604020202020204" pitchFamily="34" charset="0"/>
              <a:buChar char="•"/>
              <a:tabLst/>
              <a:defRPr/>
            </a:pP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Mauris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porttitor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,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purus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non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vehicula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egestas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,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metus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arcu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ornare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erat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,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eget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pulvinar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massa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ipsum sit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amet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velit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. </a:t>
            </a:r>
          </a:p>
          <a:p>
            <a:pPr lvl="0"/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fringilla</a:t>
            </a:r>
            <a:r>
              <a:rPr lang="en-US"/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quis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erat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quis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rhoncus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.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Aliquam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rhoncus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,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odio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a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fringilla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ultrices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,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metus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ligula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porttitor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odio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,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nec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ornare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nulla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tellus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vitae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risus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.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Quisque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accumsan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felis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et nisi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tristique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bibendum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. Aenean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vulputate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posuere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ipsum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ut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ultricies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.</a:t>
            </a:r>
            <a:r>
              <a:rPr lang="en-US"/>
              <a:t> 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3036F9DA-FCC1-AC31-A656-C8A09AB42F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86229" y="1504347"/>
            <a:ext cx="4931407" cy="4556125"/>
          </a:xfrm>
        </p:spPr>
        <p:txBody>
          <a:bodyPr>
            <a:noAutofit/>
          </a:bodyPr>
          <a:lstStyle>
            <a:lvl1pPr marL="393700" indent="-342900">
              <a:buClr>
                <a:schemeClr val="accent1"/>
              </a:buClr>
              <a:buFont typeface="Arial" panose="020B0604020202020204" pitchFamily="34" charset="0"/>
              <a:buChar char="•"/>
              <a:defRPr sz="1800" b="0" i="0">
                <a:latin typeface="Overpass Medium" pitchFamily="2" charset="77"/>
              </a:defRPr>
            </a:lvl1pPr>
            <a:lvl2pPr marL="876300" indent="-342900">
              <a:buFont typeface="Arial" panose="020B0604020202020204" pitchFamily="34" charset="0"/>
              <a:buChar char="•"/>
              <a:defRPr sz="2000" b="0" i="0">
                <a:latin typeface="Overpass Medium" pitchFamily="2" charset="77"/>
              </a:defRPr>
            </a:lvl2pPr>
            <a:lvl3pPr marL="1358900" indent="-342900">
              <a:buFont typeface="Arial" panose="020B0604020202020204" pitchFamily="34" charset="0"/>
              <a:buChar char="•"/>
              <a:defRPr sz="2000" b="0" i="0">
                <a:latin typeface="Overpass Medium" pitchFamily="2" charset="77"/>
              </a:defRPr>
            </a:lvl3pPr>
            <a:lvl4pPr marL="1828800" indent="-342900">
              <a:buFont typeface="Arial" panose="020B0604020202020204" pitchFamily="34" charset="0"/>
              <a:buChar char="•"/>
              <a:defRPr sz="2000" b="0" i="0">
                <a:latin typeface="Overpass Medium" pitchFamily="2" charset="77"/>
              </a:defRPr>
            </a:lvl4pPr>
            <a:lvl5pPr marL="2286000" indent="-342900">
              <a:buFont typeface="Arial" panose="020B0604020202020204" pitchFamily="34" charset="0"/>
              <a:buChar char="•"/>
              <a:defRPr sz="2000" b="0" i="0">
                <a:latin typeface="Overpass Medium" pitchFamily="2" charset="77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adipiscing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elit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.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Nullam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id mi sed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justo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pellentesque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gravida sit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amet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at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arcu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.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Phasellus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imperdiet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justo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odio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, non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sollicitudin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ex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varius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lacinia. </a:t>
            </a:r>
          </a:p>
          <a:p>
            <a:pPr marL="3937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 panose="020B0604020202020204" pitchFamily="34" charset="0"/>
              <a:buChar char="•"/>
              <a:tabLst/>
              <a:defRPr/>
            </a:pP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Mauris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porttitor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,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purus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non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vehicula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egestas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,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metus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arcu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ornare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erat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,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eget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pulvinar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massa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ipsum sit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amet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velit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. </a:t>
            </a:r>
          </a:p>
          <a:p>
            <a:pPr lvl="0"/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fringilla</a:t>
            </a:r>
            <a:r>
              <a:rPr lang="en-US"/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quis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erat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quis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rhoncus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.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Aliquam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rhoncus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,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odio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a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fringilla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ultrices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,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metus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ligula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porttitor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odio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,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nec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ornare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nulla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tellus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vitae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risus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.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Quisque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accumsan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felis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et nisi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tristique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bibendum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. Aenean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vulputate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posuere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ipsum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ut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Overpass Medium" pitchFamily="2" charset="77"/>
              </a:rPr>
              <a:t>ultricies</a:t>
            </a:r>
            <a:r>
              <a:rPr lang="en-US" sz="2000">
                <a:solidFill>
                  <a:schemeClr val="tx1"/>
                </a:solidFill>
                <a:latin typeface="Overpass Medium" pitchFamily="2" charset="77"/>
              </a:rPr>
              <a:t>.</a:t>
            </a:r>
            <a:r>
              <a:rPr lang="en-US"/>
              <a:t> </a:t>
            </a:r>
          </a:p>
        </p:txBody>
      </p:sp>
      <p:sp>
        <p:nvSpPr>
          <p:cNvPr id="55" name="Google Shape;55;p38"/>
          <p:cNvSpPr txBox="1">
            <a:spLocks noGrp="1"/>
          </p:cNvSpPr>
          <p:nvPr>
            <p:ph type="ctrTitle" hasCustomPrompt="1"/>
          </p:nvPr>
        </p:nvSpPr>
        <p:spPr>
          <a:xfrm>
            <a:off x="776613" y="528821"/>
            <a:ext cx="10638774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39922"/>
              </a:buClr>
              <a:buSzPts val="2800"/>
              <a:buFont typeface="Inter"/>
              <a:buNone/>
              <a:defRPr sz="3200" b="0" i="0">
                <a:solidFill>
                  <a:schemeClr val="tx1"/>
                </a:solidFill>
                <a:latin typeface="Obviously Narw Bold" pitchFamily="82" charset="77"/>
                <a:ea typeface="Inter"/>
                <a:cs typeface="Obviously Narw Bold" pitchFamily="82" charset="77"/>
                <a:sym typeface="In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Title Goes Here Dolor Sit </a:t>
            </a:r>
            <a:r>
              <a:rPr lang="en-US" err="1"/>
              <a:t>Amet</a:t>
            </a:r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8A617D-7D4F-28A1-80DD-8BA53B36CE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8112" y="6207243"/>
            <a:ext cx="877206" cy="434044"/>
          </a:xfrm>
          <a:prstGeom prst="rect">
            <a:avLst/>
          </a:prstGeom>
        </p:spPr>
      </p:pic>
      <p:sp>
        <p:nvSpPr>
          <p:cNvPr id="6" name="Google Shape;25;p32">
            <a:extLst>
              <a:ext uri="{FF2B5EF4-FFF2-40B4-BE49-F238E27FC236}">
                <a16:creationId xmlns:a16="http://schemas.microsoft.com/office/drawing/2014/main" id="{511E99F4-4536-66A3-178D-DA64D1557E98}"/>
              </a:ext>
            </a:extLst>
          </p:cNvPr>
          <p:cNvSpPr txBox="1"/>
          <p:nvPr userDrawn="1"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rgbClr val="474C55"/>
                </a:solidFill>
                <a:latin typeface="Overpass Medium" pitchFamily="2" charset="77"/>
                <a:ea typeface="Inter"/>
                <a:cs typeface="Inter"/>
                <a:sym typeface="Inter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50" b="0" i="0" u="none" strike="noStrike" cap="none" dirty="0">
              <a:solidFill>
                <a:srgbClr val="474C55"/>
              </a:solidFill>
              <a:latin typeface="Overpass Medium" pitchFamily="2" charset="77"/>
              <a:ea typeface="Inter"/>
              <a:cs typeface="Inter"/>
              <a:sym typeface="Inter"/>
            </a:endParaRPr>
          </a:p>
        </p:txBody>
      </p:sp>
    </p:spTree>
    <p:extLst>
      <p:ext uri="{BB962C8B-B14F-4D97-AF65-F5344CB8AC3E}">
        <p14:creationId xmlns:p14="http://schemas.microsoft.com/office/powerpoint/2010/main" val="251105223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wo Content" preserve="1" userDrawn="1">
  <p:cSld name="1_Two Content">
    <p:bg>
      <p:bgPr>
        <a:solidFill>
          <a:schemeClr val="accent1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58363B3-F5B5-D15E-56C8-926338EABA7E}"/>
              </a:ext>
            </a:extLst>
          </p:cNvPr>
          <p:cNvGrpSpPr/>
          <p:nvPr userDrawn="1"/>
        </p:nvGrpSpPr>
        <p:grpSpPr>
          <a:xfrm>
            <a:off x="-106018" y="-163286"/>
            <a:ext cx="12404035" cy="7021286"/>
            <a:chOff x="-106018" y="-66566"/>
            <a:chExt cx="12404035" cy="702128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57A1339-DBFF-A4E2-01C8-D5D8EC8A1A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alphaModFix amt="65000"/>
            </a:blip>
            <a:stretch>
              <a:fillRect/>
            </a:stretch>
          </p:blipFill>
          <p:spPr>
            <a:xfrm>
              <a:off x="-106018" y="-55680"/>
              <a:ext cx="6193042" cy="70104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77C728E-B911-FE2A-0773-9718667C218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alphaModFix amt="65000"/>
            </a:blip>
            <a:stretch>
              <a:fillRect/>
            </a:stretch>
          </p:blipFill>
          <p:spPr>
            <a:xfrm>
              <a:off x="6104975" y="-66566"/>
              <a:ext cx="6193042" cy="7010400"/>
            </a:xfrm>
            <a:prstGeom prst="rect">
              <a:avLst/>
            </a:prstGeom>
          </p:spPr>
        </p:pic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38BD77-1F0F-E652-CABA-71B147B4CD5F}"/>
              </a:ext>
            </a:extLst>
          </p:cNvPr>
          <p:cNvCxnSpPr/>
          <p:nvPr userDrawn="1"/>
        </p:nvCxnSpPr>
        <p:spPr>
          <a:xfrm>
            <a:off x="0" y="2108952"/>
            <a:ext cx="1219200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7AA657D-7E81-220A-CA3F-610D7DDA17CF}"/>
              </a:ext>
            </a:extLst>
          </p:cNvPr>
          <p:cNvCxnSpPr>
            <a:cxnSpLocks/>
          </p:cNvCxnSpPr>
          <p:nvPr userDrawn="1"/>
        </p:nvCxnSpPr>
        <p:spPr>
          <a:xfrm flipV="1">
            <a:off x="4217063" y="2108952"/>
            <a:ext cx="0" cy="3413145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669A7C0-A63A-1EA5-35F9-8A489F415DFD}"/>
              </a:ext>
            </a:extLst>
          </p:cNvPr>
          <p:cNvCxnSpPr/>
          <p:nvPr userDrawn="1"/>
        </p:nvCxnSpPr>
        <p:spPr>
          <a:xfrm>
            <a:off x="0" y="5544130"/>
            <a:ext cx="1219200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Google Shape;25;p32">
            <a:extLst>
              <a:ext uri="{FF2B5EF4-FFF2-40B4-BE49-F238E27FC236}">
                <a16:creationId xmlns:a16="http://schemas.microsoft.com/office/drawing/2014/main" id="{9478B7C4-2BC6-3F92-A538-81EE3CB5FE3A}"/>
              </a:ext>
            </a:extLst>
          </p:cNvPr>
          <p:cNvSpPr txBox="1"/>
          <p:nvPr userDrawn="1"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chemeClr val="lt1"/>
                </a:solidFill>
                <a:latin typeface="Overpass Medium" pitchFamily="2" charset="77"/>
                <a:ea typeface="Inter"/>
                <a:cs typeface="Inter"/>
                <a:sym typeface="Inter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50" b="0" i="0" u="none" strike="noStrike" cap="none" dirty="0">
              <a:solidFill>
                <a:schemeClr val="lt1"/>
              </a:solidFill>
              <a:latin typeface="Overpass Medium" pitchFamily="2" charset="77"/>
              <a:ea typeface="Inter"/>
              <a:cs typeface="Inter"/>
              <a:sym typeface="Inter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30882E8-EFD0-DB3A-80AC-0D3F2E30B65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682" y="522476"/>
            <a:ext cx="1248451" cy="772736"/>
          </a:xfrm>
          <a:prstGeom prst="rect">
            <a:avLst/>
          </a:prstGeom>
        </p:spPr>
      </p:pic>
      <p:sp>
        <p:nvSpPr>
          <p:cNvPr id="21" name="Picture Placeholder 12">
            <a:extLst>
              <a:ext uri="{FF2B5EF4-FFF2-40B4-BE49-F238E27FC236}">
                <a16:creationId xmlns:a16="http://schemas.microsoft.com/office/drawing/2014/main" id="{B46CE302-BAF7-EEE3-1387-FD611ABD64CD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93518" y="2443924"/>
            <a:ext cx="2743200" cy="2743200"/>
          </a:xfrm>
          <a:prstGeom prst="ellipse">
            <a:avLst/>
          </a:prstGeom>
          <a:solidFill>
            <a:schemeClr val="bg1">
              <a:lumMod val="85000"/>
            </a:schemeClr>
          </a:solidFill>
          <a:effectLst>
            <a:outerShdw blurRad="127000" dist="50800" dir="2700000" algn="tl" rotWithShape="0">
              <a:prstClr val="black">
                <a:alpha val="30000"/>
              </a:prstClr>
            </a:outerShdw>
          </a:effectLst>
        </p:spPr>
        <p:txBody>
          <a:bodyPr anchor="ctr" anchorCtr="1"/>
          <a:lstStyle>
            <a:lvl1pPr marL="50800" indent="0">
              <a:buNone/>
              <a:defRPr>
                <a:latin typeface="Overpass Medium" pitchFamily="2" charset="77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2829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>
  <p:cSld name="3_Title and Content">
    <p:bg>
      <p:bgPr>
        <a:solidFill>
          <a:schemeClr val="accent4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8B9853D-1CEA-B174-D928-4BE50E0F7ED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-76200"/>
            <a:ext cx="6193042" cy="7010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95CEA6B-292F-1F0A-6C03-FF280DFE050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6193042" y="-76200"/>
            <a:ext cx="6193042" cy="7010400"/>
          </a:xfrm>
          <a:prstGeom prst="rect">
            <a:avLst/>
          </a:prstGeom>
        </p:spPr>
      </p:pic>
      <p:sp>
        <p:nvSpPr>
          <p:cNvPr id="5" name="Google Shape;26;p32">
            <a:extLst>
              <a:ext uri="{FF2B5EF4-FFF2-40B4-BE49-F238E27FC236}">
                <a16:creationId xmlns:a16="http://schemas.microsoft.com/office/drawing/2014/main" id="{D9C7B862-8B89-200E-8929-C8D1D4384673}"/>
              </a:ext>
            </a:extLst>
          </p:cNvPr>
          <p:cNvSpPr txBox="1">
            <a:spLocks noGrp="1"/>
          </p:cNvSpPr>
          <p:nvPr>
            <p:ph type="ctrTitle" hasCustomPrompt="1"/>
          </p:nvPr>
        </p:nvSpPr>
        <p:spPr>
          <a:xfrm>
            <a:off x="776613" y="2436574"/>
            <a:ext cx="8742169" cy="1440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Inter"/>
              <a:buNone/>
              <a:defRPr sz="5200" b="0" i="0">
                <a:solidFill>
                  <a:schemeClr val="lt1"/>
                </a:solidFill>
                <a:latin typeface="Obviously Narw Bold" pitchFamily="82" charset="77"/>
                <a:ea typeface="Inter"/>
                <a:cs typeface="Obviously Narw Bold" pitchFamily="82" charset="77"/>
                <a:sym typeface="In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dirty="0"/>
              <a:t>Subsection Title Goes Here Lorem Ipsum Dolor</a:t>
            </a:r>
            <a:endParaRPr dirty="0"/>
          </a:p>
        </p:txBody>
      </p:sp>
      <p:sp>
        <p:nvSpPr>
          <p:cNvPr id="6" name="Google Shape;27;p32">
            <a:extLst>
              <a:ext uri="{FF2B5EF4-FFF2-40B4-BE49-F238E27FC236}">
                <a16:creationId xmlns:a16="http://schemas.microsoft.com/office/drawing/2014/main" id="{60E377BC-02FA-9DA1-E0D3-47A113238170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776613" y="4159070"/>
            <a:ext cx="9144000" cy="29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0" i="0">
                <a:solidFill>
                  <a:schemeClr val="lt1"/>
                </a:solidFill>
                <a:latin typeface="Overpass Medium" pitchFamily="2" charset="77"/>
                <a:ea typeface="Overpass Medium" pitchFamily="2" charset="77"/>
                <a:cs typeface="Overpass Medium" pitchFamily="2" charset="77"/>
                <a:sym typeface="Inter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Google Shape;25;p32">
            <a:extLst>
              <a:ext uri="{FF2B5EF4-FFF2-40B4-BE49-F238E27FC236}">
                <a16:creationId xmlns:a16="http://schemas.microsoft.com/office/drawing/2014/main" id="{9A02B9E5-0054-567B-71CB-A33BAC278B2B}"/>
              </a:ext>
            </a:extLst>
          </p:cNvPr>
          <p:cNvSpPr txBox="1"/>
          <p:nvPr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chemeClr val="lt1"/>
                </a:solidFill>
                <a:latin typeface="Overpass Medium" pitchFamily="2" charset="77"/>
                <a:ea typeface="Inter"/>
                <a:cs typeface="Inter"/>
                <a:sym typeface="Inter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50" b="0" i="0" u="none" strike="noStrike" cap="none" dirty="0">
              <a:solidFill>
                <a:schemeClr val="lt1"/>
              </a:solidFill>
              <a:latin typeface="Overpass Medium" pitchFamily="2" charset="77"/>
              <a:ea typeface="Inter"/>
              <a:cs typeface="Inter"/>
              <a:sym typeface="Inter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9D256F5-E572-CCB8-6A0C-A0516F54103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8112" y="6134146"/>
            <a:ext cx="877206" cy="43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2502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wo Content" preserve="1" userDrawn="1">
  <p:cSld name="2_Two Content">
    <p:bg>
      <p:bgPr>
        <a:solidFill>
          <a:schemeClr val="accent4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58363B3-F5B5-D15E-56C8-926338EABA7E}"/>
              </a:ext>
            </a:extLst>
          </p:cNvPr>
          <p:cNvGrpSpPr/>
          <p:nvPr userDrawn="1"/>
        </p:nvGrpSpPr>
        <p:grpSpPr>
          <a:xfrm>
            <a:off x="-212035" y="-81643"/>
            <a:ext cx="12404035" cy="7021286"/>
            <a:chOff x="-106018" y="-66566"/>
            <a:chExt cx="12404035" cy="702128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57A1339-DBFF-A4E2-01C8-D5D8EC8A1A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alphaModFix amt="65000"/>
            </a:blip>
            <a:stretch>
              <a:fillRect/>
            </a:stretch>
          </p:blipFill>
          <p:spPr>
            <a:xfrm>
              <a:off x="-106018" y="-55680"/>
              <a:ext cx="6193042" cy="70104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77C728E-B911-FE2A-0773-9718667C218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alphaModFix amt="65000"/>
            </a:blip>
            <a:stretch>
              <a:fillRect/>
            </a:stretch>
          </p:blipFill>
          <p:spPr>
            <a:xfrm>
              <a:off x="6104975" y="-66566"/>
              <a:ext cx="6193042" cy="7010400"/>
            </a:xfrm>
            <a:prstGeom prst="rect">
              <a:avLst/>
            </a:prstGeom>
          </p:spPr>
        </p:pic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38BD77-1F0F-E652-CABA-71B147B4CD5F}"/>
              </a:ext>
            </a:extLst>
          </p:cNvPr>
          <p:cNvCxnSpPr/>
          <p:nvPr userDrawn="1"/>
        </p:nvCxnSpPr>
        <p:spPr>
          <a:xfrm>
            <a:off x="0" y="2108952"/>
            <a:ext cx="1219200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7AA657D-7E81-220A-CA3F-610D7DDA17CF}"/>
              </a:ext>
            </a:extLst>
          </p:cNvPr>
          <p:cNvCxnSpPr>
            <a:cxnSpLocks/>
          </p:cNvCxnSpPr>
          <p:nvPr userDrawn="1"/>
        </p:nvCxnSpPr>
        <p:spPr>
          <a:xfrm flipV="1">
            <a:off x="4217063" y="2108952"/>
            <a:ext cx="0" cy="3413145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669A7C0-A63A-1EA5-35F9-8A489F415DFD}"/>
              </a:ext>
            </a:extLst>
          </p:cNvPr>
          <p:cNvCxnSpPr/>
          <p:nvPr userDrawn="1"/>
        </p:nvCxnSpPr>
        <p:spPr>
          <a:xfrm>
            <a:off x="0" y="5544130"/>
            <a:ext cx="1219200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Google Shape;25;p32">
            <a:extLst>
              <a:ext uri="{FF2B5EF4-FFF2-40B4-BE49-F238E27FC236}">
                <a16:creationId xmlns:a16="http://schemas.microsoft.com/office/drawing/2014/main" id="{3988AB37-B4F2-226F-77AA-6CABDD06DD07}"/>
              </a:ext>
            </a:extLst>
          </p:cNvPr>
          <p:cNvSpPr txBox="1"/>
          <p:nvPr userDrawn="1"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chemeClr val="bg1"/>
                </a:solidFill>
                <a:latin typeface="Overpass Medium" pitchFamily="2" charset="77"/>
                <a:ea typeface="Inter"/>
                <a:cs typeface="Inter"/>
                <a:sym typeface="Inter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50" b="0" i="0" u="none" strike="noStrike" cap="none" dirty="0">
              <a:solidFill>
                <a:schemeClr val="bg1"/>
              </a:solidFill>
              <a:latin typeface="Overpass Medium" pitchFamily="2" charset="77"/>
              <a:ea typeface="Inter"/>
              <a:cs typeface="Inter"/>
              <a:sym typeface="Inter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E273122-88CE-55BC-FC00-C1E787AA9A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682" y="522476"/>
            <a:ext cx="1248451" cy="772736"/>
          </a:xfrm>
          <a:prstGeom prst="rect">
            <a:avLst/>
          </a:prstGeom>
        </p:spPr>
      </p:pic>
      <p:sp>
        <p:nvSpPr>
          <p:cNvPr id="19" name="Picture Placeholder 12">
            <a:extLst>
              <a:ext uri="{FF2B5EF4-FFF2-40B4-BE49-F238E27FC236}">
                <a16:creationId xmlns:a16="http://schemas.microsoft.com/office/drawing/2014/main" id="{C4561F7D-7E91-0194-FA73-DA22F70F936A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93518" y="2443924"/>
            <a:ext cx="2743200" cy="2743200"/>
          </a:xfrm>
          <a:prstGeom prst="ellipse">
            <a:avLst/>
          </a:prstGeom>
          <a:solidFill>
            <a:schemeClr val="bg1">
              <a:lumMod val="85000"/>
            </a:schemeClr>
          </a:solidFill>
          <a:effectLst>
            <a:outerShdw blurRad="127000" dist="50800" dir="2700000" algn="tl" rotWithShape="0">
              <a:prstClr val="black">
                <a:alpha val="30000"/>
              </a:prstClr>
            </a:outerShdw>
          </a:effectLst>
        </p:spPr>
        <p:txBody>
          <a:bodyPr anchor="ctr" anchorCtr="1"/>
          <a:lstStyle>
            <a:lvl1pPr marL="50800" indent="0">
              <a:buNone/>
              <a:defRPr>
                <a:latin typeface="Overpass Medium" pitchFamily="2" charset="77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852312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and Content" preserve="1" userDrawn="1">
  <p:cSld name="4_Title and Content">
    <p:bg>
      <p:bgPr>
        <a:solidFill>
          <a:schemeClr val="accent2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082D4D1-CCA1-4AAE-0299-26CF34F365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06016" y="-177864"/>
            <a:ext cx="6193042" cy="7010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2B7385-FE17-83D9-06FD-2EABE888FF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104975" y="-81643"/>
            <a:ext cx="6193042" cy="7010400"/>
          </a:xfrm>
          <a:prstGeom prst="rect">
            <a:avLst/>
          </a:prstGeom>
        </p:spPr>
      </p:pic>
      <p:sp>
        <p:nvSpPr>
          <p:cNvPr id="11" name="Google Shape;49;p37">
            <a:extLst>
              <a:ext uri="{FF2B5EF4-FFF2-40B4-BE49-F238E27FC236}">
                <a16:creationId xmlns:a16="http://schemas.microsoft.com/office/drawing/2014/main" id="{58F9ABF3-7F3D-3A98-6EA9-963239E59DDA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0" y="1"/>
            <a:ext cx="4100839" cy="458288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2" name="Google Shape;49;p37">
            <a:extLst>
              <a:ext uri="{FF2B5EF4-FFF2-40B4-BE49-F238E27FC236}">
                <a16:creationId xmlns:a16="http://schemas.microsoft.com/office/drawing/2014/main" id="{8EF2C4BD-F04A-BE85-AB63-D4C92A16B64A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4100839" y="1"/>
            <a:ext cx="4100839" cy="458288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3" name="Google Shape;49;p37">
            <a:extLst>
              <a:ext uri="{FF2B5EF4-FFF2-40B4-BE49-F238E27FC236}">
                <a16:creationId xmlns:a16="http://schemas.microsoft.com/office/drawing/2014/main" id="{1CA0B57C-5C60-3F51-6C4C-EBA3D2D71095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8197179" y="1"/>
            <a:ext cx="3994822" cy="458288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" name="Google Shape;25;p32">
            <a:extLst>
              <a:ext uri="{FF2B5EF4-FFF2-40B4-BE49-F238E27FC236}">
                <a16:creationId xmlns:a16="http://schemas.microsoft.com/office/drawing/2014/main" id="{FBE69134-AC6C-1E9C-88C3-6AA5036A91AA}"/>
              </a:ext>
            </a:extLst>
          </p:cNvPr>
          <p:cNvSpPr txBox="1"/>
          <p:nvPr userDrawn="1"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chemeClr val="lt1"/>
                </a:solidFill>
                <a:latin typeface="Overpass Medium" pitchFamily="2" charset="77"/>
                <a:ea typeface="Inter"/>
                <a:cs typeface="Inter"/>
                <a:sym typeface="Inter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50" b="0" i="0" u="none" strike="noStrike" cap="none" dirty="0">
              <a:solidFill>
                <a:schemeClr val="lt1"/>
              </a:solidFill>
              <a:latin typeface="Overpass Medium" pitchFamily="2" charset="77"/>
              <a:ea typeface="Inter"/>
              <a:cs typeface="Inter"/>
              <a:sym typeface="Inter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FD1CD59-EB24-5225-8ECB-F63F11E341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8112" y="6207243"/>
            <a:ext cx="877206" cy="434044"/>
          </a:xfrm>
          <a:prstGeom prst="rect">
            <a:avLst/>
          </a:prstGeom>
        </p:spPr>
      </p:pic>
      <p:sp>
        <p:nvSpPr>
          <p:cNvPr id="10" name="Google Shape;27;p32">
            <a:extLst>
              <a:ext uri="{FF2B5EF4-FFF2-40B4-BE49-F238E27FC236}">
                <a16:creationId xmlns:a16="http://schemas.microsoft.com/office/drawing/2014/main" id="{635AC36B-6AB6-22CD-12F7-EDF1D834F3E3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504636" y="4900719"/>
            <a:ext cx="11200681" cy="111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50800" lvl="0" indent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latin typeface="Overpass" pitchFamily="2" charset="0"/>
                <a:ea typeface="Overpass" pitchFamily="2" charset="0"/>
                <a:cs typeface="Overpass" pitchFamily="2" charset="0"/>
                <a:sym typeface="Inter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542813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and Content" preserve="1" userDrawn="1">
  <p:cSld name="5_Title and Content">
    <p:bg>
      <p:bgPr>
        <a:solidFill>
          <a:schemeClr val="accent2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082D4D1-CCA1-4AAE-0299-26CF34F365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06016" y="-81643"/>
            <a:ext cx="6193042" cy="7010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2B7385-FE17-83D9-06FD-2EABE888FF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104975" y="-81643"/>
            <a:ext cx="6193042" cy="7010400"/>
          </a:xfrm>
          <a:prstGeom prst="rect">
            <a:avLst/>
          </a:prstGeom>
        </p:spPr>
      </p:pic>
      <p:sp>
        <p:nvSpPr>
          <p:cNvPr id="7" name="Google Shape;26;p32">
            <a:extLst>
              <a:ext uri="{FF2B5EF4-FFF2-40B4-BE49-F238E27FC236}">
                <a16:creationId xmlns:a16="http://schemas.microsoft.com/office/drawing/2014/main" id="{4EE97BE5-3A67-5952-3CA2-54297E8C71B2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776613" y="3156771"/>
            <a:ext cx="8742169" cy="720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Inter"/>
              <a:buNone/>
              <a:defRPr sz="5200" b="0" i="0">
                <a:solidFill>
                  <a:schemeClr val="tx1"/>
                </a:solidFill>
                <a:latin typeface="Obviously Narw Bold" pitchFamily="82" charset="77"/>
                <a:ea typeface="Inter"/>
                <a:cs typeface="Obviously Narw Bold" pitchFamily="82" charset="77"/>
                <a:sym typeface="In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" name="Google Shape;27;p32">
            <a:extLst>
              <a:ext uri="{FF2B5EF4-FFF2-40B4-BE49-F238E27FC236}">
                <a16:creationId xmlns:a16="http://schemas.microsoft.com/office/drawing/2014/main" id="{E3DE5FF6-CE49-C350-694F-35075E2D227B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776613" y="4159070"/>
            <a:ext cx="9144000" cy="29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0" i="0">
                <a:solidFill>
                  <a:schemeClr val="tx1"/>
                </a:solidFill>
                <a:latin typeface="Overpass Medium" pitchFamily="2" charset="77"/>
                <a:ea typeface="Overpass Medium" pitchFamily="2" charset="77"/>
                <a:cs typeface="Overpass Medium" pitchFamily="2" charset="77"/>
                <a:sym typeface="Inter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" name="Google Shape;25;p32">
            <a:extLst>
              <a:ext uri="{FF2B5EF4-FFF2-40B4-BE49-F238E27FC236}">
                <a16:creationId xmlns:a16="http://schemas.microsoft.com/office/drawing/2014/main" id="{CFCC5E57-BAE3-1E1C-74CE-59FC3EFB82F4}"/>
              </a:ext>
            </a:extLst>
          </p:cNvPr>
          <p:cNvSpPr txBox="1"/>
          <p:nvPr userDrawn="1"/>
        </p:nvSpPr>
        <p:spPr>
          <a:xfrm>
            <a:off x="486682" y="6351168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chemeClr val="lt1"/>
                </a:solidFill>
                <a:latin typeface="Overpass Medium" pitchFamily="2" charset="77"/>
                <a:ea typeface="Inter"/>
                <a:cs typeface="Inter"/>
                <a:sym typeface="Inter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50" b="0" i="0" u="none" strike="noStrike" cap="none" dirty="0">
              <a:solidFill>
                <a:schemeClr val="lt1"/>
              </a:solidFill>
              <a:latin typeface="Overpass Medium" pitchFamily="2" charset="77"/>
              <a:ea typeface="Inter"/>
              <a:cs typeface="Inter"/>
              <a:sym typeface="Inter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8DC164D-DF40-CC02-3D66-D11E1443D4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8112" y="6207243"/>
            <a:ext cx="877206" cy="43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64328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 userDrawn="1">
  <p:cSld name="3_Title Slide">
    <p:bg>
      <p:bgPr>
        <a:solidFill>
          <a:schemeClr val="accent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044254B-E141-09BE-06BA-AE0F1D4889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998520" y="-152400"/>
            <a:ext cx="6193042" cy="7010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0F4B5A9-7E61-BFB3-D255-C6307994FB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06019" y="-76200"/>
            <a:ext cx="6193042" cy="7010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9F627B4-4583-328C-B7DE-7D0D2D0087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8496" y="5594369"/>
            <a:ext cx="1556696" cy="96352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A6AB1C4-582D-95A7-0B49-B9B7992B2D9A}"/>
              </a:ext>
            </a:extLst>
          </p:cNvPr>
          <p:cNvSpPr/>
          <p:nvPr userDrawn="1"/>
        </p:nvSpPr>
        <p:spPr>
          <a:xfrm flipH="1">
            <a:off x="-3" y="0"/>
            <a:ext cx="12192002" cy="4922457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871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blipFill>
                <a:blip r:embed="rId5"/>
                <a:stretch>
                  <a:fillRect/>
                </a:stretch>
              </a:blipFill>
            </a:endParaRPr>
          </a:p>
        </p:txBody>
      </p:sp>
      <p:sp>
        <p:nvSpPr>
          <p:cNvPr id="7" name="Title 27">
            <a:extLst>
              <a:ext uri="{FF2B5EF4-FFF2-40B4-BE49-F238E27FC236}">
                <a16:creationId xmlns:a16="http://schemas.microsoft.com/office/drawing/2014/main" id="{72D2FD0A-C0D9-C4A9-7856-D68C2FAB2A3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5315" y="5594369"/>
            <a:ext cx="6301784" cy="609398"/>
          </a:xfrm>
        </p:spPr>
        <p:txBody>
          <a:bodyPr>
            <a:normAutofit fontScale="90000"/>
          </a:bodyPr>
          <a:lstStyle>
            <a:lvl1pPr>
              <a:defRPr b="0" i="0">
                <a:solidFill>
                  <a:schemeClr val="bg1"/>
                </a:solidFill>
                <a:latin typeface="Obviously Narw Bold" pitchFamily="82" charset="77"/>
              </a:defRPr>
            </a:lvl1pPr>
          </a:lstStyle>
          <a:p>
            <a:r>
              <a:rPr lang="en-US"/>
              <a:t>Lorem Ipsum Title</a:t>
            </a:r>
          </a:p>
        </p:txBody>
      </p:sp>
      <p:sp>
        <p:nvSpPr>
          <p:cNvPr id="8" name="Subtitle 28">
            <a:extLst>
              <a:ext uri="{FF2B5EF4-FFF2-40B4-BE49-F238E27FC236}">
                <a16:creationId xmlns:a16="http://schemas.microsoft.com/office/drawing/2014/main" id="{01C8787B-50C9-171C-CC6B-8BEEF283281E}"/>
              </a:ext>
            </a:extLst>
          </p:cNvPr>
          <p:cNvSpPr>
            <a:spLocks noGrp="1"/>
          </p:cNvSpPr>
          <p:nvPr>
            <p:ph type="subTitle" idx="4294967295" hasCustomPrompt="1"/>
          </p:nvPr>
        </p:nvSpPr>
        <p:spPr>
          <a:xfrm>
            <a:off x="412165" y="6203767"/>
            <a:ext cx="9144000" cy="377539"/>
          </a:xfrm>
        </p:spPr>
        <p:txBody>
          <a:bodyPr>
            <a:normAutofit fontScale="77500" lnSpcReduction="20000"/>
          </a:bodyPr>
          <a:lstStyle/>
          <a:p>
            <a:pPr marL="50800" indent="0">
              <a:buNone/>
            </a:pPr>
            <a:r>
              <a:rPr lang="en-US" sz="1800">
                <a:solidFill>
                  <a:schemeClr val="bg1"/>
                </a:solidFill>
                <a:latin typeface="Overpass Medium" pitchFamily="2" charset="77"/>
                <a:cs typeface="Arial" panose="020B0604020202020204" pitchFamily="34" charset="0"/>
              </a:rPr>
              <a:t>Date</a:t>
            </a:r>
          </a:p>
        </p:txBody>
      </p:sp>
      <p:sp>
        <p:nvSpPr>
          <p:cNvPr id="4" name="Picture Placeholder 13">
            <a:extLst>
              <a:ext uri="{FF2B5EF4-FFF2-40B4-BE49-F238E27FC236}">
                <a16:creationId xmlns:a16="http://schemas.microsoft.com/office/drawing/2014/main" id="{E4919C9A-89F4-D243-C277-9C55A3F3BDB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3" y="570016"/>
            <a:ext cx="11107368" cy="4337967"/>
          </a:xfrm>
          <a:solidFill>
            <a:schemeClr val="bg1">
              <a:lumMod val="85000"/>
            </a:schemeClr>
          </a:solidFill>
        </p:spPr>
        <p:txBody>
          <a:bodyPr anchor="ctr" anchorCtr="1"/>
          <a:lstStyle>
            <a:lvl1pPr marL="5080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7" name="Picture Placeholder 13">
            <a:extLst>
              <a:ext uri="{FF2B5EF4-FFF2-40B4-BE49-F238E27FC236}">
                <a16:creationId xmlns:a16="http://schemas.microsoft.com/office/drawing/2014/main" id="{026DABBA-051B-F410-76F1-E33520E7416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327400" cy="4122738"/>
          </a:xfrm>
          <a:solidFill>
            <a:schemeClr val="bg1">
              <a:lumMod val="85000"/>
            </a:schemeClr>
          </a:solidFill>
        </p:spPr>
        <p:txBody>
          <a:bodyPr anchor="ctr" anchorCtr="1"/>
          <a:lstStyle>
            <a:lvl1pPr marL="5080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47960B6A-CD8D-E827-2BF1-9ACCD33E27D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348061" y="0"/>
            <a:ext cx="3327400" cy="4122738"/>
          </a:xfrm>
          <a:solidFill>
            <a:schemeClr val="bg1">
              <a:lumMod val="85000"/>
            </a:schemeClr>
          </a:solidFill>
        </p:spPr>
        <p:txBody>
          <a:bodyPr anchor="ctr" anchorCtr="1"/>
          <a:lstStyle>
            <a:lvl1pPr marL="5080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9" name="Picture Placeholder 13">
            <a:extLst>
              <a:ext uri="{FF2B5EF4-FFF2-40B4-BE49-F238E27FC236}">
                <a16:creationId xmlns:a16="http://schemas.microsoft.com/office/drawing/2014/main" id="{25CDA2AC-1E9F-16EB-FE4C-47817402771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672017" y="0"/>
            <a:ext cx="3327400" cy="4122738"/>
          </a:xfrm>
          <a:solidFill>
            <a:schemeClr val="bg1">
              <a:lumMod val="85000"/>
            </a:schemeClr>
          </a:solidFill>
        </p:spPr>
        <p:txBody>
          <a:bodyPr anchor="ctr" anchorCtr="1"/>
          <a:lstStyle>
            <a:lvl1pPr marL="50800" indent="0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0811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omparison">
  <p:cSld name="6_Comparison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8"/>
          <p:cNvSpPr txBox="1">
            <a:spLocks noGrp="1"/>
          </p:cNvSpPr>
          <p:nvPr>
            <p:ph type="ctrTitle"/>
          </p:nvPr>
        </p:nvSpPr>
        <p:spPr>
          <a:xfrm>
            <a:off x="776613" y="438461"/>
            <a:ext cx="10638774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39922"/>
              </a:buClr>
              <a:buSzPts val="2800"/>
              <a:buFont typeface="Inter"/>
              <a:buNone/>
              <a:defRPr sz="2800" b="0" i="0">
                <a:solidFill>
                  <a:schemeClr val="tx1"/>
                </a:solidFill>
                <a:latin typeface="Obviously Narw Bold" pitchFamily="82" charset="77"/>
                <a:ea typeface="Inter"/>
                <a:cs typeface="Obviously Narw Bold" pitchFamily="82" charset="77"/>
                <a:sym typeface="In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8"/>
          <p:cNvSpPr txBox="1">
            <a:spLocks noGrp="1"/>
          </p:cNvSpPr>
          <p:nvPr>
            <p:ph type="body" idx="1"/>
          </p:nvPr>
        </p:nvSpPr>
        <p:spPr>
          <a:xfrm>
            <a:off x="776613" y="1817914"/>
            <a:ext cx="4935255" cy="4043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937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600"/>
              <a:buChar char="•"/>
              <a:defRPr sz="2600" b="0" i="0">
                <a:solidFill>
                  <a:schemeClr val="tx1"/>
                </a:solidFill>
                <a:latin typeface="Overpass Medium" pitchFamily="2" charset="77"/>
                <a:ea typeface="Overpass Medium" pitchFamily="2" charset="77"/>
                <a:cs typeface="Overpass Medium" pitchFamily="2" charset="77"/>
                <a:sym typeface="Inter"/>
              </a:defRPr>
            </a:lvl1pPr>
            <a:lvl2pPr marL="914400" lvl="1" indent="-3937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C55"/>
              </a:buClr>
              <a:buSzPts val="2600"/>
              <a:buChar char="•"/>
              <a:defRPr sz="2600" b="0" i="0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lvl="2" indent="-3937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C55"/>
              </a:buClr>
              <a:buSzPts val="2600"/>
              <a:buChar char="•"/>
              <a:defRPr sz="2600" b="0" i="0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lvl="3" indent="-3937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C55"/>
              </a:buClr>
              <a:buSzPts val="2600"/>
              <a:buChar char="•"/>
              <a:defRPr sz="2600" b="0" i="0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lvl="4" indent="-3937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C55"/>
              </a:buClr>
              <a:buSzPts val="2600"/>
              <a:buChar char="•"/>
              <a:defRPr sz="2600" b="0" i="0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38"/>
          <p:cNvSpPr txBox="1">
            <a:spLocks noGrp="1"/>
          </p:cNvSpPr>
          <p:nvPr>
            <p:ph type="body" idx="2"/>
          </p:nvPr>
        </p:nvSpPr>
        <p:spPr>
          <a:xfrm>
            <a:off x="6484306" y="1817914"/>
            <a:ext cx="4935255" cy="4043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520700" lvl="0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 panose="020B0604020202020204" pitchFamily="34" charset="0"/>
              <a:buChar char="•"/>
              <a:defRPr sz="2600" b="0" i="0">
                <a:solidFill>
                  <a:schemeClr val="tx1"/>
                </a:solidFill>
                <a:latin typeface="Overpass Medium" pitchFamily="2" charset="77"/>
                <a:ea typeface="Overpass Medium" pitchFamily="2" charset="77"/>
                <a:cs typeface="Overpass Medium" pitchFamily="2" charset="77"/>
                <a:sym typeface="Inter"/>
              </a:defRPr>
            </a:lvl1pPr>
            <a:lvl2pPr marL="914400" lvl="1" indent="-3937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C55"/>
              </a:buClr>
              <a:buSzPts val="2600"/>
              <a:buChar char="•"/>
              <a:defRPr sz="2600" b="0" i="0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lvl="2" indent="-3937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C55"/>
              </a:buClr>
              <a:buSzPts val="2600"/>
              <a:buChar char="•"/>
              <a:defRPr sz="2600" b="0" i="0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lvl="3" indent="-3937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C55"/>
              </a:buClr>
              <a:buSzPts val="2600"/>
              <a:buChar char="•"/>
              <a:defRPr sz="2600" b="0" i="0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lvl="4" indent="-3937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C55"/>
              </a:buClr>
              <a:buSzPts val="2600"/>
              <a:buChar char="•"/>
              <a:defRPr sz="2600" b="0" i="0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8" name="Google Shape;58;p38"/>
          <p:cNvSpPr txBox="1"/>
          <p:nvPr/>
        </p:nvSpPr>
        <p:spPr>
          <a:xfrm>
            <a:off x="10371550" y="6334234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50" b="0" i="0" u="none" strike="noStrike" cap="none">
                <a:solidFill>
                  <a:srgbClr val="474C55"/>
                </a:solidFill>
                <a:latin typeface="Overpass Medium" pitchFamily="2" charset="77"/>
                <a:ea typeface="Inter"/>
                <a:cs typeface="Inter"/>
                <a:sym typeface="Inter"/>
              </a:rPr>
              <a:t>‹#›</a:t>
            </a:fld>
            <a:endParaRPr sz="950" b="0" i="0" u="none" strike="noStrike" cap="none" dirty="0">
              <a:solidFill>
                <a:srgbClr val="474C55"/>
              </a:solidFill>
              <a:latin typeface="Overpass Medium" pitchFamily="2" charset="77"/>
              <a:ea typeface="Inter"/>
              <a:cs typeface="Inter"/>
              <a:sym typeface="Inter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CA190CA-1171-A526-BCF0-B232E8091B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55386" y="401164"/>
            <a:ext cx="877206" cy="43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91443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 preserve="1" userDrawn="1">
  <p:cSld name="2_Title Slide">
    <p:bg>
      <p:bgPr>
        <a:solidFill>
          <a:schemeClr val="accent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044254B-E141-09BE-06BA-AE0F1D4889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998520" y="-152400"/>
            <a:ext cx="6193042" cy="7010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0F4B5A9-7E61-BFB3-D255-C6307994FB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06019" y="-76200"/>
            <a:ext cx="6193042" cy="7010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9F627B4-4583-328C-B7DE-7D0D2D0087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8496" y="5594369"/>
            <a:ext cx="1556696" cy="96352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A6AB1C4-582D-95A7-0B49-B9B7992B2D9A}"/>
              </a:ext>
            </a:extLst>
          </p:cNvPr>
          <p:cNvSpPr/>
          <p:nvPr userDrawn="1"/>
        </p:nvSpPr>
        <p:spPr>
          <a:xfrm flipH="1">
            <a:off x="-3" y="0"/>
            <a:ext cx="12192002" cy="4922457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871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blipFill>
                <a:blip r:embed="rId5"/>
                <a:stretch>
                  <a:fillRect/>
                </a:stretch>
              </a:blipFill>
            </a:endParaRPr>
          </a:p>
        </p:txBody>
      </p:sp>
      <p:sp>
        <p:nvSpPr>
          <p:cNvPr id="7" name="Title 27">
            <a:extLst>
              <a:ext uri="{FF2B5EF4-FFF2-40B4-BE49-F238E27FC236}">
                <a16:creationId xmlns:a16="http://schemas.microsoft.com/office/drawing/2014/main" id="{72D2FD0A-C0D9-C4A9-7856-D68C2FAB2A3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5315" y="5594369"/>
            <a:ext cx="6301784" cy="609398"/>
          </a:xfrm>
        </p:spPr>
        <p:txBody>
          <a:bodyPr>
            <a:normAutofit fontScale="90000"/>
          </a:bodyPr>
          <a:lstStyle>
            <a:lvl1pPr>
              <a:defRPr b="0" i="0">
                <a:solidFill>
                  <a:schemeClr val="bg1"/>
                </a:solidFill>
                <a:latin typeface="Obviously Narw Bold" pitchFamily="82" charset="77"/>
              </a:defRPr>
            </a:lvl1pPr>
          </a:lstStyle>
          <a:p>
            <a:r>
              <a:rPr lang="en-US"/>
              <a:t>Lorem Ipsum Title</a:t>
            </a:r>
          </a:p>
        </p:txBody>
      </p:sp>
      <p:sp>
        <p:nvSpPr>
          <p:cNvPr id="8" name="Subtitle 28">
            <a:extLst>
              <a:ext uri="{FF2B5EF4-FFF2-40B4-BE49-F238E27FC236}">
                <a16:creationId xmlns:a16="http://schemas.microsoft.com/office/drawing/2014/main" id="{01C8787B-50C9-171C-CC6B-8BEEF283281E}"/>
              </a:ext>
            </a:extLst>
          </p:cNvPr>
          <p:cNvSpPr>
            <a:spLocks noGrp="1"/>
          </p:cNvSpPr>
          <p:nvPr>
            <p:ph type="subTitle" idx="4294967295" hasCustomPrompt="1"/>
          </p:nvPr>
        </p:nvSpPr>
        <p:spPr>
          <a:xfrm>
            <a:off x="412165" y="6203767"/>
            <a:ext cx="9144000" cy="377539"/>
          </a:xfrm>
        </p:spPr>
        <p:txBody>
          <a:bodyPr>
            <a:normAutofit fontScale="77500" lnSpcReduction="20000"/>
          </a:bodyPr>
          <a:lstStyle/>
          <a:p>
            <a:pPr marL="50800" indent="0">
              <a:buNone/>
            </a:pPr>
            <a:r>
              <a:rPr lang="en-US" sz="1800">
                <a:solidFill>
                  <a:schemeClr val="bg1"/>
                </a:solidFill>
                <a:latin typeface="Overpass Medium" pitchFamily="2" charset="77"/>
                <a:cs typeface="Arial" panose="020B0604020202020204" pitchFamily="34" charset="0"/>
              </a:rPr>
              <a:t>Date</a:t>
            </a:r>
          </a:p>
        </p:txBody>
      </p:sp>
      <p:sp>
        <p:nvSpPr>
          <p:cNvPr id="17" name="Picture Placeholder 13">
            <a:extLst>
              <a:ext uri="{FF2B5EF4-FFF2-40B4-BE49-F238E27FC236}">
                <a16:creationId xmlns:a16="http://schemas.microsoft.com/office/drawing/2014/main" id="{026DABBA-051B-F410-76F1-E33520E7416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327400" cy="4122738"/>
          </a:xfrm>
          <a:solidFill>
            <a:schemeClr val="bg1">
              <a:lumMod val="85000"/>
            </a:schemeClr>
          </a:solidFill>
        </p:spPr>
        <p:txBody>
          <a:bodyPr anchor="ctr" anchorCtr="1"/>
          <a:lstStyle>
            <a:lvl1pPr marL="5080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47960B6A-CD8D-E827-2BF1-9ACCD33E27D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348061" y="0"/>
            <a:ext cx="3327400" cy="4122738"/>
          </a:xfrm>
          <a:solidFill>
            <a:schemeClr val="bg1">
              <a:lumMod val="85000"/>
            </a:schemeClr>
          </a:solidFill>
        </p:spPr>
        <p:txBody>
          <a:bodyPr anchor="ctr" anchorCtr="1"/>
          <a:lstStyle>
            <a:lvl1pPr marL="5080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9" name="Picture Placeholder 13">
            <a:extLst>
              <a:ext uri="{FF2B5EF4-FFF2-40B4-BE49-F238E27FC236}">
                <a16:creationId xmlns:a16="http://schemas.microsoft.com/office/drawing/2014/main" id="{25CDA2AC-1E9F-16EB-FE4C-47817402771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672017" y="0"/>
            <a:ext cx="3327400" cy="4122738"/>
          </a:xfrm>
          <a:solidFill>
            <a:schemeClr val="bg1">
              <a:lumMod val="85000"/>
            </a:schemeClr>
          </a:solidFill>
        </p:spPr>
        <p:txBody>
          <a:bodyPr anchor="ctr" anchorCtr="1"/>
          <a:lstStyle>
            <a:lvl1pPr marL="50800" indent="0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61771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 preserve="1" userDrawn="1">
  <p:cSld name="3_Title Slide">
    <p:bg>
      <p:bgPr>
        <a:solidFill>
          <a:schemeClr val="accent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4EBF831-3E6F-640C-B9A7-6C68CA5BF5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6096000" y="0"/>
            <a:ext cx="6193042" cy="7010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06CEFCB-F36E-D530-786E-31339E2F99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-106019" y="276694"/>
            <a:ext cx="6193042" cy="70104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EA773C7-06BD-1A34-60CD-C7448154ABBD}"/>
              </a:ext>
            </a:extLst>
          </p:cNvPr>
          <p:cNvSpPr/>
          <p:nvPr userDrawn="1"/>
        </p:nvSpPr>
        <p:spPr>
          <a:xfrm flipH="1">
            <a:off x="-1" y="0"/>
            <a:ext cx="8804031" cy="5362876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blipFill>
                <a:blip r:embed="rId4"/>
                <a:stretch>
                  <a:fillRect/>
                </a:stretch>
              </a:blipFill>
            </a:endParaRPr>
          </a:p>
        </p:txBody>
      </p:sp>
      <p:sp>
        <p:nvSpPr>
          <p:cNvPr id="4" name="Title 27">
            <a:extLst>
              <a:ext uri="{FF2B5EF4-FFF2-40B4-BE49-F238E27FC236}">
                <a16:creationId xmlns:a16="http://schemas.microsoft.com/office/drawing/2014/main" id="{CF740BCA-7C84-1459-CE60-6A09A16AB5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5315" y="5594369"/>
            <a:ext cx="6301784" cy="609398"/>
          </a:xfrm>
        </p:spPr>
        <p:txBody>
          <a:bodyPr>
            <a:normAutofit fontScale="90000"/>
          </a:bodyPr>
          <a:lstStyle>
            <a:lvl1pPr>
              <a:defRPr b="0" i="0">
                <a:solidFill>
                  <a:schemeClr val="bg1"/>
                </a:solidFill>
                <a:latin typeface="Obviously Narw Bold" pitchFamily="82" charset="77"/>
              </a:defRPr>
            </a:lvl1pPr>
          </a:lstStyle>
          <a:p>
            <a:r>
              <a:rPr lang="en-US"/>
              <a:t>Lorem Ipsum Title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946651-A9C5-5CA8-F11A-F6CD1D25FFF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8496" y="5594369"/>
            <a:ext cx="1556696" cy="963525"/>
          </a:xfrm>
          <a:prstGeom prst="rect">
            <a:avLst/>
          </a:prstGeom>
        </p:spPr>
      </p:pic>
      <p:sp>
        <p:nvSpPr>
          <p:cNvPr id="9" name="Subtitle 28">
            <a:extLst>
              <a:ext uri="{FF2B5EF4-FFF2-40B4-BE49-F238E27FC236}">
                <a16:creationId xmlns:a16="http://schemas.microsoft.com/office/drawing/2014/main" id="{A557FB66-516C-66EC-FC13-24F1BC5C1AF7}"/>
              </a:ext>
            </a:extLst>
          </p:cNvPr>
          <p:cNvSpPr>
            <a:spLocks noGrp="1"/>
          </p:cNvSpPr>
          <p:nvPr>
            <p:ph type="subTitle" idx="4294967295" hasCustomPrompt="1"/>
          </p:nvPr>
        </p:nvSpPr>
        <p:spPr>
          <a:xfrm>
            <a:off x="412165" y="6203767"/>
            <a:ext cx="9144000" cy="377539"/>
          </a:xfrm>
        </p:spPr>
        <p:txBody>
          <a:bodyPr>
            <a:normAutofit fontScale="77500" lnSpcReduction="20000"/>
          </a:bodyPr>
          <a:lstStyle/>
          <a:p>
            <a:pPr marL="50800" indent="0">
              <a:buNone/>
            </a:pPr>
            <a:r>
              <a:rPr lang="en-US" sz="1800">
                <a:solidFill>
                  <a:schemeClr val="bg1"/>
                </a:solidFill>
                <a:latin typeface="Overpass Medium" pitchFamily="2" charset="77"/>
                <a:cs typeface="Arial" panose="020B0604020202020204" pitchFamily="34" charset="0"/>
              </a:rPr>
              <a:t>Date</a:t>
            </a:r>
          </a:p>
        </p:txBody>
      </p:sp>
      <p:sp>
        <p:nvSpPr>
          <p:cNvPr id="17" name="Picture Placeholder 15">
            <a:extLst>
              <a:ext uri="{FF2B5EF4-FFF2-40B4-BE49-F238E27FC236}">
                <a16:creationId xmlns:a16="http://schemas.microsoft.com/office/drawing/2014/main" id="{9EAD1FE5-1450-D72C-9948-8B45358BD50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962025"/>
            <a:ext cx="7900988" cy="4400550"/>
          </a:xfrm>
          <a:solidFill>
            <a:schemeClr val="bg1">
              <a:lumMod val="85000"/>
            </a:schemeClr>
          </a:solidFill>
        </p:spPr>
        <p:txBody>
          <a:bodyPr anchor="ctr" anchorCtr="1"/>
          <a:lstStyle>
            <a:lvl1pPr marL="50800" indent="0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77263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 preserve="1" userDrawn="1">
  <p:cSld name="3_Title Slide">
    <p:bg>
      <p:bgPr>
        <a:solidFill>
          <a:schemeClr val="accent4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6337159-CE88-EE60-D170-032FA55C9A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6104978" y="-76200"/>
            <a:ext cx="6193042" cy="7010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658147-CBD6-7871-4E9C-1C1C8F85BA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-106019" y="-76200"/>
            <a:ext cx="6193042" cy="70104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A6AB1C4-582D-95A7-0B49-B9B7992B2D9A}"/>
              </a:ext>
            </a:extLst>
          </p:cNvPr>
          <p:cNvSpPr/>
          <p:nvPr userDrawn="1"/>
        </p:nvSpPr>
        <p:spPr>
          <a:xfrm flipH="1">
            <a:off x="-1" y="0"/>
            <a:ext cx="8804031" cy="5362876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blipFill>
                <a:blip r:embed="rId4"/>
                <a:stretch>
                  <a:fillRect/>
                </a:stretch>
              </a:blipFill>
            </a:endParaRPr>
          </a:p>
        </p:txBody>
      </p:sp>
      <p:sp>
        <p:nvSpPr>
          <p:cNvPr id="6" name="Title 27">
            <a:extLst>
              <a:ext uri="{FF2B5EF4-FFF2-40B4-BE49-F238E27FC236}">
                <a16:creationId xmlns:a16="http://schemas.microsoft.com/office/drawing/2014/main" id="{43E98A3D-1E82-B870-24A9-E6FB5D67DB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5315" y="5594369"/>
            <a:ext cx="6301784" cy="609398"/>
          </a:xfrm>
        </p:spPr>
        <p:txBody>
          <a:bodyPr>
            <a:normAutofit fontScale="90000"/>
          </a:bodyPr>
          <a:lstStyle>
            <a:lvl1pPr>
              <a:defRPr b="0" i="0">
                <a:solidFill>
                  <a:schemeClr val="bg1"/>
                </a:solidFill>
                <a:latin typeface="Obviously Narw Bold" pitchFamily="82" charset="77"/>
              </a:defRPr>
            </a:lvl1pPr>
          </a:lstStyle>
          <a:p>
            <a:r>
              <a:rPr lang="en-US"/>
              <a:t>Lorem Ipsum Title</a:t>
            </a:r>
          </a:p>
        </p:txBody>
      </p:sp>
      <p:sp>
        <p:nvSpPr>
          <p:cNvPr id="4" name="Subtitle 28">
            <a:extLst>
              <a:ext uri="{FF2B5EF4-FFF2-40B4-BE49-F238E27FC236}">
                <a16:creationId xmlns:a16="http://schemas.microsoft.com/office/drawing/2014/main" id="{23919C65-2ABE-B3BB-1C26-455D85B6D012}"/>
              </a:ext>
            </a:extLst>
          </p:cNvPr>
          <p:cNvSpPr>
            <a:spLocks noGrp="1"/>
          </p:cNvSpPr>
          <p:nvPr>
            <p:ph type="subTitle" idx="4294967295" hasCustomPrompt="1"/>
          </p:nvPr>
        </p:nvSpPr>
        <p:spPr>
          <a:xfrm>
            <a:off x="412165" y="6203767"/>
            <a:ext cx="9144000" cy="377539"/>
          </a:xfrm>
        </p:spPr>
        <p:txBody>
          <a:bodyPr>
            <a:noAutofit/>
          </a:bodyPr>
          <a:lstStyle>
            <a:lvl1pPr marL="393700" indent="-342900">
              <a:buFont typeface="+mj-lt"/>
              <a:buAutoNum type="arabicPeriod"/>
              <a:defRPr/>
            </a:lvl1pPr>
          </a:lstStyle>
          <a:p>
            <a:pPr marL="50800" indent="0">
              <a:buNone/>
            </a:pPr>
            <a:r>
              <a:rPr lang="en-US" sz="1800">
                <a:solidFill>
                  <a:schemeClr val="bg1"/>
                </a:solidFill>
                <a:latin typeface="Overpass Medium" pitchFamily="2" charset="77"/>
                <a:cs typeface="Arial" panose="020B0604020202020204" pitchFamily="34" charset="0"/>
              </a:rPr>
              <a:t>Date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10C4E9-4A39-C9CD-EF9A-4CDAC5A30FB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8496" y="5594369"/>
            <a:ext cx="1556696" cy="963525"/>
          </a:xfrm>
          <a:prstGeom prst="rect">
            <a:avLst/>
          </a:prstGeom>
        </p:spPr>
      </p:pic>
      <p:sp>
        <p:nvSpPr>
          <p:cNvPr id="11" name="Picture Placeholder 15">
            <a:extLst>
              <a:ext uri="{FF2B5EF4-FFF2-40B4-BE49-F238E27FC236}">
                <a16:creationId xmlns:a16="http://schemas.microsoft.com/office/drawing/2014/main" id="{42DEBB62-3521-C59E-DF54-B804A012F8D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962025"/>
            <a:ext cx="7900988" cy="4400550"/>
          </a:xfrm>
          <a:solidFill>
            <a:schemeClr val="bg1">
              <a:lumMod val="85000"/>
            </a:schemeClr>
          </a:solidFill>
        </p:spPr>
        <p:txBody>
          <a:bodyPr anchor="ctr" anchorCtr="1"/>
          <a:lstStyle>
            <a:lvl1pPr marL="50800" indent="0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7180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 preserve="1" userDrawn="1">
  <p:cSld name="3_Title Slide">
    <p:bg>
      <p:bgPr>
        <a:solidFill>
          <a:schemeClr val="accent3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EA6AEE4-73AE-6207-D058-014FFBEA0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104979" y="-76200"/>
            <a:ext cx="6193042" cy="7010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F71254-490B-424C-9445-705798EC14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5000"/>
          </a:blip>
          <a:stretch>
            <a:fillRect/>
          </a:stretch>
        </p:blipFill>
        <p:spPr>
          <a:xfrm>
            <a:off x="-106019" y="-76200"/>
            <a:ext cx="6193042" cy="70104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A6AB1C4-582D-95A7-0B49-B9B7992B2D9A}"/>
              </a:ext>
            </a:extLst>
          </p:cNvPr>
          <p:cNvSpPr/>
          <p:nvPr userDrawn="1"/>
        </p:nvSpPr>
        <p:spPr>
          <a:xfrm flipH="1">
            <a:off x="-1" y="0"/>
            <a:ext cx="8804031" cy="5362876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blipFill>
                <a:blip r:embed="rId4"/>
                <a:stretch>
                  <a:fillRect/>
                </a:stretch>
              </a:blipFill>
            </a:endParaRPr>
          </a:p>
        </p:txBody>
      </p:sp>
      <p:sp>
        <p:nvSpPr>
          <p:cNvPr id="6" name="Title 27">
            <a:extLst>
              <a:ext uri="{FF2B5EF4-FFF2-40B4-BE49-F238E27FC236}">
                <a16:creationId xmlns:a16="http://schemas.microsoft.com/office/drawing/2014/main" id="{43E98A3D-1E82-B870-24A9-E6FB5D67DB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5315" y="5594369"/>
            <a:ext cx="6301784" cy="609398"/>
          </a:xfrm>
        </p:spPr>
        <p:txBody>
          <a:bodyPr>
            <a:normAutofit fontScale="90000"/>
          </a:bodyPr>
          <a:lstStyle>
            <a:lvl1pPr>
              <a:defRPr b="0" i="0">
                <a:solidFill>
                  <a:schemeClr val="bg1"/>
                </a:solidFill>
                <a:latin typeface="Obviously Narw Bold" pitchFamily="82" charset="77"/>
              </a:defRPr>
            </a:lvl1pPr>
          </a:lstStyle>
          <a:p>
            <a:r>
              <a:rPr lang="en-US"/>
              <a:t>Lorem Ipsum 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981C08-E72C-964F-A835-5F9D3E8DD83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8496" y="5594369"/>
            <a:ext cx="1556696" cy="963525"/>
          </a:xfrm>
          <a:prstGeom prst="rect">
            <a:avLst/>
          </a:prstGeom>
        </p:spPr>
      </p:pic>
      <p:sp>
        <p:nvSpPr>
          <p:cNvPr id="8" name="Subtitle 28">
            <a:extLst>
              <a:ext uri="{FF2B5EF4-FFF2-40B4-BE49-F238E27FC236}">
                <a16:creationId xmlns:a16="http://schemas.microsoft.com/office/drawing/2014/main" id="{6461671B-EBB3-81E3-47D2-09A51F62DFBA}"/>
              </a:ext>
            </a:extLst>
          </p:cNvPr>
          <p:cNvSpPr>
            <a:spLocks noGrp="1"/>
          </p:cNvSpPr>
          <p:nvPr>
            <p:ph type="subTitle" idx="4294967295" hasCustomPrompt="1"/>
          </p:nvPr>
        </p:nvSpPr>
        <p:spPr>
          <a:xfrm>
            <a:off x="412165" y="6203767"/>
            <a:ext cx="9144000" cy="377539"/>
          </a:xfrm>
        </p:spPr>
        <p:txBody>
          <a:bodyPr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 marL="50800" indent="0">
              <a:buNone/>
            </a:pPr>
            <a:r>
              <a:rPr lang="en-US" sz="1800">
                <a:solidFill>
                  <a:schemeClr val="bg1"/>
                </a:solidFill>
                <a:latin typeface="Overpass Medium" pitchFamily="2" charset="77"/>
                <a:cs typeface="Arial" panose="020B0604020202020204" pitchFamily="34" charset="0"/>
              </a:rPr>
              <a:t>Date</a:t>
            </a:r>
          </a:p>
        </p:txBody>
      </p:sp>
      <p:sp>
        <p:nvSpPr>
          <p:cNvPr id="11" name="Picture Placeholder 15">
            <a:extLst>
              <a:ext uri="{FF2B5EF4-FFF2-40B4-BE49-F238E27FC236}">
                <a16:creationId xmlns:a16="http://schemas.microsoft.com/office/drawing/2014/main" id="{465D07B0-6D5A-4F26-4D94-3B0B55DB119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962025"/>
            <a:ext cx="7900988" cy="4400550"/>
          </a:xfrm>
          <a:solidFill>
            <a:schemeClr val="bg1">
              <a:lumMod val="85000"/>
            </a:schemeClr>
          </a:solidFill>
        </p:spPr>
        <p:txBody>
          <a:bodyPr anchor="ctr" anchorCtr="1"/>
          <a:lstStyle>
            <a:lvl1pPr marL="50800" indent="0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92192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 preserve="1" userDrawn="1">
  <p:cSld name="3_Title Slide">
    <p:bg>
      <p:bgPr>
        <a:solidFill>
          <a:schemeClr val="accent4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6337159-CE88-EE60-D170-032FA55C9A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6104978" y="-76200"/>
            <a:ext cx="6193042" cy="7010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658147-CBD6-7871-4E9C-1C1C8F85BA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-106019" y="-76200"/>
            <a:ext cx="6193042" cy="70104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A6AB1C4-582D-95A7-0B49-B9B7992B2D9A}"/>
              </a:ext>
            </a:extLst>
          </p:cNvPr>
          <p:cNvSpPr/>
          <p:nvPr userDrawn="1"/>
        </p:nvSpPr>
        <p:spPr>
          <a:xfrm flipH="1">
            <a:off x="-1" y="0"/>
            <a:ext cx="8804031" cy="5362876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blipFill>
                <a:blip r:embed="rId4"/>
                <a:stretch>
                  <a:fillRect/>
                </a:stretch>
              </a:blipFill>
            </a:endParaRPr>
          </a:p>
        </p:txBody>
      </p:sp>
      <p:sp>
        <p:nvSpPr>
          <p:cNvPr id="6" name="Title 27">
            <a:extLst>
              <a:ext uri="{FF2B5EF4-FFF2-40B4-BE49-F238E27FC236}">
                <a16:creationId xmlns:a16="http://schemas.microsoft.com/office/drawing/2014/main" id="{43E98A3D-1E82-B870-24A9-E6FB5D67DB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5315" y="5594369"/>
            <a:ext cx="6301784" cy="609398"/>
          </a:xfrm>
        </p:spPr>
        <p:txBody>
          <a:bodyPr>
            <a:normAutofit fontScale="90000"/>
          </a:bodyPr>
          <a:lstStyle>
            <a:lvl1pPr>
              <a:defRPr b="0" i="0">
                <a:solidFill>
                  <a:schemeClr val="bg1"/>
                </a:solidFill>
                <a:latin typeface="Obviously Narw Bold" pitchFamily="82" charset="77"/>
              </a:defRPr>
            </a:lvl1pPr>
          </a:lstStyle>
          <a:p>
            <a:r>
              <a:rPr lang="en-US"/>
              <a:t>Lorem Ipsum Title</a:t>
            </a:r>
          </a:p>
        </p:txBody>
      </p:sp>
      <p:pic>
        <p:nvPicPr>
          <p:cNvPr id="10" name="Picture Placeholder 31">
            <a:extLst>
              <a:ext uri="{FF2B5EF4-FFF2-40B4-BE49-F238E27FC236}">
                <a16:creationId xmlns:a16="http://schemas.microsoft.com/office/drawing/2014/main" id="{B5C2F8BD-4A22-DEEC-0D53-79DD48FEE2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62263"/>
            <a:ext cx="7901354" cy="440061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ubtitle 28">
            <a:extLst>
              <a:ext uri="{FF2B5EF4-FFF2-40B4-BE49-F238E27FC236}">
                <a16:creationId xmlns:a16="http://schemas.microsoft.com/office/drawing/2014/main" id="{23919C65-2ABE-B3BB-1C26-455D85B6D012}"/>
              </a:ext>
            </a:extLst>
          </p:cNvPr>
          <p:cNvSpPr>
            <a:spLocks noGrp="1"/>
          </p:cNvSpPr>
          <p:nvPr>
            <p:ph type="subTitle" idx="4294967295" hasCustomPrompt="1"/>
          </p:nvPr>
        </p:nvSpPr>
        <p:spPr>
          <a:xfrm>
            <a:off x="412165" y="6203767"/>
            <a:ext cx="9144000" cy="377539"/>
          </a:xfrm>
        </p:spPr>
        <p:txBody>
          <a:bodyPr>
            <a:noAutofit/>
          </a:bodyPr>
          <a:lstStyle>
            <a:lvl1pPr marL="393700" indent="-342900">
              <a:buFont typeface="+mj-lt"/>
              <a:buAutoNum type="arabicPeriod"/>
              <a:defRPr/>
            </a:lvl1pPr>
          </a:lstStyle>
          <a:p>
            <a:pPr marL="50800" indent="0">
              <a:buNone/>
            </a:pPr>
            <a:r>
              <a:rPr lang="en-US" sz="1800">
                <a:solidFill>
                  <a:schemeClr val="bg1"/>
                </a:solidFill>
                <a:latin typeface="Overpass Medium" pitchFamily="2" charset="77"/>
                <a:cs typeface="Arial" panose="020B0604020202020204" pitchFamily="34" charset="0"/>
              </a:rPr>
              <a:t>Date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10C4E9-4A39-C9CD-EF9A-4CDAC5A30FB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8496" y="5594369"/>
            <a:ext cx="1556696" cy="96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7191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0.xml"/><Relationship Id="rId21" Type="http://schemas.openxmlformats.org/officeDocument/2006/relationships/slideLayout" Target="../slideLayouts/slideLayout58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20" Type="http://schemas.openxmlformats.org/officeDocument/2006/relationships/slideLayout" Target="../slideLayouts/slideLayout57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47.xml"/><Relationship Id="rId19" Type="http://schemas.openxmlformats.org/officeDocument/2006/relationships/slideLayout" Target="../slideLayouts/slideLayout56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Relationship Id="rId22" Type="http://schemas.openxmlformats.org/officeDocument/2006/relationships/slideLayout" Target="../slideLayouts/slideLayout59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2.xml"/><Relationship Id="rId18" Type="http://schemas.openxmlformats.org/officeDocument/2006/relationships/slideLayout" Target="../slideLayouts/slideLayout77.xml"/><Relationship Id="rId26" Type="http://schemas.openxmlformats.org/officeDocument/2006/relationships/slideLayout" Target="../slideLayouts/slideLayout85.xml"/><Relationship Id="rId3" Type="http://schemas.openxmlformats.org/officeDocument/2006/relationships/slideLayout" Target="../slideLayouts/slideLayout62.xml"/><Relationship Id="rId21" Type="http://schemas.openxmlformats.org/officeDocument/2006/relationships/slideLayout" Target="../slideLayouts/slideLayout80.xml"/><Relationship Id="rId34" Type="http://schemas.openxmlformats.org/officeDocument/2006/relationships/slideLayout" Target="../slideLayouts/slideLayout93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17" Type="http://schemas.openxmlformats.org/officeDocument/2006/relationships/slideLayout" Target="../slideLayouts/slideLayout76.xml"/><Relationship Id="rId25" Type="http://schemas.openxmlformats.org/officeDocument/2006/relationships/slideLayout" Target="../slideLayouts/slideLayout84.xml"/><Relationship Id="rId33" Type="http://schemas.openxmlformats.org/officeDocument/2006/relationships/slideLayout" Target="../slideLayouts/slideLayout92.xml"/><Relationship Id="rId2" Type="http://schemas.openxmlformats.org/officeDocument/2006/relationships/slideLayout" Target="../slideLayouts/slideLayout61.xml"/><Relationship Id="rId16" Type="http://schemas.openxmlformats.org/officeDocument/2006/relationships/slideLayout" Target="../slideLayouts/slideLayout75.xml"/><Relationship Id="rId20" Type="http://schemas.openxmlformats.org/officeDocument/2006/relationships/slideLayout" Target="../slideLayouts/slideLayout79.xml"/><Relationship Id="rId29" Type="http://schemas.openxmlformats.org/officeDocument/2006/relationships/slideLayout" Target="../slideLayouts/slideLayout88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24" Type="http://schemas.openxmlformats.org/officeDocument/2006/relationships/slideLayout" Target="../slideLayouts/slideLayout83.xml"/><Relationship Id="rId32" Type="http://schemas.openxmlformats.org/officeDocument/2006/relationships/slideLayout" Target="../slideLayouts/slideLayout91.xml"/><Relationship Id="rId5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4.xml"/><Relationship Id="rId23" Type="http://schemas.openxmlformats.org/officeDocument/2006/relationships/slideLayout" Target="../slideLayouts/slideLayout82.xml"/><Relationship Id="rId28" Type="http://schemas.openxmlformats.org/officeDocument/2006/relationships/slideLayout" Target="../slideLayouts/slideLayout87.xml"/><Relationship Id="rId36" Type="http://schemas.openxmlformats.org/officeDocument/2006/relationships/theme" Target="../theme/theme3.xml"/><Relationship Id="rId10" Type="http://schemas.openxmlformats.org/officeDocument/2006/relationships/slideLayout" Target="../slideLayouts/slideLayout69.xml"/><Relationship Id="rId19" Type="http://schemas.openxmlformats.org/officeDocument/2006/relationships/slideLayout" Target="../slideLayouts/slideLayout78.xml"/><Relationship Id="rId31" Type="http://schemas.openxmlformats.org/officeDocument/2006/relationships/slideLayout" Target="../slideLayouts/slideLayout90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Relationship Id="rId22" Type="http://schemas.openxmlformats.org/officeDocument/2006/relationships/slideLayout" Target="../slideLayouts/slideLayout81.xml"/><Relationship Id="rId27" Type="http://schemas.openxmlformats.org/officeDocument/2006/relationships/slideLayout" Target="../slideLayouts/slideLayout86.xml"/><Relationship Id="rId30" Type="http://schemas.openxmlformats.org/officeDocument/2006/relationships/slideLayout" Target="../slideLayouts/slideLayout89.xml"/><Relationship Id="rId35" Type="http://schemas.openxmlformats.org/officeDocument/2006/relationships/slideLayout" Target="../slideLayouts/slideLayout94.xml"/><Relationship Id="rId8" Type="http://schemas.openxmlformats.org/officeDocument/2006/relationships/slideLayout" Target="../slideLayouts/slideLayout67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07.xml"/><Relationship Id="rId18" Type="http://schemas.openxmlformats.org/officeDocument/2006/relationships/slideLayout" Target="../slideLayouts/slideLayout112.xml"/><Relationship Id="rId26" Type="http://schemas.openxmlformats.org/officeDocument/2006/relationships/slideLayout" Target="../slideLayouts/slideLayout120.xml"/><Relationship Id="rId21" Type="http://schemas.openxmlformats.org/officeDocument/2006/relationships/slideLayout" Target="../slideLayouts/slideLayout115.xml"/><Relationship Id="rId34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17" Type="http://schemas.openxmlformats.org/officeDocument/2006/relationships/slideLayout" Target="../slideLayouts/slideLayout111.xml"/><Relationship Id="rId25" Type="http://schemas.openxmlformats.org/officeDocument/2006/relationships/slideLayout" Target="../slideLayouts/slideLayout119.xml"/><Relationship Id="rId33" Type="http://schemas.openxmlformats.org/officeDocument/2006/relationships/slideLayout" Target="../slideLayouts/slideLayout127.xml"/><Relationship Id="rId38" Type="http://schemas.openxmlformats.org/officeDocument/2006/relationships/theme" Target="../theme/theme4.xml"/><Relationship Id="rId2" Type="http://schemas.openxmlformats.org/officeDocument/2006/relationships/slideLayout" Target="../slideLayouts/slideLayout96.xml"/><Relationship Id="rId16" Type="http://schemas.openxmlformats.org/officeDocument/2006/relationships/slideLayout" Target="../slideLayouts/slideLayout110.xml"/><Relationship Id="rId20" Type="http://schemas.openxmlformats.org/officeDocument/2006/relationships/slideLayout" Target="../slideLayouts/slideLayout114.xml"/><Relationship Id="rId29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24" Type="http://schemas.openxmlformats.org/officeDocument/2006/relationships/slideLayout" Target="../slideLayouts/slideLayout118.xml"/><Relationship Id="rId32" Type="http://schemas.openxmlformats.org/officeDocument/2006/relationships/slideLayout" Target="../slideLayouts/slideLayout126.xml"/><Relationship Id="rId37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99.xml"/><Relationship Id="rId15" Type="http://schemas.openxmlformats.org/officeDocument/2006/relationships/slideLayout" Target="../slideLayouts/slideLayout109.xml"/><Relationship Id="rId23" Type="http://schemas.openxmlformats.org/officeDocument/2006/relationships/slideLayout" Target="../slideLayouts/slideLayout117.xml"/><Relationship Id="rId28" Type="http://schemas.openxmlformats.org/officeDocument/2006/relationships/slideLayout" Target="../slideLayouts/slideLayout122.xml"/><Relationship Id="rId36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04.xml"/><Relationship Id="rId19" Type="http://schemas.openxmlformats.org/officeDocument/2006/relationships/slideLayout" Target="../slideLayouts/slideLayout113.xml"/><Relationship Id="rId31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Relationship Id="rId14" Type="http://schemas.openxmlformats.org/officeDocument/2006/relationships/slideLayout" Target="../slideLayouts/slideLayout108.xml"/><Relationship Id="rId22" Type="http://schemas.openxmlformats.org/officeDocument/2006/relationships/slideLayout" Target="../slideLayouts/slideLayout116.xml"/><Relationship Id="rId27" Type="http://schemas.openxmlformats.org/officeDocument/2006/relationships/slideLayout" Target="../slideLayouts/slideLayout121.xml"/><Relationship Id="rId30" Type="http://schemas.openxmlformats.org/officeDocument/2006/relationships/slideLayout" Target="../slideLayouts/slideLayout124.xml"/><Relationship Id="rId35" Type="http://schemas.openxmlformats.org/officeDocument/2006/relationships/slideLayout" Target="../slideLayouts/slideLayout129.xml"/><Relationship Id="rId8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11" name="Google Shape;11;p2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2" name="Google Shape;12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93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3" name="Google Shape;13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93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4" name="Google Shape;14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93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93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93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93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93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93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93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93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93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668" r:id="rId5"/>
    <p:sldLayoutId id="2147483669" r:id="rId6"/>
    <p:sldLayoutId id="2147483670" r:id="rId7"/>
    <p:sldLayoutId id="2147483675" r:id="rId8"/>
    <p:sldLayoutId id="2147483685" r:id="rId9"/>
    <p:sldLayoutId id="2147483653" r:id="rId10"/>
    <p:sldLayoutId id="2147483663" r:id="rId11"/>
    <p:sldLayoutId id="2147483672" r:id="rId12"/>
    <p:sldLayoutId id="2147483667" r:id="rId13"/>
    <p:sldLayoutId id="2147483690" r:id="rId14"/>
    <p:sldLayoutId id="2147483695" r:id="rId15"/>
    <p:sldLayoutId id="2147483674" r:id="rId16"/>
    <p:sldLayoutId id="2147483682" r:id="rId17"/>
    <p:sldLayoutId id="2147483683" r:id="rId18"/>
    <p:sldLayoutId id="2147483684" r:id="rId19"/>
    <p:sldLayoutId id="2147483655" r:id="rId20"/>
    <p:sldLayoutId id="2147483656" r:id="rId21"/>
    <p:sldLayoutId id="2147483699" r:id="rId22"/>
    <p:sldLayoutId id="2147483700" r:id="rId23"/>
    <p:sldLayoutId id="2147483665" r:id="rId24"/>
    <p:sldLayoutId id="2147483680" r:id="rId25"/>
    <p:sldLayoutId id="2147483681" r:id="rId26"/>
    <p:sldLayoutId id="2147483664" r:id="rId27"/>
    <p:sldLayoutId id="2147483666" r:id="rId28"/>
    <p:sldLayoutId id="2147483657" r:id="rId29"/>
    <p:sldLayoutId id="2147483693" r:id="rId30"/>
    <p:sldLayoutId id="2147483688" r:id="rId31"/>
    <p:sldLayoutId id="2147483659" r:id="rId32"/>
    <p:sldLayoutId id="2147483687" r:id="rId33"/>
    <p:sldLayoutId id="2147483686" r:id="rId34"/>
    <p:sldLayoutId id="2147483673" r:id="rId35"/>
    <p:sldLayoutId id="2147483701" r:id="rId36"/>
    <p:sldLayoutId id="2147483702" r:id="rId3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93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93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3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5120952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3" r:id="rId15"/>
    <p:sldLayoutId id="2147483724" r:id="rId16"/>
    <p:sldLayoutId id="2147483725" r:id="rId17"/>
    <p:sldLayoutId id="2147483726" r:id="rId18"/>
    <p:sldLayoutId id="2147483727" r:id="rId19"/>
    <p:sldLayoutId id="2147483728" r:id="rId20"/>
    <p:sldLayoutId id="2147483729" r:id="rId21"/>
    <p:sldLayoutId id="2147483730" r:id="rId2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93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3" name="Google Shape;13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93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4" name="Google Shape;14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93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93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93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93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93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93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93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93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93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5187956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  <p:sldLayoutId id="2147483749" r:id="rId18"/>
    <p:sldLayoutId id="2147483750" r:id="rId19"/>
    <p:sldLayoutId id="2147483751" r:id="rId20"/>
    <p:sldLayoutId id="2147483752" r:id="rId21"/>
    <p:sldLayoutId id="2147483753" r:id="rId22"/>
    <p:sldLayoutId id="2147483754" r:id="rId23"/>
    <p:sldLayoutId id="2147483755" r:id="rId24"/>
    <p:sldLayoutId id="2147483756" r:id="rId25"/>
    <p:sldLayoutId id="2147483757" r:id="rId26"/>
    <p:sldLayoutId id="2147483758" r:id="rId27"/>
    <p:sldLayoutId id="2147483759" r:id="rId28"/>
    <p:sldLayoutId id="2147483761" r:id="rId29"/>
    <p:sldLayoutId id="2147483762" r:id="rId30"/>
    <p:sldLayoutId id="2147483763" r:id="rId31"/>
    <p:sldLayoutId id="2147483764" r:id="rId32"/>
    <p:sldLayoutId id="2147483765" r:id="rId33"/>
    <p:sldLayoutId id="2147483766" r:id="rId34"/>
    <p:sldLayoutId id="2147483767" r:id="rId3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93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3" name="Google Shape;13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93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4" name="Google Shape;14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93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93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93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93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93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93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93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93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93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9048505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  <p:sldLayoutId id="2147483817" r:id="rId12"/>
    <p:sldLayoutId id="2147483818" r:id="rId13"/>
    <p:sldLayoutId id="2147483819" r:id="rId14"/>
    <p:sldLayoutId id="2147483820" r:id="rId15"/>
    <p:sldLayoutId id="2147483821" r:id="rId16"/>
    <p:sldLayoutId id="2147483822" r:id="rId17"/>
    <p:sldLayoutId id="2147483823" r:id="rId18"/>
    <p:sldLayoutId id="2147483824" r:id="rId19"/>
    <p:sldLayoutId id="2147483825" r:id="rId20"/>
    <p:sldLayoutId id="2147483826" r:id="rId21"/>
    <p:sldLayoutId id="2147483827" r:id="rId22"/>
    <p:sldLayoutId id="2147483828" r:id="rId23"/>
    <p:sldLayoutId id="2147483829" r:id="rId24"/>
    <p:sldLayoutId id="2147483830" r:id="rId25"/>
    <p:sldLayoutId id="2147483831" r:id="rId26"/>
    <p:sldLayoutId id="2147483832" r:id="rId27"/>
    <p:sldLayoutId id="2147483833" r:id="rId28"/>
    <p:sldLayoutId id="2147483834" r:id="rId29"/>
    <p:sldLayoutId id="2147483835" r:id="rId30"/>
    <p:sldLayoutId id="2147483836" r:id="rId31"/>
    <p:sldLayoutId id="2147483837" r:id="rId32"/>
    <p:sldLayoutId id="2147483838" r:id="rId33"/>
    <p:sldLayoutId id="2147483839" r:id="rId34"/>
    <p:sldLayoutId id="2147483840" r:id="rId35"/>
    <p:sldLayoutId id="2147483841" r:id="rId36"/>
    <p:sldLayoutId id="2147483842" r:id="rId3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0.png"/><Relationship Id="rId3" Type="http://schemas.openxmlformats.org/officeDocument/2006/relationships/image" Target="../media/image49.png"/><Relationship Id="rId7" Type="http://schemas.openxmlformats.org/officeDocument/2006/relationships/customXml" Target="../ink/ink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3.xml"/><Relationship Id="rId6" Type="http://schemas.openxmlformats.org/officeDocument/2006/relationships/image" Target="../media/image390.png"/><Relationship Id="rId5" Type="http://schemas.openxmlformats.org/officeDocument/2006/relationships/customXml" Target="../ink/ink1.xml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customXml" Target="../ink/ink5.xml"/><Relationship Id="rId3" Type="http://schemas.openxmlformats.org/officeDocument/2006/relationships/image" Target="../media/image48.png"/><Relationship Id="rId7" Type="http://schemas.openxmlformats.org/officeDocument/2006/relationships/image" Target="../media/image4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3.xml"/><Relationship Id="rId6" Type="http://schemas.openxmlformats.org/officeDocument/2006/relationships/customXml" Target="../ink/ink4.xml"/><Relationship Id="rId11" Type="http://schemas.openxmlformats.org/officeDocument/2006/relationships/image" Target="../media/image53.png"/><Relationship Id="rId5" Type="http://schemas.openxmlformats.org/officeDocument/2006/relationships/image" Target="../media/image51.png"/><Relationship Id="rId10" Type="http://schemas.openxmlformats.org/officeDocument/2006/relationships/image" Target="../media/image52.png"/><Relationship Id="rId4" Type="http://schemas.openxmlformats.org/officeDocument/2006/relationships/customXml" Target="../ink/ink3.xml"/><Relationship Id="rId9" Type="http://schemas.openxmlformats.org/officeDocument/2006/relationships/image" Target="../media/image43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3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enasolutions.com/blog/average-profit-margin-by-industry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10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3.xml"/><Relationship Id="rId5" Type="http://schemas.openxmlformats.org/officeDocument/2006/relationships/image" Target="../media/image57.png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8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0.png"/><Relationship Id="rId3" Type="http://schemas.openxmlformats.org/officeDocument/2006/relationships/image" Target="../media/image60.png"/><Relationship Id="rId7" Type="http://schemas.openxmlformats.org/officeDocument/2006/relationships/customXml" Target="../ink/ink7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3.xml"/><Relationship Id="rId6" Type="http://schemas.openxmlformats.org/officeDocument/2006/relationships/image" Target="../media/image480.png"/><Relationship Id="rId5" Type="http://schemas.openxmlformats.org/officeDocument/2006/relationships/customXml" Target="../ink/ink6.xml"/><Relationship Id="rId4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4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1.xml"/><Relationship Id="rId5" Type="http://schemas.openxmlformats.org/officeDocument/2006/relationships/image" Target="../media/image61.png"/><Relationship Id="rId4" Type="http://schemas.openxmlformats.org/officeDocument/2006/relationships/hyperlink" Target="https://bit.ly/OptionalWorkshops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mailto:rcepeda@redf.org" TargetMode="External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25.xml"/><Relationship Id="rId4" Type="http://schemas.openxmlformats.org/officeDocument/2006/relationships/hyperlink" Target="http://www.linkedin.com/in/cepedarony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4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29.xml"/><Relationship Id="rId1" Type="http://schemas.openxmlformats.org/officeDocument/2006/relationships/video" Target="https://www.youtube.com/embed/lds0pBLp8Y0?feature=oembed" TargetMode="External"/><Relationship Id="rId4" Type="http://schemas.openxmlformats.org/officeDocument/2006/relationships/image" Target="../media/image4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and person standing next to a chart&#10;&#10;Description automatically generated">
            <a:extLst>
              <a:ext uri="{FF2B5EF4-FFF2-40B4-BE49-F238E27FC236}">
                <a16:creationId xmlns:a16="http://schemas.microsoft.com/office/drawing/2014/main" id="{34C04E5F-CAE7-781A-FC9A-C0984A6183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522" y="353534"/>
            <a:ext cx="4604903" cy="4604903"/>
          </a:xfrm>
          <a:prstGeom prst="rect">
            <a:avLst/>
          </a:prstGeom>
        </p:spPr>
      </p:pic>
      <p:sp>
        <p:nvSpPr>
          <p:cNvPr id="7" name="Google Shape;194;p26">
            <a:extLst>
              <a:ext uri="{FF2B5EF4-FFF2-40B4-BE49-F238E27FC236}">
                <a16:creationId xmlns:a16="http://schemas.microsoft.com/office/drawing/2014/main" id="{AE146903-B0A1-4F3F-6B2D-9596B50BE6B8}"/>
              </a:ext>
            </a:extLst>
          </p:cNvPr>
          <p:cNvSpPr txBox="1">
            <a:spLocks/>
          </p:cNvSpPr>
          <p:nvPr/>
        </p:nvSpPr>
        <p:spPr>
          <a:xfrm>
            <a:off x="425802" y="5715300"/>
            <a:ext cx="9499247" cy="60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Inter"/>
              <a:buNone/>
              <a:defRPr sz="5200" b="0" i="0" u="none" strike="noStrike" cap="none">
                <a:solidFill>
                  <a:schemeClr val="lt1"/>
                </a:solidFill>
                <a:latin typeface="Obviously Narw Bold" pitchFamily="82" charset="77"/>
                <a:ea typeface="Inter"/>
                <a:cs typeface="Obviously Narw Bold" pitchFamily="82" charset="77"/>
                <a:sym typeface="Inter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4889"/>
            </a:pPr>
            <a:r>
              <a:rPr lang="en-US" sz="4000" dirty="0">
                <a:latin typeface="Impact"/>
                <a:ea typeface="Impact"/>
                <a:cs typeface="Impact"/>
                <a:sym typeface="Impact"/>
              </a:rPr>
              <a:t>Financial Fundamentals Series – </a:t>
            </a:r>
            <a:br>
              <a:rPr lang="en-US" sz="4000" dirty="0">
                <a:latin typeface="Impact"/>
                <a:ea typeface="Impact"/>
                <a:cs typeface="Impact"/>
                <a:sym typeface="Impact"/>
              </a:rPr>
            </a:br>
            <a:r>
              <a:rPr lang="en-US" sz="4000" dirty="0">
                <a:latin typeface="Impact"/>
                <a:ea typeface="Impact"/>
                <a:cs typeface="Impact"/>
                <a:sym typeface="Impact"/>
              </a:rPr>
              <a:t>Financial Health Metrics 201</a:t>
            </a:r>
          </a:p>
        </p:txBody>
      </p:sp>
    </p:spTree>
    <p:extLst>
      <p:ext uri="{BB962C8B-B14F-4D97-AF65-F5344CB8AC3E}">
        <p14:creationId xmlns:p14="http://schemas.microsoft.com/office/powerpoint/2010/main" val="26680233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093CB1-86C7-EE7F-833E-1CD1385D87B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Caveat: </a:t>
            </a:r>
            <a:r>
              <a:rPr lang="en-US" dirty="0"/>
              <a:t>Day-to-day operations vs. overall financial health</a:t>
            </a:r>
          </a:p>
        </p:txBody>
      </p:sp>
      <p:pic>
        <p:nvPicPr>
          <p:cNvPr id="4" name="Picture 3" descr="A person and person standing next to a chart&#10;&#10;Description automatically generated">
            <a:extLst>
              <a:ext uri="{FF2B5EF4-FFF2-40B4-BE49-F238E27FC236}">
                <a16:creationId xmlns:a16="http://schemas.microsoft.com/office/drawing/2014/main" id="{172410C9-C6A9-2129-0B04-1AD8686090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8475" y="1204595"/>
            <a:ext cx="5355050" cy="535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1320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6AC5F2A-BA77-7F21-1B26-489A5B77CEE9}"/>
              </a:ext>
            </a:extLst>
          </p:cNvPr>
          <p:cNvSpPr txBox="1"/>
          <p:nvPr/>
        </p:nvSpPr>
        <p:spPr>
          <a:xfrm>
            <a:off x="398901" y="556295"/>
            <a:ext cx="1004050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bviously Narw Bold" pitchFamily="82" charset="77"/>
                <a:cs typeface="Arial"/>
                <a:sym typeface="Arial"/>
              </a:rPr>
              <a:t>The metrics cover three financial area…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2DB5A6-2AF5-8FFC-C30C-93CC093285FC}"/>
              </a:ext>
            </a:extLst>
          </p:cNvPr>
          <p:cNvSpPr txBox="1"/>
          <p:nvPr/>
        </p:nvSpPr>
        <p:spPr>
          <a:xfrm>
            <a:off x="394690" y="2206812"/>
            <a:ext cx="23641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9693"/>
                </a:solidFill>
                <a:effectLst/>
                <a:uLnTx/>
                <a:uFillTx/>
                <a:latin typeface="Obviously Narw Bold" panose="040D0808050403040306" pitchFamily="82" charset="0"/>
                <a:cs typeface="Arial"/>
                <a:sym typeface="Arial"/>
              </a:rPr>
              <a:t>Profitability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7308FB0-6423-FF93-D9BF-D7AFA91420B9}"/>
              </a:ext>
            </a:extLst>
          </p:cNvPr>
          <p:cNvSpPr txBox="1"/>
          <p:nvPr/>
        </p:nvSpPr>
        <p:spPr>
          <a:xfrm>
            <a:off x="398972" y="3232453"/>
            <a:ext cx="3489868" cy="5847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verpass Medium" pitchFamily="2" charset="77"/>
                <a:cs typeface="Arial" panose="020B0604020202020204" pitchFamily="34" charset="0"/>
                <a:sym typeface="Arial"/>
              </a:rPr>
              <a:t>Do our revenues exceed expenses?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B6771B-980E-8D72-4A6F-EA65F434D4DA}"/>
              </a:ext>
            </a:extLst>
          </p:cNvPr>
          <p:cNvSpPr txBox="1"/>
          <p:nvPr/>
        </p:nvSpPr>
        <p:spPr>
          <a:xfrm>
            <a:off x="4092100" y="2201809"/>
            <a:ext cx="25725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9693"/>
                </a:solidFill>
                <a:effectLst/>
                <a:uLnTx/>
                <a:uFillTx/>
                <a:latin typeface="Obviously Narw Bold" panose="040D0808050403040306" pitchFamily="82" charset="0"/>
                <a:cs typeface="Arial"/>
                <a:sym typeface="Arial"/>
              </a:rPr>
              <a:t>Liquidity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E968978-758C-10F9-2BFB-255E8E4452A5}"/>
              </a:ext>
            </a:extLst>
          </p:cNvPr>
          <p:cNvSpPr txBox="1"/>
          <p:nvPr/>
        </p:nvSpPr>
        <p:spPr>
          <a:xfrm>
            <a:off x="4351066" y="3242982"/>
            <a:ext cx="3826770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verpass Medium" pitchFamily="2" charset="77"/>
                <a:cs typeface="Arial" panose="020B0604020202020204" pitchFamily="34" charset="0"/>
                <a:sym typeface="Arial"/>
              </a:rPr>
              <a:t>How quickly can we get our hands on cash (and savings) when we need it?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EEC556-636C-2FD8-C9F5-F303071D744F}"/>
              </a:ext>
            </a:extLst>
          </p:cNvPr>
          <p:cNvSpPr txBox="1"/>
          <p:nvPr/>
        </p:nvSpPr>
        <p:spPr>
          <a:xfrm>
            <a:off x="8221522" y="2253332"/>
            <a:ext cx="22178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9693"/>
                </a:solidFill>
                <a:effectLst/>
                <a:uLnTx/>
                <a:uFillTx/>
                <a:latin typeface="Obviously Narw Bold" panose="040D0808050403040306" pitchFamily="82" charset="0"/>
                <a:cs typeface="Arial"/>
                <a:sym typeface="Arial"/>
              </a:rPr>
              <a:t>Leverage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64EA0D5-9B9C-5163-7D20-73E906152615}"/>
              </a:ext>
            </a:extLst>
          </p:cNvPr>
          <p:cNvSpPr txBox="1"/>
          <p:nvPr/>
        </p:nvSpPr>
        <p:spPr>
          <a:xfrm>
            <a:off x="8314735" y="3301284"/>
            <a:ext cx="3489869" cy="30213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verpass Medium" pitchFamily="2" charset="77"/>
                <a:cs typeface="Arial" panose="020B0604020202020204" pitchFamily="34" charset="0"/>
                <a:sym typeface="Arial"/>
              </a:rPr>
              <a:t>Is our organization financed more by debt or by equity? 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1BE4535-73D6-2D46-6ECF-8CB49A280374}"/>
              </a:ext>
            </a:extLst>
          </p:cNvPr>
          <p:cNvCxnSpPr>
            <a:cxnSpLocks/>
          </p:cNvCxnSpPr>
          <p:nvPr/>
        </p:nvCxnSpPr>
        <p:spPr>
          <a:xfrm>
            <a:off x="4014165" y="1768444"/>
            <a:ext cx="0" cy="3613203"/>
          </a:xfrm>
          <a:prstGeom prst="line">
            <a:avLst/>
          </a:prstGeom>
          <a:ln w="19050">
            <a:solidFill>
              <a:schemeClr val="bg1">
                <a:alpha val="72134"/>
              </a:schemeClr>
            </a:solidFill>
          </a:ln>
          <a:effectLst>
            <a:outerShdw blurRad="127000" dist="50800" dir="2700000" algn="tl" rotWithShape="0">
              <a:prstClr val="black">
                <a:alpha val="3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6260FF7-E0D4-2060-4406-678C729DFFCD}"/>
              </a:ext>
            </a:extLst>
          </p:cNvPr>
          <p:cNvCxnSpPr>
            <a:cxnSpLocks/>
          </p:cNvCxnSpPr>
          <p:nvPr/>
        </p:nvCxnSpPr>
        <p:spPr>
          <a:xfrm>
            <a:off x="8132468" y="1768444"/>
            <a:ext cx="0" cy="3613203"/>
          </a:xfrm>
          <a:prstGeom prst="line">
            <a:avLst/>
          </a:prstGeom>
          <a:ln w="19050">
            <a:solidFill>
              <a:schemeClr val="bg1">
                <a:alpha val="72134"/>
              </a:schemeClr>
            </a:solidFill>
          </a:ln>
          <a:effectLst>
            <a:outerShdw blurRad="127000" dist="50800" dir="2700000" algn="tl" rotWithShape="0">
              <a:prstClr val="black">
                <a:alpha val="3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Arc 14">
            <a:extLst>
              <a:ext uri="{FF2B5EF4-FFF2-40B4-BE49-F238E27FC236}">
                <a16:creationId xmlns:a16="http://schemas.microsoft.com/office/drawing/2014/main" id="{D2300609-BB45-F581-DE91-52614DD94F2A}"/>
              </a:ext>
            </a:extLst>
          </p:cNvPr>
          <p:cNvSpPr/>
          <p:nvPr/>
        </p:nvSpPr>
        <p:spPr>
          <a:xfrm flipV="1">
            <a:off x="-2042947" y="2743853"/>
            <a:ext cx="5103744" cy="57270"/>
          </a:xfrm>
          <a:prstGeom prst="arc">
            <a:avLst/>
          </a:prstGeom>
          <a:solidFill>
            <a:schemeClr val="accent3"/>
          </a:solidFill>
          <a:ln w="635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9693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DCB1EDC2-B377-D48A-1853-E30864B41811}"/>
              </a:ext>
            </a:extLst>
          </p:cNvPr>
          <p:cNvSpPr/>
          <p:nvPr/>
        </p:nvSpPr>
        <p:spPr>
          <a:xfrm flipV="1">
            <a:off x="1945799" y="2743853"/>
            <a:ext cx="5103744" cy="57270"/>
          </a:xfrm>
          <a:prstGeom prst="arc">
            <a:avLst/>
          </a:prstGeom>
          <a:solidFill>
            <a:schemeClr val="accent3"/>
          </a:solidFill>
          <a:ln w="635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9693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E386639D-799A-71DA-65B1-CE46CF203FA0}"/>
              </a:ext>
            </a:extLst>
          </p:cNvPr>
          <p:cNvSpPr/>
          <p:nvPr/>
        </p:nvSpPr>
        <p:spPr>
          <a:xfrm flipV="1">
            <a:off x="6043878" y="2743853"/>
            <a:ext cx="5103744" cy="57270"/>
          </a:xfrm>
          <a:prstGeom prst="arc">
            <a:avLst/>
          </a:prstGeom>
          <a:solidFill>
            <a:schemeClr val="accent3"/>
          </a:solidFill>
          <a:ln w="635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9693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01075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1" grpId="0"/>
      <p:bldP spid="11" grpId="0"/>
      <p:bldP spid="22" grpId="0"/>
      <p:bldP spid="14" grpId="0"/>
      <p:bldP spid="23" grpId="0"/>
      <p:bldP spid="15" grpId="0" animBg="1"/>
      <p:bldP spid="16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6AC5F2A-BA77-7F21-1B26-489A5B77CEE9}"/>
              </a:ext>
            </a:extLst>
          </p:cNvPr>
          <p:cNvSpPr txBox="1"/>
          <p:nvPr/>
        </p:nvSpPr>
        <p:spPr>
          <a:xfrm>
            <a:off x="398901" y="440548"/>
            <a:ext cx="84402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bviously Narw Bold" pitchFamily="82" charset="77"/>
                <a:cs typeface="Arial"/>
                <a:sym typeface="Arial"/>
              </a:rPr>
              <a:t>Drumroll please….the six core financial metrics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7308FB0-6423-FF93-D9BF-D7AFA91420B9}"/>
              </a:ext>
            </a:extLst>
          </p:cNvPr>
          <p:cNvSpPr txBox="1"/>
          <p:nvPr/>
        </p:nvSpPr>
        <p:spPr>
          <a:xfrm>
            <a:off x="771190" y="2430906"/>
            <a:ext cx="3626765" cy="12108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verpass Medium" pitchFamily="2" charset="77"/>
                <a:cs typeface="Arial" panose="020B0604020202020204" pitchFamily="34" charset="0"/>
                <a:sym typeface="Arial"/>
              </a:rPr>
              <a:t>% Change in (Unrestricted) Operating Revenue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E968978-758C-10F9-2BFB-255E8E4452A5}"/>
              </a:ext>
            </a:extLst>
          </p:cNvPr>
          <p:cNvSpPr txBox="1"/>
          <p:nvPr/>
        </p:nvSpPr>
        <p:spPr>
          <a:xfrm>
            <a:off x="5024227" y="2441435"/>
            <a:ext cx="348986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verpass Medium" pitchFamily="2" charset="77"/>
                <a:cs typeface="Arial" panose="020B0604020202020204" pitchFamily="34" charset="0"/>
                <a:sym typeface="Arial"/>
              </a:rPr>
              <a:t>Days of Cash on Hand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64EA0D5-9B9C-5163-7D20-73E906152615}"/>
              </a:ext>
            </a:extLst>
          </p:cNvPr>
          <p:cNvSpPr txBox="1"/>
          <p:nvPr/>
        </p:nvSpPr>
        <p:spPr>
          <a:xfrm>
            <a:off x="9059069" y="2499737"/>
            <a:ext cx="3489869" cy="4033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verpass Medium" pitchFamily="2" charset="77"/>
                <a:cs typeface="Arial" panose="020B0604020202020204" pitchFamily="34" charset="0"/>
                <a:sym typeface="Arial"/>
              </a:rPr>
              <a:t>Debt-to-Equity Ratio 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1BE4535-73D6-2D46-6ECF-8CB49A280374}"/>
              </a:ext>
            </a:extLst>
          </p:cNvPr>
          <p:cNvCxnSpPr>
            <a:cxnSpLocks/>
          </p:cNvCxnSpPr>
          <p:nvPr/>
        </p:nvCxnSpPr>
        <p:spPr>
          <a:xfrm>
            <a:off x="4419280" y="1768444"/>
            <a:ext cx="0" cy="3613203"/>
          </a:xfrm>
          <a:prstGeom prst="line">
            <a:avLst/>
          </a:prstGeom>
          <a:ln w="19050">
            <a:solidFill>
              <a:schemeClr val="bg1">
                <a:alpha val="72134"/>
              </a:schemeClr>
            </a:solidFill>
          </a:ln>
          <a:effectLst>
            <a:outerShdw blurRad="127000" dist="50800" dir="2700000" algn="tl" rotWithShape="0">
              <a:prstClr val="black">
                <a:alpha val="3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6260FF7-E0D4-2060-4406-678C729DFFCD}"/>
              </a:ext>
            </a:extLst>
          </p:cNvPr>
          <p:cNvCxnSpPr>
            <a:cxnSpLocks/>
          </p:cNvCxnSpPr>
          <p:nvPr/>
        </p:nvCxnSpPr>
        <p:spPr>
          <a:xfrm>
            <a:off x="8471274" y="1768444"/>
            <a:ext cx="0" cy="3613203"/>
          </a:xfrm>
          <a:prstGeom prst="line">
            <a:avLst/>
          </a:prstGeom>
          <a:ln w="19050">
            <a:solidFill>
              <a:schemeClr val="bg1">
                <a:alpha val="72134"/>
              </a:schemeClr>
            </a:solidFill>
          </a:ln>
          <a:effectLst>
            <a:outerShdw blurRad="127000" dist="50800" dir="2700000" algn="tl" rotWithShape="0">
              <a:prstClr val="black">
                <a:alpha val="3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FD5AC5E8-AAC6-9B61-F2B6-10A7E5C4D6C4}"/>
              </a:ext>
            </a:extLst>
          </p:cNvPr>
          <p:cNvSpPr txBox="1"/>
          <p:nvPr/>
        </p:nvSpPr>
        <p:spPr>
          <a:xfrm>
            <a:off x="771191" y="3754752"/>
            <a:ext cx="3489868" cy="523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verpass Medium" pitchFamily="2" charset="77"/>
                <a:cs typeface="Arial" panose="020B0604020202020204" pitchFamily="34" charset="0"/>
                <a:sym typeface="Arial"/>
              </a:rPr>
              <a:t>% Change in Expenses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D29DCF-F735-7C86-538B-81135D2C9FF6}"/>
              </a:ext>
            </a:extLst>
          </p:cNvPr>
          <p:cNvSpPr txBox="1"/>
          <p:nvPr/>
        </p:nvSpPr>
        <p:spPr>
          <a:xfrm>
            <a:off x="771190" y="4321733"/>
            <a:ext cx="3489868" cy="523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verpass Medium" pitchFamily="2" charset="77"/>
                <a:cs typeface="Arial" panose="020B0604020202020204" pitchFamily="34" charset="0"/>
                <a:sym typeface="Arial"/>
              </a:rPr>
              <a:t>Net Margin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66F49E-BDA4-96AF-26BD-8B5A0F648A0F}"/>
              </a:ext>
            </a:extLst>
          </p:cNvPr>
          <p:cNvSpPr txBox="1"/>
          <p:nvPr/>
        </p:nvSpPr>
        <p:spPr>
          <a:xfrm>
            <a:off x="771190" y="4995369"/>
            <a:ext cx="3489868" cy="523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verpass Medium" pitchFamily="2" charset="77"/>
                <a:cs typeface="Arial" panose="020B0604020202020204" pitchFamily="34" charset="0"/>
                <a:sym typeface="Arial"/>
              </a:rPr>
              <a:t>Earned Revenue Cost Coverage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B78402-EF4F-F905-C574-48A8C9D58856}"/>
              </a:ext>
            </a:extLst>
          </p:cNvPr>
          <p:cNvSpPr txBox="1"/>
          <p:nvPr/>
        </p:nvSpPr>
        <p:spPr>
          <a:xfrm>
            <a:off x="394690" y="1521012"/>
            <a:ext cx="23641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9693"/>
                </a:solidFill>
                <a:effectLst/>
                <a:uLnTx/>
                <a:uFillTx/>
                <a:latin typeface="Obviously Narw Bold" panose="040D0808050403040306" pitchFamily="82" charset="0"/>
                <a:cs typeface="Arial"/>
                <a:sym typeface="Arial"/>
              </a:rPr>
              <a:t>Profitability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DC49AA-B0F2-38F1-DCC0-21CE1BF86C4B}"/>
              </a:ext>
            </a:extLst>
          </p:cNvPr>
          <p:cNvSpPr txBox="1"/>
          <p:nvPr/>
        </p:nvSpPr>
        <p:spPr>
          <a:xfrm>
            <a:off x="4358317" y="1516009"/>
            <a:ext cx="25725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9693"/>
                </a:solidFill>
                <a:effectLst/>
                <a:uLnTx/>
                <a:uFillTx/>
                <a:latin typeface="Obviously Narw Bold" panose="040D0808050403040306" pitchFamily="82" charset="0"/>
                <a:cs typeface="Arial"/>
                <a:sym typeface="Arial"/>
              </a:rPr>
              <a:t>Liquidity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CAF9F44-FBA9-CFDA-BBFC-FEC6FFAAA5A5}"/>
              </a:ext>
            </a:extLst>
          </p:cNvPr>
          <p:cNvSpPr txBox="1"/>
          <p:nvPr/>
        </p:nvSpPr>
        <p:spPr>
          <a:xfrm>
            <a:off x="8221522" y="1567532"/>
            <a:ext cx="22178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9693"/>
                </a:solidFill>
                <a:effectLst/>
                <a:uLnTx/>
                <a:uFillTx/>
                <a:latin typeface="Obviously Narw Bold" panose="040D0808050403040306" pitchFamily="82" charset="0"/>
                <a:cs typeface="Arial"/>
                <a:sym typeface="Arial"/>
              </a:rPr>
              <a:t>Leverage </a:t>
            </a:r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05FCE438-1249-3ED4-D28E-F93B2B40911A}"/>
              </a:ext>
            </a:extLst>
          </p:cNvPr>
          <p:cNvSpPr/>
          <p:nvPr/>
        </p:nvSpPr>
        <p:spPr>
          <a:xfrm flipV="1">
            <a:off x="2212016" y="2058053"/>
            <a:ext cx="5103744" cy="57270"/>
          </a:xfrm>
          <a:prstGeom prst="arc">
            <a:avLst/>
          </a:prstGeom>
          <a:solidFill>
            <a:schemeClr val="accent3"/>
          </a:solidFill>
          <a:ln w="635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9693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B8ACAFC8-14CA-8B8F-1C4F-0DC44C20ACB0}"/>
              </a:ext>
            </a:extLst>
          </p:cNvPr>
          <p:cNvSpPr/>
          <p:nvPr/>
        </p:nvSpPr>
        <p:spPr>
          <a:xfrm flipV="1">
            <a:off x="6043878" y="2058053"/>
            <a:ext cx="5103744" cy="57270"/>
          </a:xfrm>
          <a:prstGeom prst="arc">
            <a:avLst/>
          </a:prstGeom>
          <a:solidFill>
            <a:schemeClr val="accent3"/>
          </a:solidFill>
          <a:ln w="635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9693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C98523E4-2C94-DB59-2275-8D8E0AEDEBCE}"/>
              </a:ext>
            </a:extLst>
          </p:cNvPr>
          <p:cNvSpPr/>
          <p:nvPr/>
        </p:nvSpPr>
        <p:spPr>
          <a:xfrm flipV="1">
            <a:off x="-2042947" y="2058053"/>
            <a:ext cx="5103744" cy="57270"/>
          </a:xfrm>
          <a:prstGeom prst="arc">
            <a:avLst/>
          </a:prstGeom>
          <a:solidFill>
            <a:schemeClr val="accent3"/>
          </a:solidFill>
          <a:ln w="635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9693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C88DC00-6B27-16D2-EF62-9CAB7F69DEF9}"/>
              </a:ext>
            </a:extLst>
          </p:cNvPr>
          <p:cNvSpPr/>
          <p:nvPr/>
        </p:nvSpPr>
        <p:spPr>
          <a:xfrm>
            <a:off x="369200" y="2443319"/>
            <a:ext cx="367266" cy="367266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verpass" pitchFamily="2" charset="0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965C200-9C6A-9C6C-B5C7-C1BBF129A708}"/>
              </a:ext>
            </a:extLst>
          </p:cNvPr>
          <p:cNvSpPr/>
          <p:nvPr/>
        </p:nvSpPr>
        <p:spPr>
          <a:xfrm>
            <a:off x="369200" y="3776258"/>
            <a:ext cx="367266" cy="367266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verpass" pitchFamily="2" charset="0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B768FD1-658C-3E13-DE59-E10C54B6DA7F}"/>
              </a:ext>
            </a:extLst>
          </p:cNvPr>
          <p:cNvSpPr/>
          <p:nvPr/>
        </p:nvSpPr>
        <p:spPr>
          <a:xfrm>
            <a:off x="369200" y="4369373"/>
            <a:ext cx="367266" cy="367266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verpass" pitchFamily="2" charset="0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B35EFDA-95FF-718C-884D-3BDA655E3756}"/>
              </a:ext>
            </a:extLst>
          </p:cNvPr>
          <p:cNvSpPr/>
          <p:nvPr/>
        </p:nvSpPr>
        <p:spPr>
          <a:xfrm>
            <a:off x="369200" y="5060233"/>
            <a:ext cx="367266" cy="367266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verpass" pitchFamily="2" charset="0"/>
                <a:ea typeface="+mn-ea"/>
                <a:cs typeface="+mn-cs"/>
                <a:sym typeface="Arial"/>
              </a:rPr>
              <a:t>4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3A878A28-957D-8570-340A-AD0C2B8409B0}"/>
              </a:ext>
            </a:extLst>
          </p:cNvPr>
          <p:cNvSpPr/>
          <p:nvPr/>
        </p:nvSpPr>
        <p:spPr>
          <a:xfrm>
            <a:off x="4670972" y="2488781"/>
            <a:ext cx="367266" cy="367266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verpass" pitchFamily="2" charset="0"/>
                <a:ea typeface="+mn-ea"/>
                <a:cs typeface="+mn-cs"/>
                <a:sym typeface="Arial"/>
              </a:rPr>
              <a:t>5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9AD6C54B-F11B-DA92-BAC1-2FDDECA923A8}"/>
              </a:ext>
            </a:extLst>
          </p:cNvPr>
          <p:cNvSpPr/>
          <p:nvPr/>
        </p:nvSpPr>
        <p:spPr>
          <a:xfrm>
            <a:off x="8676305" y="2521979"/>
            <a:ext cx="367266" cy="367266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000" dirty="0">
                <a:solidFill>
                  <a:srgbClr val="FFFFFF"/>
                </a:solidFill>
                <a:latin typeface="Overpass" pitchFamily="2" charset="0"/>
              </a:rPr>
              <a:t>6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verpass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1EC91FD-AE12-F105-FF62-2A3C15A2653E}"/>
              </a:ext>
            </a:extLst>
          </p:cNvPr>
          <p:cNvSpPr/>
          <p:nvPr/>
        </p:nvSpPr>
        <p:spPr>
          <a:xfrm>
            <a:off x="90729" y="1476353"/>
            <a:ext cx="4345704" cy="4551110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5480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1E189EB-AF10-F1D4-4FE8-A93D701ACD16}"/>
              </a:ext>
            </a:extLst>
          </p:cNvPr>
          <p:cNvSpPr txBox="1"/>
          <p:nvPr/>
        </p:nvSpPr>
        <p:spPr>
          <a:xfrm>
            <a:off x="447283" y="562713"/>
            <a:ext cx="1165414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Obviously Narw Bold" pitchFamily="82" charset="77"/>
              </a:rPr>
              <a:t>The Good News: you already have the data to calculate these metrics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5992908-AA80-69D9-0E62-A5F36D6A7798}"/>
              </a:ext>
            </a:extLst>
          </p:cNvPr>
          <p:cNvSpPr txBox="1">
            <a:spLocks/>
          </p:cNvSpPr>
          <p:nvPr/>
        </p:nvSpPr>
        <p:spPr>
          <a:xfrm>
            <a:off x="471055" y="1741284"/>
            <a:ext cx="3501768" cy="44319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800" dirty="0">
                <a:solidFill>
                  <a:schemeClr val="accent2"/>
                </a:solidFill>
                <a:latin typeface="Obviously Narw Bold" panose="040D0808050403040306" pitchFamily="82" charset="0"/>
              </a:rPr>
              <a:t>Income Statement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884C7EE-1512-63DD-065C-F2FA67657990}"/>
              </a:ext>
            </a:extLst>
          </p:cNvPr>
          <p:cNvSpPr txBox="1">
            <a:spLocks/>
          </p:cNvSpPr>
          <p:nvPr/>
        </p:nvSpPr>
        <p:spPr>
          <a:xfrm>
            <a:off x="6303918" y="1741284"/>
            <a:ext cx="3501768" cy="44319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800" dirty="0">
                <a:solidFill>
                  <a:schemeClr val="accent2"/>
                </a:solidFill>
                <a:latin typeface="Obviously Narw Bold" panose="040D0808050403040306" pitchFamily="82" charset="0"/>
              </a:rPr>
              <a:t>Balance sheet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55372A-BC04-AB78-EA69-3D73863C8182}"/>
              </a:ext>
            </a:extLst>
          </p:cNvPr>
          <p:cNvSpPr txBox="1"/>
          <p:nvPr/>
        </p:nvSpPr>
        <p:spPr>
          <a:xfrm>
            <a:off x="6303918" y="3219450"/>
            <a:ext cx="5168565" cy="202004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400" dirty="0">
                <a:solidFill>
                  <a:schemeClr val="bg1"/>
                </a:solidFill>
                <a:latin typeface="Overpass Medium"/>
              </a:rPr>
              <a:t>Answers the question, 'What do we own and what do we owe?'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en-US" sz="2400" dirty="0">
              <a:solidFill>
                <a:schemeClr val="bg1"/>
              </a:solidFill>
              <a:latin typeface="Overpass Medium" panose="020B0604020202020204" charset="0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400" dirty="0">
                <a:solidFill>
                  <a:schemeClr val="bg1"/>
                </a:solidFill>
                <a:latin typeface="Overpass Medium"/>
              </a:rPr>
              <a:t>A snapshot in time of a company’s assets and how they are financed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B6D2D1-F423-7039-0787-11C9478F9FEC}"/>
              </a:ext>
            </a:extLst>
          </p:cNvPr>
          <p:cNvSpPr txBox="1"/>
          <p:nvPr/>
        </p:nvSpPr>
        <p:spPr>
          <a:xfrm>
            <a:off x="507733" y="3219450"/>
            <a:ext cx="4941516" cy="294131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400" dirty="0">
                <a:solidFill>
                  <a:schemeClr val="bg1"/>
                </a:solidFill>
                <a:latin typeface="Overpass"/>
              </a:rPr>
              <a:t>Answers the question, 'How did we get here?'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en-US" sz="2400" dirty="0">
              <a:solidFill>
                <a:schemeClr val="bg1"/>
              </a:solidFill>
              <a:latin typeface="Overpass" pitchFamily="2" charset="0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400" dirty="0">
                <a:solidFill>
                  <a:schemeClr val="bg1"/>
                </a:solidFill>
                <a:latin typeface="Overpass"/>
              </a:rPr>
              <a:t>Reports financial performance over a specific period of time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en-US" sz="2400" dirty="0">
              <a:solidFill>
                <a:schemeClr val="bg1"/>
              </a:solidFill>
              <a:latin typeface="Overpass" pitchFamily="2" charset="0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en-US" sz="2400" dirty="0">
              <a:solidFill>
                <a:schemeClr val="bg1"/>
              </a:solidFill>
              <a:latin typeface="Overpass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E4F7204-40C2-8178-EE96-30E01235C9CA}"/>
              </a:ext>
            </a:extLst>
          </p:cNvPr>
          <p:cNvSpPr txBox="1"/>
          <p:nvPr/>
        </p:nvSpPr>
        <p:spPr>
          <a:xfrm>
            <a:off x="507734" y="2278324"/>
            <a:ext cx="4669748" cy="654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000" i="1" dirty="0">
                <a:solidFill>
                  <a:schemeClr val="accent2"/>
                </a:solidFill>
                <a:latin typeface="Overpass" pitchFamily="2" charset="0"/>
              </a:rPr>
              <a:t>aka Profit &amp; Loss Statement, P&amp;L, Statement of Activities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B0F31AA-D112-DA35-2934-DEEA1B543C3A}"/>
              </a:ext>
            </a:extLst>
          </p:cNvPr>
          <p:cNvSpPr txBox="1"/>
          <p:nvPr/>
        </p:nvSpPr>
        <p:spPr>
          <a:xfrm>
            <a:off x="6303918" y="2278323"/>
            <a:ext cx="4259807" cy="654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000" i="1" dirty="0">
                <a:solidFill>
                  <a:schemeClr val="accent2"/>
                </a:solidFill>
                <a:latin typeface="Overpass" pitchFamily="2" charset="0"/>
              </a:rPr>
              <a:t>aka statement of financial position, B/S</a:t>
            </a:r>
          </a:p>
        </p:txBody>
      </p:sp>
    </p:spTree>
    <p:extLst>
      <p:ext uri="{BB962C8B-B14F-4D97-AF65-F5344CB8AC3E}">
        <p14:creationId xmlns:p14="http://schemas.microsoft.com/office/powerpoint/2010/main" val="302667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5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869D821-9E7D-52A2-744B-876BED319E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0899" y="1328864"/>
            <a:ext cx="4927693" cy="51740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1E189EB-AF10-F1D4-4FE8-A93D701ACD16}"/>
              </a:ext>
            </a:extLst>
          </p:cNvPr>
          <p:cNvSpPr txBox="1"/>
          <p:nvPr/>
        </p:nvSpPr>
        <p:spPr>
          <a:xfrm>
            <a:off x="398901" y="498420"/>
            <a:ext cx="1085169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EF4423"/>
                </a:solidFill>
                <a:effectLst/>
                <a:uLnTx/>
                <a:uFillTx/>
                <a:latin typeface="Obviously Narw Bold" pitchFamily="82" charset="77"/>
                <a:cs typeface="Arial"/>
                <a:sym typeface="Arial"/>
              </a:rPr>
              <a:t>Income Statement Refresher 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E38AC60-A410-1B60-6E21-E0C8D6A6919F}"/>
              </a:ext>
            </a:extLst>
          </p:cNvPr>
          <p:cNvSpPr/>
          <p:nvPr/>
        </p:nvSpPr>
        <p:spPr>
          <a:xfrm>
            <a:off x="7525935" y="2506578"/>
            <a:ext cx="162046" cy="16204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C8EDE28-C6EF-75F0-D709-A5FCF220D4E7}"/>
              </a:ext>
            </a:extLst>
          </p:cNvPr>
          <p:cNvCxnSpPr>
            <a:cxnSpLocks/>
          </p:cNvCxnSpPr>
          <p:nvPr/>
        </p:nvCxnSpPr>
        <p:spPr>
          <a:xfrm>
            <a:off x="7687981" y="2579833"/>
            <a:ext cx="95831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04C9BA56-B584-DC18-EF90-8FB24115719F}"/>
              </a:ext>
            </a:extLst>
          </p:cNvPr>
          <p:cNvSpPr txBox="1"/>
          <p:nvPr/>
        </p:nvSpPr>
        <p:spPr>
          <a:xfrm>
            <a:off x="8608582" y="2410961"/>
            <a:ext cx="27461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EF4423"/>
                </a:solidFill>
                <a:effectLst/>
                <a:uLnTx/>
                <a:uFillTx/>
                <a:latin typeface="Overpass" pitchFamily="2" charset="0"/>
                <a:cs typeface="Arial"/>
                <a:sym typeface="Arial"/>
              </a:rPr>
              <a:t>Shows total revenues…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D9BAB43-BF4E-C229-CB4D-4FE3FD119740}"/>
              </a:ext>
            </a:extLst>
          </p:cNvPr>
          <p:cNvSpPr/>
          <p:nvPr/>
        </p:nvSpPr>
        <p:spPr>
          <a:xfrm>
            <a:off x="5564208" y="2273417"/>
            <a:ext cx="162046" cy="16204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3BB0ED6-CB1C-531C-0A5B-8A5E1B0CC069}"/>
              </a:ext>
            </a:extLst>
          </p:cNvPr>
          <p:cNvCxnSpPr>
            <a:cxnSpLocks/>
          </p:cNvCxnSpPr>
          <p:nvPr/>
        </p:nvCxnSpPr>
        <p:spPr>
          <a:xfrm>
            <a:off x="3118104" y="2350282"/>
            <a:ext cx="2557272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EB4DE939-0D1C-1959-F978-2CD2E6B84180}"/>
              </a:ext>
            </a:extLst>
          </p:cNvPr>
          <p:cNvSpPr txBox="1"/>
          <p:nvPr/>
        </p:nvSpPr>
        <p:spPr>
          <a:xfrm>
            <a:off x="398901" y="2143075"/>
            <a:ext cx="29013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EF4423"/>
                </a:solidFill>
                <a:effectLst/>
                <a:uLnTx/>
                <a:uFillTx/>
                <a:latin typeface="Overpass" pitchFamily="2" charset="0"/>
                <a:cs typeface="Arial"/>
                <a:sym typeface="Arial"/>
              </a:rPr>
              <a:t>Specific accounting period (ending December 31, 2023)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311EFFC-855F-897F-8F5A-5C62900E84E6}"/>
              </a:ext>
            </a:extLst>
          </p:cNvPr>
          <p:cNvSpPr/>
          <p:nvPr/>
        </p:nvSpPr>
        <p:spPr>
          <a:xfrm>
            <a:off x="7545792" y="3053044"/>
            <a:ext cx="162046" cy="16204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A0B44C3-95C6-4722-27F2-30FB9649DD62}"/>
              </a:ext>
            </a:extLst>
          </p:cNvPr>
          <p:cNvCxnSpPr>
            <a:cxnSpLocks/>
          </p:cNvCxnSpPr>
          <p:nvPr/>
        </p:nvCxnSpPr>
        <p:spPr>
          <a:xfrm>
            <a:off x="7673127" y="3116759"/>
            <a:ext cx="973164" cy="482751"/>
          </a:xfrm>
          <a:prstGeom prst="bentConnector3">
            <a:avLst>
              <a:gd name="adj1" fmla="val 5000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4C2611B3-5634-59CE-DBD0-7C5C55B87BF4}"/>
              </a:ext>
            </a:extLst>
          </p:cNvPr>
          <p:cNvSpPr txBox="1"/>
          <p:nvPr/>
        </p:nvSpPr>
        <p:spPr>
          <a:xfrm>
            <a:off x="8634162" y="3461715"/>
            <a:ext cx="2746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EF4423"/>
                </a:solidFill>
                <a:effectLst/>
                <a:uLnTx/>
                <a:uFillTx/>
                <a:latin typeface="Overpass" pitchFamily="2" charset="0"/>
                <a:cs typeface="Arial"/>
                <a:sym typeface="Arial"/>
              </a:rPr>
              <a:t>…then subtracts direct costs, or COGS…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E5B3647-BABB-264A-AC02-F29CB65C0AC4}"/>
              </a:ext>
            </a:extLst>
          </p:cNvPr>
          <p:cNvSpPr/>
          <p:nvPr/>
        </p:nvSpPr>
        <p:spPr>
          <a:xfrm>
            <a:off x="7554659" y="5399694"/>
            <a:ext cx="162046" cy="16204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BD65473-80BC-0D0A-0CD2-F11D678D5F56}"/>
              </a:ext>
            </a:extLst>
          </p:cNvPr>
          <p:cNvCxnSpPr>
            <a:cxnSpLocks/>
          </p:cNvCxnSpPr>
          <p:nvPr/>
        </p:nvCxnSpPr>
        <p:spPr>
          <a:xfrm>
            <a:off x="7626762" y="5502253"/>
            <a:ext cx="923364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546AD4E4-1508-D5AF-B9E7-E5CBC7ACA55A}"/>
              </a:ext>
            </a:extLst>
          </p:cNvPr>
          <p:cNvSpPr txBox="1"/>
          <p:nvPr/>
        </p:nvSpPr>
        <p:spPr>
          <a:xfrm>
            <a:off x="8565247" y="5293647"/>
            <a:ext cx="27461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EF4423"/>
                </a:solidFill>
                <a:effectLst/>
                <a:uLnTx/>
                <a:uFillTx/>
                <a:latin typeface="Overpass" pitchFamily="2" charset="0"/>
                <a:cs typeface="Arial"/>
                <a:sym typeface="Arial"/>
              </a:rPr>
              <a:t>…and other expenses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D435E632-C590-4246-D6E4-1B20CC0F2297}"/>
              </a:ext>
            </a:extLst>
          </p:cNvPr>
          <p:cNvSpPr/>
          <p:nvPr/>
        </p:nvSpPr>
        <p:spPr>
          <a:xfrm>
            <a:off x="7535251" y="6139482"/>
            <a:ext cx="162046" cy="16204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B29CB18-C156-036E-4F5F-3FC718BF81A4}"/>
              </a:ext>
            </a:extLst>
          </p:cNvPr>
          <p:cNvSpPr txBox="1"/>
          <p:nvPr/>
        </p:nvSpPr>
        <p:spPr>
          <a:xfrm>
            <a:off x="8550126" y="6050645"/>
            <a:ext cx="361181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EF4423"/>
                </a:solidFill>
                <a:effectLst/>
                <a:uLnTx/>
                <a:uFillTx/>
                <a:latin typeface="Overpass" pitchFamily="2" charset="0"/>
                <a:cs typeface="Arial"/>
                <a:sym typeface="Arial"/>
              </a:rPr>
              <a:t>…to result in a net profit or loss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EF4423"/>
              </a:solidFill>
              <a:effectLst/>
              <a:uLnTx/>
              <a:uFillTx/>
              <a:latin typeface="Overpass" pitchFamily="2" charset="0"/>
              <a:cs typeface="Arial"/>
              <a:sym typeface="Arial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2B28A07-AE42-6434-B952-DEA4C162A2CC}"/>
              </a:ext>
            </a:extLst>
          </p:cNvPr>
          <p:cNvCxnSpPr>
            <a:cxnSpLocks/>
          </p:cNvCxnSpPr>
          <p:nvPr/>
        </p:nvCxnSpPr>
        <p:spPr>
          <a:xfrm>
            <a:off x="7641883" y="6210566"/>
            <a:ext cx="923364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1848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CEAE6D2-C934-2E5C-AD65-CFAC8A0E0D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501" y="1583370"/>
            <a:ext cx="3921086" cy="422200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F95BF62-7F30-6524-C788-887B72221FF8}"/>
              </a:ext>
            </a:extLst>
          </p:cNvPr>
          <p:cNvSpPr txBox="1"/>
          <p:nvPr/>
        </p:nvSpPr>
        <p:spPr>
          <a:xfrm>
            <a:off x="398901" y="498420"/>
            <a:ext cx="1085169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  <a:latin typeface="Obviously Narw Bold" pitchFamily="82" charset="77"/>
              </a:rPr>
              <a:t>Balance Sheet Refresher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7FC0DD-C561-416C-AB2D-42B78ACEFE45}"/>
              </a:ext>
            </a:extLst>
          </p:cNvPr>
          <p:cNvSpPr txBox="1"/>
          <p:nvPr/>
        </p:nvSpPr>
        <p:spPr>
          <a:xfrm>
            <a:off x="9581922" y="4429659"/>
            <a:ext cx="1893617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800" b="1" dirty="0">
                <a:solidFill>
                  <a:schemeClr val="accent1"/>
                </a:solidFill>
                <a:latin typeface="Overpass"/>
              </a:rPr>
              <a:t>Equity</a:t>
            </a:r>
            <a:r>
              <a:rPr lang="en-US" sz="1800" dirty="0">
                <a:solidFill>
                  <a:schemeClr val="accent1"/>
                </a:solidFill>
                <a:latin typeface="Overpass"/>
              </a:rPr>
              <a:t>:  what the organization OWNS OUTRIGHT</a:t>
            </a:r>
            <a:endParaRPr lang="en-US" sz="1800" dirty="0">
              <a:solidFill>
                <a:schemeClr val="accent1"/>
              </a:solidFill>
              <a:latin typeface="Overpass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A080A6-665A-8C0D-5DD8-E04F51DB4C1F}"/>
              </a:ext>
            </a:extLst>
          </p:cNvPr>
          <p:cNvSpPr txBox="1"/>
          <p:nvPr/>
        </p:nvSpPr>
        <p:spPr>
          <a:xfrm>
            <a:off x="837499" y="1228012"/>
            <a:ext cx="4461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accent1"/>
                </a:solidFill>
                <a:latin typeface="Overpass" pitchFamily="2" charset="0"/>
              </a:rPr>
              <a:t>Assets</a:t>
            </a:r>
            <a:r>
              <a:rPr lang="en-US" sz="1800" dirty="0">
                <a:solidFill>
                  <a:schemeClr val="accent1"/>
                </a:solidFill>
                <a:latin typeface="Overpass" pitchFamily="2" charset="0"/>
              </a:rPr>
              <a:t>: What the organization OWNS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11E66C-BF41-269F-7E01-27A1FC9D61A8}"/>
              </a:ext>
            </a:extLst>
          </p:cNvPr>
          <p:cNvSpPr txBox="1"/>
          <p:nvPr/>
        </p:nvSpPr>
        <p:spPr>
          <a:xfrm>
            <a:off x="5523742" y="1228012"/>
            <a:ext cx="4461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accent1"/>
                </a:solidFill>
                <a:latin typeface="Overpass" pitchFamily="2" charset="0"/>
              </a:rPr>
              <a:t>Liabilities</a:t>
            </a:r>
            <a:r>
              <a:rPr lang="en-US" sz="1800" dirty="0">
                <a:solidFill>
                  <a:schemeClr val="accent1"/>
                </a:solidFill>
                <a:latin typeface="Overpass" pitchFamily="2" charset="0"/>
              </a:rPr>
              <a:t>: What the organization OWES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EB0C911-CD2D-0B89-AB7B-9661DEC721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7705" y="1583370"/>
            <a:ext cx="3910254" cy="42220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70B4B2D-2FC8-DFB4-EC98-B146D1CD016A}"/>
              </a:ext>
            </a:extLst>
          </p:cNvPr>
          <p:cNvSpPr txBox="1"/>
          <p:nvPr/>
        </p:nvSpPr>
        <p:spPr>
          <a:xfrm>
            <a:off x="1968095" y="6180421"/>
            <a:ext cx="76138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  <a:latin typeface="Obviously Narw Bold" panose="040D0808050403040306" pitchFamily="82" charset="0"/>
              </a:rPr>
              <a:t>Assets = Liabilities + Equity</a:t>
            </a:r>
            <a:endParaRPr lang="en-US" sz="2400" dirty="0">
              <a:solidFill>
                <a:schemeClr val="accent1"/>
              </a:solidFill>
              <a:latin typeface="Obviously Narw Bold" panose="040D0808050403040306" pitchFamily="82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5DBEEFB-B95F-3294-1D6C-87861B49F5D4}"/>
              </a:ext>
            </a:extLst>
          </p:cNvPr>
          <p:cNvCxnSpPr/>
          <p:nvPr/>
        </p:nvCxnSpPr>
        <p:spPr>
          <a:xfrm>
            <a:off x="858765" y="6089210"/>
            <a:ext cx="998644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28C8E5CE-3165-665E-641D-EFC169E68216}"/>
                  </a:ext>
                </a:extLst>
              </p14:cNvPr>
              <p14:cNvContentPartPr/>
              <p14:nvPr/>
            </p14:nvContentPartPr>
            <p14:xfrm>
              <a:off x="2924189" y="5565355"/>
              <a:ext cx="880200" cy="320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28C8E5CE-3165-665E-641D-EFC169E6821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870189" y="5457355"/>
                <a:ext cx="987840" cy="24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7C2B8FC5-70A1-C735-D50A-8BDBF4C6E86F}"/>
                  </a:ext>
                </a:extLst>
              </p14:cNvPr>
              <p14:cNvContentPartPr/>
              <p14:nvPr/>
            </p14:nvContentPartPr>
            <p14:xfrm>
              <a:off x="7666829" y="5666515"/>
              <a:ext cx="803880" cy="2124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7C2B8FC5-70A1-C735-D50A-8BDBF4C6E86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612829" y="5558515"/>
                <a:ext cx="911520" cy="236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75360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EFF6DCD-33B5-45BD-050B-8DF8652C08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2005" y="1279942"/>
            <a:ext cx="4927693" cy="5174079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496BF6BB-7727-3C24-08E5-D2E3817F51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6613" y="177636"/>
            <a:ext cx="10638774" cy="443198"/>
          </a:xfrm>
        </p:spPr>
        <p:txBody>
          <a:bodyPr/>
          <a:lstStyle/>
          <a:p>
            <a:r>
              <a:rPr lang="en-US" u="sng" dirty="0"/>
              <a:t>Profitability</a:t>
            </a:r>
            <a:r>
              <a:rPr lang="en-US" dirty="0"/>
              <a:t>: Changes in Revenue and Expenses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C37BEF-FD76-B867-CE2A-666117F9FBA6}"/>
              </a:ext>
            </a:extLst>
          </p:cNvPr>
          <p:cNvSpPr txBox="1"/>
          <p:nvPr/>
        </p:nvSpPr>
        <p:spPr>
          <a:xfrm>
            <a:off x="1078765" y="688470"/>
            <a:ext cx="5402245" cy="4431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tx1"/>
                </a:solidFill>
                <a:latin typeface="Overpass Medium" pitchFamily="2" charset="77"/>
                <a:cs typeface="Arial" panose="020B0604020202020204" pitchFamily="34" charset="0"/>
              </a:rPr>
              <a:t>% Change in (</a:t>
            </a:r>
            <a:r>
              <a:rPr lang="en-US" sz="1800" b="1" dirty="0">
                <a:solidFill>
                  <a:schemeClr val="accent2"/>
                </a:solidFill>
                <a:latin typeface="Overpass Medium" pitchFamily="2" charset="77"/>
                <a:cs typeface="Arial" panose="020B0604020202020204" pitchFamily="34" charset="0"/>
              </a:rPr>
              <a:t>Unrestricted</a:t>
            </a:r>
            <a:r>
              <a:rPr lang="en-US" sz="1800" b="1" dirty="0">
                <a:solidFill>
                  <a:schemeClr val="tx1"/>
                </a:solidFill>
                <a:latin typeface="Overpass Medium" pitchFamily="2" charset="77"/>
                <a:cs typeface="Arial" panose="020B0604020202020204" pitchFamily="34" charset="0"/>
              </a:rPr>
              <a:t>) </a:t>
            </a:r>
            <a:r>
              <a:rPr lang="en-US" sz="1800" b="1" dirty="0">
                <a:solidFill>
                  <a:schemeClr val="accent4"/>
                </a:solidFill>
                <a:latin typeface="Overpass Medium" pitchFamily="2" charset="77"/>
                <a:cs typeface="Arial" panose="020B0604020202020204" pitchFamily="34" charset="0"/>
              </a:rPr>
              <a:t>Operating</a:t>
            </a:r>
            <a:r>
              <a:rPr lang="en-US" sz="1800" b="1" dirty="0">
                <a:solidFill>
                  <a:schemeClr val="tx1"/>
                </a:solidFill>
                <a:latin typeface="Overpass Medium" pitchFamily="2" charset="77"/>
                <a:cs typeface="Arial" panose="020B0604020202020204" pitchFamily="34" charset="0"/>
              </a:rPr>
              <a:t> Revenue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E69CE2-3A4E-E4D0-2992-7A2316B9EAC3}"/>
              </a:ext>
            </a:extLst>
          </p:cNvPr>
          <p:cNvSpPr txBox="1"/>
          <p:nvPr/>
        </p:nvSpPr>
        <p:spPr>
          <a:xfrm>
            <a:off x="1054701" y="4159443"/>
            <a:ext cx="4894982" cy="523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tx1"/>
                </a:solidFill>
                <a:latin typeface="Overpass Medium" pitchFamily="2" charset="77"/>
                <a:cs typeface="Arial" panose="020B0604020202020204" pitchFamily="34" charset="0"/>
              </a:rPr>
              <a:t>% Change in Expenses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98E3C4F-46B6-2A1A-7B0A-DB48C405B428}"/>
              </a:ext>
            </a:extLst>
          </p:cNvPr>
          <p:cNvSpPr txBox="1"/>
          <p:nvPr/>
        </p:nvSpPr>
        <p:spPr>
          <a:xfrm>
            <a:off x="711217" y="1432698"/>
            <a:ext cx="3016767" cy="753237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noAutofit/>
          </a:bodyPr>
          <a:lstStyle/>
          <a:p>
            <a:r>
              <a:rPr lang="en-US" sz="1600" b="1" dirty="0">
                <a:solidFill>
                  <a:schemeClr val="accent2"/>
                </a:solidFill>
                <a:latin typeface="Overpass Medium"/>
              </a:rPr>
              <a:t>Doesn't include revenue restricted for future years' operations</a:t>
            </a:r>
            <a:endParaRPr lang="en-US" sz="1600" b="1" dirty="0">
              <a:solidFill>
                <a:schemeClr val="accent2"/>
              </a:solidFill>
              <a:latin typeface="Overpass Medium" pitchFamily="2" charset="77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3AAA81-08E9-8454-B3AF-13A998AF7391}"/>
              </a:ext>
            </a:extLst>
          </p:cNvPr>
          <p:cNvSpPr txBox="1"/>
          <p:nvPr/>
        </p:nvSpPr>
        <p:spPr>
          <a:xfrm>
            <a:off x="4445301" y="1475714"/>
            <a:ext cx="2346945" cy="78396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accent4"/>
                </a:solidFill>
                <a:latin typeface="Overpass Medium" pitchFamily="2" charset="77"/>
                <a:cs typeface="Arial" panose="020B0604020202020204" pitchFamily="34" charset="0"/>
              </a:rPr>
              <a:t>related to day-to-day operations 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76EB158-3503-59FE-DE0B-40D7C190F4E7}"/>
              </a:ext>
            </a:extLst>
          </p:cNvPr>
          <p:cNvSpPr/>
          <p:nvPr/>
        </p:nvSpPr>
        <p:spPr>
          <a:xfrm>
            <a:off x="693754" y="680766"/>
            <a:ext cx="367266" cy="367266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Overpass" pitchFamily="2" charset="0"/>
              </a:rPr>
              <a:t>1</a:t>
            </a:r>
          </a:p>
        </p:txBody>
      </p:sp>
      <p:cxnSp>
        <p:nvCxnSpPr>
          <p:cNvPr id="21" name="Connector: Curved 20">
            <a:extLst>
              <a:ext uri="{FF2B5EF4-FFF2-40B4-BE49-F238E27FC236}">
                <a16:creationId xmlns:a16="http://schemas.microsoft.com/office/drawing/2014/main" id="{7BA750AB-5263-9518-3C67-38F3A347C8A5}"/>
              </a:ext>
            </a:extLst>
          </p:cNvPr>
          <p:cNvCxnSpPr>
            <a:cxnSpLocks/>
          </p:cNvCxnSpPr>
          <p:nvPr/>
        </p:nvCxnSpPr>
        <p:spPr>
          <a:xfrm>
            <a:off x="4610316" y="1060971"/>
            <a:ext cx="483867" cy="311346"/>
          </a:xfrm>
          <a:prstGeom prst="curvedConnector3">
            <a:avLst/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Connector: Curved 22">
            <a:extLst>
              <a:ext uri="{FF2B5EF4-FFF2-40B4-BE49-F238E27FC236}">
                <a16:creationId xmlns:a16="http://schemas.microsoft.com/office/drawing/2014/main" id="{DE6ED9A2-78DA-45BE-46B6-3269A2D2D209}"/>
              </a:ext>
            </a:extLst>
          </p:cNvPr>
          <p:cNvCxnSpPr>
            <a:cxnSpLocks/>
          </p:cNvCxnSpPr>
          <p:nvPr/>
        </p:nvCxnSpPr>
        <p:spPr>
          <a:xfrm rot="10800000" flipV="1">
            <a:off x="2256160" y="1060971"/>
            <a:ext cx="602338" cy="358912"/>
          </a:xfrm>
          <a:prstGeom prst="curvedConnector3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04EF4DFC-70B3-418F-B8A6-99959DE28013}"/>
              </a:ext>
            </a:extLst>
          </p:cNvPr>
          <p:cNvSpPr/>
          <p:nvPr/>
        </p:nvSpPr>
        <p:spPr>
          <a:xfrm>
            <a:off x="690966" y="4139467"/>
            <a:ext cx="367266" cy="367266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Overpass" pitchFamily="2" charset="0"/>
              </a:rPr>
              <a:t>2</a:t>
            </a:r>
          </a:p>
        </p:txBody>
      </p:sp>
      <p:cxnSp>
        <p:nvCxnSpPr>
          <p:cNvPr id="26" name="Connector: Curved 25">
            <a:extLst>
              <a:ext uri="{FF2B5EF4-FFF2-40B4-BE49-F238E27FC236}">
                <a16:creationId xmlns:a16="http://schemas.microsoft.com/office/drawing/2014/main" id="{71E2A727-1647-B942-CD07-BA9EA96D90A2}"/>
              </a:ext>
            </a:extLst>
          </p:cNvPr>
          <p:cNvCxnSpPr>
            <a:cxnSpLocks/>
          </p:cNvCxnSpPr>
          <p:nvPr/>
        </p:nvCxnSpPr>
        <p:spPr>
          <a:xfrm>
            <a:off x="2514361" y="4500950"/>
            <a:ext cx="483867" cy="311346"/>
          </a:xfrm>
          <a:prstGeom prst="curvedConnector3">
            <a:avLst>
              <a:gd name="adj1" fmla="val -19623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D0919C9B-0471-B0B0-22C8-F3E468EDF785}"/>
              </a:ext>
            </a:extLst>
          </p:cNvPr>
          <p:cNvSpPr txBox="1"/>
          <p:nvPr/>
        </p:nvSpPr>
        <p:spPr>
          <a:xfrm>
            <a:off x="2997293" y="4696967"/>
            <a:ext cx="4395638" cy="78396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tx1"/>
                </a:solidFill>
                <a:latin typeface="Overpass Medium" pitchFamily="2" charset="77"/>
                <a:cs typeface="Arial" panose="020B0604020202020204" pitchFamily="34" charset="0"/>
              </a:rPr>
              <a:t>direct costs, or COGS +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tx1"/>
                </a:solidFill>
                <a:latin typeface="Overpass Medium" pitchFamily="2" charset="77"/>
                <a:cs typeface="Arial" panose="020B0604020202020204" pitchFamily="34" charset="0"/>
              </a:rPr>
              <a:t>indirect costs, or other operating expenses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7A313882-365D-6A76-A1BF-8047C5D20CDF}"/>
                  </a:ext>
                </a:extLst>
              </p14:cNvPr>
              <p14:cNvContentPartPr/>
              <p14:nvPr/>
            </p14:nvContentPartPr>
            <p14:xfrm>
              <a:off x="9407831" y="3095919"/>
              <a:ext cx="2284200" cy="651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7A313882-365D-6A76-A1BF-8047C5D20CD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353831" y="2987919"/>
                <a:ext cx="2391840" cy="28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4EFEE82F-369A-4073-8AD8-AEE0DC86AB4A}"/>
                  </a:ext>
                </a:extLst>
              </p14:cNvPr>
              <p14:cNvContentPartPr/>
              <p14:nvPr/>
            </p14:nvContentPartPr>
            <p14:xfrm>
              <a:off x="9382991" y="5444535"/>
              <a:ext cx="2309040" cy="4824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4EFEE82F-369A-4073-8AD8-AEE0DC86AB4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328991" y="5336535"/>
                <a:ext cx="2416680" cy="26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B147034C-EE24-5BF2-41C9-5BD3BA673261}"/>
                  </a:ext>
                </a:extLst>
              </p14:cNvPr>
              <p14:cNvContentPartPr/>
              <p14:nvPr/>
            </p14:nvContentPartPr>
            <p14:xfrm>
              <a:off x="9391271" y="2831714"/>
              <a:ext cx="2317320" cy="1375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B147034C-EE24-5BF2-41C9-5BD3BA67326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337271" y="2723714"/>
                <a:ext cx="2424960" cy="35316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12362071-7D76-F194-31D0-CD7AEDCE402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260" y="2240716"/>
            <a:ext cx="3876651" cy="6428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2443A08-333B-7ECD-7A7C-79007B7C1607}"/>
              </a:ext>
            </a:extLst>
          </p:cNvPr>
          <p:cNvSpPr txBox="1"/>
          <p:nvPr/>
        </p:nvSpPr>
        <p:spPr>
          <a:xfrm>
            <a:off x="1667267" y="3008449"/>
            <a:ext cx="47043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>
                <a:latin typeface="Overpass" pitchFamily="2" charset="0"/>
              </a:rPr>
              <a:t>400,000 - 360,000</a:t>
            </a:r>
          </a:p>
          <a:p>
            <a:pPr algn="ctr"/>
            <a:r>
              <a:rPr lang="en-US" dirty="0">
                <a:latin typeface="Overpass" pitchFamily="2" charset="0"/>
              </a:rPr>
              <a:t>360,0000</a:t>
            </a:r>
          </a:p>
          <a:p>
            <a:pPr algn="ctr"/>
            <a:endParaRPr lang="en-US" dirty="0">
              <a:latin typeface="Overpass" pitchFamily="2" charset="0"/>
            </a:endParaRPr>
          </a:p>
          <a:p>
            <a:pPr algn="ctr"/>
            <a:r>
              <a:rPr lang="en-US" dirty="0">
                <a:latin typeface="Overpass" pitchFamily="2" charset="0"/>
              </a:rPr>
              <a:t>= 11% change in unrestricted operation revenue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9AF9ACC-5197-889F-1676-0C20FC48B5E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80" y="5532235"/>
            <a:ext cx="3472727" cy="5295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B534376-1F05-ADA5-B282-DB6BC3AAE2B1}"/>
              </a:ext>
            </a:extLst>
          </p:cNvPr>
          <p:cNvSpPr txBox="1"/>
          <p:nvPr/>
        </p:nvSpPr>
        <p:spPr>
          <a:xfrm>
            <a:off x="2756294" y="5602960"/>
            <a:ext cx="47043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>
                <a:latin typeface="Overpass" pitchFamily="2" charset="0"/>
              </a:rPr>
              <a:t>(220,000 + 153,240) – (194,000 + 146,200) </a:t>
            </a:r>
          </a:p>
          <a:p>
            <a:pPr algn="ctr"/>
            <a:r>
              <a:rPr lang="en-US" dirty="0">
                <a:latin typeface="Overpass" pitchFamily="2" charset="0"/>
              </a:rPr>
              <a:t>(194,000 + 146,200)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BEBCAB-B611-0B84-402A-E972AEC2E38D}"/>
              </a:ext>
            </a:extLst>
          </p:cNvPr>
          <p:cNvSpPr txBox="1"/>
          <p:nvPr/>
        </p:nvSpPr>
        <p:spPr>
          <a:xfrm>
            <a:off x="1427713" y="6220983"/>
            <a:ext cx="47043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Overpass" pitchFamily="2" charset="0"/>
              </a:rPr>
              <a:t>= 10% increase in expenses</a:t>
            </a:r>
          </a:p>
        </p:txBody>
      </p:sp>
    </p:spTree>
    <p:extLst>
      <p:ext uri="{BB962C8B-B14F-4D97-AF65-F5344CB8AC3E}">
        <p14:creationId xmlns:p14="http://schemas.microsoft.com/office/powerpoint/2010/main" val="3244884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14" grpId="0"/>
      <p:bldP spid="25" grpId="0" animBg="1"/>
      <p:bldP spid="28" grpId="0"/>
      <p:bldP spid="5" grpId="0"/>
      <p:bldP spid="10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496BF6BB-7727-3C24-08E5-D2E3817F51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9774" y="-524850"/>
            <a:ext cx="8742169" cy="1440394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Obviously Narw Bold" panose="040D0808050403040306" pitchFamily="82" charset="0"/>
              </a:rPr>
              <a:t>What can these numbers tell you?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F8AAD1D-5BA7-73E5-9ACD-CBA39CE80DA3}"/>
              </a:ext>
            </a:extLst>
          </p:cNvPr>
          <p:cNvSpPr txBox="1"/>
          <p:nvPr/>
        </p:nvSpPr>
        <p:spPr>
          <a:xfrm>
            <a:off x="346236" y="1077668"/>
            <a:ext cx="9774195" cy="526297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buClr>
                <a:schemeClr val="bg1"/>
              </a:buClr>
            </a:pPr>
            <a:endParaRPr lang="en-US" sz="2800" dirty="0">
              <a:solidFill>
                <a:schemeClr val="bg1"/>
              </a:solidFill>
              <a:latin typeface="Overpass"/>
            </a:endParaRP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Overpass"/>
              </a:rPr>
              <a:t>Is the business growing (or contracting)?</a:t>
            </a:r>
            <a:endParaRPr lang="en-US" sz="2800" dirty="0">
              <a:solidFill>
                <a:schemeClr val="bg1"/>
              </a:solidFill>
              <a:latin typeface="Overpass" pitchFamily="2" charset="0"/>
            </a:endParaRP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  <a:latin typeface="Overpass"/>
            </a:endParaRP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Overpass"/>
              </a:rPr>
              <a:t>Do changes in revenue correspond to changes in expenses?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  <a:latin typeface="Overpass"/>
            </a:endParaRP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Overpass" pitchFamily="2" charset="0"/>
              </a:rPr>
              <a:t>4 Different Scenarios to Consider: </a:t>
            </a:r>
          </a:p>
          <a:p>
            <a:pPr marL="1198563" lvl="4" indent="-342900">
              <a:buClr>
                <a:schemeClr val="bg1"/>
              </a:buClr>
              <a:buFont typeface="+mj-lt"/>
              <a:buAutoNum type="arabicPeriod"/>
            </a:pPr>
            <a:r>
              <a:rPr lang="en-US" sz="2800" dirty="0">
                <a:solidFill>
                  <a:schemeClr val="bg1"/>
                </a:solidFill>
                <a:latin typeface="Overpass" pitchFamily="2" charset="0"/>
              </a:rPr>
              <a:t>Revenue Growing &amp; Costs Growing</a:t>
            </a:r>
          </a:p>
          <a:p>
            <a:pPr marL="1198563" lvl="4" indent="-342900">
              <a:buClr>
                <a:schemeClr val="bg1"/>
              </a:buClr>
              <a:buFont typeface="+mj-lt"/>
              <a:buAutoNum type="arabicPeriod"/>
            </a:pPr>
            <a:r>
              <a:rPr lang="en-US" sz="2800" dirty="0">
                <a:solidFill>
                  <a:schemeClr val="bg1"/>
                </a:solidFill>
                <a:latin typeface="Overpass" pitchFamily="2" charset="0"/>
              </a:rPr>
              <a:t>Revenue Decreasing &amp; Costs Decreasing</a:t>
            </a:r>
          </a:p>
          <a:p>
            <a:pPr marL="1198563" lvl="4" indent="-342900">
              <a:buClr>
                <a:schemeClr val="bg1"/>
              </a:buClr>
              <a:buFont typeface="+mj-lt"/>
              <a:buAutoNum type="arabicPeriod"/>
            </a:pPr>
            <a:r>
              <a:rPr lang="en-US" sz="2800" dirty="0">
                <a:solidFill>
                  <a:schemeClr val="bg1"/>
                </a:solidFill>
                <a:latin typeface="Overpass" pitchFamily="2" charset="0"/>
              </a:rPr>
              <a:t>Revenue Decreasing &amp; Costs Decreasing</a:t>
            </a:r>
          </a:p>
          <a:p>
            <a:pPr marL="1198563" lvl="4" indent="-342900">
              <a:buClr>
                <a:schemeClr val="bg1"/>
              </a:buClr>
              <a:buFont typeface="+mj-lt"/>
              <a:buAutoNum type="arabicPeriod"/>
            </a:pPr>
            <a:r>
              <a:rPr lang="en-US" sz="2800" dirty="0">
                <a:solidFill>
                  <a:schemeClr val="bg1"/>
                </a:solidFill>
                <a:latin typeface="Overpass" pitchFamily="2" charset="0"/>
              </a:rPr>
              <a:t>Revenue Growing &amp; Costs Decreasing</a:t>
            </a:r>
          </a:p>
          <a:p>
            <a:pPr>
              <a:buClr>
                <a:schemeClr val="bg1"/>
              </a:buClr>
            </a:pPr>
            <a:endParaRPr lang="en-US" sz="2800" dirty="0">
              <a:solidFill>
                <a:schemeClr val="bg1"/>
              </a:solidFill>
              <a:latin typeface="Overpas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0154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DF055A7-F59C-E632-855D-E3EC6C1FE7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9208" y="991156"/>
            <a:ext cx="5695907" cy="55239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71A7D7-4B13-853A-B799-FCB02BCB6B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3495" y="126485"/>
            <a:ext cx="10638774" cy="443198"/>
          </a:xfrm>
        </p:spPr>
        <p:txBody>
          <a:bodyPr/>
          <a:lstStyle/>
          <a:p>
            <a:r>
              <a:rPr lang="en-US" dirty="0"/>
              <a:t>Let’s give it a try!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ED120F-880D-D6B5-108D-E72A0E534A4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02128" y="871880"/>
            <a:ext cx="6589871" cy="2101225"/>
          </a:xfrm>
        </p:spPr>
        <p:txBody>
          <a:bodyPr>
            <a:noAutofit/>
          </a:bodyPr>
          <a:lstStyle/>
          <a:p>
            <a:r>
              <a:rPr lang="en-US" sz="1700" dirty="0"/>
              <a:t>Try calculating </a:t>
            </a:r>
            <a:r>
              <a:rPr lang="en-US" sz="1700" b="1" dirty="0">
                <a:solidFill>
                  <a:schemeClr val="accent1"/>
                </a:solidFill>
              </a:rPr>
              <a:t>1.) % Change in (Unrestricted) Operating Revenue</a:t>
            </a:r>
            <a:r>
              <a:rPr lang="en-US" sz="1700" dirty="0"/>
              <a:t> &amp; </a:t>
            </a:r>
            <a:r>
              <a:rPr lang="en-US" sz="1700" b="1" dirty="0">
                <a:solidFill>
                  <a:schemeClr val="accent1"/>
                </a:solidFill>
              </a:rPr>
              <a:t>2.) % Change in Expenses </a:t>
            </a:r>
            <a:r>
              <a:rPr lang="en-US" sz="1700" dirty="0">
                <a:solidFill>
                  <a:schemeClr val="tx1"/>
                </a:solidFill>
              </a:rPr>
              <a:t>for Employment Social Enterprise “A”. </a:t>
            </a:r>
          </a:p>
          <a:p>
            <a:pPr lvl="1"/>
            <a:r>
              <a:rPr lang="en-US" sz="1700" dirty="0">
                <a:solidFill>
                  <a:schemeClr val="tx1"/>
                </a:solidFill>
              </a:rPr>
              <a:t>Year 2022 to 2023</a:t>
            </a:r>
          </a:p>
          <a:p>
            <a:pPr lvl="1"/>
            <a:r>
              <a:rPr lang="en-US" sz="1700" dirty="0">
                <a:solidFill>
                  <a:schemeClr val="tx1"/>
                </a:solidFill>
              </a:rPr>
              <a:t>Assume all operating revenue is unrestricted</a:t>
            </a:r>
          </a:p>
          <a:p>
            <a:pPr lvl="1"/>
            <a:r>
              <a:rPr lang="en-US" sz="1700" dirty="0">
                <a:solidFill>
                  <a:schemeClr val="tx1"/>
                </a:solidFill>
              </a:rPr>
              <a:t>Use your phone’s calculator or your laptop</a:t>
            </a:r>
          </a:p>
          <a:p>
            <a:pPr lvl="1"/>
            <a:r>
              <a:rPr lang="en-US" sz="1700" dirty="0">
                <a:solidFill>
                  <a:schemeClr val="tx1"/>
                </a:solidFill>
              </a:rPr>
              <a:t>Don’t worry about getting the number exactly right</a:t>
            </a:r>
          </a:p>
          <a:p>
            <a:pPr lvl="1"/>
            <a:endParaRPr lang="en-US" sz="1700" dirty="0">
              <a:solidFill>
                <a:schemeClr val="tx1"/>
              </a:solidFill>
            </a:endParaRPr>
          </a:p>
          <a:p>
            <a:pPr marL="533400" lvl="1" indent="0">
              <a:buNone/>
            </a:pPr>
            <a:endParaRPr lang="en-US" sz="1700" dirty="0">
              <a:solidFill>
                <a:schemeClr val="tx1"/>
              </a:solidFill>
            </a:endParaRPr>
          </a:p>
          <a:p>
            <a:pPr marL="533400" lvl="1" indent="0">
              <a:buNone/>
            </a:pPr>
            <a:endParaRPr lang="en-US" sz="1700" dirty="0">
              <a:solidFill>
                <a:schemeClr val="accent1"/>
              </a:solidFill>
            </a:endParaRPr>
          </a:p>
          <a:p>
            <a:endParaRPr lang="en-US" sz="1700" dirty="0"/>
          </a:p>
          <a:p>
            <a:endParaRPr lang="en-US" sz="17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C7122460-2352-AE0F-CBC9-BF4582B6F305}"/>
              </a:ext>
            </a:extLst>
          </p:cNvPr>
          <p:cNvSpPr txBox="1">
            <a:spLocks/>
          </p:cNvSpPr>
          <p:nvPr/>
        </p:nvSpPr>
        <p:spPr>
          <a:xfrm>
            <a:off x="212844" y="3056355"/>
            <a:ext cx="10639425" cy="2033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937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 panose="020B0604020202020204" pitchFamily="34" charset="0"/>
              <a:buChar char="•"/>
              <a:defRPr sz="2000" b="0" i="0" u="none" strike="noStrike" cap="none">
                <a:solidFill>
                  <a:schemeClr val="dk1"/>
                </a:solidFill>
                <a:latin typeface="Overpass Medium" pitchFamily="2" charset="77"/>
                <a:ea typeface="Calibri"/>
                <a:cs typeface="Calibri"/>
                <a:sym typeface="Calibri"/>
              </a:defRPr>
            </a:lvl1pPr>
            <a:lvl2pPr marL="8763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  <a:defRPr sz="2000" b="0" i="0" u="none" strike="noStrike" cap="none">
                <a:solidFill>
                  <a:schemeClr val="dk1"/>
                </a:solidFill>
                <a:latin typeface="Overpass Medium" pitchFamily="2" charset="77"/>
                <a:ea typeface="Calibri"/>
                <a:cs typeface="Calibri"/>
                <a:sym typeface="Calibri"/>
              </a:defRPr>
            </a:lvl2pPr>
            <a:lvl3pPr marL="13589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  <a:defRPr sz="2000" b="0" i="0" u="none" strike="noStrike" cap="none">
                <a:solidFill>
                  <a:schemeClr val="dk1"/>
                </a:solidFill>
                <a:latin typeface="Overpass Medium" pitchFamily="2" charset="77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2000" b="0" i="0" u="none" strike="noStrike" cap="none">
                <a:solidFill>
                  <a:schemeClr val="dk1"/>
                </a:solidFill>
                <a:latin typeface="Overpass Medium" pitchFamily="2" charset="77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2000" b="0" i="0" u="none" strike="noStrike" cap="none">
                <a:solidFill>
                  <a:schemeClr val="dk1"/>
                </a:solidFill>
                <a:latin typeface="Overpass Medium" pitchFamily="2" charset="77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533400" lvl="1" indent="0">
              <a:buFont typeface="Arial" panose="020B0604020202020204" pitchFamily="34" charset="0"/>
              <a:buNone/>
            </a:pPr>
            <a:endParaRPr lang="en-US" dirty="0">
              <a:solidFill>
                <a:schemeClr val="accent1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1498947-EB7E-65C1-3017-DE862A19E941}"/>
              </a:ext>
            </a:extLst>
          </p:cNvPr>
          <p:cNvSpPr txBox="1">
            <a:spLocks/>
          </p:cNvSpPr>
          <p:nvPr/>
        </p:nvSpPr>
        <p:spPr>
          <a:xfrm>
            <a:off x="5602127" y="3056355"/>
            <a:ext cx="6589871" cy="174015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937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 panose="020B0604020202020204" pitchFamily="34" charset="0"/>
              <a:buChar char="•"/>
              <a:defRPr sz="2000" b="0" i="0" u="none" strike="noStrike" cap="none">
                <a:solidFill>
                  <a:schemeClr val="dk1"/>
                </a:solidFill>
                <a:latin typeface="Overpass Medium" pitchFamily="2" charset="77"/>
                <a:ea typeface="Calibri"/>
                <a:cs typeface="Calibri"/>
                <a:sym typeface="Calibri"/>
              </a:defRPr>
            </a:lvl1pPr>
            <a:lvl2pPr marL="8763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  <a:defRPr sz="2000" b="0" i="0" u="none" strike="noStrike" cap="none">
                <a:solidFill>
                  <a:schemeClr val="dk1"/>
                </a:solidFill>
                <a:latin typeface="Overpass Medium" pitchFamily="2" charset="77"/>
                <a:ea typeface="Calibri"/>
                <a:cs typeface="Calibri"/>
                <a:sym typeface="Calibri"/>
              </a:defRPr>
            </a:lvl2pPr>
            <a:lvl3pPr marL="13589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  <a:defRPr sz="2000" b="0" i="0" u="none" strike="noStrike" cap="none">
                <a:solidFill>
                  <a:schemeClr val="dk1"/>
                </a:solidFill>
                <a:latin typeface="Overpass Medium" pitchFamily="2" charset="77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2000" b="0" i="0" u="none" strike="noStrike" cap="none">
                <a:solidFill>
                  <a:schemeClr val="dk1"/>
                </a:solidFill>
                <a:latin typeface="Overpass Medium" pitchFamily="2" charset="77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2000" b="0" i="0" u="none" strike="noStrike" cap="none">
                <a:solidFill>
                  <a:schemeClr val="dk1"/>
                </a:solidFill>
                <a:latin typeface="Overpass Medium" pitchFamily="2" charset="77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50800" indent="0">
              <a:buNone/>
            </a:pPr>
            <a:r>
              <a:rPr lang="en-US" sz="1700" dirty="0">
                <a:solidFill>
                  <a:schemeClr val="tx1"/>
                </a:solidFill>
              </a:rPr>
              <a:t>% Change in (Unrestricted) Operating </a:t>
            </a:r>
          </a:p>
          <a:p>
            <a:pPr marL="57150" indent="0">
              <a:buNone/>
            </a:pPr>
            <a:r>
              <a:rPr lang="en-US" sz="1700" dirty="0">
                <a:solidFill>
                  <a:schemeClr val="tx1"/>
                </a:solidFill>
              </a:rPr>
              <a:t>=(current op. revenue – past op. revenue) / past op. revenue</a:t>
            </a:r>
          </a:p>
          <a:p>
            <a:pPr marL="57150" indent="0">
              <a:buNone/>
            </a:pPr>
            <a:r>
              <a:rPr lang="en-US" sz="1700" dirty="0">
                <a:solidFill>
                  <a:schemeClr val="tx1"/>
                </a:solidFill>
              </a:rPr>
              <a:t>= (3,421,580 – 3,077,823) / 3,077,823 </a:t>
            </a:r>
          </a:p>
          <a:p>
            <a:pPr marL="57150" indent="0">
              <a:buNone/>
            </a:pPr>
            <a:r>
              <a:rPr lang="en-US" sz="1700" b="1" dirty="0">
                <a:solidFill>
                  <a:schemeClr val="tx1"/>
                </a:solidFill>
              </a:rPr>
              <a:t>= 11% growth in op. revenue</a:t>
            </a:r>
          </a:p>
          <a:p>
            <a:pPr marL="344488" indent="0">
              <a:buFont typeface="Arial" panose="020B0604020202020204" pitchFamily="34" charset="0"/>
              <a:buNone/>
            </a:pPr>
            <a:endParaRPr lang="en-US" dirty="0">
              <a:solidFill>
                <a:schemeClr val="accent1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B5A5E2E-122C-B96C-3708-DBF2CA112757}"/>
              </a:ext>
            </a:extLst>
          </p:cNvPr>
          <p:cNvSpPr/>
          <p:nvPr/>
        </p:nvSpPr>
        <p:spPr>
          <a:xfrm>
            <a:off x="3870961" y="2817657"/>
            <a:ext cx="1661595" cy="155448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06FFA17-7109-91B6-22D4-00268CBF8A90}"/>
              </a:ext>
            </a:extLst>
          </p:cNvPr>
          <p:cNvSpPr txBox="1">
            <a:spLocks/>
          </p:cNvSpPr>
          <p:nvPr/>
        </p:nvSpPr>
        <p:spPr>
          <a:xfrm>
            <a:off x="5602129" y="4952855"/>
            <a:ext cx="6589871" cy="1778659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937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 panose="020B0604020202020204" pitchFamily="34" charset="0"/>
              <a:buChar char="•"/>
              <a:defRPr sz="2000" b="0" i="0" u="none" strike="noStrike" cap="none">
                <a:solidFill>
                  <a:schemeClr val="dk1"/>
                </a:solidFill>
                <a:latin typeface="Overpass Medium" pitchFamily="2" charset="77"/>
                <a:ea typeface="Calibri"/>
                <a:cs typeface="Calibri"/>
                <a:sym typeface="Calibri"/>
              </a:defRPr>
            </a:lvl1pPr>
            <a:lvl2pPr marL="8763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  <a:defRPr sz="2000" b="0" i="0" u="none" strike="noStrike" cap="none">
                <a:solidFill>
                  <a:schemeClr val="dk1"/>
                </a:solidFill>
                <a:latin typeface="Overpass Medium" pitchFamily="2" charset="77"/>
                <a:ea typeface="Calibri"/>
                <a:cs typeface="Calibri"/>
                <a:sym typeface="Calibri"/>
              </a:defRPr>
            </a:lvl2pPr>
            <a:lvl3pPr marL="13589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  <a:defRPr sz="2000" b="0" i="0" u="none" strike="noStrike" cap="none">
                <a:solidFill>
                  <a:schemeClr val="dk1"/>
                </a:solidFill>
                <a:latin typeface="Overpass Medium" pitchFamily="2" charset="77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2000" b="0" i="0" u="none" strike="noStrike" cap="none">
                <a:solidFill>
                  <a:schemeClr val="dk1"/>
                </a:solidFill>
                <a:latin typeface="Overpass Medium" pitchFamily="2" charset="77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2000" b="0" i="0" u="none" strike="noStrike" cap="none">
                <a:solidFill>
                  <a:schemeClr val="dk1"/>
                </a:solidFill>
                <a:latin typeface="Overpass Medium" pitchFamily="2" charset="77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50800" indent="0">
              <a:buNone/>
            </a:pPr>
            <a:r>
              <a:rPr lang="en-US" sz="1700" dirty="0">
                <a:solidFill>
                  <a:schemeClr val="tx1"/>
                </a:solidFill>
              </a:rPr>
              <a:t>% Change in Expenses = </a:t>
            </a:r>
          </a:p>
          <a:p>
            <a:pPr marL="50800" indent="0">
              <a:buNone/>
            </a:pPr>
            <a:r>
              <a:rPr lang="en-US" sz="1700" dirty="0"/>
              <a:t>= (current op. expenses – past op. expenses) / past op. expenses</a:t>
            </a:r>
          </a:p>
          <a:p>
            <a:pPr marL="50800" indent="0">
              <a:buNone/>
            </a:pPr>
            <a:r>
              <a:rPr lang="en-US" sz="1700" dirty="0"/>
              <a:t>= (3,969,091 – 2,977,987) / 2,977,987</a:t>
            </a:r>
          </a:p>
          <a:p>
            <a:pPr marL="50800" indent="0">
              <a:buNone/>
            </a:pPr>
            <a:r>
              <a:rPr lang="en-US" sz="1700" b="1" dirty="0"/>
              <a:t>= 33% growth in op. expenses</a:t>
            </a:r>
          </a:p>
          <a:p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8DF2C2-F9F3-CCD5-23BF-8805C1C6FEDF}"/>
              </a:ext>
            </a:extLst>
          </p:cNvPr>
          <p:cNvSpPr/>
          <p:nvPr/>
        </p:nvSpPr>
        <p:spPr>
          <a:xfrm>
            <a:off x="3870961" y="6091699"/>
            <a:ext cx="1661595" cy="155448"/>
          </a:xfrm>
          <a:prstGeom prst="rect">
            <a:avLst/>
          </a:prstGeom>
          <a:noFill/>
          <a:ln w="28575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4484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  <p:bldP spid="8" grpId="0" animBg="1"/>
      <p:bldP spid="9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6AC5F2A-BA77-7F21-1B26-489A5B77CEE9}"/>
              </a:ext>
            </a:extLst>
          </p:cNvPr>
          <p:cNvSpPr txBox="1"/>
          <p:nvPr/>
        </p:nvSpPr>
        <p:spPr>
          <a:xfrm>
            <a:off x="398901" y="440548"/>
            <a:ext cx="84402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bviously Narw Bold" pitchFamily="82" charset="77"/>
                <a:cs typeface="Arial"/>
                <a:sym typeface="Arial"/>
              </a:rPr>
              <a:t>The six core financial metrics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7308FB0-6423-FF93-D9BF-D7AFA91420B9}"/>
              </a:ext>
            </a:extLst>
          </p:cNvPr>
          <p:cNvSpPr txBox="1"/>
          <p:nvPr/>
        </p:nvSpPr>
        <p:spPr>
          <a:xfrm>
            <a:off x="771190" y="2430906"/>
            <a:ext cx="3626765" cy="12108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verpass Medium" pitchFamily="2" charset="77"/>
                <a:cs typeface="Arial" panose="020B0604020202020204" pitchFamily="34" charset="0"/>
                <a:sym typeface="Arial"/>
              </a:rPr>
              <a:t>% Change in (Unrestricted) Operating Revenue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E968978-758C-10F9-2BFB-255E8E4452A5}"/>
              </a:ext>
            </a:extLst>
          </p:cNvPr>
          <p:cNvSpPr txBox="1"/>
          <p:nvPr/>
        </p:nvSpPr>
        <p:spPr>
          <a:xfrm>
            <a:off x="5024227" y="2441435"/>
            <a:ext cx="348986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verpass Medium" pitchFamily="2" charset="77"/>
                <a:cs typeface="Arial" panose="020B0604020202020204" pitchFamily="34" charset="0"/>
                <a:sym typeface="Arial"/>
              </a:rPr>
              <a:t>Days of Cash on Hand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64EA0D5-9B9C-5163-7D20-73E906152615}"/>
              </a:ext>
            </a:extLst>
          </p:cNvPr>
          <p:cNvSpPr txBox="1"/>
          <p:nvPr/>
        </p:nvSpPr>
        <p:spPr>
          <a:xfrm>
            <a:off x="9059069" y="2499737"/>
            <a:ext cx="3489869" cy="4033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verpass Medium" pitchFamily="2" charset="77"/>
                <a:cs typeface="Arial" panose="020B0604020202020204" pitchFamily="34" charset="0"/>
                <a:sym typeface="Arial"/>
              </a:rPr>
              <a:t>Debt-to-Equity Ratio 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1BE4535-73D6-2D46-6ECF-8CB49A280374}"/>
              </a:ext>
            </a:extLst>
          </p:cNvPr>
          <p:cNvCxnSpPr>
            <a:cxnSpLocks/>
          </p:cNvCxnSpPr>
          <p:nvPr/>
        </p:nvCxnSpPr>
        <p:spPr>
          <a:xfrm>
            <a:off x="4419280" y="1768444"/>
            <a:ext cx="0" cy="3613203"/>
          </a:xfrm>
          <a:prstGeom prst="line">
            <a:avLst/>
          </a:prstGeom>
          <a:ln w="19050">
            <a:solidFill>
              <a:schemeClr val="bg1">
                <a:alpha val="72134"/>
              </a:schemeClr>
            </a:solidFill>
          </a:ln>
          <a:effectLst>
            <a:outerShdw blurRad="127000" dist="50800" dir="2700000" algn="tl" rotWithShape="0">
              <a:prstClr val="black">
                <a:alpha val="3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6260FF7-E0D4-2060-4406-678C729DFFCD}"/>
              </a:ext>
            </a:extLst>
          </p:cNvPr>
          <p:cNvCxnSpPr>
            <a:cxnSpLocks/>
          </p:cNvCxnSpPr>
          <p:nvPr/>
        </p:nvCxnSpPr>
        <p:spPr>
          <a:xfrm>
            <a:off x="8471274" y="1768444"/>
            <a:ext cx="0" cy="3613203"/>
          </a:xfrm>
          <a:prstGeom prst="line">
            <a:avLst/>
          </a:prstGeom>
          <a:ln w="19050">
            <a:solidFill>
              <a:schemeClr val="bg1">
                <a:alpha val="72134"/>
              </a:schemeClr>
            </a:solidFill>
          </a:ln>
          <a:effectLst>
            <a:outerShdw blurRad="127000" dist="50800" dir="2700000" algn="tl" rotWithShape="0">
              <a:prstClr val="black">
                <a:alpha val="3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FD5AC5E8-AAC6-9B61-F2B6-10A7E5C4D6C4}"/>
              </a:ext>
            </a:extLst>
          </p:cNvPr>
          <p:cNvSpPr txBox="1"/>
          <p:nvPr/>
        </p:nvSpPr>
        <p:spPr>
          <a:xfrm>
            <a:off x="771191" y="3754752"/>
            <a:ext cx="3489868" cy="523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verpass Medium" pitchFamily="2" charset="77"/>
                <a:cs typeface="Arial" panose="020B0604020202020204" pitchFamily="34" charset="0"/>
                <a:sym typeface="Arial"/>
              </a:rPr>
              <a:t>% Change in Expenses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D29DCF-F735-7C86-538B-81135D2C9FF6}"/>
              </a:ext>
            </a:extLst>
          </p:cNvPr>
          <p:cNvSpPr txBox="1"/>
          <p:nvPr/>
        </p:nvSpPr>
        <p:spPr>
          <a:xfrm>
            <a:off x="771190" y="4321733"/>
            <a:ext cx="3489868" cy="523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verpass Medium" pitchFamily="2" charset="77"/>
                <a:cs typeface="Arial" panose="020B0604020202020204" pitchFamily="34" charset="0"/>
                <a:sym typeface="Arial"/>
              </a:rPr>
              <a:t>Net Margin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66F49E-BDA4-96AF-26BD-8B5A0F648A0F}"/>
              </a:ext>
            </a:extLst>
          </p:cNvPr>
          <p:cNvSpPr txBox="1"/>
          <p:nvPr/>
        </p:nvSpPr>
        <p:spPr>
          <a:xfrm>
            <a:off x="771190" y="4995369"/>
            <a:ext cx="3489868" cy="523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verpass Medium" pitchFamily="2" charset="77"/>
                <a:cs typeface="Arial" panose="020B0604020202020204" pitchFamily="34" charset="0"/>
                <a:sym typeface="Arial"/>
              </a:rPr>
              <a:t>Earned Revenue Cost Coverage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B78402-EF4F-F905-C574-48A8C9D58856}"/>
              </a:ext>
            </a:extLst>
          </p:cNvPr>
          <p:cNvSpPr txBox="1"/>
          <p:nvPr/>
        </p:nvSpPr>
        <p:spPr>
          <a:xfrm>
            <a:off x="394690" y="1521012"/>
            <a:ext cx="23641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9693"/>
                </a:solidFill>
                <a:effectLst/>
                <a:uLnTx/>
                <a:uFillTx/>
                <a:latin typeface="Obviously Narw Bold" panose="040D0808050403040306" pitchFamily="82" charset="0"/>
                <a:cs typeface="Arial"/>
                <a:sym typeface="Arial"/>
              </a:rPr>
              <a:t>Profitability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DC49AA-B0F2-38F1-DCC0-21CE1BF86C4B}"/>
              </a:ext>
            </a:extLst>
          </p:cNvPr>
          <p:cNvSpPr txBox="1"/>
          <p:nvPr/>
        </p:nvSpPr>
        <p:spPr>
          <a:xfrm>
            <a:off x="4358317" y="1516009"/>
            <a:ext cx="25725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9693"/>
                </a:solidFill>
                <a:effectLst/>
                <a:uLnTx/>
                <a:uFillTx/>
                <a:latin typeface="Obviously Narw Bold" panose="040D0808050403040306" pitchFamily="82" charset="0"/>
                <a:cs typeface="Arial"/>
                <a:sym typeface="Arial"/>
              </a:rPr>
              <a:t>Liquidity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CAF9F44-FBA9-CFDA-BBFC-FEC6FFAAA5A5}"/>
              </a:ext>
            </a:extLst>
          </p:cNvPr>
          <p:cNvSpPr txBox="1"/>
          <p:nvPr/>
        </p:nvSpPr>
        <p:spPr>
          <a:xfrm>
            <a:off x="8221522" y="1567532"/>
            <a:ext cx="22178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9693"/>
                </a:solidFill>
                <a:effectLst/>
                <a:uLnTx/>
                <a:uFillTx/>
                <a:latin typeface="Obviously Narw Bold" panose="040D0808050403040306" pitchFamily="82" charset="0"/>
                <a:cs typeface="Arial"/>
                <a:sym typeface="Arial"/>
              </a:rPr>
              <a:t>Leverage </a:t>
            </a:r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05FCE438-1249-3ED4-D28E-F93B2B40911A}"/>
              </a:ext>
            </a:extLst>
          </p:cNvPr>
          <p:cNvSpPr/>
          <p:nvPr/>
        </p:nvSpPr>
        <p:spPr>
          <a:xfrm flipV="1">
            <a:off x="2212016" y="2058053"/>
            <a:ext cx="5103744" cy="57270"/>
          </a:xfrm>
          <a:prstGeom prst="arc">
            <a:avLst/>
          </a:prstGeom>
          <a:solidFill>
            <a:schemeClr val="accent3"/>
          </a:solidFill>
          <a:ln w="635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9693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B8ACAFC8-14CA-8B8F-1C4F-0DC44C20ACB0}"/>
              </a:ext>
            </a:extLst>
          </p:cNvPr>
          <p:cNvSpPr/>
          <p:nvPr/>
        </p:nvSpPr>
        <p:spPr>
          <a:xfrm flipV="1">
            <a:off x="6043878" y="2058053"/>
            <a:ext cx="5103744" cy="57270"/>
          </a:xfrm>
          <a:prstGeom prst="arc">
            <a:avLst/>
          </a:prstGeom>
          <a:solidFill>
            <a:schemeClr val="accent3"/>
          </a:solidFill>
          <a:ln w="635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9693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C98523E4-2C94-DB59-2275-8D8E0AEDEBCE}"/>
              </a:ext>
            </a:extLst>
          </p:cNvPr>
          <p:cNvSpPr/>
          <p:nvPr/>
        </p:nvSpPr>
        <p:spPr>
          <a:xfrm flipV="1">
            <a:off x="-2042947" y="2058053"/>
            <a:ext cx="5103744" cy="57270"/>
          </a:xfrm>
          <a:prstGeom prst="arc">
            <a:avLst/>
          </a:prstGeom>
          <a:solidFill>
            <a:schemeClr val="accent3"/>
          </a:solidFill>
          <a:ln w="635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9693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C88DC00-6B27-16D2-EF62-9CAB7F69DEF9}"/>
              </a:ext>
            </a:extLst>
          </p:cNvPr>
          <p:cNvSpPr/>
          <p:nvPr/>
        </p:nvSpPr>
        <p:spPr>
          <a:xfrm>
            <a:off x="369200" y="2443319"/>
            <a:ext cx="367266" cy="367266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verpass" pitchFamily="2" charset="0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965C200-9C6A-9C6C-B5C7-C1BBF129A708}"/>
              </a:ext>
            </a:extLst>
          </p:cNvPr>
          <p:cNvSpPr/>
          <p:nvPr/>
        </p:nvSpPr>
        <p:spPr>
          <a:xfrm>
            <a:off x="369200" y="3776258"/>
            <a:ext cx="367266" cy="367266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verpass" pitchFamily="2" charset="0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B768FD1-658C-3E13-DE59-E10C54B6DA7F}"/>
              </a:ext>
            </a:extLst>
          </p:cNvPr>
          <p:cNvSpPr/>
          <p:nvPr/>
        </p:nvSpPr>
        <p:spPr>
          <a:xfrm>
            <a:off x="369200" y="4369373"/>
            <a:ext cx="367266" cy="367266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verpass" pitchFamily="2" charset="0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B35EFDA-95FF-718C-884D-3BDA655E3756}"/>
              </a:ext>
            </a:extLst>
          </p:cNvPr>
          <p:cNvSpPr/>
          <p:nvPr/>
        </p:nvSpPr>
        <p:spPr>
          <a:xfrm>
            <a:off x="369200" y="5060233"/>
            <a:ext cx="367266" cy="367266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verpass" pitchFamily="2" charset="0"/>
                <a:ea typeface="+mn-ea"/>
                <a:cs typeface="+mn-cs"/>
                <a:sym typeface="Arial"/>
              </a:rPr>
              <a:t>4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3A878A28-957D-8570-340A-AD0C2B8409B0}"/>
              </a:ext>
            </a:extLst>
          </p:cNvPr>
          <p:cNvSpPr/>
          <p:nvPr/>
        </p:nvSpPr>
        <p:spPr>
          <a:xfrm>
            <a:off x="4670972" y="2488781"/>
            <a:ext cx="367266" cy="367266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verpass" pitchFamily="2" charset="0"/>
                <a:ea typeface="+mn-ea"/>
                <a:cs typeface="+mn-cs"/>
                <a:sym typeface="Arial"/>
              </a:rPr>
              <a:t>5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9AD6C54B-F11B-DA92-BAC1-2FDDECA923A8}"/>
              </a:ext>
            </a:extLst>
          </p:cNvPr>
          <p:cNvSpPr/>
          <p:nvPr/>
        </p:nvSpPr>
        <p:spPr>
          <a:xfrm>
            <a:off x="8676305" y="2521979"/>
            <a:ext cx="367266" cy="367266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000" dirty="0">
                <a:solidFill>
                  <a:srgbClr val="FFFFFF"/>
                </a:solidFill>
                <a:latin typeface="Overpass" pitchFamily="2" charset="0"/>
              </a:rPr>
              <a:t>6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verpass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1EC91FD-AE12-F105-FF62-2A3C15A2653E}"/>
              </a:ext>
            </a:extLst>
          </p:cNvPr>
          <p:cNvSpPr/>
          <p:nvPr/>
        </p:nvSpPr>
        <p:spPr>
          <a:xfrm>
            <a:off x="90729" y="4216689"/>
            <a:ext cx="4345704" cy="1810773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1268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6D36511-F8B9-EB9E-EAC0-A5F0BF7B7CFD}"/>
              </a:ext>
            </a:extLst>
          </p:cNvPr>
          <p:cNvCxnSpPr/>
          <p:nvPr/>
        </p:nvCxnSpPr>
        <p:spPr>
          <a:xfrm>
            <a:off x="0" y="1356477"/>
            <a:ext cx="1219200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22">
            <a:extLst>
              <a:ext uri="{FF2B5EF4-FFF2-40B4-BE49-F238E27FC236}">
                <a16:creationId xmlns:a16="http://schemas.microsoft.com/office/drawing/2014/main" id="{6FE6F27C-D6DA-60AA-FE61-910CCBC9CE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4364" y="610461"/>
            <a:ext cx="9696243" cy="553998"/>
          </a:xfrm>
        </p:spPr>
        <p:txBody>
          <a:bodyPr/>
          <a:lstStyle/>
          <a:p>
            <a:r>
              <a:rPr lang="en-US" sz="4000" dirty="0"/>
              <a:t>Introductions </a:t>
            </a:r>
          </a:p>
        </p:txBody>
      </p:sp>
      <p:sp>
        <p:nvSpPr>
          <p:cNvPr id="13" name="Google Shape;214;p27">
            <a:extLst>
              <a:ext uri="{FF2B5EF4-FFF2-40B4-BE49-F238E27FC236}">
                <a16:creationId xmlns:a16="http://schemas.microsoft.com/office/drawing/2014/main" id="{9D472B65-0DE0-55AE-1C1F-07E31402F041}"/>
              </a:ext>
            </a:extLst>
          </p:cNvPr>
          <p:cNvSpPr txBox="1"/>
          <p:nvPr/>
        </p:nvSpPr>
        <p:spPr>
          <a:xfrm>
            <a:off x="4464584" y="4667078"/>
            <a:ext cx="2535555" cy="984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EFE"/>
                </a:solidFill>
                <a:effectLst/>
                <a:uLnTx/>
                <a:uFillTx/>
                <a:latin typeface="Obviously Narw Bold" panose="040D0808050403040306" pitchFamily="82" charset="0"/>
                <a:cs typeface="Arial"/>
                <a:sym typeface="Arial"/>
              </a:rPr>
              <a:t>Rony Cepeda Mekosh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verpass Medium" panose="020B0604020202020204" charset="0"/>
                <a:cs typeface="Arial"/>
                <a:sym typeface="Arial"/>
              </a:rPr>
              <a:t>Senior Manager </a:t>
            </a:r>
            <a:b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verpass Medium" panose="020B0604020202020204" charset="0"/>
                <a:cs typeface="Arial"/>
                <a:sym typeface="Arial"/>
              </a:rPr>
            </a:b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verpass Medium" panose="020B0604020202020204" charset="0"/>
                <a:cs typeface="Arial"/>
                <a:sym typeface="Arial"/>
              </a:rPr>
              <a:t>Capacity Building</a:t>
            </a: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73C0CC2B-CAFA-46F6-6DFE-1BBE6DDEC9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1890" r="1890"/>
          <a:stretch/>
        </p:blipFill>
        <p:spPr bwMode="auto">
          <a:xfrm>
            <a:off x="4633213" y="2286000"/>
            <a:ext cx="2198296" cy="2286000"/>
          </a:xfrm>
          <a:prstGeom prst="ellipse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DBA7B7-8EEF-E879-DD94-022DE8C0AB6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98734" y="5708412"/>
            <a:ext cx="1082127" cy="1082127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C93D03-1CE4-0DAB-0A16-C7F7364B44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867" y="1468494"/>
            <a:ext cx="4927693" cy="5174079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496BF6BB-7727-3C24-08E5-D2E3817F51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6612" y="528821"/>
            <a:ext cx="11550425" cy="443198"/>
          </a:xfrm>
        </p:spPr>
        <p:txBody>
          <a:bodyPr/>
          <a:lstStyle/>
          <a:p>
            <a:r>
              <a:rPr lang="en-US" u="sng" dirty="0"/>
              <a:t>Profitability</a:t>
            </a:r>
            <a:r>
              <a:rPr lang="en-US" dirty="0"/>
              <a:t>: Net Margin and Earned Revenue Cost Coverage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2D0C31-4CFC-4B06-A1B3-9D4695D16DF9}"/>
              </a:ext>
            </a:extLst>
          </p:cNvPr>
          <p:cNvSpPr txBox="1"/>
          <p:nvPr/>
        </p:nvSpPr>
        <p:spPr>
          <a:xfrm>
            <a:off x="497712" y="3469413"/>
            <a:ext cx="2989429" cy="523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EF4423"/>
                </a:solidFill>
                <a:effectLst/>
                <a:uLnTx/>
                <a:uFillTx/>
                <a:latin typeface="Overpass Medium" pitchFamily="2" charset="77"/>
                <a:cs typeface="Arial" panose="020B0604020202020204" pitchFamily="34" charset="0"/>
                <a:sym typeface="Arial"/>
              </a:rPr>
              <a:t>Net Margin: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verpass Medium" pitchFamily="2" charset="77"/>
                <a:cs typeface="Arial" panose="020B0604020202020204" pitchFamily="34" charset="0"/>
                <a:sym typeface="Arial"/>
              </a:rPr>
              <a:t>How profitable is the ESE? How much do I have left over to reinvest?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verpass Medium" pitchFamily="2" charset="77"/>
              <a:cs typeface="Arial" panose="020B060402020202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verpass Medium" pitchFamily="2" charset="77"/>
              <a:cs typeface="Arial" panose="020B060402020202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verpass Medium" pitchFamily="2" charset="77"/>
              <a:cs typeface="Arial" panose="020B060402020202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verpass Medium" pitchFamily="2" charset="77"/>
              <a:cs typeface="Arial" panose="020B0604020202020204" pitchFamily="34" charset="0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ABCB0A-9BF3-3D69-F145-8869F07ABE67}"/>
              </a:ext>
            </a:extLst>
          </p:cNvPr>
          <p:cNvSpPr txBox="1"/>
          <p:nvPr/>
        </p:nvSpPr>
        <p:spPr>
          <a:xfrm>
            <a:off x="8548542" y="3469413"/>
            <a:ext cx="3717390" cy="523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EF4423"/>
                </a:solidFill>
                <a:effectLst/>
                <a:uLnTx/>
                <a:uFillTx/>
                <a:latin typeface="Overpass Medium" pitchFamily="2" charset="77"/>
                <a:cs typeface="Arial" panose="020B0604020202020204" pitchFamily="34" charset="0"/>
                <a:sym typeface="Arial"/>
              </a:rPr>
              <a:t>Earned Revenue Cost Coverage: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verpass Medium" pitchFamily="2" charset="77"/>
                <a:cs typeface="Arial" panose="020B0604020202020204" pitchFamily="34" charset="0"/>
                <a:sym typeface="Arial"/>
              </a:rPr>
              <a:t>How much of the ESE’s costs are covered by earned revenue?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verpass Medium" pitchFamily="2" charset="77"/>
              <a:cs typeface="Arial" panose="020B060402020202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verpass Medium" pitchFamily="2" charset="77"/>
              <a:cs typeface="Arial" panose="020B060402020202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verpass Medium" pitchFamily="2" charset="77"/>
              <a:cs typeface="Arial" panose="020B0604020202020204" pitchFamily="34" charset="0"/>
              <a:sym typeface="Arial"/>
            </a:endParaRPr>
          </a:p>
        </p:txBody>
      </p:sp>
      <p:sp>
        <p:nvSpPr>
          <p:cNvPr id="2" name="Left Arrow 53">
            <a:extLst>
              <a:ext uri="{FF2B5EF4-FFF2-40B4-BE49-F238E27FC236}">
                <a16:creationId xmlns:a16="http://schemas.microsoft.com/office/drawing/2014/main" id="{CD5621FE-A34C-B720-CD25-67EFC3F5A37A}"/>
              </a:ext>
            </a:extLst>
          </p:cNvPr>
          <p:cNvSpPr/>
          <p:nvPr/>
        </p:nvSpPr>
        <p:spPr>
          <a:xfrm flipH="1">
            <a:off x="2041738" y="2855830"/>
            <a:ext cx="1440382" cy="453817"/>
          </a:xfrm>
          <a:prstGeom prst="leftArrow">
            <a:avLst/>
          </a:prstGeom>
          <a:solidFill>
            <a:schemeClr val="accent5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91440" tIns="45721" rIns="91440" bIns="45721"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verpass Medium" pitchFamily="2" charset="0"/>
                <a:ea typeface="+mn-ea"/>
                <a:cs typeface="+mn-cs"/>
                <a:sym typeface="Arial"/>
              </a:rPr>
              <a:t>Revenue</a:t>
            </a:r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verpass Medium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16" name="Left Arrow 53">
            <a:extLst>
              <a:ext uri="{FF2B5EF4-FFF2-40B4-BE49-F238E27FC236}">
                <a16:creationId xmlns:a16="http://schemas.microsoft.com/office/drawing/2014/main" id="{741ABA83-0553-33D1-4B00-420646CBCACC}"/>
              </a:ext>
            </a:extLst>
          </p:cNvPr>
          <p:cNvSpPr/>
          <p:nvPr/>
        </p:nvSpPr>
        <p:spPr>
          <a:xfrm flipH="1">
            <a:off x="2192626" y="6127000"/>
            <a:ext cx="1440382" cy="453817"/>
          </a:xfrm>
          <a:prstGeom prst="leftArrow">
            <a:avLst/>
          </a:prstGeom>
          <a:solidFill>
            <a:schemeClr val="accent5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91440" tIns="45721" rIns="91440" bIns="45721"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verpass Medium" pitchFamily="2" charset="0"/>
                <a:ea typeface="+mn-ea"/>
                <a:cs typeface="+mn-cs"/>
                <a:sym typeface="Arial"/>
              </a:rPr>
              <a:t>Net Income</a:t>
            </a:r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verpass Medium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17" name="Left Arrow 53">
            <a:extLst>
              <a:ext uri="{FF2B5EF4-FFF2-40B4-BE49-F238E27FC236}">
                <a16:creationId xmlns:a16="http://schemas.microsoft.com/office/drawing/2014/main" id="{732B7B2E-1918-5D29-C8AF-1DD80165E1C9}"/>
              </a:ext>
            </a:extLst>
          </p:cNvPr>
          <p:cNvSpPr/>
          <p:nvPr/>
        </p:nvSpPr>
        <p:spPr>
          <a:xfrm>
            <a:off x="6604581" y="2451120"/>
            <a:ext cx="2425275" cy="453817"/>
          </a:xfrm>
          <a:prstGeom prst="leftArrow">
            <a:avLst/>
          </a:prstGeom>
          <a:solidFill>
            <a:schemeClr val="accent5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91440" tIns="45721" rIns="91440" bIns="45721"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verpass Medium" pitchFamily="2" charset="0"/>
                <a:ea typeface="+mn-ea"/>
                <a:cs typeface="+mn-cs"/>
                <a:sym typeface="Arial"/>
              </a:rPr>
              <a:t>Earned Revenue</a:t>
            </a:r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verpass Medium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18" name="Left Arrow 53">
            <a:extLst>
              <a:ext uri="{FF2B5EF4-FFF2-40B4-BE49-F238E27FC236}">
                <a16:creationId xmlns:a16="http://schemas.microsoft.com/office/drawing/2014/main" id="{A0F53E33-4CEA-0085-EECA-5ED1D9F972E1}"/>
              </a:ext>
            </a:extLst>
          </p:cNvPr>
          <p:cNvSpPr/>
          <p:nvPr/>
        </p:nvSpPr>
        <p:spPr>
          <a:xfrm>
            <a:off x="6541880" y="5426398"/>
            <a:ext cx="2522188" cy="453817"/>
          </a:xfrm>
          <a:prstGeom prst="leftArrow">
            <a:avLst/>
          </a:prstGeom>
          <a:solidFill>
            <a:schemeClr val="accent5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91440" tIns="45721" rIns="91440" bIns="45721"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verpass Medium" pitchFamily="2" charset="0"/>
                <a:ea typeface="+mn-ea"/>
                <a:cs typeface="+mn-cs"/>
                <a:sym typeface="Arial"/>
              </a:rPr>
              <a:t>Operating Expenses</a:t>
            </a:r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verpass Medium" pitchFamily="2" charset="0"/>
              <a:ea typeface="+mn-ea"/>
              <a:cs typeface="+mn-cs"/>
              <a:sym typeface="Arial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8C516C7-023B-88ED-082E-E770D0D42A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52" y="4394211"/>
            <a:ext cx="2656995" cy="659224"/>
          </a:xfrm>
          <a:prstGeom prst="rect">
            <a:avLst/>
          </a:prstGeom>
          <a:noFill/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A9C12D7-7DBD-4D8A-CAC3-1860E2887F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5112" y="4363678"/>
            <a:ext cx="3150873" cy="523441"/>
          </a:xfrm>
          <a:prstGeom prst="rect">
            <a:avLst/>
          </a:prstGeom>
        </p:spPr>
      </p:pic>
      <p:sp>
        <p:nvSpPr>
          <p:cNvPr id="23" name="Left Arrow 53">
            <a:extLst>
              <a:ext uri="{FF2B5EF4-FFF2-40B4-BE49-F238E27FC236}">
                <a16:creationId xmlns:a16="http://schemas.microsoft.com/office/drawing/2014/main" id="{53B21F0F-00E1-FB62-7543-60E82FE3C1C8}"/>
              </a:ext>
            </a:extLst>
          </p:cNvPr>
          <p:cNvSpPr/>
          <p:nvPr/>
        </p:nvSpPr>
        <p:spPr>
          <a:xfrm>
            <a:off x="6604581" y="3032226"/>
            <a:ext cx="2447951" cy="453817"/>
          </a:xfrm>
          <a:prstGeom prst="leftArrow">
            <a:avLst/>
          </a:prstGeom>
          <a:solidFill>
            <a:schemeClr val="accent5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91440" tIns="45721" rIns="91440" bIns="45721"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verpass Medium" pitchFamily="2" charset="0"/>
                <a:ea typeface="+mn-ea"/>
                <a:cs typeface="+mn-cs"/>
                <a:sym typeface="Arial"/>
              </a:rPr>
              <a:t>COGS</a:t>
            </a:r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verpass Medium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74ACA49-A03C-55F2-CDE9-61D7E6F03C2E}"/>
              </a:ext>
            </a:extLst>
          </p:cNvPr>
          <p:cNvSpPr/>
          <p:nvPr/>
        </p:nvSpPr>
        <p:spPr>
          <a:xfrm>
            <a:off x="172741" y="3477583"/>
            <a:ext cx="367266" cy="367266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verpass" pitchFamily="2" charset="0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8E5FB5C-EEB9-25EA-E885-39C3A5C0073D}"/>
              </a:ext>
            </a:extLst>
          </p:cNvPr>
          <p:cNvSpPr/>
          <p:nvPr/>
        </p:nvSpPr>
        <p:spPr>
          <a:xfrm>
            <a:off x="8161581" y="3428548"/>
            <a:ext cx="367266" cy="367266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verpass" pitchFamily="2" charset="0"/>
                <a:ea typeface="+mn-ea"/>
                <a:cs typeface="+mn-cs"/>
                <a:sym typeface="Arial"/>
              </a:rPr>
              <a:t>4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B42D6EC-B95F-09C5-8552-91ADFF1FF45E}"/>
              </a:ext>
            </a:extLst>
          </p:cNvPr>
          <p:cNvSpPr txBox="1"/>
          <p:nvPr/>
        </p:nvSpPr>
        <p:spPr>
          <a:xfrm>
            <a:off x="540007" y="5014408"/>
            <a:ext cx="23728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verpass" pitchFamily="2" charset="0"/>
                <a:cs typeface="Arial"/>
                <a:sym typeface="Arial"/>
              </a:rPr>
              <a:t>Example:</a:t>
            </a:r>
            <a:r>
              <a:rPr kumimoji="0" lang="en-US" sz="1800" b="0" i="1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verpass" pitchFamily="2" charset="0"/>
                <a:cs typeface="Arial"/>
                <a:sym typeface="Arial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800" i="1" baseline="0" dirty="0">
                <a:latin typeface="Overpass" pitchFamily="2" charset="0"/>
              </a:rPr>
              <a:t>24,060</a:t>
            </a:r>
            <a:r>
              <a:rPr lang="en-US" sz="1800" i="1" dirty="0">
                <a:latin typeface="Overpass" pitchFamily="2" charset="0"/>
              </a:rPr>
              <a:t> /  400,000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verpass" pitchFamily="2" charset="0"/>
                <a:cs typeface="Arial"/>
                <a:sym typeface="Arial"/>
              </a:rPr>
              <a:t>= 6%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B4ABA92-0E4E-37AB-340C-913B3390894F}"/>
              </a:ext>
            </a:extLst>
          </p:cNvPr>
          <p:cNvSpPr txBox="1"/>
          <p:nvPr/>
        </p:nvSpPr>
        <p:spPr>
          <a:xfrm>
            <a:off x="8548542" y="4935392"/>
            <a:ext cx="35476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verpass" pitchFamily="2" charset="0"/>
                <a:cs typeface="Arial"/>
                <a:sym typeface="Arial"/>
              </a:rPr>
              <a:t>Example: </a:t>
            </a:r>
          </a:p>
          <a:p>
            <a:pPr lvl="0"/>
            <a:r>
              <a:rPr lang="en-US" sz="1800" i="1" dirty="0">
                <a:latin typeface="Overpass" pitchFamily="2" charset="0"/>
              </a:rPr>
              <a:t> 160,000 / (220,000 + 153,240) </a:t>
            </a:r>
          </a:p>
          <a:p>
            <a:pPr lvl="0" algn="ctr"/>
            <a:r>
              <a:rPr lang="en-US" sz="1800" i="1" dirty="0">
                <a:latin typeface="Overpass" pitchFamily="2" charset="0"/>
              </a:rPr>
              <a:t>=</a:t>
            </a:r>
          </a:p>
          <a:p>
            <a:pPr lvl="0" algn="ctr"/>
            <a:r>
              <a:rPr lang="en-US" sz="1800" i="1" dirty="0">
                <a:latin typeface="Overpass" pitchFamily="2" charset="0"/>
              </a:rPr>
              <a:t> 43%</a:t>
            </a:r>
          </a:p>
        </p:txBody>
      </p:sp>
    </p:spTree>
    <p:extLst>
      <p:ext uri="{BB962C8B-B14F-4D97-AF65-F5344CB8AC3E}">
        <p14:creationId xmlns:p14="http://schemas.microsoft.com/office/powerpoint/2010/main" val="4099174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2" grpId="0" animBg="1"/>
      <p:bldP spid="16" grpId="0" animBg="1"/>
      <p:bldP spid="17" grpId="0" animBg="1"/>
      <p:bldP spid="18" grpId="0" animBg="1"/>
      <p:bldP spid="23" grpId="0" animBg="1"/>
      <p:bldP spid="25" grpId="0" animBg="1"/>
      <p:bldP spid="26" grpId="0" animBg="1"/>
      <p:bldP spid="35" grpId="0"/>
      <p:bldP spid="3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496BF6BB-7727-3C24-08E5-D2E3817F51C1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83602" y="353912"/>
            <a:ext cx="10639425" cy="442913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Obviously Narw Bold" panose="040D0808050403040306" pitchFamily="82" charset="0"/>
              </a:rPr>
              <a:t>What can these numbers tell you?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F8AAD1D-5BA7-73E5-9ACD-CBA39CE80DA3}"/>
              </a:ext>
            </a:extLst>
          </p:cNvPr>
          <p:cNvSpPr txBox="1"/>
          <p:nvPr/>
        </p:nvSpPr>
        <p:spPr>
          <a:xfrm>
            <a:off x="239293" y="997982"/>
            <a:ext cx="11193319" cy="569386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tabLst/>
              <a:defRPr/>
            </a:pPr>
            <a:r>
              <a:rPr kumimoji="0" lang="en-US" sz="2800" b="1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verpass"/>
                <a:cs typeface="Arial"/>
                <a:sym typeface="Arial"/>
              </a:rPr>
              <a:t>Net Margin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verpass"/>
                <a:cs typeface="Arial"/>
                <a:sym typeface="Arial"/>
              </a:rPr>
              <a:t>How ‘efficient’ is the organization is at converting sales into profit?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verpass" pitchFamily="2" charset="0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verpass"/>
                <a:cs typeface="Arial"/>
                <a:sym typeface="Arial"/>
              </a:rPr>
              <a:t>After covering costs, how much does the ESE have left to invest back into the organization (to afford things like expansion) or to afford debt?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verpass" pitchFamily="2" charset="0"/>
              <a:cs typeface="Arial"/>
              <a:sym typeface="Arial"/>
            </a:endParaRPr>
          </a:p>
          <a:p>
            <a:pPr marL="285750" lvl="0" indent="-285750"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FF"/>
                </a:solidFill>
                <a:latin typeface="Overpass" pitchFamily="2" charset="0"/>
              </a:rPr>
              <a:t>Compare to average industry net margin: </a:t>
            </a:r>
            <a:r>
              <a:rPr lang="en-US" sz="2800" dirty="0">
                <a:solidFill>
                  <a:srgbClr val="FFFFFF"/>
                </a:solidFill>
                <a:latin typeface="Overpass" pitchFamily="2" charset="0"/>
                <a:hlinkClick r:id="rId3"/>
              </a:rPr>
              <a:t>https://www.venasolutions.com/blog/average-profit-margin-by-industry</a:t>
            </a:r>
            <a:r>
              <a:rPr lang="en-US" sz="2800" dirty="0">
                <a:solidFill>
                  <a:srgbClr val="FFFFFF"/>
                </a:solidFill>
                <a:latin typeface="Overpass" pitchFamily="2" charset="0"/>
              </a:rPr>
              <a:t> </a:t>
            </a:r>
          </a:p>
          <a:p>
            <a:pPr marL="285750" lvl="0" indent="-285750">
              <a:buClr>
                <a:srgbClr val="FFFFFF"/>
              </a:buClr>
              <a:buFont typeface="Arial" panose="020B0604020202020204" pitchFamily="34" charset="0"/>
              <a:buChar char="•"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verpass" pitchFamily="2" charset="0"/>
              <a:cs typeface="Arial"/>
              <a:sym typeface="Arial"/>
            </a:endParaRPr>
          </a:p>
          <a:p>
            <a:pPr marL="285750" lvl="0" indent="-285750"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FF"/>
                </a:solidFill>
                <a:latin typeface="Overpass" pitchFamily="2" charset="0"/>
              </a:rPr>
              <a:t>Use 990s to understand nonprofit net margin averages of similar organizations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verpass" pitchFamily="2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48829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496BF6BB-7727-3C24-08E5-D2E3817F51C1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83602" y="353912"/>
            <a:ext cx="10639425" cy="442913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Obviously Narw Bold" panose="040D0808050403040306" pitchFamily="82" charset="0"/>
              </a:rPr>
              <a:t>What can these numbers tell you?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F8AAD1D-5BA7-73E5-9ACD-CBA39CE80DA3}"/>
              </a:ext>
            </a:extLst>
          </p:cNvPr>
          <p:cNvSpPr txBox="1"/>
          <p:nvPr/>
        </p:nvSpPr>
        <p:spPr>
          <a:xfrm>
            <a:off x="150466" y="1133835"/>
            <a:ext cx="11647907" cy="39703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0">
              <a:buClr>
                <a:srgbClr val="FFFFFF"/>
              </a:buClr>
            </a:pPr>
            <a:r>
              <a:rPr lang="en-US" sz="2800" b="1" u="sng" dirty="0">
                <a:solidFill>
                  <a:srgbClr val="FFFFFF"/>
                </a:solidFill>
                <a:latin typeface="Overpass"/>
              </a:rPr>
              <a:t>Earned Revenue Cost Coverage</a:t>
            </a:r>
          </a:p>
          <a:p>
            <a:pPr marL="457200" lvl="0" indent="-457200">
              <a:buClr>
                <a:srgbClr val="FFFFFF"/>
              </a:buClr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FFFFFF"/>
              </a:solidFill>
              <a:latin typeface="Overpass"/>
            </a:endParaRPr>
          </a:p>
          <a:p>
            <a:pPr marL="457200" lvl="0" indent="-457200"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FF"/>
                </a:solidFill>
                <a:latin typeface="Overpass"/>
              </a:rPr>
              <a:t>Indicates how reliant organization is on contributed revenue to cover costs</a:t>
            </a:r>
          </a:p>
          <a:p>
            <a:pPr marL="457200" lvl="0" indent="-457200">
              <a:buClr>
                <a:srgbClr val="FFFFFF"/>
              </a:buClr>
              <a:buFont typeface="Arial" panose="020B0604020202020204" pitchFamily="34" charset="0"/>
              <a:buChar char="•"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verpass"/>
              <a:cs typeface="Arial"/>
              <a:sym typeface="Arial"/>
            </a:endParaRPr>
          </a:p>
          <a:p>
            <a:pPr marL="457200" lvl="0" indent="-457200"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sz="2800" noProof="0" dirty="0">
                <a:solidFill>
                  <a:srgbClr val="FFFFFF"/>
                </a:solidFill>
                <a:latin typeface="Overpass"/>
              </a:rPr>
              <a:t>Lower cost coverage = means you rely more on contributed revenue (which isn’t </a:t>
            </a:r>
            <a:r>
              <a:rPr lang="en-US" sz="2800" dirty="0">
                <a:solidFill>
                  <a:srgbClr val="FFFFFF"/>
                </a:solidFill>
                <a:latin typeface="Overpass"/>
              </a:rPr>
              <a:t>necessarily bad)</a:t>
            </a:r>
          </a:p>
          <a:p>
            <a:pPr marL="457200" lvl="0" indent="-457200">
              <a:buClr>
                <a:srgbClr val="FFFFFF"/>
              </a:buClr>
              <a:buFont typeface="Arial" panose="020B0604020202020204" pitchFamily="34" charset="0"/>
              <a:buChar char="•"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verpass"/>
              <a:cs typeface="Arial"/>
              <a:sym typeface="Arial"/>
            </a:endParaRPr>
          </a:p>
          <a:p>
            <a:pPr marL="457200" lvl="0" indent="-457200"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FF"/>
                </a:solidFill>
                <a:latin typeface="Overpass"/>
              </a:rPr>
              <a:t>This is helpful to track over time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verpass" pitchFamily="2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03134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D15D041-AE5D-CBDE-9727-99B04D74A8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9208" y="991156"/>
            <a:ext cx="5695907" cy="55239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71A7D7-4B13-853A-B799-FCB02BCB6B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3495" y="126485"/>
            <a:ext cx="10638774" cy="443198"/>
          </a:xfrm>
        </p:spPr>
        <p:txBody>
          <a:bodyPr/>
          <a:lstStyle/>
          <a:p>
            <a:r>
              <a:rPr lang="en-US" dirty="0"/>
              <a:t>Let’s give it a try!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ED120F-880D-D6B5-108D-E72A0E534A4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02128" y="871880"/>
            <a:ext cx="6589871" cy="2101225"/>
          </a:xfrm>
        </p:spPr>
        <p:txBody>
          <a:bodyPr>
            <a:noAutofit/>
          </a:bodyPr>
          <a:lstStyle/>
          <a:p>
            <a:r>
              <a:rPr lang="en-US" sz="1700" dirty="0"/>
              <a:t>Try calculating </a:t>
            </a:r>
            <a:r>
              <a:rPr lang="en-US" sz="1700" b="1" dirty="0">
                <a:solidFill>
                  <a:schemeClr val="accent1"/>
                </a:solidFill>
              </a:rPr>
              <a:t>3.) Net Margin </a:t>
            </a:r>
            <a:r>
              <a:rPr lang="en-US" sz="1700" dirty="0"/>
              <a:t> &amp; </a:t>
            </a:r>
            <a:r>
              <a:rPr lang="en-US" sz="1700" b="1" dirty="0">
                <a:solidFill>
                  <a:schemeClr val="accent1"/>
                </a:solidFill>
              </a:rPr>
              <a:t>4.) Earned Revenue Cost Coverage </a:t>
            </a:r>
            <a:r>
              <a:rPr lang="en-US" sz="1700" dirty="0">
                <a:solidFill>
                  <a:schemeClr val="tx1"/>
                </a:solidFill>
              </a:rPr>
              <a:t>for Employment Social Enterprise “A”. </a:t>
            </a:r>
          </a:p>
          <a:p>
            <a:pPr lvl="1"/>
            <a:r>
              <a:rPr lang="en-US" sz="1700" dirty="0">
                <a:solidFill>
                  <a:schemeClr val="tx1"/>
                </a:solidFill>
              </a:rPr>
              <a:t>Year 2023</a:t>
            </a:r>
          </a:p>
          <a:p>
            <a:pPr lvl="1"/>
            <a:r>
              <a:rPr lang="en-US" sz="1700" dirty="0">
                <a:solidFill>
                  <a:schemeClr val="tx1"/>
                </a:solidFill>
              </a:rPr>
              <a:t>Assume all earned income is operational</a:t>
            </a:r>
          </a:p>
          <a:p>
            <a:pPr lvl="1"/>
            <a:r>
              <a:rPr lang="en-US" sz="1700" dirty="0">
                <a:solidFill>
                  <a:schemeClr val="tx1"/>
                </a:solidFill>
              </a:rPr>
              <a:t>Use your phone’s calculator or your laptop</a:t>
            </a:r>
          </a:p>
          <a:p>
            <a:pPr lvl="1"/>
            <a:r>
              <a:rPr lang="en-US" sz="1700" dirty="0">
                <a:solidFill>
                  <a:schemeClr val="tx1"/>
                </a:solidFill>
              </a:rPr>
              <a:t>Don’t worry about getting the number exactly right</a:t>
            </a:r>
          </a:p>
          <a:p>
            <a:pPr marL="533400" lvl="1" indent="0">
              <a:buNone/>
            </a:pPr>
            <a:endParaRPr lang="en-US" sz="1700" dirty="0">
              <a:solidFill>
                <a:schemeClr val="tx1"/>
              </a:solidFill>
            </a:endParaRPr>
          </a:p>
          <a:p>
            <a:pPr marL="533400" lvl="1" indent="0">
              <a:buNone/>
            </a:pPr>
            <a:endParaRPr lang="en-US" sz="1700" dirty="0">
              <a:solidFill>
                <a:schemeClr val="accent1"/>
              </a:solidFill>
            </a:endParaRPr>
          </a:p>
          <a:p>
            <a:endParaRPr lang="en-US" sz="1700" dirty="0"/>
          </a:p>
          <a:p>
            <a:endParaRPr lang="en-US" sz="17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C7122460-2352-AE0F-CBC9-BF4582B6F305}"/>
              </a:ext>
            </a:extLst>
          </p:cNvPr>
          <p:cNvSpPr txBox="1">
            <a:spLocks/>
          </p:cNvSpPr>
          <p:nvPr/>
        </p:nvSpPr>
        <p:spPr>
          <a:xfrm>
            <a:off x="212844" y="3056355"/>
            <a:ext cx="10639425" cy="2033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937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 panose="020B0604020202020204" pitchFamily="34" charset="0"/>
              <a:buChar char="•"/>
              <a:defRPr sz="2000" b="0" i="0" u="none" strike="noStrike" cap="none">
                <a:solidFill>
                  <a:schemeClr val="dk1"/>
                </a:solidFill>
                <a:latin typeface="Overpass Medium" pitchFamily="2" charset="77"/>
                <a:ea typeface="Calibri"/>
                <a:cs typeface="Calibri"/>
                <a:sym typeface="Calibri"/>
              </a:defRPr>
            </a:lvl1pPr>
            <a:lvl2pPr marL="8763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  <a:defRPr sz="2000" b="0" i="0" u="none" strike="noStrike" cap="none">
                <a:solidFill>
                  <a:schemeClr val="dk1"/>
                </a:solidFill>
                <a:latin typeface="Overpass Medium" pitchFamily="2" charset="77"/>
                <a:ea typeface="Calibri"/>
                <a:cs typeface="Calibri"/>
                <a:sym typeface="Calibri"/>
              </a:defRPr>
            </a:lvl2pPr>
            <a:lvl3pPr marL="13589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  <a:defRPr sz="2000" b="0" i="0" u="none" strike="noStrike" cap="none">
                <a:solidFill>
                  <a:schemeClr val="dk1"/>
                </a:solidFill>
                <a:latin typeface="Overpass Medium" pitchFamily="2" charset="77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2000" b="0" i="0" u="none" strike="noStrike" cap="none">
                <a:solidFill>
                  <a:schemeClr val="dk1"/>
                </a:solidFill>
                <a:latin typeface="Overpass Medium" pitchFamily="2" charset="77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2000" b="0" i="0" u="none" strike="noStrike" cap="none">
                <a:solidFill>
                  <a:schemeClr val="dk1"/>
                </a:solidFill>
                <a:latin typeface="Overpass Medium" pitchFamily="2" charset="77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533400" lvl="1" indent="0">
              <a:buFont typeface="Arial" panose="020B0604020202020204" pitchFamily="34" charset="0"/>
              <a:buNone/>
            </a:pPr>
            <a:endParaRPr lang="en-US" dirty="0">
              <a:solidFill>
                <a:schemeClr val="accent1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1498947-EB7E-65C1-3017-DE862A19E941}"/>
              </a:ext>
            </a:extLst>
          </p:cNvPr>
          <p:cNvSpPr txBox="1">
            <a:spLocks/>
          </p:cNvSpPr>
          <p:nvPr/>
        </p:nvSpPr>
        <p:spPr>
          <a:xfrm>
            <a:off x="5602127" y="3056355"/>
            <a:ext cx="6589871" cy="174015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937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 panose="020B0604020202020204" pitchFamily="34" charset="0"/>
              <a:buChar char="•"/>
              <a:defRPr sz="2000" b="0" i="0" u="none" strike="noStrike" cap="none">
                <a:solidFill>
                  <a:schemeClr val="dk1"/>
                </a:solidFill>
                <a:latin typeface="Overpass Medium" pitchFamily="2" charset="77"/>
                <a:ea typeface="Calibri"/>
                <a:cs typeface="Calibri"/>
                <a:sym typeface="Calibri"/>
              </a:defRPr>
            </a:lvl1pPr>
            <a:lvl2pPr marL="8763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  <a:defRPr sz="2000" b="0" i="0" u="none" strike="noStrike" cap="none">
                <a:solidFill>
                  <a:schemeClr val="dk1"/>
                </a:solidFill>
                <a:latin typeface="Overpass Medium" pitchFamily="2" charset="77"/>
                <a:ea typeface="Calibri"/>
                <a:cs typeface="Calibri"/>
                <a:sym typeface="Calibri"/>
              </a:defRPr>
            </a:lvl2pPr>
            <a:lvl3pPr marL="13589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  <a:defRPr sz="2000" b="0" i="0" u="none" strike="noStrike" cap="none">
                <a:solidFill>
                  <a:schemeClr val="dk1"/>
                </a:solidFill>
                <a:latin typeface="Overpass Medium" pitchFamily="2" charset="77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2000" b="0" i="0" u="none" strike="noStrike" cap="none">
                <a:solidFill>
                  <a:schemeClr val="dk1"/>
                </a:solidFill>
                <a:latin typeface="Overpass Medium" pitchFamily="2" charset="77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2000" b="0" i="0" u="none" strike="noStrike" cap="none">
                <a:solidFill>
                  <a:schemeClr val="dk1"/>
                </a:solidFill>
                <a:latin typeface="Overpass Medium" pitchFamily="2" charset="77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50800" indent="0">
              <a:buNone/>
            </a:pPr>
            <a:r>
              <a:rPr lang="en-US" sz="1700" dirty="0">
                <a:solidFill>
                  <a:schemeClr val="tx1"/>
                </a:solidFill>
              </a:rPr>
              <a:t>Net Margin</a:t>
            </a:r>
          </a:p>
          <a:p>
            <a:pPr marL="57150" indent="0">
              <a:buNone/>
            </a:pPr>
            <a:r>
              <a:rPr lang="en-US" sz="1700" dirty="0">
                <a:solidFill>
                  <a:schemeClr val="tx1"/>
                </a:solidFill>
              </a:rPr>
              <a:t>= Net Income / Total Revenue</a:t>
            </a:r>
          </a:p>
          <a:p>
            <a:pPr marL="57150" indent="0">
              <a:buNone/>
            </a:pPr>
            <a:r>
              <a:rPr lang="en-US" sz="1700" dirty="0">
                <a:solidFill>
                  <a:schemeClr val="tx1"/>
                </a:solidFill>
              </a:rPr>
              <a:t>= -547,510 / 3,421,580</a:t>
            </a:r>
          </a:p>
          <a:p>
            <a:pPr marL="57150" indent="0">
              <a:buNone/>
            </a:pPr>
            <a:r>
              <a:rPr lang="en-US" sz="1700" b="1" dirty="0">
                <a:solidFill>
                  <a:schemeClr val="tx1"/>
                </a:solidFill>
              </a:rPr>
              <a:t>= -</a:t>
            </a:r>
            <a:r>
              <a:rPr lang="en-US" sz="1700" b="1" dirty="0">
                <a:solidFill>
                  <a:schemeClr val="accent1"/>
                </a:solidFill>
              </a:rPr>
              <a:t>16%</a:t>
            </a:r>
            <a:r>
              <a:rPr lang="en-US" sz="1700" b="1" dirty="0">
                <a:solidFill>
                  <a:schemeClr val="tx1"/>
                </a:solidFill>
              </a:rPr>
              <a:t> Net Margin</a:t>
            </a:r>
          </a:p>
          <a:p>
            <a:pPr marL="344488" indent="0">
              <a:buFont typeface="Arial" panose="020B0604020202020204" pitchFamily="34" charset="0"/>
              <a:buNone/>
            </a:pPr>
            <a:endParaRPr lang="en-US" dirty="0">
              <a:solidFill>
                <a:schemeClr val="accent1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B5A5E2E-122C-B96C-3708-DBF2CA112757}"/>
              </a:ext>
            </a:extLst>
          </p:cNvPr>
          <p:cNvSpPr/>
          <p:nvPr/>
        </p:nvSpPr>
        <p:spPr>
          <a:xfrm>
            <a:off x="4886459" y="2837946"/>
            <a:ext cx="642693" cy="155447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06FFA17-7109-91B6-22D4-00268CBF8A90}"/>
              </a:ext>
            </a:extLst>
          </p:cNvPr>
          <p:cNvSpPr txBox="1">
            <a:spLocks/>
          </p:cNvSpPr>
          <p:nvPr/>
        </p:nvSpPr>
        <p:spPr>
          <a:xfrm>
            <a:off x="5602129" y="4952855"/>
            <a:ext cx="6589871" cy="1778659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937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 panose="020B0604020202020204" pitchFamily="34" charset="0"/>
              <a:buChar char="•"/>
              <a:defRPr sz="2000" b="0" i="0" u="none" strike="noStrike" cap="none">
                <a:solidFill>
                  <a:schemeClr val="dk1"/>
                </a:solidFill>
                <a:latin typeface="Overpass Medium" pitchFamily="2" charset="77"/>
                <a:ea typeface="Calibri"/>
                <a:cs typeface="Calibri"/>
                <a:sym typeface="Calibri"/>
              </a:defRPr>
            </a:lvl1pPr>
            <a:lvl2pPr marL="8763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  <a:defRPr sz="2000" b="0" i="0" u="none" strike="noStrike" cap="none">
                <a:solidFill>
                  <a:schemeClr val="dk1"/>
                </a:solidFill>
                <a:latin typeface="Overpass Medium" pitchFamily="2" charset="77"/>
                <a:ea typeface="Calibri"/>
                <a:cs typeface="Calibri"/>
                <a:sym typeface="Calibri"/>
              </a:defRPr>
            </a:lvl2pPr>
            <a:lvl3pPr marL="13589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  <a:defRPr sz="2000" b="0" i="0" u="none" strike="noStrike" cap="none">
                <a:solidFill>
                  <a:schemeClr val="dk1"/>
                </a:solidFill>
                <a:latin typeface="Overpass Medium" pitchFamily="2" charset="77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2000" b="0" i="0" u="none" strike="noStrike" cap="none">
                <a:solidFill>
                  <a:schemeClr val="dk1"/>
                </a:solidFill>
                <a:latin typeface="Overpass Medium" pitchFamily="2" charset="77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2000" b="0" i="0" u="none" strike="noStrike" cap="none">
                <a:solidFill>
                  <a:schemeClr val="dk1"/>
                </a:solidFill>
                <a:latin typeface="Overpass Medium" pitchFamily="2" charset="77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50800" indent="0">
              <a:buNone/>
            </a:pPr>
            <a:r>
              <a:rPr lang="en-US" sz="1700" dirty="0">
                <a:solidFill>
                  <a:schemeClr val="tx1"/>
                </a:solidFill>
              </a:rPr>
              <a:t>Earned Revenue Cost Coverage </a:t>
            </a:r>
          </a:p>
          <a:p>
            <a:pPr marL="50800" indent="0">
              <a:buNone/>
            </a:pPr>
            <a:r>
              <a:rPr lang="en-US" sz="1700" dirty="0"/>
              <a:t>= Earned Revenue / Total Expenses</a:t>
            </a:r>
          </a:p>
          <a:p>
            <a:pPr marL="50800" indent="0">
              <a:buNone/>
            </a:pPr>
            <a:r>
              <a:rPr lang="en-US" sz="1700" dirty="0"/>
              <a:t>= 1,860,653 / 3,969,091</a:t>
            </a:r>
          </a:p>
          <a:p>
            <a:pPr marL="50800" indent="0">
              <a:buNone/>
            </a:pPr>
            <a:r>
              <a:rPr lang="en-US" sz="1700" b="1" dirty="0"/>
              <a:t>= 47% Earned Revenue Cost Coverage</a:t>
            </a:r>
            <a:endParaRPr lang="en-US" b="1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8DF2C2-F9F3-CCD5-23BF-8805C1C6FEDF}"/>
              </a:ext>
            </a:extLst>
          </p:cNvPr>
          <p:cNvSpPr/>
          <p:nvPr/>
        </p:nvSpPr>
        <p:spPr>
          <a:xfrm>
            <a:off x="4886459" y="2513145"/>
            <a:ext cx="642693" cy="155447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3CD5C0A-6394-2DE3-73C0-53403DFF7714}"/>
              </a:ext>
            </a:extLst>
          </p:cNvPr>
          <p:cNvSpPr/>
          <p:nvPr/>
        </p:nvSpPr>
        <p:spPr>
          <a:xfrm>
            <a:off x="4886459" y="6266686"/>
            <a:ext cx="642693" cy="155447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C634645-9223-FBB1-996A-21AB17240A3D}"/>
              </a:ext>
            </a:extLst>
          </p:cNvPr>
          <p:cNvSpPr/>
          <p:nvPr/>
        </p:nvSpPr>
        <p:spPr>
          <a:xfrm>
            <a:off x="4886459" y="6105195"/>
            <a:ext cx="642693" cy="155447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3919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  <p:bldP spid="8" grpId="0" animBg="1"/>
      <p:bldP spid="9" grpId="0" animBg="1"/>
      <p:bldP spid="11" grpId="0" animBg="1"/>
      <p:bldP spid="10" grpId="0" animBg="1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6AC5F2A-BA77-7F21-1B26-489A5B77CEE9}"/>
              </a:ext>
            </a:extLst>
          </p:cNvPr>
          <p:cNvSpPr txBox="1"/>
          <p:nvPr/>
        </p:nvSpPr>
        <p:spPr>
          <a:xfrm>
            <a:off x="398901" y="440548"/>
            <a:ext cx="84402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dirty="0">
                <a:solidFill>
                  <a:srgbClr val="FFFFFF"/>
                </a:solidFill>
                <a:latin typeface="Obviously Narw Bold" pitchFamily="82" charset="77"/>
              </a:rPr>
              <a:t>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bviously Narw Bold" pitchFamily="82" charset="77"/>
                <a:cs typeface="Arial"/>
                <a:sym typeface="Arial"/>
              </a:rPr>
              <a:t>he six core financial metrics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7308FB0-6423-FF93-D9BF-D7AFA91420B9}"/>
              </a:ext>
            </a:extLst>
          </p:cNvPr>
          <p:cNvSpPr txBox="1"/>
          <p:nvPr/>
        </p:nvSpPr>
        <p:spPr>
          <a:xfrm>
            <a:off x="771190" y="2430906"/>
            <a:ext cx="3626765" cy="12108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verpass Medium" pitchFamily="2" charset="77"/>
                <a:cs typeface="Arial" panose="020B0604020202020204" pitchFamily="34" charset="0"/>
                <a:sym typeface="Arial"/>
              </a:rPr>
              <a:t>% Change in (Unrestricted) Operating Revenue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E968978-758C-10F9-2BFB-255E8E4452A5}"/>
              </a:ext>
            </a:extLst>
          </p:cNvPr>
          <p:cNvSpPr txBox="1"/>
          <p:nvPr/>
        </p:nvSpPr>
        <p:spPr>
          <a:xfrm>
            <a:off x="5024227" y="2441435"/>
            <a:ext cx="348986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verpass Medium" pitchFamily="2" charset="77"/>
                <a:cs typeface="Arial" panose="020B0604020202020204" pitchFamily="34" charset="0"/>
                <a:sym typeface="Arial"/>
              </a:rPr>
              <a:t>Days of Cash on Hand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64EA0D5-9B9C-5163-7D20-73E906152615}"/>
              </a:ext>
            </a:extLst>
          </p:cNvPr>
          <p:cNvSpPr txBox="1"/>
          <p:nvPr/>
        </p:nvSpPr>
        <p:spPr>
          <a:xfrm>
            <a:off x="9059069" y="2499737"/>
            <a:ext cx="3489869" cy="4033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verpass Medium" pitchFamily="2" charset="77"/>
                <a:cs typeface="Arial" panose="020B0604020202020204" pitchFamily="34" charset="0"/>
                <a:sym typeface="Arial"/>
              </a:rPr>
              <a:t>Debt-to-Equity Ratio 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1BE4535-73D6-2D46-6ECF-8CB49A280374}"/>
              </a:ext>
            </a:extLst>
          </p:cNvPr>
          <p:cNvCxnSpPr>
            <a:cxnSpLocks/>
          </p:cNvCxnSpPr>
          <p:nvPr/>
        </p:nvCxnSpPr>
        <p:spPr>
          <a:xfrm>
            <a:off x="4419280" y="1768444"/>
            <a:ext cx="0" cy="3613203"/>
          </a:xfrm>
          <a:prstGeom prst="line">
            <a:avLst/>
          </a:prstGeom>
          <a:ln w="19050">
            <a:solidFill>
              <a:schemeClr val="bg1">
                <a:alpha val="72134"/>
              </a:schemeClr>
            </a:solidFill>
          </a:ln>
          <a:effectLst>
            <a:outerShdw blurRad="127000" dist="50800" dir="2700000" algn="tl" rotWithShape="0">
              <a:prstClr val="black">
                <a:alpha val="3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6260FF7-E0D4-2060-4406-678C729DFFCD}"/>
              </a:ext>
            </a:extLst>
          </p:cNvPr>
          <p:cNvCxnSpPr>
            <a:cxnSpLocks/>
          </p:cNvCxnSpPr>
          <p:nvPr/>
        </p:nvCxnSpPr>
        <p:spPr>
          <a:xfrm>
            <a:off x="8471274" y="1768444"/>
            <a:ext cx="0" cy="3613203"/>
          </a:xfrm>
          <a:prstGeom prst="line">
            <a:avLst/>
          </a:prstGeom>
          <a:ln w="19050">
            <a:solidFill>
              <a:schemeClr val="bg1">
                <a:alpha val="72134"/>
              </a:schemeClr>
            </a:solidFill>
          </a:ln>
          <a:effectLst>
            <a:outerShdw blurRad="127000" dist="50800" dir="2700000" algn="tl" rotWithShape="0">
              <a:prstClr val="black">
                <a:alpha val="3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FD5AC5E8-AAC6-9B61-F2B6-10A7E5C4D6C4}"/>
              </a:ext>
            </a:extLst>
          </p:cNvPr>
          <p:cNvSpPr txBox="1"/>
          <p:nvPr/>
        </p:nvSpPr>
        <p:spPr>
          <a:xfrm>
            <a:off x="771191" y="3754752"/>
            <a:ext cx="3489868" cy="523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verpass Medium" pitchFamily="2" charset="77"/>
                <a:cs typeface="Arial" panose="020B0604020202020204" pitchFamily="34" charset="0"/>
                <a:sym typeface="Arial"/>
              </a:rPr>
              <a:t>% Change in Expenses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D29DCF-F735-7C86-538B-81135D2C9FF6}"/>
              </a:ext>
            </a:extLst>
          </p:cNvPr>
          <p:cNvSpPr txBox="1"/>
          <p:nvPr/>
        </p:nvSpPr>
        <p:spPr>
          <a:xfrm>
            <a:off x="771190" y="4321733"/>
            <a:ext cx="3489868" cy="523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verpass Medium" pitchFamily="2" charset="77"/>
                <a:cs typeface="Arial" panose="020B0604020202020204" pitchFamily="34" charset="0"/>
                <a:sym typeface="Arial"/>
              </a:rPr>
              <a:t>Net Margin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66F49E-BDA4-96AF-26BD-8B5A0F648A0F}"/>
              </a:ext>
            </a:extLst>
          </p:cNvPr>
          <p:cNvSpPr txBox="1"/>
          <p:nvPr/>
        </p:nvSpPr>
        <p:spPr>
          <a:xfrm>
            <a:off x="771190" y="4995369"/>
            <a:ext cx="3489868" cy="523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verpass Medium" pitchFamily="2" charset="77"/>
                <a:cs typeface="Arial" panose="020B0604020202020204" pitchFamily="34" charset="0"/>
                <a:sym typeface="Arial"/>
              </a:rPr>
              <a:t>Earned Revenue Cost Coverage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B78402-EF4F-F905-C574-48A8C9D58856}"/>
              </a:ext>
            </a:extLst>
          </p:cNvPr>
          <p:cNvSpPr txBox="1"/>
          <p:nvPr/>
        </p:nvSpPr>
        <p:spPr>
          <a:xfrm>
            <a:off x="394690" y="1521012"/>
            <a:ext cx="23641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9693"/>
                </a:solidFill>
                <a:effectLst/>
                <a:uLnTx/>
                <a:uFillTx/>
                <a:latin typeface="Obviously Narw Bold" panose="040D0808050403040306" pitchFamily="82" charset="0"/>
                <a:cs typeface="Arial"/>
                <a:sym typeface="Arial"/>
              </a:rPr>
              <a:t>Profitability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DC49AA-B0F2-38F1-DCC0-21CE1BF86C4B}"/>
              </a:ext>
            </a:extLst>
          </p:cNvPr>
          <p:cNvSpPr txBox="1"/>
          <p:nvPr/>
        </p:nvSpPr>
        <p:spPr>
          <a:xfrm>
            <a:off x="4358317" y="1516009"/>
            <a:ext cx="25725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9693"/>
                </a:solidFill>
                <a:effectLst/>
                <a:uLnTx/>
                <a:uFillTx/>
                <a:latin typeface="Obviously Narw Bold" panose="040D0808050403040306" pitchFamily="82" charset="0"/>
                <a:cs typeface="Arial"/>
                <a:sym typeface="Arial"/>
              </a:rPr>
              <a:t>Liquidity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CAF9F44-FBA9-CFDA-BBFC-FEC6FFAAA5A5}"/>
              </a:ext>
            </a:extLst>
          </p:cNvPr>
          <p:cNvSpPr txBox="1"/>
          <p:nvPr/>
        </p:nvSpPr>
        <p:spPr>
          <a:xfrm>
            <a:off x="8221522" y="1567532"/>
            <a:ext cx="22178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9693"/>
                </a:solidFill>
                <a:effectLst/>
                <a:uLnTx/>
                <a:uFillTx/>
                <a:latin typeface="Obviously Narw Bold" panose="040D0808050403040306" pitchFamily="82" charset="0"/>
                <a:cs typeface="Arial"/>
                <a:sym typeface="Arial"/>
              </a:rPr>
              <a:t>Leverage </a:t>
            </a:r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05FCE438-1249-3ED4-D28E-F93B2B40911A}"/>
              </a:ext>
            </a:extLst>
          </p:cNvPr>
          <p:cNvSpPr/>
          <p:nvPr/>
        </p:nvSpPr>
        <p:spPr>
          <a:xfrm flipV="1">
            <a:off x="2212016" y="2058053"/>
            <a:ext cx="5103744" cy="57270"/>
          </a:xfrm>
          <a:prstGeom prst="arc">
            <a:avLst/>
          </a:prstGeom>
          <a:solidFill>
            <a:schemeClr val="accent3"/>
          </a:solidFill>
          <a:ln w="635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9693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B8ACAFC8-14CA-8B8F-1C4F-0DC44C20ACB0}"/>
              </a:ext>
            </a:extLst>
          </p:cNvPr>
          <p:cNvSpPr/>
          <p:nvPr/>
        </p:nvSpPr>
        <p:spPr>
          <a:xfrm flipV="1">
            <a:off x="6043878" y="2058053"/>
            <a:ext cx="5103744" cy="57270"/>
          </a:xfrm>
          <a:prstGeom prst="arc">
            <a:avLst/>
          </a:prstGeom>
          <a:solidFill>
            <a:schemeClr val="accent3"/>
          </a:solidFill>
          <a:ln w="635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9693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C98523E4-2C94-DB59-2275-8D8E0AEDEBCE}"/>
              </a:ext>
            </a:extLst>
          </p:cNvPr>
          <p:cNvSpPr/>
          <p:nvPr/>
        </p:nvSpPr>
        <p:spPr>
          <a:xfrm flipV="1">
            <a:off x="-2042947" y="2058053"/>
            <a:ext cx="5103744" cy="57270"/>
          </a:xfrm>
          <a:prstGeom prst="arc">
            <a:avLst/>
          </a:prstGeom>
          <a:solidFill>
            <a:schemeClr val="accent3"/>
          </a:solidFill>
          <a:ln w="635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9693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C88DC00-6B27-16D2-EF62-9CAB7F69DEF9}"/>
              </a:ext>
            </a:extLst>
          </p:cNvPr>
          <p:cNvSpPr/>
          <p:nvPr/>
        </p:nvSpPr>
        <p:spPr>
          <a:xfrm>
            <a:off x="369200" y="2443319"/>
            <a:ext cx="367266" cy="367266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verpass" pitchFamily="2" charset="0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965C200-9C6A-9C6C-B5C7-C1BBF129A708}"/>
              </a:ext>
            </a:extLst>
          </p:cNvPr>
          <p:cNvSpPr/>
          <p:nvPr/>
        </p:nvSpPr>
        <p:spPr>
          <a:xfrm>
            <a:off x="369200" y="3776258"/>
            <a:ext cx="367266" cy="367266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verpass" pitchFamily="2" charset="0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B768FD1-658C-3E13-DE59-E10C54B6DA7F}"/>
              </a:ext>
            </a:extLst>
          </p:cNvPr>
          <p:cNvSpPr/>
          <p:nvPr/>
        </p:nvSpPr>
        <p:spPr>
          <a:xfrm>
            <a:off x="369200" y="4369373"/>
            <a:ext cx="367266" cy="367266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verpass" pitchFamily="2" charset="0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B35EFDA-95FF-718C-884D-3BDA655E3756}"/>
              </a:ext>
            </a:extLst>
          </p:cNvPr>
          <p:cNvSpPr/>
          <p:nvPr/>
        </p:nvSpPr>
        <p:spPr>
          <a:xfrm>
            <a:off x="369200" y="5060233"/>
            <a:ext cx="367266" cy="367266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verpass" pitchFamily="2" charset="0"/>
                <a:ea typeface="+mn-ea"/>
                <a:cs typeface="+mn-cs"/>
                <a:sym typeface="Arial"/>
              </a:rPr>
              <a:t>4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3A878A28-957D-8570-340A-AD0C2B8409B0}"/>
              </a:ext>
            </a:extLst>
          </p:cNvPr>
          <p:cNvSpPr/>
          <p:nvPr/>
        </p:nvSpPr>
        <p:spPr>
          <a:xfrm>
            <a:off x="4670972" y="2488781"/>
            <a:ext cx="367266" cy="367266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verpass" pitchFamily="2" charset="0"/>
                <a:ea typeface="+mn-ea"/>
                <a:cs typeface="+mn-cs"/>
                <a:sym typeface="Arial"/>
              </a:rPr>
              <a:t>5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9AD6C54B-F11B-DA92-BAC1-2FDDECA923A8}"/>
              </a:ext>
            </a:extLst>
          </p:cNvPr>
          <p:cNvSpPr/>
          <p:nvPr/>
        </p:nvSpPr>
        <p:spPr>
          <a:xfrm>
            <a:off x="8676305" y="2521979"/>
            <a:ext cx="367266" cy="367266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000" dirty="0">
                <a:solidFill>
                  <a:srgbClr val="FFFFFF"/>
                </a:solidFill>
                <a:latin typeface="Overpass" pitchFamily="2" charset="0"/>
              </a:rPr>
              <a:t>6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verpass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1EC91FD-AE12-F105-FF62-2A3C15A2653E}"/>
              </a:ext>
            </a:extLst>
          </p:cNvPr>
          <p:cNvSpPr/>
          <p:nvPr/>
        </p:nvSpPr>
        <p:spPr>
          <a:xfrm>
            <a:off x="90729" y="1227909"/>
            <a:ext cx="4345704" cy="4799553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CB0DEB-2A76-372A-7DF7-90D082F8C343}"/>
              </a:ext>
            </a:extLst>
          </p:cNvPr>
          <p:cNvSpPr/>
          <p:nvPr/>
        </p:nvSpPr>
        <p:spPr>
          <a:xfrm>
            <a:off x="4413453" y="1227908"/>
            <a:ext cx="4057822" cy="4799553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7509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4A8F4-29EA-D5A0-4E92-58DA4D4CC4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4361" y="1604903"/>
            <a:ext cx="8742169" cy="720197"/>
          </a:xfrm>
        </p:spPr>
        <p:txBody>
          <a:bodyPr/>
          <a:lstStyle/>
          <a:p>
            <a:r>
              <a:rPr lang="en-US" dirty="0"/>
              <a:t>Break Time</a:t>
            </a:r>
          </a:p>
        </p:txBody>
      </p:sp>
      <p:pic>
        <p:nvPicPr>
          <p:cNvPr id="7" name="Picture 6" descr="A blue and purple logo&#10;&#10;Description automatically generated">
            <a:extLst>
              <a:ext uri="{FF2B5EF4-FFF2-40B4-BE49-F238E27FC236}">
                <a16:creationId xmlns:a16="http://schemas.microsoft.com/office/drawing/2014/main" id="{20FE27D2-700B-78F0-868C-E708CA24FB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361" y="2550218"/>
            <a:ext cx="3048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2025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6AC5F2A-BA77-7F21-1B26-489A5B77CEE9}"/>
              </a:ext>
            </a:extLst>
          </p:cNvPr>
          <p:cNvSpPr txBox="1"/>
          <p:nvPr/>
        </p:nvSpPr>
        <p:spPr>
          <a:xfrm>
            <a:off x="398901" y="440548"/>
            <a:ext cx="84402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dirty="0">
                <a:solidFill>
                  <a:srgbClr val="FFFFFF"/>
                </a:solidFill>
                <a:latin typeface="Obviously Narw Bold" pitchFamily="82" charset="77"/>
              </a:rPr>
              <a:t>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bviously Narw Bold" pitchFamily="82" charset="77"/>
                <a:cs typeface="Arial"/>
                <a:sym typeface="Arial"/>
              </a:rPr>
              <a:t>he six core financial metrics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7308FB0-6423-FF93-D9BF-D7AFA91420B9}"/>
              </a:ext>
            </a:extLst>
          </p:cNvPr>
          <p:cNvSpPr txBox="1"/>
          <p:nvPr/>
        </p:nvSpPr>
        <p:spPr>
          <a:xfrm>
            <a:off x="771190" y="2430906"/>
            <a:ext cx="3626765" cy="12108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verpass Medium" pitchFamily="2" charset="77"/>
                <a:cs typeface="Arial" panose="020B0604020202020204" pitchFamily="34" charset="0"/>
                <a:sym typeface="Arial"/>
              </a:rPr>
              <a:t>% Change in (Unrestricted) Operating Revenue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E968978-758C-10F9-2BFB-255E8E4452A5}"/>
              </a:ext>
            </a:extLst>
          </p:cNvPr>
          <p:cNvSpPr txBox="1"/>
          <p:nvPr/>
        </p:nvSpPr>
        <p:spPr>
          <a:xfrm>
            <a:off x="5024227" y="2441435"/>
            <a:ext cx="348986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verpass Medium" pitchFamily="2" charset="77"/>
                <a:cs typeface="Arial" panose="020B0604020202020204" pitchFamily="34" charset="0"/>
                <a:sym typeface="Arial"/>
              </a:rPr>
              <a:t>Days of Cash on Hand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64EA0D5-9B9C-5163-7D20-73E906152615}"/>
              </a:ext>
            </a:extLst>
          </p:cNvPr>
          <p:cNvSpPr txBox="1"/>
          <p:nvPr/>
        </p:nvSpPr>
        <p:spPr>
          <a:xfrm>
            <a:off x="9059069" y="2499737"/>
            <a:ext cx="3489869" cy="4033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verpass Medium" pitchFamily="2" charset="77"/>
                <a:cs typeface="Arial" panose="020B0604020202020204" pitchFamily="34" charset="0"/>
                <a:sym typeface="Arial"/>
              </a:rPr>
              <a:t>Debt-to-Equity Ratio 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1BE4535-73D6-2D46-6ECF-8CB49A280374}"/>
              </a:ext>
            </a:extLst>
          </p:cNvPr>
          <p:cNvCxnSpPr>
            <a:cxnSpLocks/>
          </p:cNvCxnSpPr>
          <p:nvPr/>
        </p:nvCxnSpPr>
        <p:spPr>
          <a:xfrm>
            <a:off x="4419280" y="1768444"/>
            <a:ext cx="0" cy="3613203"/>
          </a:xfrm>
          <a:prstGeom prst="line">
            <a:avLst/>
          </a:prstGeom>
          <a:ln w="19050">
            <a:solidFill>
              <a:schemeClr val="bg1">
                <a:alpha val="72134"/>
              </a:schemeClr>
            </a:solidFill>
          </a:ln>
          <a:effectLst>
            <a:outerShdw blurRad="127000" dist="50800" dir="2700000" algn="tl" rotWithShape="0">
              <a:prstClr val="black">
                <a:alpha val="3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6260FF7-E0D4-2060-4406-678C729DFFCD}"/>
              </a:ext>
            </a:extLst>
          </p:cNvPr>
          <p:cNvCxnSpPr>
            <a:cxnSpLocks/>
          </p:cNvCxnSpPr>
          <p:nvPr/>
        </p:nvCxnSpPr>
        <p:spPr>
          <a:xfrm>
            <a:off x="8471274" y="1768444"/>
            <a:ext cx="0" cy="3613203"/>
          </a:xfrm>
          <a:prstGeom prst="line">
            <a:avLst/>
          </a:prstGeom>
          <a:ln w="19050">
            <a:solidFill>
              <a:schemeClr val="bg1">
                <a:alpha val="72134"/>
              </a:schemeClr>
            </a:solidFill>
          </a:ln>
          <a:effectLst>
            <a:outerShdw blurRad="127000" dist="50800" dir="2700000" algn="tl" rotWithShape="0">
              <a:prstClr val="black">
                <a:alpha val="3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FD5AC5E8-AAC6-9B61-F2B6-10A7E5C4D6C4}"/>
              </a:ext>
            </a:extLst>
          </p:cNvPr>
          <p:cNvSpPr txBox="1"/>
          <p:nvPr/>
        </p:nvSpPr>
        <p:spPr>
          <a:xfrm>
            <a:off x="771191" y="3754752"/>
            <a:ext cx="3489868" cy="523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verpass Medium" pitchFamily="2" charset="77"/>
                <a:cs typeface="Arial" panose="020B0604020202020204" pitchFamily="34" charset="0"/>
                <a:sym typeface="Arial"/>
              </a:rPr>
              <a:t>% Change in Expenses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D29DCF-F735-7C86-538B-81135D2C9FF6}"/>
              </a:ext>
            </a:extLst>
          </p:cNvPr>
          <p:cNvSpPr txBox="1"/>
          <p:nvPr/>
        </p:nvSpPr>
        <p:spPr>
          <a:xfrm>
            <a:off x="771190" y="4321733"/>
            <a:ext cx="3489868" cy="523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verpass Medium" pitchFamily="2" charset="77"/>
                <a:cs typeface="Arial" panose="020B0604020202020204" pitchFamily="34" charset="0"/>
                <a:sym typeface="Arial"/>
              </a:rPr>
              <a:t>Net Margin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66F49E-BDA4-96AF-26BD-8B5A0F648A0F}"/>
              </a:ext>
            </a:extLst>
          </p:cNvPr>
          <p:cNvSpPr txBox="1"/>
          <p:nvPr/>
        </p:nvSpPr>
        <p:spPr>
          <a:xfrm>
            <a:off x="771190" y="4995369"/>
            <a:ext cx="3489868" cy="523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verpass Medium" pitchFamily="2" charset="77"/>
                <a:cs typeface="Arial" panose="020B0604020202020204" pitchFamily="34" charset="0"/>
                <a:sym typeface="Arial"/>
              </a:rPr>
              <a:t>Earned Revenue Cost Coverage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B78402-EF4F-F905-C574-48A8C9D58856}"/>
              </a:ext>
            </a:extLst>
          </p:cNvPr>
          <p:cNvSpPr txBox="1"/>
          <p:nvPr/>
        </p:nvSpPr>
        <p:spPr>
          <a:xfrm>
            <a:off x="394690" y="1521012"/>
            <a:ext cx="23641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9693"/>
                </a:solidFill>
                <a:effectLst/>
                <a:uLnTx/>
                <a:uFillTx/>
                <a:latin typeface="Obviously Narw Bold" panose="040D0808050403040306" pitchFamily="82" charset="0"/>
                <a:cs typeface="Arial"/>
                <a:sym typeface="Arial"/>
              </a:rPr>
              <a:t>Profitability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DC49AA-B0F2-38F1-DCC0-21CE1BF86C4B}"/>
              </a:ext>
            </a:extLst>
          </p:cNvPr>
          <p:cNvSpPr txBox="1"/>
          <p:nvPr/>
        </p:nvSpPr>
        <p:spPr>
          <a:xfrm>
            <a:off x="4358317" y="1516009"/>
            <a:ext cx="25725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9693"/>
                </a:solidFill>
                <a:effectLst/>
                <a:uLnTx/>
                <a:uFillTx/>
                <a:latin typeface="Obviously Narw Bold" panose="040D0808050403040306" pitchFamily="82" charset="0"/>
                <a:cs typeface="Arial"/>
                <a:sym typeface="Arial"/>
              </a:rPr>
              <a:t>Liquidity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CAF9F44-FBA9-CFDA-BBFC-FEC6FFAAA5A5}"/>
              </a:ext>
            </a:extLst>
          </p:cNvPr>
          <p:cNvSpPr txBox="1"/>
          <p:nvPr/>
        </p:nvSpPr>
        <p:spPr>
          <a:xfrm>
            <a:off x="8221522" y="1567532"/>
            <a:ext cx="22178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9693"/>
                </a:solidFill>
                <a:effectLst/>
                <a:uLnTx/>
                <a:uFillTx/>
                <a:latin typeface="Obviously Narw Bold" panose="040D0808050403040306" pitchFamily="82" charset="0"/>
                <a:cs typeface="Arial"/>
                <a:sym typeface="Arial"/>
              </a:rPr>
              <a:t>Leverage </a:t>
            </a:r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05FCE438-1249-3ED4-D28E-F93B2B40911A}"/>
              </a:ext>
            </a:extLst>
          </p:cNvPr>
          <p:cNvSpPr/>
          <p:nvPr/>
        </p:nvSpPr>
        <p:spPr>
          <a:xfrm flipV="1">
            <a:off x="2212016" y="2058053"/>
            <a:ext cx="5103744" cy="57270"/>
          </a:xfrm>
          <a:prstGeom prst="arc">
            <a:avLst/>
          </a:prstGeom>
          <a:solidFill>
            <a:schemeClr val="accent3"/>
          </a:solidFill>
          <a:ln w="635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9693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B8ACAFC8-14CA-8B8F-1C4F-0DC44C20ACB0}"/>
              </a:ext>
            </a:extLst>
          </p:cNvPr>
          <p:cNvSpPr/>
          <p:nvPr/>
        </p:nvSpPr>
        <p:spPr>
          <a:xfrm flipV="1">
            <a:off x="6043878" y="2058053"/>
            <a:ext cx="5103744" cy="57270"/>
          </a:xfrm>
          <a:prstGeom prst="arc">
            <a:avLst/>
          </a:prstGeom>
          <a:solidFill>
            <a:schemeClr val="accent3"/>
          </a:solidFill>
          <a:ln w="635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9693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C98523E4-2C94-DB59-2275-8D8E0AEDEBCE}"/>
              </a:ext>
            </a:extLst>
          </p:cNvPr>
          <p:cNvSpPr/>
          <p:nvPr/>
        </p:nvSpPr>
        <p:spPr>
          <a:xfrm flipV="1">
            <a:off x="-2042947" y="2058053"/>
            <a:ext cx="5103744" cy="57270"/>
          </a:xfrm>
          <a:prstGeom prst="arc">
            <a:avLst/>
          </a:prstGeom>
          <a:solidFill>
            <a:schemeClr val="accent3"/>
          </a:solidFill>
          <a:ln w="635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9693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C88DC00-6B27-16D2-EF62-9CAB7F69DEF9}"/>
              </a:ext>
            </a:extLst>
          </p:cNvPr>
          <p:cNvSpPr/>
          <p:nvPr/>
        </p:nvSpPr>
        <p:spPr>
          <a:xfrm>
            <a:off x="369200" y="2443319"/>
            <a:ext cx="367266" cy="367266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verpass" pitchFamily="2" charset="0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965C200-9C6A-9C6C-B5C7-C1BBF129A708}"/>
              </a:ext>
            </a:extLst>
          </p:cNvPr>
          <p:cNvSpPr/>
          <p:nvPr/>
        </p:nvSpPr>
        <p:spPr>
          <a:xfrm>
            <a:off x="369200" y="3776258"/>
            <a:ext cx="367266" cy="367266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verpass" pitchFamily="2" charset="0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B768FD1-658C-3E13-DE59-E10C54B6DA7F}"/>
              </a:ext>
            </a:extLst>
          </p:cNvPr>
          <p:cNvSpPr/>
          <p:nvPr/>
        </p:nvSpPr>
        <p:spPr>
          <a:xfrm>
            <a:off x="369200" y="4369373"/>
            <a:ext cx="367266" cy="367266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verpass" pitchFamily="2" charset="0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B35EFDA-95FF-718C-884D-3BDA655E3756}"/>
              </a:ext>
            </a:extLst>
          </p:cNvPr>
          <p:cNvSpPr/>
          <p:nvPr/>
        </p:nvSpPr>
        <p:spPr>
          <a:xfrm>
            <a:off x="369200" y="5060233"/>
            <a:ext cx="367266" cy="367266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verpass" pitchFamily="2" charset="0"/>
                <a:ea typeface="+mn-ea"/>
                <a:cs typeface="+mn-cs"/>
                <a:sym typeface="Arial"/>
              </a:rPr>
              <a:t>4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3A878A28-957D-8570-340A-AD0C2B8409B0}"/>
              </a:ext>
            </a:extLst>
          </p:cNvPr>
          <p:cNvSpPr/>
          <p:nvPr/>
        </p:nvSpPr>
        <p:spPr>
          <a:xfrm>
            <a:off x="4670972" y="2488781"/>
            <a:ext cx="367266" cy="367266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verpass" pitchFamily="2" charset="0"/>
                <a:ea typeface="+mn-ea"/>
                <a:cs typeface="+mn-cs"/>
                <a:sym typeface="Arial"/>
              </a:rPr>
              <a:t>5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9AD6C54B-F11B-DA92-BAC1-2FDDECA923A8}"/>
              </a:ext>
            </a:extLst>
          </p:cNvPr>
          <p:cNvSpPr/>
          <p:nvPr/>
        </p:nvSpPr>
        <p:spPr>
          <a:xfrm>
            <a:off x="8676305" y="2521979"/>
            <a:ext cx="367266" cy="367266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000" dirty="0">
                <a:solidFill>
                  <a:srgbClr val="FFFFFF"/>
                </a:solidFill>
                <a:latin typeface="Overpass" pitchFamily="2" charset="0"/>
              </a:rPr>
              <a:t>6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verpass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CB0DEB-2A76-372A-7DF7-90D082F8C343}"/>
              </a:ext>
            </a:extLst>
          </p:cNvPr>
          <p:cNvSpPr/>
          <p:nvPr/>
        </p:nvSpPr>
        <p:spPr>
          <a:xfrm>
            <a:off x="4413453" y="1227908"/>
            <a:ext cx="4057822" cy="4799553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5884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496BF6BB-7727-3C24-08E5-D2E3817F51C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u="sng" dirty="0">
                <a:latin typeface="Obviously Narw Bold"/>
              </a:rPr>
              <a:t>Liquidity</a:t>
            </a:r>
            <a:r>
              <a:rPr lang="en-US" dirty="0">
                <a:latin typeface="Obviously Narw Bold"/>
              </a:rPr>
              <a:t>: Days Cash and Days Liquid Equity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82D1E1-D9A2-AD00-A12B-9DECCD6D5670}"/>
              </a:ext>
            </a:extLst>
          </p:cNvPr>
          <p:cNvSpPr txBox="1"/>
          <p:nvPr/>
        </p:nvSpPr>
        <p:spPr>
          <a:xfrm>
            <a:off x="4351066" y="2739050"/>
            <a:ext cx="3489868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None/>
            </a:pPr>
            <a:r>
              <a:rPr lang="en-US" sz="2000" b="1" dirty="0">
                <a:solidFill>
                  <a:schemeClr val="accent1"/>
                </a:solidFill>
                <a:latin typeface="Overpass Medium" pitchFamily="2" charset="77"/>
                <a:cs typeface="Arial" panose="020B0604020202020204" pitchFamily="34" charset="0"/>
              </a:rPr>
              <a:t>Days of Cash on Hand: 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  <a:cs typeface="Arial" panose="020B0604020202020204" pitchFamily="34" charset="0"/>
              </a:rPr>
              <a:t>includes cash and cash equivalents on balance sheet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71E8105-FA2F-095C-E2E3-EA4A57760697}"/>
              </a:ext>
            </a:extLst>
          </p:cNvPr>
          <p:cNvSpPr/>
          <p:nvPr/>
        </p:nvSpPr>
        <p:spPr>
          <a:xfrm>
            <a:off x="3997811" y="2789528"/>
            <a:ext cx="367266" cy="367266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Overpass" pitchFamily="2" charset="0"/>
              </a:rPr>
              <a:t>5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1CBA50D-103D-B911-B3C1-91943DE593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8676" y="4620759"/>
            <a:ext cx="3954648" cy="122107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6069B4B-63C2-52DE-CB05-CE548E6A6DC4}"/>
              </a:ext>
            </a:extLst>
          </p:cNvPr>
          <p:cNvSpPr txBox="1"/>
          <p:nvPr/>
        </p:nvSpPr>
        <p:spPr>
          <a:xfrm>
            <a:off x="2558994" y="1556557"/>
            <a:ext cx="707401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Overpass Medium" pitchFamily="2" charset="77"/>
                <a:cs typeface="Arial" panose="020B0604020202020204" pitchFamily="34" charset="0"/>
              </a:rPr>
              <a:t>This metric answers the question, </a:t>
            </a:r>
            <a:r>
              <a:rPr lang="en-US" sz="2000" b="1" dirty="0">
                <a:solidFill>
                  <a:schemeClr val="accent3"/>
                </a:solidFill>
                <a:latin typeface="Overpass Medium" pitchFamily="2" charset="77"/>
                <a:cs typeface="Arial" panose="020B0604020202020204" pitchFamily="34" charset="0"/>
              </a:rPr>
              <a:t>how long can the ESE keep operating if there’s an interruption in revenue?</a:t>
            </a:r>
            <a:endParaRPr lang="en-US" sz="2000" b="1" dirty="0">
              <a:solidFill>
                <a:schemeClr val="accent3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4D1E10C-0859-8B49-760C-C93178891886}"/>
              </a:ext>
            </a:extLst>
          </p:cNvPr>
          <p:cNvSpPr/>
          <p:nvPr/>
        </p:nvSpPr>
        <p:spPr>
          <a:xfrm>
            <a:off x="4708204" y="4571938"/>
            <a:ext cx="3307516" cy="47412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A5076C-C6B1-0332-FC9C-1CFBEB5673E3}"/>
              </a:ext>
            </a:extLst>
          </p:cNvPr>
          <p:cNvSpPr txBox="1"/>
          <p:nvPr/>
        </p:nvSpPr>
        <p:spPr>
          <a:xfrm>
            <a:off x="4708204" y="4194362"/>
            <a:ext cx="33075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Overpass" pitchFamily="2" charset="0"/>
              </a:rPr>
              <a:t>Balance Sheet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BCAE409-7BD6-1165-CCA4-27E9A8928B8C}"/>
              </a:ext>
            </a:extLst>
          </p:cNvPr>
          <p:cNvSpPr/>
          <p:nvPr/>
        </p:nvSpPr>
        <p:spPr>
          <a:xfrm>
            <a:off x="4708204" y="5115860"/>
            <a:ext cx="3307516" cy="677152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EF39AB-CD66-5A8E-EE4D-96C9FB002A54}"/>
              </a:ext>
            </a:extLst>
          </p:cNvPr>
          <p:cNvSpPr txBox="1"/>
          <p:nvPr/>
        </p:nvSpPr>
        <p:spPr>
          <a:xfrm>
            <a:off x="4695042" y="5811046"/>
            <a:ext cx="33075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Overpass" pitchFamily="2" charset="0"/>
              </a:rPr>
              <a:t>Income Statement (P&amp;L)</a:t>
            </a:r>
          </a:p>
        </p:txBody>
      </p:sp>
    </p:spTree>
    <p:extLst>
      <p:ext uri="{BB962C8B-B14F-4D97-AF65-F5344CB8AC3E}">
        <p14:creationId xmlns:p14="http://schemas.microsoft.com/office/powerpoint/2010/main" val="1010383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6" grpId="0" animBg="1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0E2F05F-7825-C30B-6DA1-B797079679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167" y="1694051"/>
            <a:ext cx="4175473" cy="4384248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496BF6BB-7727-3C24-08E5-D2E3817F51C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u="sng" dirty="0">
                <a:latin typeface="Obviously Narw Bold"/>
              </a:rPr>
              <a:t>Liquidity</a:t>
            </a:r>
            <a:r>
              <a:rPr lang="en-US" dirty="0">
                <a:latin typeface="Obviously Narw Bold"/>
              </a:rPr>
              <a:t>: Days Cash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C81D42-0E57-A7DA-D5EA-CCE91F6C77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4140" y="1694051"/>
            <a:ext cx="4071763" cy="4384248"/>
          </a:xfrm>
          <a:prstGeom prst="rect">
            <a:avLst/>
          </a:prstGeom>
        </p:spPr>
      </p:pic>
      <p:sp>
        <p:nvSpPr>
          <p:cNvPr id="3" name="Left Arrow 53">
            <a:extLst>
              <a:ext uri="{FF2B5EF4-FFF2-40B4-BE49-F238E27FC236}">
                <a16:creationId xmlns:a16="http://schemas.microsoft.com/office/drawing/2014/main" id="{5911A723-F6E9-5CC0-71C1-EECE2440DA74}"/>
              </a:ext>
            </a:extLst>
          </p:cNvPr>
          <p:cNvSpPr/>
          <p:nvPr/>
        </p:nvSpPr>
        <p:spPr>
          <a:xfrm flipH="1">
            <a:off x="3846216" y="2642955"/>
            <a:ext cx="1252603" cy="453817"/>
          </a:xfrm>
          <a:prstGeom prst="leftArrow">
            <a:avLst/>
          </a:prstGeom>
          <a:solidFill>
            <a:schemeClr val="accent5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91440" tIns="45721" rIns="91440" bIns="45721" rtlCol="0" anchor="ctr"/>
          <a:lstStyle/>
          <a:p>
            <a:pPr algn="ctr">
              <a:lnSpc>
                <a:spcPct val="150000"/>
              </a:lnSpc>
            </a:pPr>
            <a:r>
              <a:rPr lang="en-US" sz="900" b="1" dirty="0">
                <a:solidFill>
                  <a:schemeClr val="bg1"/>
                </a:solidFill>
              </a:rPr>
              <a:t>Cash</a:t>
            </a:r>
            <a:endParaRPr lang="en-US" sz="1401" dirty="0"/>
          </a:p>
        </p:txBody>
      </p:sp>
      <p:sp>
        <p:nvSpPr>
          <p:cNvPr id="4" name="Left Arrow 53">
            <a:extLst>
              <a:ext uri="{FF2B5EF4-FFF2-40B4-BE49-F238E27FC236}">
                <a16:creationId xmlns:a16="http://schemas.microsoft.com/office/drawing/2014/main" id="{6B918A83-5B90-62A9-9ECC-2544851D96AF}"/>
              </a:ext>
            </a:extLst>
          </p:cNvPr>
          <p:cNvSpPr/>
          <p:nvPr/>
        </p:nvSpPr>
        <p:spPr>
          <a:xfrm>
            <a:off x="3295605" y="5016813"/>
            <a:ext cx="1420704" cy="443379"/>
          </a:xfrm>
          <a:prstGeom prst="leftArrow">
            <a:avLst/>
          </a:prstGeom>
          <a:solidFill>
            <a:schemeClr val="accent5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91440" tIns="45721" rIns="91440" bIns="45721" rtlCol="0" anchor="ctr"/>
          <a:lstStyle/>
          <a:p>
            <a:pPr algn="ctr">
              <a:lnSpc>
                <a:spcPct val="150000"/>
              </a:lnSpc>
            </a:pPr>
            <a:r>
              <a:rPr lang="en-US" sz="900" b="1" dirty="0">
                <a:solidFill>
                  <a:schemeClr val="bg1"/>
                </a:solidFill>
              </a:rPr>
              <a:t>Other Expenses</a:t>
            </a:r>
            <a:endParaRPr lang="en-US" sz="140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775315-9803-E192-AEDF-7DD79A829765}"/>
              </a:ext>
            </a:extLst>
          </p:cNvPr>
          <p:cNvSpPr txBox="1"/>
          <p:nvPr/>
        </p:nvSpPr>
        <p:spPr>
          <a:xfrm>
            <a:off x="9348114" y="1946534"/>
            <a:ext cx="3489868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None/>
            </a:pPr>
            <a:r>
              <a:rPr lang="en-US" sz="1800" b="1" dirty="0">
                <a:solidFill>
                  <a:schemeClr val="accent1"/>
                </a:solidFill>
                <a:latin typeface="Overpass Medium" pitchFamily="2" charset="77"/>
                <a:cs typeface="Arial" panose="020B0604020202020204" pitchFamily="34" charset="0"/>
              </a:rPr>
              <a:t>Days of Cash on Hand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None/>
            </a:pPr>
            <a:endParaRPr lang="en-US" sz="1800" b="1" dirty="0">
              <a:solidFill>
                <a:schemeClr val="accent1"/>
              </a:solidFill>
              <a:latin typeface="Overpass Medium" pitchFamily="2" charset="77"/>
              <a:cs typeface="Arial" panose="020B060402020202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040B13E-3446-68D3-90CD-5659F112C5B4}"/>
              </a:ext>
            </a:extLst>
          </p:cNvPr>
          <p:cNvSpPr/>
          <p:nvPr/>
        </p:nvSpPr>
        <p:spPr>
          <a:xfrm>
            <a:off x="9020259" y="1946212"/>
            <a:ext cx="367266" cy="367266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Overpass" pitchFamily="2" charset="0"/>
              </a:rPr>
              <a:t>5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BB41A33-C76C-30EB-C48D-A5CB2B7AEB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3892" y="2493576"/>
            <a:ext cx="2807734" cy="8669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58E5A9-144E-B9E5-9C31-178EF95E6AA6}"/>
              </a:ext>
            </a:extLst>
          </p:cNvPr>
          <p:cNvSpPr txBox="1"/>
          <p:nvPr/>
        </p:nvSpPr>
        <p:spPr>
          <a:xfrm>
            <a:off x="9143734" y="3596342"/>
            <a:ext cx="30482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2,200 / (153,240 / 365)</a:t>
            </a:r>
          </a:p>
          <a:p>
            <a:endParaRPr lang="en-US" sz="1800" dirty="0"/>
          </a:p>
          <a:p>
            <a:r>
              <a:rPr lang="en-US" sz="1800" dirty="0"/>
              <a:t>= 5 days cash on hand</a:t>
            </a:r>
          </a:p>
        </p:txBody>
      </p:sp>
    </p:spTree>
    <p:extLst>
      <p:ext uri="{BB962C8B-B14F-4D97-AF65-F5344CB8AC3E}">
        <p14:creationId xmlns:p14="http://schemas.microsoft.com/office/powerpoint/2010/main" val="3231593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496BF6BB-7727-3C24-08E5-D2E3817F51C1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469556" y="793825"/>
            <a:ext cx="10639425" cy="442912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Obviously Narw Bold" panose="040D0808050403040306" pitchFamily="82" charset="0"/>
              </a:rPr>
              <a:t>What can these numbers tell you?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F8AAD1D-5BA7-73E5-9ACD-CBA39CE80DA3}"/>
              </a:ext>
            </a:extLst>
          </p:cNvPr>
          <p:cNvSpPr txBox="1"/>
          <p:nvPr/>
        </p:nvSpPr>
        <p:spPr>
          <a:xfrm>
            <a:off x="1336055" y="1597734"/>
            <a:ext cx="9774195" cy="34163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Overpass"/>
              </a:rPr>
              <a:t>Can the organization make payroll?! </a:t>
            </a:r>
            <a:endParaRPr lang="en-US" sz="1200" dirty="0">
              <a:solidFill>
                <a:schemeClr val="bg1"/>
              </a:solidFill>
            </a:endParaRP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bg1"/>
              </a:solidFill>
              <a:latin typeface="Overpass"/>
            </a:endParaRP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Overpass"/>
              </a:rPr>
              <a:t>How much cash does the organization keep on hand </a:t>
            </a:r>
            <a:r>
              <a:rPr lang="en-US" sz="2400" i="1" dirty="0">
                <a:solidFill>
                  <a:schemeClr val="bg1"/>
                </a:solidFill>
                <a:latin typeface="Overpass"/>
              </a:rPr>
              <a:t>relative </a:t>
            </a:r>
            <a:r>
              <a:rPr lang="en-US" sz="2400" dirty="0">
                <a:solidFill>
                  <a:schemeClr val="bg1"/>
                </a:solidFill>
                <a:latin typeface="Overpass"/>
              </a:rPr>
              <a:t>to the size of their operations?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bg1"/>
              </a:solidFill>
              <a:latin typeface="Overpass"/>
            </a:endParaRPr>
          </a:p>
          <a:p>
            <a:pPr>
              <a:buClr>
                <a:schemeClr val="bg1"/>
              </a:buClr>
            </a:pPr>
            <a:endParaRPr lang="en-US" sz="1200" dirty="0">
              <a:solidFill>
                <a:schemeClr val="bg1"/>
              </a:solidFill>
              <a:latin typeface="Overpass"/>
            </a:endParaRP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Overpass"/>
              </a:rPr>
              <a:t>How much of a 'safety net' (aka liquid savings and reserves) does the organization have </a:t>
            </a:r>
            <a:r>
              <a:rPr lang="en-US" sz="2400" i="1" dirty="0">
                <a:solidFill>
                  <a:schemeClr val="bg1"/>
                </a:solidFill>
                <a:latin typeface="Overpass"/>
              </a:rPr>
              <a:t>relative </a:t>
            </a:r>
            <a:r>
              <a:rPr lang="en-US" sz="2400" dirty="0">
                <a:solidFill>
                  <a:schemeClr val="bg1"/>
                </a:solidFill>
                <a:latin typeface="Overpass"/>
              </a:rPr>
              <a:t>to the size of their operations?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bg1"/>
              </a:solidFill>
              <a:latin typeface="Overpass"/>
            </a:endParaRP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Overpass"/>
              </a:rPr>
              <a:t>Can the organization afford to invest in its own growth using reserves?</a:t>
            </a:r>
          </a:p>
        </p:txBody>
      </p:sp>
    </p:spTree>
    <p:extLst>
      <p:ext uri="{BB962C8B-B14F-4D97-AF65-F5344CB8AC3E}">
        <p14:creationId xmlns:p14="http://schemas.microsoft.com/office/powerpoint/2010/main" val="2425022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>
          <a:extLst>
            <a:ext uri="{FF2B5EF4-FFF2-40B4-BE49-F238E27FC236}">
              <a16:creationId xmlns:a16="http://schemas.microsoft.com/office/drawing/2014/main" id="{429C32ED-78F0-7686-CFD6-F24602EF55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6FAB487C-4F32-B1E3-6856-19986CD982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6614" y="528821"/>
            <a:ext cx="10638775" cy="553998"/>
          </a:xfrm>
        </p:spPr>
        <p:txBody>
          <a:bodyPr/>
          <a:lstStyle/>
          <a:p>
            <a:r>
              <a:rPr lang="en-US" sz="4000" dirty="0"/>
              <a:t>Optional CA RISE – Financial Fundamental Series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3225142-38C4-CBB3-62A2-AD86E6495105}"/>
              </a:ext>
            </a:extLst>
          </p:cNvPr>
          <p:cNvCxnSpPr>
            <a:cxnSpLocks/>
          </p:cNvCxnSpPr>
          <p:nvPr/>
        </p:nvCxnSpPr>
        <p:spPr>
          <a:xfrm>
            <a:off x="691118" y="3415712"/>
            <a:ext cx="10869479" cy="0"/>
          </a:xfrm>
          <a:prstGeom prst="line">
            <a:avLst/>
          </a:prstGeom>
          <a:ln w="762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DB038EEA-5C24-EE24-F7C2-5BADD73D5259}"/>
              </a:ext>
            </a:extLst>
          </p:cNvPr>
          <p:cNvSpPr/>
          <p:nvPr/>
        </p:nvSpPr>
        <p:spPr>
          <a:xfrm>
            <a:off x="3359507" y="3157874"/>
            <a:ext cx="515679" cy="515679"/>
          </a:xfrm>
          <a:prstGeom prst="ellipse">
            <a:avLst/>
          </a:prstGeom>
          <a:solidFill>
            <a:schemeClr val="accent4"/>
          </a:solidFill>
          <a:ln w="5715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Overpass" pitchFamily="2" charset="0"/>
              </a:rPr>
              <a:t>1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1BC65C1-930B-673D-2E80-8155D64D813C}"/>
              </a:ext>
            </a:extLst>
          </p:cNvPr>
          <p:cNvSpPr/>
          <p:nvPr/>
        </p:nvSpPr>
        <p:spPr>
          <a:xfrm>
            <a:off x="5106259" y="3157874"/>
            <a:ext cx="515679" cy="515679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accent4"/>
                </a:solidFill>
                <a:latin typeface="Overpass" pitchFamily="2" charset="0"/>
              </a:rPr>
              <a:t>2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A2686BD-90A5-6E06-BE02-8D7FE3A56F87}"/>
              </a:ext>
            </a:extLst>
          </p:cNvPr>
          <p:cNvSpPr/>
          <p:nvPr/>
        </p:nvSpPr>
        <p:spPr>
          <a:xfrm>
            <a:off x="6853011" y="3157874"/>
            <a:ext cx="515679" cy="515679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Overpass" pitchFamily="2" charset="0"/>
              </a:rPr>
              <a:t>3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8059512-359F-2DF4-F120-B5F6C59C6B9B}"/>
              </a:ext>
            </a:extLst>
          </p:cNvPr>
          <p:cNvSpPr/>
          <p:nvPr/>
        </p:nvSpPr>
        <p:spPr>
          <a:xfrm>
            <a:off x="8599763" y="3157874"/>
            <a:ext cx="515679" cy="515679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accent4"/>
                </a:solidFill>
                <a:latin typeface="Overpass" pitchFamily="2" charset="0"/>
              </a:rPr>
              <a:t>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A3177EE-9EEA-2639-314C-63EE5993DA39}"/>
              </a:ext>
            </a:extLst>
          </p:cNvPr>
          <p:cNvSpPr txBox="1"/>
          <p:nvPr/>
        </p:nvSpPr>
        <p:spPr>
          <a:xfrm>
            <a:off x="2275456" y="3872837"/>
            <a:ext cx="2683779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Overpass" pitchFamily="2" charset="0"/>
                <a:cs typeface="Calibri"/>
              </a:rPr>
              <a:t> Financial Health Metrics 101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F9D0AFE-85B2-E438-FED1-3222C42F2BC3}"/>
              </a:ext>
            </a:extLst>
          </p:cNvPr>
          <p:cNvSpPr txBox="1"/>
          <p:nvPr/>
        </p:nvSpPr>
        <p:spPr>
          <a:xfrm>
            <a:off x="4034081" y="1677761"/>
            <a:ext cx="2683779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377">
              <a:defRPr sz="2000" b="1">
                <a:solidFill>
                  <a:schemeClr val="bg1">
                    <a:lumMod val="50000"/>
                  </a:schemeClr>
                </a:solidFill>
                <a:latin typeface="Overpass" pitchFamily="2" charset="0"/>
                <a:cs typeface="Calibri"/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TODAY: </a:t>
            </a:r>
          </a:p>
          <a:p>
            <a:r>
              <a:rPr lang="en-US" b="0" dirty="0">
                <a:solidFill>
                  <a:schemeClr val="tx1"/>
                </a:solidFill>
              </a:rPr>
              <a:t>Financial Health Metrics 201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1142A83-D040-D331-6CE4-6234C73A2DC4}"/>
              </a:ext>
            </a:extLst>
          </p:cNvPr>
          <p:cNvSpPr txBox="1"/>
          <p:nvPr/>
        </p:nvSpPr>
        <p:spPr>
          <a:xfrm>
            <a:off x="5800859" y="3872838"/>
            <a:ext cx="2683779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377">
              <a:defRPr sz="2000" b="1">
                <a:latin typeface="Overpass" pitchFamily="2" charset="0"/>
                <a:cs typeface="Calibri"/>
              </a:defRPr>
            </a:lvl1pPr>
          </a:lstStyle>
          <a:p>
            <a:r>
              <a:rPr lang="en-US" dirty="0"/>
              <a:t>April 3rd, 2025: </a:t>
            </a:r>
          </a:p>
          <a:p>
            <a:r>
              <a:rPr lang="en-US" b="0" dirty="0"/>
              <a:t>Liquidity Understanding &amp; Management Pt. 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0D6516A-5B43-F02A-74E2-32383053D574}"/>
              </a:ext>
            </a:extLst>
          </p:cNvPr>
          <p:cNvSpPr txBox="1"/>
          <p:nvPr/>
        </p:nvSpPr>
        <p:spPr>
          <a:xfrm>
            <a:off x="7515712" y="1677762"/>
            <a:ext cx="268377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en-US" sz="2000" b="1" dirty="0">
                <a:latin typeface="Overpass" pitchFamily="2" charset="0"/>
                <a:cs typeface="Calibri"/>
              </a:rPr>
              <a:t>April 3</a:t>
            </a:r>
            <a:r>
              <a:rPr lang="en-US" sz="2000" b="1" baseline="30000" dirty="0">
                <a:latin typeface="Overpass" pitchFamily="2" charset="0"/>
                <a:cs typeface="Calibri"/>
              </a:rPr>
              <a:t>rd</a:t>
            </a:r>
            <a:r>
              <a:rPr lang="en-US" sz="2000" b="1" dirty="0">
                <a:latin typeface="Overpass" pitchFamily="2" charset="0"/>
                <a:cs typeface="Calibri"/>
              </a:rPr>
              <a:t>, 2025: </a:t>
            </a:r>
          </a:p>
          <a:p>
            <a:pPr algn="ctr" defTabSz="914377">
              <a:defRPr/>
            </a:pPr>
            <a:r>
              <a:rPr lang="en-US" sz="2000" dirty="0">
                <a:latin typeface="Overpass" pitchFamily="2" charset="0"/>
                <a:cs typeface="Calibri"/>
              </a:rPr>
              <a:t>Liquidity Understanding &amp; Management Pt. 2</a:t>
            </a:r>
          </a:p>
        </p:txBody>
      </p:sp>
    </p:spTree>
    <p:extLst>
      <p:ext uri="{BB962C8B-B14F-4D97-AF65-F5344CB8AC3E}">
        <p14:creationId xmlns:p14="http://schemas.microsoft.com/office/powerpoint/2010/main" val="2771230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5618802-7C87-8BFF-4DA5-1F6E851925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793296"/>
            <a:ext cx="5410790" cy="46931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71A7D7-4B13-853A-B799-FCB02BCB6B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3495" y="126485"/>
            <a:ext cx="10638774" cy="443198"/>
          </a:xfrm>
        </p:spPr>
        <p:txBody>
          <a:bodyPr/>
          <a:lstStyle/>
          <a:p>
            <a:r>
              <a:rPr lang="en-US" dirty="0"/>
              <a:t>Let’s give it a try!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ED120F-880D-D6B5-108D-E72A0E534A4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02128" y="871880"/>
            <a:ext cx="6589871" cy="2101225"/>
          </a:xfrm>
        </p:spPr>
        <p:txBody>
          <a:bodyPr>
            <a:noAutofit/>
          </a:bodyPr>
          <a:lstStyle/>
          <a:p>
            <a:r>
              <a:rPr lang="en-US" sz="1700" dirty="0"/>
              <a:t>Try calculating </a:t>
            </a:r>
            <a:r>
              <a:rPr lang="en-US" sz="1700" b="1" dirty="0">
                <a:solidFill>
                  <a:schemeClr val="accent1"/>
                </a:solidFill>
              </a:rPr>
              <a:t>5.) Days of Cash on Hand </a:t>
            </a:r>
            <a:r>
              <a:rPr lang="en-US" sz="1700" dirty="0"/>
              <a:t> </a:t>
            </a:r>
            <a:r>
              <a:rPr lang="en-US" sz="1700" dirty="0">
                <a:solidFill>
                  <a:schemeClr val="tx1"/>
                </a:solidFill>
              </a:rPr>
              <a:t>for Employment Social Enterprise “A”. </a:t>
            </a:r>
          </a:p>
          <a:p>
            <a:pPr lvl="1"/>
            <a:r>
              <a:rPr lang="en-US" sz="1700" dirty="0">
                <a:solidFill>
                  <a:schemeClr val="tx1"/>
                </a:solidFill>
              </a:rPr>
              <a:t>Year 2023</a:t>
            </a:r>
          </a:p>
          <a:p>
            <a:pPr lvl="1"/>
            <a:r>
              <a:rPr lang="en-US" sz="1700" dirty="0">
                <a:solidFill>
                  <a:schemeClr val="tx1"/>
                </a:solidFill>
              </a:rPr>
              <a:t>Remember to use the balance sheet to find cash and cash equivalents</a:t>
            </a:r>
          </a:p>
          <a:p>
            <a:pPr lvl="1"/>
            <a:r>
              <a:rPr lang="en-US" sz="1700" dirty="0">
                <a:solidFill>
                  <a:schemeClr val="tx1"/>
                </a:solidFill>
              </a:rPr>
              <a:t>Use your phone’s calculator or your laptop</a:t>
            </a:r>
          </a:p>
          <a:p>
            <a:pPr lvl="1"/>
            <a:r>
              <a:rPr lang="en-US" sz="1700" dirty="0">
                <a:solidFill>
                  <a:schemeClr val="tx1"/>
                </a:solidFill>
              </a:rPr>
              <a:t>Don’t worry about getting the number exactly right</a:t>
            </a:r>
          </a:p>
          <a:p>
            <a:pPr marL="533400" lvl="1" indent="0">
              <a:buNone/>
            </a:pPr>
            <a:endParaRPr lang="en-US" sz="1700" dirty="0">
              <a:solidFill>
                <a:schemeClr val="tx1"/>
              </a:solidFill>
            </a:endParaRPr>
          </a:p>
          <a:p>
            <a:pPr marL="533400" lvl="1" indent="0">
              <a:buNone/>
            </a:pPr>
            <a:endParaRPr lang="en-US" sz="1700" dirty="0">
              <a:solidFill>
                <a:schemeClr val="accent1"/>
              </a:solidFill>
            </a:endParaRPr>
          </a:p>
          <a:p>
            <a:endParaRPr lang="en-US" sz="1700" dirty="0"/>
          </a:p>
          <a:p>
            <a:endParaRPr lang="en-US" sz="1700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1498947-EB7E-65C1-3017-DE862A19E941}"/>
              </a:ext>
            </a:extLst>
          </p:cNvPr>
          <p:cNvSpPr txBox="1">
            <a:spLocks/>
          </p:cNvSpPr>
          <p:nvPr/>
        </p:nvSpPr>
        <p:spPr>
          <a:xfrm>
            <a:off x="5504974" y="3305792"/>
            <a:ext cx="6589871" cy="181073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937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 panose="020B0604020202020204" pitchFamily="34" charset="0"/>
              <a:buChar char="•"/>
              <a:defRPr sz="2000" b="0" i="0" u="none" strike="noStrike" cap="none">
                <a:solidFill>
                  <a:schemeClr val="dk1"/>
                </a:solidFill>
                <a:latin typeface="Overpass Medium" pitchFamily="2" charset="77"/>
                <a:ea typeface="Calibri"/>
                <a:cs typeface="Calibri"/>
                <a:sym typeface="Calibri"/>
              </a:defRPr>
            </a:lvl1pPr>
            <a:lvl2pPr marL="8763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  <a:defRPr sz="2000" b="0" i="0" u="none" strike="noStrike" cap="none">
                <a:solidFill>
                  <a:schemeClr val="dk1"/>
                </a:solidFill>
                <a:latin typeface="Overpass Medium" pitchFamily="2" charset="77"/>
                <a:ea typeface="Calibri"/>
                <a:cs typeface="Calibri"/>
                <a:sym typeface="Calibri"/>
              </a:defRPr>
            </a:lvl2pPr>
            <a:lvl3pPr marL="13589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  <a:defRPr sz="2000" b="0" i="0" u="none" strike="noStrike" cap="none">
                <a:solidFill>
                  <a:schemeClr val="dk1"/>
                </a:solidFill>
                <a:latin typeface="Overpass Medium" pitchFamily="2" charset="77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2000" b="0" i="0" u="none" strike="noStrike" cap="none">
                <a:solidFill>
                  <a:schemeClr val="dk1"/>
                </a:solidFill>
                <a:latin typeface="Overpass Medium" pitchFamily="2" charset="77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2000" b="0" i="0" u="none" strike="noStrike" cap="none">
                <a:solidFill>
                  <a:schemeClr val="dk1"/>
                </a:solidFill>
                <a:latin typeface="Overpass Medium" pitchFamily="2" charset="77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50800" indent="0">
              <a:buNone/>
            </a:pPr>
            <a:r>
              <a:rPr lang="en-US" sz="1700" dirty="0">
                <a:solidFill>
                  <a:schemeClr val="tx1"/>
                </a:solidFill>
              </a:rPr>
              <a:t>Days of Cash on Hand</a:t>
            </a:r>
          </a:p>
          <a:p>
            <a:pPr marL="57150" indent="0">
              <a:buNone/>
            </a:pPr>
            <a:r>
              <a:rPr lang="en-US" sz="1700" dirty="0">
                <a:solidFill>
                  <a:schemeClr val="tx1"/>
                </a:solidFill>
              </a:rPr>
              <a:t>= Cash and Cash Equivalents / (Total Operating Expenses / 365)</a:t>
            </a:r>
          </a:p>
          <a:p>
            <a:pPr marL="57150" indent="0">
              <a:buNone/>
            </a:pPr>
            <a:endParaRPr lang="en-US" sz="1700" dirty="0">
              <a:solidFill>
                <a:schemeClr val="tx1"/>
              </a:solidFill>
            </a:endParaRPr>
          </a:p>
          <a:p>
            <a:pPr marL="57150" indent="0">
              <a:buNone/>
            </a:pPr>
            <a:r>
              <a:rPr lang="en-US" sz="1700" dirty="0">
                <a:solidFill>
                  <a:schemeClr val="tx1"/>
                </a:solidFill>
              </a:rPr>
              <a:t>= 274,692 /  </a:t>
            </a:r>
            <a:endParaRPr lang="en-US" dirty="0"/>
          </a:p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B5A5E2E-122C-B96C-3708-DBF2CA112757}"/>
              </a:ext>
            </a:extLst>
          </p:cNvPr>
          <p:cNvSpPr/>
          <p:nvPr/>
        </p:nvSpPr>
        <p:spPr>
          <a:xfrm>
            <a:off x="4768098" y="1588903"/>
            <a:ext cx="642693" cy="155447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130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1A7D7-4B13-853A-B799-FCB02BCB6B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3494" y="126485"/>
            <a:ext cx="11563977" cy="443198"/>
          </a:xfrm>
        </p:spPr>
        <p:txBody>
          <a:bodyPr/>
          <a:lstStyle/>
          <a:p>
            <a:r>
              <a:rPr lang="en-US" dirty="0"/>
              <a:t>Remember that operating expenses will be in the income statement!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1498947-EB7E-65C1-3017-DE862A19E941}"/>
              </a:ext>
            </a:extLst>
          </p:cNvPr>
          <p:cNvSpPr txBox="1">
            <a:spLocks/>
          </p:cNvSpPr>
          <p:nvPr/>
        </p:nvSpPr>
        <p:spPr>
          <a:xfrm>
            <a:off x="5581228" y="2884554"/>
            <a:ext cx="6589871" cy="248689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937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 panose="020B0604020202020204" pitchFamily="34" charset="0"/>
              <a:buChar char="•"/>
              <a:defRPr sz="2000" b="0" i="0" u="none" strike="noStrike" cap="none">
                <a:solidFill>
                  <a:schemeClr val="dk1"/>
                </a:solidFill>
                <a:latin typeface="Overpass Medium" pitchFamily="2" charset="77"/>
                <a:ea typeface="Calibri"/>
                <a:cs typeface="Calibri"/>
                <a:sym typeface="Calibri"/>
              </a:defRPr>
            </a:lvl1pPr>
            <a:lvl2pPr marL="8763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  <a:defRPr sz="2000" b="0" i="0" u="none" strike="noStrike" cap="none">
                <a:solidFill>
                  <a:schemeClr val="dk1"/>
                </a:solidFill>
                <a:latin typeface="Overpass Medium" pitchFamily="2" charset="77"/>
                <a:ea typeface="Calibri"/>
                <a:cs typeface="Calibri"/>
                <a:sym typeface="Calibri"/>
              </a:defRPr>
            </a:lvl2pPr>
            <a:lvl3pPr marL="13589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  <a:defRPr sz="2000" b="0" i="0" u="none" strike="noStrike" cap="none">
                <a:solidFill>
                  <a:schemeClr val="dk1"/>
                </a:solidFill>
                <a:latin typeface="Overpass Medium" pitchFamily="2" charset="77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2000" b="0" i="0" u="none" strike="noStrike" cap="none">
                <a:solidFill>
                  <a:schemeClr val="dk1"/>
                </a:solidFill>
                <a:latin typeface="Overpass Medium" pitchFamily="2" charset="77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2000" b="0" i="0" u="none" strike="noStrike" cap="none">
                <a:solidFill>
                  <a:schemeClr val="dk1"/>
                </a:solidFill>
                <a:latin typeface="Overpass Medium" pitchFamily="2" charset="77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50800" indent="0">
              <a:buNone/>
            </a:pPr>
            <a:r>
              <a:rPr lang="en-US" sz="1700" dirty="0">
                <a:solidFill>
                  <a:schemeClr val="tx1"/>
                </a:solidFill>
              </a:rPr>
              <a:t>Days of Cash on Hand</a:t>
            </a:r>
          </a:p>
          <a:p>
            <a:pPr marL="57150" indent="0">
              <a:buNone/>
            </a:pPr>
            <a:r>
              <a:rPr lang="en-US" sz="1700" dirty="0">
                <a:solidFill>
                  <a:schemeClr val="tx1"/>
                </a:solidFill>
              </a:rPr>
              <a:t>= Cash and Cash Equivalents / (Total Operating Expenses / 365)</a:t>
            </a:r>
          </a:p>
          <a:p>
            <a:pPr marL="57150" indent="0">
              <a:buNone/>
            </a:pPr>
            <a:endParaRPr lang="en-US" sz="1700" dirty="0">
              <a:solidFill>
                <a:schemeClr val="tx1"/>
              </a:solidFill>
            </a:endParaRPr>
          </a:p>
          <a:p>
            <a:pPr marL="57150" indent="0">
              <a:buNone/>
            </a:pPr>
            <a:r>
              <a:rPr lang="en-US" sz="1700" dirty="0">
                <a:solidFill>
                  <a:schemeClr val="tx1"/>
                </a:solidFill>
              </a:rPr>
              <a:t>= 274,692 / (3,717,458 / 365 days)</a:t>
            </a:r>
          </a:p>
          <a:p>
            <a:pPr marL="57150" indent="0">
              <a:buNone/>
            </a:pPr>
            <a:endParaRPr lang="en-US" sz="1700" dirty="0">
              <a:solidFill>
                <a:schemeClr val="tx1"/>
              </a:solidFill>
            </a:endParaRPr>
          </a:p>
          <a:p>
            <a:pPr marL="57150" indent="0">
              <a:buNone/>
            </a:pPr>
            <a:r>
              <a:rPr lang="en-US" sz="1700" dirty="0">
                <a:solidFill>
                  <a:schemeClr val="tx1"/>
                </a:solidFill>
              </a:rPr>
              <a:t>= </a:t>
            </a:r>
            <a:r>
              <a:rPr lang="en-US" sz="1700" b="1" dirty="0">
                <a:solidFill>
                  <a:schemeClr val="tx1"/>
                </a:solidFill>
              </a:rPr>
              <a:t>27 days cash on hand</a:t>
            </a:r>
            <a:endParaRPr lang="en-US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7DEDAE-2FCF-AC79-A985-0F3A310B23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450" y="740343"/>
            <a:ext cx="5612578" cy="608386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90A1784-F173-9663-A9CA-DAF43DF380C5}"/>
              </a:ext>
            </a:extLst>
          </p:cNvPr>
          <p:cNvSpPr/>
          <p:nvPr/>
        </p:nvSpPr>
        <p:spPr>
          <a:xfrm>
            <a:off x="4938535" y="6318082"/>
            <a:ext cx="642693" cy="155447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0502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6AC5F2A-BA77-7F21-1B26-489A5B77CEE9}"/>
              </a:ext>
            </a:extLst>
          </p:cNvPr>
          <p:cNvSpPr txBox="1"/>
          <p:nvPr/>
        </p:nvSpPr>
        <p:spPr>
          <a:xfrm>
            <a:off x="398901" y="440548"/>
            <a:ext cx="84402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dirty="0">
                <a:solidFill>
                  <a:srgbClr val="FFFFFF"/>
                </a:solidFill>
                <a:latin typeface="Obviously Narw Bold" pitchFamily="82" charset="77"/>
              </a:rPr>
              <a:t>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bviously Narw Bold" pitchFamily="82" charset="77"/>
                <a:cs typeface="Arial"/>
                <a:sym typeface="Arial"/>
              </a:rPr>
              <a:t>he six core financial metrics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7308FB0-6423-FF93-D9BF-D7AFA91420B9}"/>
              </a:ext>
            </a:extLst>
          </p:cNvPr>
          <p:cNvSpPr txBox="1"/>
          <p:nvPr/>
        </p:nvSpPr>
        <p:spPr>
          <a:xfrm>
            <a:off x="771190" y="2430906"/>
            <a:ext cx="3626765" cy="12108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verpass Medium" pitchFamily="2" charset="77"/>
                <a:cs typeface="Arial" panose="020B0604020202020204" pitchFamily="34" charset="0"/>
                <a:sym typeface="Arial"/>
              </a:rPr>
              <a:t>% Change in (Unrestricted) Operating Revenue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E968978-758C-10F9-2BFB-255E8E4452A5}"/>
              </a:ext>
            </a:extLst>
          </p:cNvPr>
          <p:cNvSpPr txBox="1"/>
          <p:nvPr/>
        </p:nvSpPr>
        <p:spPr>
          <a:xfrm>
            <a:off x="5024227" y="2441435"/>
            <a:ext cx="348986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verpass Medium" pitchFamily="2" charset="77"/>
                <a:cs typeface="Arial" panose="020B0604020202020204" pitchFamily="34" charset="0"/>
                <a:sym typeface="Arial"/>
              </a:rPr>
              <a:t>Days of Cash on Hand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64EA0D5-9B9C-5163-7D20-73E906152615}"/>
              </a:ext>
            </a:extLst>
          </p:cNvPr>
          <p:cNvSpPr txBox="1"/>
          <p:nvPr/>
        </p:nvSpPr>
        <p:spPr>
          <a:xfrm>
            <a:off x="9059069" y="2499737"/>
            <a:ext cx="3489869" cy="4033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verpass Medium" pitchFamily="2" charset="77"/>
                <a:cs typeface="Arial" panose="020B0604020202020204" pitchFamily="34" charset="0"/>
                <a:sym typeface="Arial"/>
              </a:rPr>
              <a:t>Debt-to-Equity Ratio 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1BE4535-73D6-2D46-6ECF-8CB49A280374}"/>
              </a:ext>
            </a:extLst>
          </p:cNvPr>
          <p:cNvCxnSpPr>
            <a:cxnSpLocks/>
          </p:cNvCxnSpPr>
          <p:nvPr/>
        </p:nvCxnSpPr>
        <p:spPr>
          <a:xfrm>
            <a:off x="4419280" y="1768444"/>
            <a:ext cx="0" cy="3613203"/>
          </a:xfrm>
          <a:prstGeom prst="line">
            <a:avLst/>
          </a:prstGeom>
          <a:ln w="19050">
            <a:solidFill>
              <a:schemeClr val="bg1">
                <a:alpha val="72134"/>
              </a:schemeClr>
            </a:solidFill>
          </a:ln>
          <a:effectLst>
            <a:outerShdw blurRad="127000" dist="50800" dir="2700000" algn="tl" rotWithShape="0">
              <a:prstClr val="black">
                <a:alpha val="3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6260FF7-E0D4-2060-4406-678C729DFFCD}"/>
              </a:ext>
            </a:extLst>
          </p:cNvPr>
          <p:cNvCxnSpPr>
            <a:cxnSpLocks/>
          </p:cNvCxnSpPr>
          <p:nvPr/>
        </p:nvCxnSpPr>
        <p:spPr>
          <a:xfrm>
            <a:off x="8471274" y="1768444"/>
            <a:ext cx="0" cy="3613203"/>
          </a:xfrm>
          <a:prstGeom prst="line">
            <a:avLst/>
          </a:prstGeom>
          <a:ln w="19050">
            <a:solidFill>
              <a:schemeClr val="bg1">
                <a:alpha val="72134"/>
              </a:schemeClr>
            </a:solidFill>
          </a:ln>
          <a:effectLst>
            <a:outerShdw blurRad="127000" dist="50800" dir="2700000" algn="tl" rotWithShape="0">
              <a:prstClr val="black">
                <a:alpha val="3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FD5AC5E8-AAC6-9B61-F2B6-10A7E5C4D6C4}"/>
              </a:ext>
            </a:extLst>
          </p:cNvPr>
          <p:cNvSpPr txBox="1"/>
          <p:nvPr/>
        </p:nvSpPr>
        <p:spPr>
          <a:xfrm>
            <a:off x="771191" y="3754752"/>
            <a:ext cx="3489868" cy="523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verpass Medium" pitchFamily="2" charset="77"/>
                <a:cs typeface="Arial" panose="020B0604020202020204" pitchFamily="34" charset="0"/>
                <a:sym typeface="Arial"/>
              </a:rPr>
              <a:t>% Change in Expenses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D29DCF-F735-7C86-538B-81135D2C9FF6}"/>
              </a:ext>
            </a:extLst>
          </p:cNvPr>
          <p:cNvSpPr txBox="1"/>
          <p:nvPr/>
        </p:nvSpPr>
        <p:spPr>
          <a:xfrm>
            <a:off x="771190" y="4321733"/>
            <a:ext cx="3489868" cy="523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verpass Medium" pitchFamily="2" charset="77"/>
                <a:cs typeface="Arial" panose="020B0604020202020204" pitchFamily="34" charset="0"/>
                <a:sym typeface="Arial"/>
              </a:rPr>
              <a:t>Net Margin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66F49E-BDA4-96AF-26BD-8B5A0F648A0F}"/>
              </a:ext>
            </a:extLst>
          </p:cNvPr>
          <p:cNvSpPr txBox="1"/>
          <p:nvPr/>
        </p:nvSpPr>
        <p:spPr>
          <a:xfrm>
            <a:off x="771190" y="4995369"/>
            <a:ext cx="3489868" cy="523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verpass Medium" pitchFamily="2" charset="77"/>
                <a:cs typeface="Arial" panose="020B0604020202020204" pitchFamily="34" charset="0"/>
                <a:sym typeface="Arial"/>
              </a:rPr>
              <a:t>Earned Revenue Cost Coverage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B78402-EF4F-F905-C574-48A8C9D58856}"/>
              </a:ext>
            </a:extLst>
          </p:cNvPr>
          <p:cNvSpPr txBox="1"/>
          <p:nvPr/>
        </p:nvSpPr>
        <p:spPr>
          <a:xfrm>
            <a:off x="394690" y="1521012"/>
            <a:ext cx="23641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9693"/>
                </a:solidFill>
                <a:effectLst/>
                <a:uLnTx/>
                <a:uFillTx/>
                <a:latin typeface="Obviously Narw Bold" panose="040D0808050403040306" pitchFamily="82" charset="0"/>
                <a:cs typeface="Arial"/>
                <a:sym typeface="Arial"/>
              </a:rPr>
              <a:t>Profitability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DC49AA-B0F2-38F1-DCC0-21CE1BF86C4B}"/>
              </a:ext>
            </a:extLst>
          </p:cNvPr>
          <p:cNvSpPr txBox="1"/>
          <p:nvPr/>
        </p:nvSpPr>
        <p:spPr>
          <a:xfrm>
            <a:off x="4358317" y="1516009"/>
            <a:ext cx="25725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9693"/>
                </a:solidFill>
                <a:effectLst/>
                <a:uLnTx/>
                <a:uFillTx/>
                <a:latin typeface="Obviously Narw Bold" panose="040D0808050403040306" pitchFamily="82" charset="0"/>
                <a:cs typeface="Arial"/>
                <a:sym typeface="Arial"/>
              </a:rPr>
              <a:t>Liquidity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CAF9F44-FBA9-CFDA-BBFC-FEC6FFAAA5A5}"/>
              </a:ext>
            </a:extLst>
          </p:cNvPr>
          <p:cNvSpPr txBox="1"/>
          <p:nvPr/>
        </p:nvSpPr>
        <p:spPr>
          <a:xfrm>
            <a:off x="8221522" y="1567532"/>
            <a:ext cx="22178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9693"/>
                </a:solidFill>
                <a:effectLst/>
                <a:uLnTx/>
                <a:uFillTx/>
                <a:latin typeface="Obviously Narw Bold" panose="040D0808050403040306" pitchFamily="82" charset="0"/>
                <a:cs typeface="Arial"/>
                <a:sym typeface="Arial"/>
              </a:rPr>
              <a:t>Leverage </a:t>
            </a:r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05FCE438-1249-3ED4-D28E-F93B2B40911A}"/>
              </a:ext>
            </a:extLst>
          </p:cNvPr>
          <p:cNvSpPr/>
          <p:nvPr/>
        </p:nvSpPr>
        <p:spPr>
          <a:xfrm flipV="1">
            <a:off x="2212016" y="2058053"/>
            <a:ext cx="5103744" cy="57270"/>
          </a:xfrm>
          <a:prstGeom prst="arc">
            <a:avLst/>
          </a:prstGeom>
          <a:solidFill>
            <a:schemeClr val="accent3"/>
          </a:solidFill>
          <a:ln w="635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9693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B8ACAFC8-14CA-8B8F-1C4F-0DC44C20ACB0}"/>
              </a:ext>
            </a:extLst>
          </p:cNvPr>
          <p:cNvSpPr/>
          <p:nvPr/>
        </p:nvSpPr>
        <p:spPr>
          <a:xfrm flipV="1">
            <a:off x="6043878" y="2058053"/>
            <a:ext cx="5103744" cy="57270"/>
          </a:xfrm>
          <a:prstGeom prst="arc">
            <a:avLst/>
          </a:prstGeom>
          <a:solidFill>
            <a:schemeClr val="accent3"/>
          </a:solidFill>
          <a:ln w="635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9693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C98523E4-2C94-DB59-2275-8D8E0AEDEBCE}"/>
              </a:ext>
            </a:extLst>
          </p:cNvPr>
          <p:cNvSpPr/>
          <p:nvPr/>
        </p:nvSpPr>
        <p:spPr>
          <a:xfrm flipV="1">
            <a:off x="-2042947" y="2058053"/>
            <a:ext cx="5103744" cy="57270"/>
          </a:xfrm>
          <a:prstGeom prst="arc">
            <a:avLst/>
          </a:prstGeom>
          <a:solidFill>
            <a:schemeClr val="accent3"/>
          </a:solidFill>
          <a:ln w="635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9693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C88DC00-6B27-16D2-EF62-9CAB7F69DEF9}"/>
              </a:ext>
            </a:extLst>
          </p:cNvPr>
          <p:cNvSpPr/>
          <p:nvPr/>
        </p:nvSpPr>
        <p:spPr>
          <a:xfrm>
            <a:off x="369200" y="2443319"/>
            <a:ext cx="367266" cy="367266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verpass" pitchFamily="2" charset="0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965C200-9C6A-9C6C-B5C7-C1BBF129A708}"/>
              </a:ext>
            </a:extLst>
          </p:cNvPr>
          <p:cNvSpPr/>
          <p:nvPr/>
        </p:nvSpPr>
        <p:spPr>
          <a:xfrm>
            <a:off x="369200" y="3776258"/>
            <a:ext cx="367266" cy="367266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verpass" pitchFamily="2" charset="0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B768FD1-658C-3E13-DE59-E10C54B6DA7F}"/>
              </a:ext>
            </a:extLst>
          </p:cNvPr>
          <p:cNvSpPr/>
          <p:nvPr/>
        </p:nvSpPr>
        <p:spPr>
          <a:xfrm>
            <a:off x="369200" y="4369373"/>
            <a:ext cx="367266" cy="367266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verpass" pitchFamily="2" charset="0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B35EFDA-95FF-718C-884D-3BDA655E3756}"/>
              </a:ext>
            </a:extLst>
          </p:cNvPr>
          <p:cNvSpPr/>
          <p:nvPr/>
        </p:nvSpPr>
        <p:spPr>
          <a:xfrm>
            <a:off x="369200" y="5060233"/>
            <a:ext cx="367266" cy="367266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verpass" pitchFamily="2" charset="0"/>
                <a:ea typeface="+mn-ea"/>
                <a:cs typeface="+mn-cs"/>
                <a:sym typeface="Arial"/>
              </a:rPr>
              <a:t>4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3A878A28-957D-8570-340A-AD0C2B8409B0}"/>
              </a:ext>
            </a:extLst>
          </p:cNvPr>
          <p:cNvSpPr/>
          <p:nvPr/>
        </p:nvSpPr>
        <p:spPr>
          <a:xfrm>
            <a:off x="4670972" y="2488781"/>
            <a:ext cx="367266" cy="367266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verpass" pitchFamily="2" charset="0"/>
                <a:ea typeface="+mn-ea"/>
                <a:cs typeface="+mn-cs"/>
                <a:sym typeface="Arial"/>
              </a:rPr>
              <a:t>5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9AD6C54B-F11B-DA92-BAC1-2FDDECA923A8}"/>
              </a:ext>
            </a:extLst>
          </p:cNvPr>
          <p:cNvSpPr/>
          <p:nvPr/>
        </p:nvSpPr>
        <p:spPr>
          <a:xfrm>
            <a:off x="8676305" y="2521979"/>
            <a:ext cx="367266" cy="367266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000" dirty="0">
                <a:solidFill>
                  <a:srgbClr val="FFFFFF"/>
                </a:solidFill>
                <a:latin typeface="Overpass" pitchFamily="2" charset="0"/>
              </a:rPr>
              <a:t>6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verpass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CB0DEB-2A76-372A-7DF7-90D082F8C343}"/>
              </a:ext>
            </a:extLst>
          </p:cNvPr>
          <p:cNvSpPr/>
          <p:nvPr/>
        </p:nvSpPr>
        <p:spPr>
          <a:xfrm>
            <a:off x="8471273" y="1241987"/>
            <a:ext cx="3621025" cy="4799553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2396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496BF6BB-7727-3C24-08E5-D2E3817F51C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u="sng" dirty="0"/>
              <a:t>Leverage:</a:t>
            </a:r>
            <a:r>
              <a:rPr lang="en-US" b="1" dirty="0"/>
              <a:t> Debt-to-Equity Ratio </a:t>
            </a:r>
            <a:r>
              <a:rPr lang="en-US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1EEB71-420D-57CA-F4A8-5E9732A00AE6}"/>
              </a:ext>
            </a:extLst>
          </p:cNvPr>
          <p:cNvSpPr txBox="1"/>
          <p:nvPr/>
        </p:nvSpPr>
        <p:spPr>
          <a:xfrm>
            <a:off x="6446728" y="2244721"/>
            <a:ext cx="4739014" cy="4033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None/>
            </a:pPr>
            <a:r>
              <a:rPr lang="en-US" sz="2000" b="1" dirty="0">
                <a:solidFill>
                  <a:schemeClr val="accent1"/>
                </a:solidFill>
                <a:latin typeface="Overpass Medium" pitchFamily="2" charset="77"/>
                <a:cs typeface="Arial" panose="020B0604020202020204" pitchFamily="34" charset="0"/>
              </a:rPr>
              <a:t>Debt-to-Equity Ratio:</a:t>
            </a:r>
            <a:r>
              <a:rPr lang="en-US" sz="2000" dirty="0">
                <a:solidFill>
                  <a:schemeClr val="tx1"/>
                </a:solidFill>
                <a:latin typeface="Overpass Medium" pitchFamily="2" charset="77"/>
                <a:cs typeface="Arial" panose="020B0604020202020204" pitchFamily="34" charset="0"/>
              </a:rPr>
              <a:t> Is the organization financed more by debt or by equity?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None/>
            </a:pPr>
            <a:r>
              <a:rPr lang="en-US" sz="2000" b="1" dirty="0">
                <a:solidFill>
                  <a:schemeClr val="accent1"/>
                </a:solidFill>
                <a:latin typeface="Overpass Medium" pitchFamily="2" charset="77"/>
                <a:cs typeface="Arial" panose="020B0604020202020204" pitchFamily="34" charset="0"/>
              </a:rPr>
              <a:t> </a:t>
            </a:r>
            <a:endParaRPr lang="en-US" sz="2000" b="1" dirty="0">
              <a:solidFill>
                <a:schemeClr val="accent1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41C33F4-C48D-6448-8B58-37A4D364CC85}"/>
              </a:ext>
            </a:extLst>
          </p:cNvPr>
          <p:cNvSpPr/>
          <p:nvPr/>
        </p:nvSpPr>
        <p:spPr>
          <a:xfrm>
            <a:off x="6063964" y="2266963"/>
            <a:ext cx="367266" cy="367266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Overpass" pitchFamily="2" charset="0"/>
              </a:rPr>
              <a:t>6</a:t>
            </a:r>
          </a:p>
        </p:txBody>
      </p:sp>
      <p:sp>
        <p:nvSpPr>
          <p:cNvPr id="6" name="Left Arrow 53">
            <a:extLst>
              <a:ext uri="{FF2B5EF4-FFF2-40B4-BE49-F238E27FC236}">
                <a16:creationId xmlns:a16="http://schemas.microsoft.com/office/drawing/2014/main" id="{5BFF996E-560B-B68F-5B59-3A1E7CC6497C}"/>
              </a:ext>
            </a:extLst>
          </p:cNvPr>
          <p:cNvSpPr/>
          <p:nvPr/>
        </p:nvSpPr>
        <p:spPr>
          <a:xfrm>
            <a:off x="5384348" y="5850535"/>
            <a:ext cx="1817347" cy="453817"/>
          </a:xfrm>
          <a:prstGeom prst="leftArrow">
            <a:avLst/>
          </a:prstGeom>
          <a:solidFill>
            <a:schemeClr val="accent5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91440" tIns="45721" rIns="91440" bIns="45721" rtlCol="0" anchor="ctr"/>
          <a:lstStyle/>
          <a:p>
            <a:pPr algn="ctr">
              <a:lnSpc>
                <a:spcPct val="150000"/>
              </a:lnSpc>
            </a:pPr>
            <a:r>
              <a:rPr lang="en-US" sz="900" b="1" dirty="0">
                <a:solidFill>
                  <a:schemeClr val="bg1"/>
                </a:solidFill>
              </a:rPr>
              <a:t>Total Equity</a:t>
            </a:r>
            <a:endParaRPr lang="en-US" sz="1401" dirty="0"/>
          </a:p>
        </p:txBody>
      </p:sp>
      <p:sp>
        <p:nvSpPr>
          <p:cNvPr id="7" name="Left Arrow 53">
            <a:extLst>
              <a:ext uri="{FF2B5EF4-FFF2-40B4-BE49-F238E27FC236}">
                <a16:creationId xmlns:a16="http://schemas.microsoft.com/office/drawing/2014/main" id="{C24A8C83-24E7-FDDD-9D56-8F37F0786D92}"/>
              </a:ext>
            </a:extLst>
          </p:cNvPr>
          <p:cNvSpPr/>
          <p:nvPr/>
        </p:nvSpPr>
        <p:spPr>
          <a:xfrm>
            <a:off x="5419013" y="4600331"/>
            <a:ext cx="1782682" cy="453817"/>
          </a:xfrm>
          <a:prstGeom prst="leftArrow">
            <a:avLst/>
          </a:prstGeom>
          <a:solidFill>
            <a:schemeClr val="accent5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91440" tIns="45721" rIns="91440" bIns="45721" rtlCol="0" anchor="ctr"/>
          <a:lstStyle/>
          <a:p>
            <a:pPr algn="ctr">
              <a:lnSpc>
                <a:spcPct val="150000"/>
              </a:lnSpc>
            </a:pPr>
            <a:r>
              <a:rPr lang="en-US" sz="900" b="1" dirty="0">
                <a:solidFill>
                  <a:schemeClr val="bg1"/>
                </a:solidFill>
              </a:rPr>
              <a:t>Total Liabilities</a:t>
            </a:r>
            <a:endParaRPr lang="en-US" sz="140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3D8C7A7-4688-D1BC-E5E5-CB7816F912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1695" y="3307300"/>
            <a:ext cx="2762279" cy="12259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771362F-3AE9-0EB0-110D-212A8A51AB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600" y="1617103"/>
            <a:ext cx="4514748" cy="487469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FE46711-AAB7-F315-3F4D-88B2DDE07E7C}"/>
              </a:ext>
            </a:extLst>
          </p:cNvPr>
          <p:cNvSpPr txBox="1"/>
          <p:nvPr/>
        </p:nvSpPr>
        <p:spPr>
          <a:xfrm>
            <a:off x="7434279" y="4533255"/>
            <a:ext cx="32615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latin typeface="Overpass" pitchFamily="2" charset="0"/>
              </a:rPr>
              <a:t>= 77,000 / 339,000</a:t>
            </a:r>
          </a:p>
          <a:p>
            <a:endParaRPr lang="en-US" sz="2000" i="1" dirty="0">
              <a:latin typeface="Overpass" pitchFamily="2" charset="0"/>
            </a:endParaRPr>
          </a:p>
          <a:p>
            <a:r>
              <a:rPr lang="en-US" sz="2000" i="1" dirty="0">
                <a:latin typeface="Overpass" pitchFamily="2" charset="0"/>
              </a:rPr>
              <a:t>= 0.23x Debt to Equity Ratio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25D03B90-9196-4740-7782-F711500FCE6D}"/>
                  </a:ext>
                </a:extLst>
              </p14:cNvPr>
              <p14:cNvContentPartPr/>
              <p14:nvPr/>
            </p14:nvContentPartPr>
            <p14:xfrm>
              <a:off x="3281834" y="4733310"/>
              <a:ext cx="1050840" cy="5328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25D03B90-9196-4740-7782-F711500FCE6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27834" y="4625310"/>
                <a:ext cx="1158480" cy="26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BF845D1C-B72E-31CA-04E3-7C3964741D97}"/>
                  </a:ext>
                </a:extLst>
              </p14:cNvPr>
              <p14:cNvContentPartPr/>
              <p14:nvPr/>
            </p14:nvContentPartPr>
            <p14:xfrm>
              <a:off x="3306674" y="6012030"/>
              <a:ext cx="1038600" cy="10188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BF845D1C-B72E-31CA-04E3-7C3964741D9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252655" y="5904030"/>
                <a:ext cx="1146277" cy="317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86100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496BF6BB-7727-3C24-08E5-D2E3817F51C1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482082" y="803350"/>
            <a:ext cx="10639425" cy="442912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Obviously Narw Bold" panose="040D0808050403040306" pitchFamily="82" charset="0"/>
              </a:rPr>
              <a:t>What can this number tell you?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F8AAD1D-5BA7-73E5-9ACD-CBA39CE80DA3}"/>
              </a:ext>
            </a:extLst>
          </p:cNvPr>
          <p:cNvSpPr txBox="1"/>
          <p:nvPr/>
        </p:nvSpPr>
        <p:spPr>
          <a:xfrm>
            <a:off x="1618732" y="1653445"/>
            <a:ext cx="9774195" cy="44012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Overpass"/>
              </a:rPr>
              <a:t>How much of the organization's assets are financed by liabilities?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  <a:latin typeface="Overpass"/>
            </a:endParaRP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Overpass"/>
              </a:rPr>
              <a:t>Is the organization in a good position to take on debt (or more debt)?</a:t>
            </a:r>
            <a:endParaRPr lang="en-US" dirty="0">
              <a:solidFill>
                <a:schemeClr val="bg1"/>
              </a:solidFill>
              <a:latin typeface="Overpass"/>
            </a:endParaRPr>
          </a:p>
          <a:p>
            <a:pPr marL="1028700" lvl="1" indent="-457200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bg1"/>
                </a:solidFill>
                <a:latin typeface="Overpass" pitchFamily="2" charset="0"/>
              </a:rPr>
              <a:t>Lower risk: 0x – 3x</a:t>
            </a:r>
          </a:p>
          <a:p>
            <a:pPr marL="1028700" lvl="1" indent="-457200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bg1"/>
                </a:solidFill>
                <a:latin typeface="Overpass" pitchFamily="2" charset="0"/>
              </a:rPr>
              <a:t>Higher risk: &lt;0x (negative equity) OR &gt;3x (lots of debt)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Overpass" pitchFamily="2" charset="0"/>
              </a:rPr>
              <a:t>In combination with other metrics – what kind of risk profile does this organization have?</a:t>
            </a:r>
          </a:p>
        </p:txBody>
      </p:sp>
    </p:spTree>
    <p:extLst>
      <p:ext uri="{BB962C8B-B14F-4D97-AF65-F5344CB8AC3E}">
        <p14:creationId xmlns:p14="http://schemas.microsoft.com/office/powerpoint/2010/main" val="3821730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ADB3AF-081F-50D6-2C5B-9FE2230B9D0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Case Study Activity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2F8909-350B-0B40-8F58-F121FE94B0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Let’s divide into groups of 3 (by industry)</a:t>
            </a:r>
          </a:p>
          <a:p>
            <a:endParaRPr lang="en-US" dirty="0"/>
          </a:p>
          <a:p>
            <a:r>
              <a:rPr lang="en-US" dirty="0"/>
              <a:t>Situation - Imagine you just joined this ESE as their finance director</a:t>
            </a:r>
          </a:p>
          <a:p>
            <a:endParaRPr lang="en-US" dirty="0"/>
          </a:p>
          <a:p>
            <a:r>
              <a:rPr lang="en-US" dirty="0"/>
              <a:t>Take 10 mins. to examine historical financial metrics</a:t>
            </a:r>
          </a:p>
          <a:p>
            <a:endParaRPr lang="en-US" dirty="0"/>
          </a:p>
          <a:p>
            <a:r>
              <a:rPr lang="en-US" dirty="0"/>
              <a:t>Discuss as a group: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What trends do you notice?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What areas would you want to dig into more and why?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dirty="0"/>
          </a:p>
          <a:p>
            <a:r>
              <a:rPr lang="en-US" dirty="0"/>
              <a:t>Be ready to share back with the larger group!</a:t>
            </a:r>
          </a:p>
          <a:p>
            <a:pPr marL="5334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41322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3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39922"/>
              </a:buClr>
              <a:buSzPts val="2800"/>
              <a:buFont typeface="Inter"/>
              <a:buNone/>
            </a:pPr>
            <a:r>
              <a:rPr lang="en-US" sz="3200" dirty="0">
                <a:latin typeface="Obviously Narw Bold" panose="040D0808050403040306" pitchFamily="82" charset="0"/>
              </a:rPr>
              <a:t>Employment Social Enterprise “A” Key Financial Metrics</a:t>
            </a:r>
            <a:endParaRPr sz="3200" dirty="0">
              <a:latin typeface="Obviously Narw Bold" panose="040D0808050403040306" pitchFamily="82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6D046BA-68E6-8B28-70EC-828A70F785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3836887"/>
              </p:ext>
            </p:extLst>
          </p:nvPr>
        </p:nvGraphicFramePr>
        <p:xfrm>
          <a:off x="776612" y="1064983"/>
          <a:ext cx="8869680" cy="4378948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2834640">
                  <a:extLst>
                    <a:ext uri="{9D8B030D-6E8A-4147-A177-3AD203B41FA5}">
                      <a16:colId xmlns:a16="http://schemas.microsoft.com/office/drawing/2014/main" val="2215981968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2067150190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1879779529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2106103338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2763092247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1954167957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1578367328"/>
                    </a:ext>
                  </a:extLst>
                </a:gridCol>
              </a:tblGrid>
              <a:tr h="495204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Overpass" pitchFamily="2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Overpass"/>
                          <a:ea typeface="Calibri"/>
                          <a:cs typeface="Calibri"/>
                        </a:rPr>
                        <a:t>2018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Overpass"/>
                          <a:ea typeface="Calibri"/>
                          <a:cs typeface="Calibri"/>
                        </a:rPr>
                        <a:t>2019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rgbClr val="000000"/>
                          </a:solidFill>
                          <a:effectLst/>
                          <a:latin typeface="Overpass"/>
                          <a:ea typeface="Calibri"/>
                          <a:cs typeface="Calibri"/>
                        </a:rPr>
                        <a:t>2020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Overpass"/>
                        <a:ea typeface="Calibri"/>
                        <a:cs typeface="Calibri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rgbClr val="000000"/>
                          </a:solidFill>
                          <a:effectLst/>
                          <a:latin typeface="Overpass"/>
                          <a:ea typeface="Calibri"/>
                          <a:cs typeface="Calibri"/>
                        </a:rPr>
                        <a:t>2021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Overpass"/>
                        <a:ea typeface="Calibri"/>
                        <a:cs typeface="Calibri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Overpass"/>
                          <a:ea typeface="Calibri"/>
                          <a:cs typeface="Calibri"/>
                        </a:rPr>
                        <a:t>2022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rgbClr val="000000"/>
                          </a:solidFill>
                          <a:effectLst/>
                          <a:latin typeface="Overpass"/>
                          <a:ea typeface="Calibri"/>
                          <a:cs typeface="Calibri"/>
                        </a:rPr>
                        <a:t>2023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Overpass"/>
                        <a:ea typeface="Calibri"/>
                        <a:cs typeface="Calibri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8347872"/>
                  </a:ext>
                </a:extLst>
              </a:tr>
              <a:tr h="69328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  <a:latin typeface="Overpass"/>
                          <a:ea typeface="Calibri"/>
                          <a:cs typeface="Calibri"/>
                        </a:rPr>
                        <a:t>% Change in (Unrestricted) Operating Revenue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Overpass"/>
                        <a:ea typeface="Calibri"/>
                        <a:cs typeface="Calibri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Overpass"/>
                          <a:ea typeface="Calibri"/>
                          <a:cs typeface="Calibri"/>
                        </a:rPr>
                        <a:t>N/A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Overpass"/>
                          <a:ea typeface="Calibri"/>
                          <a:cs typeface="Calibri"/>
                        </a:rPr>
                        <a:t>4%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Overpass"/>
                          <a:ea typeface="Calibri"/>
                          <a:cs typeface="Calibri"/>
                        </a:rPr>
                        <a:t>94%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Overpass"/>
                          <a:ea typeface="Calibri"/>
                          <a:cs typeface="Calibri"/>
                        </a:rPr>
                        <a:t>30%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Overpass"/>
                          <a:ea typeface="Calibri"/>
                          <a:cs typeface="Calibri"/>
                        </a:rPr>
                        <a:t>-12%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Overpass"/>
                          <a:ea typeface="Calibri"/>
                          <a:cs typeface="Calibri"/>
                        </a:rPr>
                        <a:t>11%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2492839"/>
                  </a:ext>
                </a:extLst>
              </a:tr>
              <a:tr h="5126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  <a:latin typeface="Overpass"/>
                          <a:ea typeface="Calibri"/>
                          <a:cs typeface="Calibri"/>
                        </a:rPr>
                        <a:t>% Change in Expenses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Overpass"/>
                        <a:ea typeface="Calibri"/>
                        <a:cs typeface="Calibri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Overpass"/>
                          <a:ea typeface="Calibri"/>
                          <a:cs typeface="Calibri"/>
                        </a:rPr>
                        <a:t>N/A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chemeClr val="accent1"/>
                          </a:solidFill>
                          <a:effectLst/>
                          <a:latin typeface="Overpass"/>
                          <a:ea typeface="Calibri"/>
                          <a:cs typeface="Calibri"/>
                        </a:rPr>
                        <a:t>-1%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Overpass"/>
                          <a:ea typeface="Calibri"/>
                          <a:cs typeface="Calibri"/>
                        </a:rPr>
                        <a:t>94%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Overpass"/>
                          <a:ea typeface="Calibri"/>
                          <a:cs typeface="Calibri"/>
                        </a:rPr>
                        <a:t>4%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Overpass"/>
                          <a:ea typeface="Calibri"/>
                          <a:cs typeface="Calibri"/>
                        </a:rPr>
                        <a:t>8%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Overpass"/>
                          <a:ea typeface="Calibri"/>
                          <a:cs typeface="Calibri"/>
                        </a:rPr>
                        <a:t>33%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3320224"/>
                  </a:ext>
                </a:extLst>
              </a:tr>
              <a:tr h="5126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  <a:latin typeface="Overpass"/>
                          <a:ea typeface="Calibri"/>
                          <a:cs typeface="Calibri"/>
                        </a:rPr>
                        <a:t>Net Margin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Overpass"/>
                        <a:ea typeface="Calibri"/>
                        <a:cs typeface="Calibri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chemeClr val="accent1"/>
                          </a:solidFill>
                          <a:effectLst/>
                          <a:latin typeface="Overpass"/>
                          <a:ea typeface="Calibri"/>
                          <a:cs typeface="Calibri"/>
                        </a:rPr>
                        <a:t>-3%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Overpass"/>
                          <a:ea typeface="Calibri"/>
                          <a:cs typeface="Calibri"/>
                        </a:rPr>
                        <a:t>2%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Overpass"/>
                          <a:ea typeface="Calibri"/>
                          <a:cs typeface="Calibri"/>
                        </a:rPr>
                        <a:t>2%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Overpass"/>
                          <a:ea typeface="Calibri"/>
                          <a:cs typeface="Calibri"/>
                        </a:rPr>
                        <a:t>22%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Overpass"/>
                          <a:ea typeface="Calibri"/>
                          <a:cs typeface="Calibri"/>
                        </a:rPr>
                        <a:t>3%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chemeClr val="accent1"/>
                          </a:solidFill>
                          <a:effectLst/>
                          <a:latin typeface="Overpass"/>
                          <a:ea typeface="Calibri"/>
                          <a:cs typeface="Calibri"/>
                        </a:rPr>
                        <a:t>-16%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8887860"/>
                  </a:ext>
                </a:extLst>
              </a:tr>
              <a:tr h="62725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  <a:latin typeface="Overpass"/>
                          <a:ea typeface="Calibri"/>
                          <a:cs typeface="Calibri"/>
                        </a:rPr>
                        <a:t>Earned Revenue Cost Coverage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Overpass"/>
                        <a:ea typeface="Calibri"/>
                        <a:cs typeface="Calibri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Overpass"/>
                          <a:ea typeface="Calibri"/>
                          <a:cs typeface="Calibri"/>
                        </a:rPr>
                        <a:t>70%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Overpass"/>
                          <a:ea typeface="Calibri"/>
                          <a:cs typeface="Calibri"/>
                        </a:rPr>
                        <a:t>72%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Overpass"/>
                          <a:ea typeface="Calibri"/>
                          <a:cs typeface="Calibri"/>
                        </a:rPr>
                        <a:t>81%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Overpass"/>
                          <a:ea typeface="Calibri"/>
                          <a:cs typeface="Calibri"/>
                        </a:rPr>
                        <a:t>63%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Overpass"/>
                          <a:ea typeface="Calibri"/>
                          <a:cs typeface="Calibri"/>
                        </a:rPr>
                        <a:t>65%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Overpass"/>
                          <a:ea typeface="Calibri"/>
                          <a:cs typeface="Calibri"/>
                        </a:rPr>
                        <a:t>47%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2008008"/>
                  </a:ext>
                </a:extLst>
              </a:tr>
              <a:tr h="512640"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Overpass" pitchFamily="2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Overpass" pitchFamily="2" charset="0"/>
                        <a:ea typeface="Calibri"/>
                        <a:cs typeface="Calibri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Overpass" pitchFamily="2" charset="0"/>
                        <a:ea typeface="Calibri"/>
                        <a:cs typeface="Calibri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Overpass" pitchFamily="2" charset="0"/>
                        <a:ea typeface="Calibri"/>
                        <a:cs typeface="Calibri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Overpass"/>
                        <a:ea typeface="Calibri"/>
                        <a:cs typeface="Calibri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Overpass"/>
                        <a:ea typeface="Calibri"/>
                        <a:cs typeface="Calibri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Overpass" pitchFamily="2" charset="0"/>
                        <a:ea typeface="Calibri"/>
                        <a:cs typeface="Calibri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29063318"/>
                  </a:ext>
                </a:extLst>
              </a:tr>
              <a:tr h="5126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solidFill>
                            <a:srgbClr val="000000"/>
                          </a:solidFill>
                          <a:effectLst/>
                          <a:latin typeface="Overpass"/>
                          <a:ea typeface="Calibri"/>
                          <a:cs typeface="Calibri"/>
                        </a:rPr>
                        <a:t>Days of Cash on Hand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Overpass"/>
                        <a:ea typeface="Calibri"/>
                        <a:cs typeface="Calibri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Overpass"/>
                          <a:cs typeface="Calibri"/>
                        </a:rPr>
                        <a:t>N/A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Overpass"/>
                          <a:cs typeface="Calibri"/>
                        </a:rPr>
                        <a:t>1 days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Overpass"/>
                          <a:cs typeface="Calibri"/>
                        </a:rPr>
                        <a:t>28 days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Overpass"/>
                          <a:cs typeface="Calibri"/>
                        </a:rPr>
                        <a:t>32 days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Overpass"/>
                          <a:cs typeface="Calibri"/>
                        </a:rPr>
                        <a:t>12 days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Overpass"/>
                          <a:cs typeface="Calibri"/>
                        </a:rPr>
                        <a:t>24 days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060362"/>
                  </a:ext>
                </a:extLst>
              </a:tr>
              <a:tr h="5126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solidFill>
                            <a:srgbClr val="000000"/>
                          </a:solidFill>
                          <a:effectLst/>
                          <a:latin typeface="Overpass"/>
                          <a:ea typeface="Calibri"/>
                          <a:cs typeface="Calibri"/>
                        </a:rPr>
                        <a:t>Debt-to-Equity Ratio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Overpass"/>
                        <a:ea typeface="Calibri"/>
                        <a:cs typeface="Calibri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Overpass"/>
                          <a:cs typeface="Calibri"/>
                        </a:rPr>
                        <a:t>275.3x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Overpass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Overpass"/>
                          <a:cs typeface="Calibri"/>
                        </a:rPr>
                        <a:t>7.5x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Overpass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Overpass"/>
                          <a:cs typeface="Calibri"/>
                        </a:rPr>
                        <a:t>15.8x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Overpass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Overpass"/>
                          <a:cs typeface="Calibri"/>
                        </a:rPr>
                        <a:t>2.3x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Overpass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Overpass"/>
                          <a:cs typeface="Calibri"/>
                        </a:rPr>
                        <a:t>7.7</a:t>
                      </a:r>
                      <a:r>
                        <a:rPr lang="en-US" sz="16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Overpass"/>
                          <a:cs typeface="Calibri"/>
                        </a:rPr>
                        <a:t>x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Overpass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Overpass"/>
                          <a:cs typeface="Calibri"/>
                        </a:rPr>
                        <a:t>-25.1</a:t>
                      </a:r>
                      <a:r>
                        <a:rPr lang="en-US" sz="16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Overpass"/>
                          <a:cs typeface="Calibri"/>
                        </a:rPr>
                        <a:t>x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Overpass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6081015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B3106898-C983-571A-03EA-FBC843CB1245}"/>
              </a:ext>
            </a:extLst>
          </p:cNvPr>
          <p:cNvSpPr txBox="1"/>
          <p:nvPr/>
        </p:nvSpPr>
        <p:spPr>
          <a:xfrm>
            <a:off x="9855273" y="1486452"/>
            <a:ext cx="195919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EF4423"/>
                </a:solidFill>
                <a:effectLst/>
                <a:uLnTx/>
                <a:uFillTx/>
                <a:latin typeface="Obviously Narw Bold" panose="040D0808050403040306" pitchFamily="82" charset="0"/>
                <a:cs typeface="Arial"/>
                <a:sym typeface="Arial"/>
              </a:rPr>
              <a:t>Discuss: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EF4423"/>
              </a:solidFill>
              <a:effectLst/>
              <a:uLnTx/>
              <a:uFillTx/>
              <a:latin typeface="Obviously Narw Bold" panose="040D0808050403040306" pitchFamily="82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EF4423"/>
                </a:solidFill>
                <a:effectLst/>
                <a:uLnTx/>
                <a:uFillTx/>
                <a:latin typeface="Obviously Narw Bold" panose="040D0808050403040306" pitchFamily="82" charset="0"/>
                <a:cs typeface="Arial"/>
                <a:sym typeface="Arial"/>
              </a:rPr>
              <a:t>What trends do you notice?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EF4423"/>
              </a:solidFill>
              <a:effectLst/>
              <a:uLnTx/>
              <a:uFillTx/>
              <a:latin typeface="Obviously Narw Bold" panose="040D0808050403040306" pitchFamily="82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EF4423"/>
                </a:solidFill>
                <a:effectLst/>
                <a:uLnTx/>
                <a:uFillTx/>
                <a:latin typeface="Obviously Narw Bold" panose="040D0808050403040306" pitchFamily="82" charset="0"/>
                <a:cs typeface="Arial"/>
                <a:sym typeface="Arial"/>
              </a:rPr>
              <a:t>What areas would you want to dig into more and why?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lang="en-US" sz="1600" dirty="0">
              <a:solidFill>
                <a:srgbClr val="EF4423"/>
              </a:solidFill>
              <a:latin typeface="Obviously Narw Bold" panose="040D0808050403040306" pitchFamily="8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EF4423"/>
              </a:solidFill>
              <a:effectLst/>
              <a:uLnTx/>
              <a:uFillTx/>
              <a:latin typeface="Obviously Narw Bold" panose="040D0808050403040306" pitchFamily="82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76013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B70E4D4E-09E5-E6CA-C6AE-D0F3CCBF1644}"/>
              </a:ext>
            </a:extLst>
          </p:cNvPr>
          <p:cNvSpPr>
            <a:spLocks noGrp="1"/>
          </p:cNvSpPr>
          <p:nvPr>
            <p:ph type="pic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D5A6841-FE98-D81E-37C6-BCAF66BBFC29}"/>
              </a:ext>
            </a:extLst>
          </p:cNvPr>
          <p:cNvSpPr txBox="1">
            <a:spLocks/>
          </p:cNvSpPr>
          <p:nvPr/>
        </p:nvSpPr>
        <p:spPr>
          <a:xfrm>
            <a:off x="232707" y="238653"/>
            <a:ext cx="4974445" cy="540324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200" dirty="0">
                <a:solidFill>
                  <a:schemeClr val="accent1"/>
                </a:solidFill>
                <a:latin typeface="Obviously Narw Bold" panose="040D0808050403040306" pitchFamily="82" charset="0"/>
              </a:rPr>
              <a:t>Making sense of financial statements is hard!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D057C753-4135-4662-34D7-9B1B44BDAAD8}"/>
              </a:ext>
            </a:extLst>
          </p:cNvPr>
          <p:cNvSpPr txBox="1">
            <a:spLocks/>
          </p:cNvSpPr>
          <p:nvPr/>
        </p:nvSpPr>
        <p:spPr>
          <a:xfrm>
            <a:off x="232707" y="1587282"/>
            <a:ext cx="4974445" cy="4556125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So many moving pieces!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ESEs have mission-related revenue (contributed) as-well as business revenue (earned).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Lots of different opinions on what to look. </a:t>
            </a:r>
          </a:p>
          <a:p>
            <a:endParaRPr lang="en-US" sz="2400" b="1" dirty="0">
              <a:solidFill>
                <a:schemeClr val="accent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AC18F8-D432-FDE0-ECC4-6615D7BD84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5136" y="693562"/>
            <a:ext cx="5838903" cy="56626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B88580D-D018-2206-2197-E3E7BF65E0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9187" y="1126200"/>
            <a:ext cx="4950800" cy="495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758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2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62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62891-CC0B-5C40-7415-1326EFF911E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Today’s objectives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268E25-A898-6DB1-3E3D-4337BBBE2AC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76287" y="1280657"/>
            <a:ext cx="10639425" cy="4556125"/>
          </a:xfrm>
        </p:spPr>
        <p:txBody>
          <a:bodyPr>
            <a:normAutofit/>
          </a:bodyPr>
          <a:lstStyle/>
          <a:p>
            <a:pPr marL="50800" indent="0">
              <a:buNone/>
            </a:pPr>
            <a:r>
              <a:rPr lang="en-US" sz="2400" i="1" dirty="0"/>
              <a:t>By the end of today, you will walk away… </a:t>
            </a:r>
          </a:p>
          <a:p>
            <a:pPr marL="50800" indent="0">
              <a:buNone/>
            </a:pPr>
            <a:endParaRPr lang="en-US" sz="2400" dirty="0"/>
          </a:p>
          <a:p>
            <a:r>
              <a:rPr lang="en-US" sz="2400" dirty="0"/>
              <a:t>Understanding </a:t>
            </a:r>
            <a:r>
              <a:rPr lang="en-US" sz="2400" b="1" u="sng" dirty="0">
                <a:solidFill>
                  <a:schemeClr val="accent1"/>
                </a:solidFill>
              </a:rPr>
              <a:t>six financial metrics</a:t>
            </a:r>
            <a:r>
              <a:rPr lang="en-US" sz="2400" b="1" dirty="0">
                <a:solidFill>
                  <a:schemeClr val="accent1"/>
                </a:solidFill>
              </a:rPr>
              <a:t> </a:t>
            </a:r>
            <a:r>
              <a:rPr lang="en-US" sz="2400" dirty="0"/>
              <a:t>for monitoring ESE financial health that REDF has learned as the most important through its 25+ years of working with ESEs.</a:t>
            </a:r>
          </a:p>
          <a:p>
            <a:endParaRPr lang="en-US" sz="2400" dirty="0"/>
          </a:p>
          <a:p>
            <a:r>
              <a:rPr lang="en-US" sz="2400" dirty="0"/>
              <a:t>With real hands-on experience at using these metrics to understand a </a:t>
            </a:r>
            <a:r>
              <a:rPr lang="en-US" sz="2400" b="1" dirty="0">
                <a:solidFill>
                  <a:schemeClr val="accent1"/>
                </a:solidFill>
              </a:rPr>
              <a:t>case study ESE.</a:t>
            </a:r>
          </a:p>
          <a:p>
            <a:endParaRPr lang="en-US" sz="2400" b="1" dirty="0">
              <a:solidFill>
                <a:schemeClr val="accent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Having </a:t>
            </a:r>
            <a:r>
              <a:rPr lang="en-US" sz="2400" b="1" dirty="0">
                <a:solidFill>
                  <a:schemeClr val="accent1"/>
                </a:solidFill>
              </a:rPr>
              <a:t>prioritized 2-3 financial metrics </a:t>
            </a:r>
            <a:r>
              <a:rPr lang="en-US" sz="2400" dirty="0">
                <a:solidFill>
                  <a:schemeClr val="tx1"/>
                </a:solidFill>
              </a:rPr>
              <a:t>to calculate for your own ESE. </a:t>
            </a:r>
            <a:endParaRPr lang="en-US" sz="2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3452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>
          <a:extLst>
            <a:ext uri="{FF2B5EF4-FFF2-40B4-BE49-F238E27FC236}">
              <a16:creationId xmlns:a16="http://schemas.microsoft.com/office/drawing/2014/main" id="{C04BDFB1-F04E-CA61-B661-001639A3D9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810516F3-AC4C-D45B-5BDC-5596DE2693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6614" y="528821"/>
            <a:ext cx="10638775" cy="553998"/>
          </a:xfrm>
        </p:spPr>
        <p:txBody>
          <a:bodyPr/>
          <a:lstStyle/>
          <a:p>
            <a:r>
              <a:rPr lang="en-US" sz="4000" dirty="0"/>
              <a:t>Optional CA RISE – Financial Fundamental Series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C7DEC2F-2EFA-30DD-7DE0-79D84C31CD7A}"/>
              </a:ext>
            </a:extLst>
          </p:cNvPr>
          <p:cNvCxnSpPr>
            <a:cxnSpLocks/>
          </p:cNvCxnSpPr>
          <p:nvPr/>
        </p:nvCxnSpPr>
        <p:spPr>
          <a:xfrm>
            <a:off x="691118" y="3415712"/>
            <a:ext cx="10869479" cy="0"/>
          </a:xfrm>
          <a:prstGeom prst="line">
            <a:avLst/>
          </a:prstGeom>
          <a:ln w="762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B71A78B0-5432-3BEA-AD3F-F825B8E81E64}"/>
              </a:ext>
            </a:extLst>
          </p:cNvPr>
          <p:cNvSpPr/>
          <p:nvPr/>
        </p:nvSpPr>
        <p:spPr>
          <a:xfrm>
            <a:off x="3359507" y="3157874"/>
            <a:ext cx="515679" cy="515679"/>
          </a:xfrm>
          <a:prstGeom prst="ellipse">
            <a:avLst/>
          </a:prstGeom>
          <a:solidFill>
            <a:schemeClr val="accent4"/>
          </a:solidFill>
          <a:ln w="5715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Overpass" pitchFamily="2" charset="0"/>
              </a:rPr>
              <a:t>1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AA956D0-5EC1-1923-C4CF-0E57344A554F}"/>
              </a:ext>
            </a:extLst>
          </p:cNvPr>
          <p:cNvSpPr/>
          <p:nvPr/>
        </p:nvSpPr>
        <p:spPr>
          <a:xfrm>
            <a:off x="5106259" y="3157874"/>
            <a:ext cx="515679" cy="515679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accent4"/>
                </a:solidFill>
                <a:latin typeface="Overpass" pitchFamily="2" charset="0"/>
              </a:rPr>
              <a:t>2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DC7EB6A-8B0A-86AB-CF05-A7BAE56FFEE8}"/>
              </a:ext>
            </a:extLst>
          </p:cNvPr>
          <p:cNvSpPr/>
          <p:nvPr/>
        </p:nvSpPr>
        <p:spPr>
          <a:xfrm>
            <a:off x="6853011" y="3157874"/>
            <a:ext cx="515679" cy="515679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Overpass" pitchFamily="2" charset="0"/>
              </a:rPr>
              <a:t>3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99BD221-1FD7-7889-7ED9-1FDC122A0E4B}"/>
              </a:ext>
            </a:extLst>
          </p:cNvPr>
          <p:cNvSpPr/>
          <p:nvPr/>
        </p:nvSpPr>
        <p:spPr>
          <a:xfrm>
            <a:off x="8599763" y="3157874"/>
            <a:ext cx="515679" cy="515679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accent4"/>
                </a:solidFill>
                <a:latin typeface="Overpass" pitchFamily="2" charset="0"/>
              </a:rPr>
              <a:t>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109B2AA-CA28-C76E-2293-1041010230A1}"/>
              </a:ext>
            </a:extLst>
          </p:cNvPr>
          <p:cNvSpPr txBox="1"/>
          <p:nvPr/>
        </p:nvSpPr>
        <p:spPr>
          <a:xfrm>
            <a:off x="2275456" y="3872837"/>
            <a:ext cx="2683779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Overpass" pitchFamily="2" charset="0"/>
                <a:cs typeface="Calibri"/>
              </a:rPr>
              <a:t> Financial Health Metrics 101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416D5E-E626-A64F-B118-F1A80677A50D}"/>
              </a:ext>
            </a:extLst>
          </p:cNvPr>
          <p:cNvSpPr txBox="1"/>
          <p:nvPr/>
        </p:nvSpPr>
        <p:spPr>
          <a:xfrm>
            <a:off x="4034081" y="1677761"/>
            <a:ext cx="2683779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377">
              <a:defRPr sz="2000" b="1">
                <a:solidFill>
                  <a:schemeClr val="bg1">
                    <a:lumMod val="50000"/>
                  </a:schemeClr>
                </a:solidFill>
                <a:latin typeface="Overpass" pitchFamily="2" charset="0"/>
                <a:cs typeface="Calibri"/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TODAY: </a:t>
            </a:r>
          </a:p>
          <a:p>
            <a:r>
              <a:rPr lang="en-US" b="0" dirty="0">
                <a:solidFill>
                  <a:schemeClr val="tx1"/>
                </a:solidFill>
              </a:rPr>
              <a:t>Financial Health Metrics 201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BFA09A5-6459-3379-EF3B-94910EBE3BBF}"/>
              </a:ext>
            </a:extLst>
          </p:cNvPr>
          <p:cNvSpPr txBox="1"/>
          <p:nvPr/>
        </p:nvSpPr>
        <p:spPr>
          <a:xfrm>
            <a:off x="5800859" y="3872838"/>
            <a:ext cx="2683779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377">
              <a:defRPr sz="2000" b="1">
                <a:latin typeface="Overpass" pitchFamily="2" charset="0"/>
                <a:cs typeface="Calibri"/>
              </a:defRPr>
            </a:lvl1pPr>
          </a:lstStyle>
          <a:p>
            <a:r>
              <a:rPr lang="en-US" dirty="0"/>
              <a:t>April 3rd, 2025: </a:t>
            </a:r>
          </a:p>
          <a:p>
            <a:r>
              <a:rPr lang="en-US" b="0" dirty="0"/>
              <a:t>Liquidity Understanding &amp; Management Pt. 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3E4AD01-9DA1-0818-7CDD-CE0DD766015F}"/>
              </a:ext>
            </a:extLst>
          </p:cNvPr>
          <p:cNvSpPr txBox="1"/>
          <p:nvPr/>
        </p:nvSpPr>
        <p:spPr>
          <a:xfrm>
            <a:off x="7515712" y="1677762"/>
            <a:ext cx="268377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en-US" sz="2000" b="1" dirty="0">
                <a:latin typeface="Overpass" pitchFamily="2" charset="0"/>
                <a:cs typeface="Calibri"/>
              </a:rPr>
              <a:t>April 3</a:t>
            </a:r>
            <a:r>
              <a:rPr lang="en-US" sz="2000" b="1" baseline="30000" dirty="0">
                <a:latin typeface="Overpass" pitchFamily="2" charset="0"/>
                <a:cs typeface="Calibri"/>
              </a:rPr>
              <a:t>rd</a:t>
            </a:r>
            <a:r>
              <a:rPr lang="en-US" sz="2000" b="1" dirty="0">
                <a:latin typeface="Overpass" pitchFamily="2" charset="0"/>
                <a:cs typeface="Calibri"/>
              </a:rPr>
              <a:t>, 2025: </a:t>
            </a:r>
          </a:p>
          <a:p>
            <a:pPr algn="ctr" defTabSz="914377">
              <a:defRPr/>
            </a:pPr>
            <a:r>
              <a:rPr lang="en-US" sz="2000" dirty="0">
                <a:latin typeface="Overpass" pitchFamily="2" charset="0"/>
                <a:cs typeface="Calibri"/>
              </a:rPr>
              <a:t>Liquidity Understanding &amp; Management Pt. 2</a:t>
            </a:r>
          </a:p>
        </p:txBody>
      </p:sp>
    </p:spTree>
    <p:extLst>
      <p:ext uri="{BB962C8B-B14F-4D97-AF65-F5344CB8AC3E}">
        <p14:creationId xmlns:p14="http://schemas.microsoft.com/office/powerpoint/2010/main" val="29421300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9"/>
          <p:cNvSpPr txBox="1">
            <a:spLocks noGrp="1"/>
          </p:cNvSpPr>
          <p:nvPr>
            <p:ph type="ctrTitle"/>
          </p:nvPr>
        </p:nvSpPr>
        <p:spPr>
          <a:xfrm>
            <a:off x="436098" y="267239"/>
            <a:ext cx="11315114" cy="5863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900" dirty="0">
                <a:latin typeface="Impact"/>
                <a:ea typeface="Impact"/>
                <a:cs typeface="Impact"/>
                <a:sym typeface="Impact"/>
              </a:rPr>
              <a:t>How would you describe your feelings or confidence with managing the financial health of an organization?</a:t>
            </a:r>
            <a:br>
              <a:rPr lang="en-US" sz="3800" dirty="0">
                <a:latin typeface="Overpass"/>
                <a:ea typeface="Overpass"/>
                <a:cs typeface="Overpass"/>
                <a:sym typeface="Overpass"/>
              </a:rPr>
            </a:br>
            <a:r>
              <a:rPr lang="en-US" sz="5800" dirty="0">
                <a:latin typeface="Overpass"/>
                <a:ea typeface="Overpass"/>
                <a:cs typeface="Overpass"/>
                <a:sym typeface="Overpass"/>
              </a:rPr>
              <a:t>	</a:t>
            </a:r>
            <a:endParaRPr sz="5600" dirty="0">
              <a:latin typeface="Overpass"/>
              <a:ea typeface="Overpass"/>
              <a:cs typeface="Overpass"/>
              <a:sym typeface="Overpass"/>
            </a:endParaRPr>
          </a:p>
          <a:p>
            <a:pPr marL="1371600" lvl="0" indent="-5842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5600"/>
              <a:buFont typeface="Overpass"/>
              <a:buChar char="•"/>
            </a:pPr>
            <a:r>
              <a:rPr lang="en-US" sz="4800" dirty="0">
                <a:latin typeface="Overpass"/>
                <a:ea typeface="Overpass"/>
                <a:cs typeface="Overpass"/>
                <a:sym typeface="Overpass"/>
              </a:rPr>
              <a:t>Positive</a:t>
            </a:r>
            <a:br>
              <a:rPr lang="en-US" sz="4800" dirty="0">
                <a:latin typeface="Overpass"/>
                <a:ea typeface="Overpass"/>
                <a:cs typeface="Overpass"/>
                <a:sym typeface="Overpass"/>
              </a:rPr>
            </a:br>
            <a:endParaRPr sz="4800" dirty="0">
              <a:latin typeface="Overpass"/>
              <a:ea typeface="Overpass"/>
              <a:cs typeface="Overpass"/>
              <a:sym typeface="Overpass"/>
            </a:endParaRPr>
          </a:p>
          <a:p>
            <a:pPr marL="1371600" lvl="0" indent="-584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Font typeface="Overpass"/>
              <a:buChar char="•"/>
            </a:pPr>
            <a:r>
              <a:rPr lang="en-US" sz="4800" dirty="0">
                <a:latin typeface="Overpass"/>
                <a:ea typeface="Overpass"/>
                <a:cs typeface="Overpass"/>
                <a:sym typeface="Overpass"/>
              </a:rPr>
              <a:t>Neutral </a:t>
            </a:r>
            <a:br>
              <a:rPr lang="en-US" sz="4800" dirty="0">
                <a:latin typeface="Overpass"/>
                <a:ea typeface="Overpass"/>
                <a:cs typeface="Overpass"/>
                <a:sym typeface="Overpass"/>
              </a:rPr>
            </a:br>
            <a:endParaRPr sz="4800" dirty="0">
              <a:latin typeface="Overpass"/>
              <a:ea typeface="Overpass"/>
              <a:cs typeface="Overpass"/>
              <a:sym typeface="Overpass"/>
            </a:endParaRPr>
          </a:p>
          <a:p>
            <a:pPr marL="1371600" lvl="0" indent="-584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Font typeface="Overpass"/>
              <a:buChar char="•"/>
            </a:pPr>
            <a:r>
              <a:rPr lang="en-US" sz="4800" dirty="0">
                <a:latin typeface="Overpass"/>
                <a:ea typeface="Overpass"/>
                <a:cs typeface="Overpass"/>
                <a:sym typeface="Overpass"/>
              </a:rPr>
              <a:t>Negative</a:t>
            </a:r>
            <a:endParaRPr sz="4800" dirty="0">
              <a:latin typeface="Overpass"/>
              <a:ea typeface="Overpass"/>
              <a:cs typeface="Overpass"/>
              <a:sym typeface="Overpass"/>
            </a:endParaRPr>
          </a:p>
        </p:txBody>
      </p:sp>
      <p:pic>
        <p:nvPicPr>
          <p:cNvPr id="215" name="Google Shape;215;p29"/>
          <p:cNvPicPr preferRelativeResize="0"/>
          <p:nvPr/>
        </p:nvPicPr>
        <p:blipFill rotWithShape="1">
          <a:blip r:embed="rId3">
            <a:alphaModFix/>
          </a:blip>
          <a:srcRect l="69121" t="2697" b="67295"/>
          <a:stretch/>
        </p:blipFill>
        <p:spPr>
          <a:xfrm>
            <a:off x="4006905" y="1998834"/>
            <a:ext cx="1414800" cy="13746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16" name="Google Shape;216;p29"/>
          <p:cNvPicPr preferRelativeResize="0"/>
          <p:nvPr/>
        </p:nvPicPr>
        <p:blipFill rotWithShape="1">
          <a:blip r:embed="rId3">
            <a:alphaModFix/>
          </a:blip>
          <a:srcRect l="69121" t="34282" b="35710"/>
          <a:stretch/>
        </p:blipFill>
        <p:spPr>
          <a:xfrm>
            <a:off x="4006905" y="3572009"/>
            <a:ext cx="1414800" cy="13746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17" name="Google Shape;217;p29"/>
          <p:cNvPicPr preferRelativeResize="0"/>
          <p:nvPr/>
        </p:nvPicPr>
        <p:blipFill rotWithShape="1">
          <a:blip r:embed="rId3">
            <a:alphaModFix/>
          </a:blip>
          <a:srcRect l="69121" t="69192" b="801"/>
          <a:stretch/>
        </p:blipFill>
        <p:spPr>
          <a:xfrm>
            <a:off x="4006905" y="5162513"/>
            <a:ext cx="1414800" cy="13746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00" name="Google Shape;700;g3123ecc1864_0_23"/>
          <p:cNvCxnSpPr/>
          <p:nvPr/>
        </p:nvCxnSpPr>
        <p:spPr>
          <a:xfrm>
            <a:off x="0" y="1356477"/>
            <a:ext cx="12192000" cy="0"/>
          </a:xfrm>
          <a:prstGeom prst="straightConnector1">
            <a:avLst/>
          </a:prstGeom>
          <a:noFill/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01" name="Google Shape;701;g3123ecc1864_0_23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Inter"/>
              <a:buNone/>
            </a:pPr>
            <a:br>
              <a:rPr lang="en-US" sz="4000" dirty="0"/>
            </a:br>
            <a:r>
              <a:rPr lang="en-US" sz="3200" dirty="0">
                <a:solidFill>
                  <a:schemeClr val="tx1"/>
                </a:solidFill>
                <a:latin typeface="Obviously Narw Bold" pitchFamily="82" charset="77"/>
                <a:ea typeface="Inter"/>
              </a:rPr>
              <a:t>Feedback Survey</a:t>
            </a:r>
            <a:endParaRPr sz="3200" dirty="0">
              <a:solidFill>
                <a:schemeClr val="tx1"/>
              </a:solidFill>
              <a:latin typeface="Obviously Narw Bold" pitchFamily="82" charset="77"/>
              <a:ea typeface="Inter"/>
            </a:endParaRPr>
          </a:p>
        </p:txBody>
      </p:sp>
      <p:pic>
        <p:nvPicPr>
          <p:cNvPr id="702" name="Google Shape;702;g3123ecc1864_0_23" descr="A logo with a bear and a star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51070" y="5934456"/>
            <a:ext cx="949672" cy="951461"/>
          </a:xfrm>
          <a:prstGeom prst="rect">
            <a:avLst/>
          </a:prstGeom>
          <a:noFill/>
          <a:ln>
            <a:noFill/>
          </a:ln>
        </p:spPr>
      </p:pic>
      <p:sp>
        <p:nvSpPr>
          <p:cNvPr id="703" name="Google Shape;703;g3123ecc1864_0_23"/>
          <p:cNvSpPr txBox="1"/>
          <p:nvPr/>
        </p:nvSpPr>
        <p:spPr>
          <a:xfrm>
            <a:off x="962020" y="3232105"/>
            <a:ext cx="6744779" cy="1042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080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en-US" sz="3600" b="0" i="0" u="none" strike="noStrike" dirty="0">
                <a:effectLst/>
                <a:latin typeface="Slack-Lato"/>
                <a:hlinkClick r:id="rId4"/>
              </a:rPr>
              <a:t>https://bit.ly/OptionalWorkshops</a:t>
            </a:r>
            <a:endParaRPr sz="3600" b="0" i="0" u="none" strike="noStrike" cap="none" dirty="0">
              <a:solidFill>
                <a:schemeClr val="lt1"/>
              </a:solidFill>
              <a:latin typeface="Overpass Medium"/>
              <a:ea typeface="Overpass Medium"/>
              <a:cs typeface="Overpass Medium"/>
              <a:sym typeface="Overpass Medium"/>
            </a:endParaRPr>
          </a:p>
          <a:p>
            <a:pPr marL="5080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en-US" sz="2000" b="0" i="0" u="none" strike="noStrike" cap="none" dirty="0">
                <a:solidFill>
                  <a:schemeClr val="lt1"/>
                </a:solidFill>
                <a:latin typeface="Overpass Medium"/>
                <a:ea typeface="Overpass Medium"/>
                <a:cs typeface="Overpass Medium"/>
                <a:sym typeface="Overpass Medium"/>
              </a:rPr>
              <a:t>This feedback helps us improve your experience and plan adjustments to make moving forward.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1872954-2E8F-3CA4-F150-85C05BBBBD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6799" y="1635913"/>
            <a:ext cx="4019107" cy="4019107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person wearing glasses and a suit&#10;&#10;Description automatically generated">
            <a:extLst>
              <a:ext uri="{FF2B5EF4-FFF2-40B4-BE49-F238E27FC236}">
                <a16:creationId xmlns:a16="http://schemas.microsoft.com/office/drawing/2014/main" id="{DE833F07-B099-EF1B-3960-C0C9CD189CB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30" b="30"/>
          <a:stretch>
            <a:fillRect/>
          </a:stretch>
        </p:blipFill>
        <p:spPr>
          <a:xfrm>
            <a:off x="1023290" y="2861266"/>
            <a:ext cx="2114008" cy="2114008"/>
          </a:xfr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D67DC68-2C76-3CC1-C92E-19F076021EAE}"/>
              </a:ext>
            </a:extLst>
          </p:cNvPr>
          <p:cNvSpPr txBox="1">
            <a:spLocks/>
          </p:cNvSpPr>
          <p:nvPr/>
        </p:nvSpPr>
        <p:spPr>
          <a:xfrm>
            <a:off x="4492893" y="2861266"/>
            <a:ext cx="10116471" cy="126298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800" dirty="0">
                <a:solidFill>
                  <a:schemeClr val="bg1"/>
                </a:solidFill>
                <a:latin typeface="Obviously Narw Bold" panose="040D0808050403040306" pitchFamily="82" charset="0"/>
              </a:rPr>
              <a:t>Thank you!</a:t>
            </a:r>
          </a:p>
          <a:p>
            <a:endParaRPr lang="en-US" sz="3200" dirty="0">
              <a:solidFill>
                <a:schemeClr val="bg1"/>
              </a:solidFill>
              <a:latin typeface="Obviously Narw Bold" panose="040D0808050403040306" pitchFamily="82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Overpass" pitchFamily="2" charset="0"/>
              </a:rPr>
              <a:t>You can reach me at 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Overpass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rcepeda@redf.org</a:t>
            </a:r>
            <a:endParaRPr lang="en-US" sz="2000" dirty="0">
              <a:solidFill>
                <a:schemeClr val="bg1">
                  <a:lumMod val="95000"/>
                </a:schemeClr>
              </a:solidFill>
              <a:latin typeface="Overpass" pitchFamily="2" charset="0"/>
            </a:endParaRPr>
          </a:p>
          <a:p>
            <a:endParaRPr lang="en-US" sz="2000" dirty="0">
              <a:solidFill>
                <a:schemeClr val="bg1"/>
              </a:solidFill>
              <a:latin typeface="Overpass" pitchFamily="2" charset="0"/>
            </a:endParaRPr>
          </a:p>
          <a:p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Overpass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linkedin.com/in/cepedarony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Overpass" pitchFamily="2" charset="0"/>
              </a:rPr>
              <a:t> </a:t>
            </a:r>
            <a:endParaRPr lang="en-US" sz="1800" dirty="0">
              <a:solidFill>
                <a:schemeClr val="bg1">
                  <a:lumMod val="95000"/>
                </a:schemeClr>
              </a:solidFill>
              <a:latin typeface="Overpas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05094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B4FC6-07D6-8219-7674-73487543953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Let’s warm up together!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921CD01-F168-CCA1-6707-1E6E6E603996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182727" y="1245326"/>
            <a:ext cx="7552944" cy="5301950"/>
          </a:xfrm>
        </p:spPr>
        <p:txBody>
          <a:bodyPr anchor="ctr">
            <a:normAutofit/>
          </a:bodyPr>
          <a:lstStyle/>
          <a:p>
            <a:pPr marL="406400"/>
            <a:r>
              <a:rPr lang="en-US" sz="2400" dirty="0"/>
              <a:t>Open the example income statement</a:t>
            </a:r>
          </a:p>
          <a:p>
            <a:pPr marL="406400"/>
            <a:endParaRPr lang="en-US" sz="2400" dirty="0"/>
          </a:p>
          <a:p>
            <a:pPr marL="406400"/>
            <a:r>
              <a:rPr lang="en-US" sz="2400" dirty="0"/>
              <a:t>Reflect individually (5 mins.)</a:t>
            </a:r>
          </a:p>
          <a:p>
            <a:pPr marL="889000" lvl="1"/>
            <a:r>
              <a:rPr lang="en-US" sz="2400" dirty="0"/>
              <a:t>Where are they doing well?</a:t>
            </a:r>
          </a:p>
          <a:p>
            <a:pPr marL="889000" lvl="1"/>
            <a:r>
              <a:rPr lang="en-US" sz="2400" dirty="0"/>
              <a:t>What calls your attention or concerns you? </a:t>
            </a:r>
          </a:p>
          <a:p>
            <a:pPr marL="889000" lvl="1"/>
            <a:r>
              <a:rPr lang="en-US" sz="2400" dirty="0"/>
              <a:t>What questions would you ask this ESE? </a:t>
            </a:r>
          </a:p>
          <a:p>
            <a:pPr marL="546100" lvl="1" indent="0">
              <a:buNone/>
            </a:pPr>
            <a:endParaRPr lang="en-US" sz="2400" dirty="0"/>
          </a:p>
          <a:p>
            <a:pPr marL="406400"/>
            <a:r>
              <a:rPr lang="en-US" sz="2400" dirty="0"/>
              <a:t>Share with us your reflections and how you got there.</a:t>
            </a:r>
          </a:p>
          <a:p>
            <a:pPr marL="406400"/>
            <a:endParaRPr lang="en-US" sz="2400" dirty="0"/>
          </a:p>
          <a:p>
            <a:pPr marL="63500" indent="0">
              <a:buNone/>
            </a:pPr>
            <a:r>
              <a:rPr lang="en-US" sz="2400" b="1" i="1" dirty="0">
                <a:solidFill>
                  <a:schemeClr val="accent1"/>
                </a:solidFill>
              </a:rPr>
              <a:t>No wrong answers.</a:t>
            </a:r>
            <a:r>
              <a:rPr lang="en-US" sz="2400" b="1" i="1" dirty="0"/>
              <a:t> </a:t>
            </a:r>
            <a:r>
              <a:rPr lang="en-US" sz="2400" i="1" dirty="0"/>
              <a:t>This is not a “gotcha”. We are just warming up our critical thinking. </a:t>
            </a:r>
          </a:p>
        </p:txBody>
      </p:sp>
      <p:pic>
        <p:nvPicPr>
          <p:cNvPr id="4" name="Graphic 3" descr="Chat outline">
            <a:extLst>
              <a:ext uri="{FF2B5EF4-FFF2-40B4-BE49-F238E27FC236}">
                <a16:creationId xmlns:a16="http://schemas.microsoft.com/office/drawing/2014/main" id="{6E878D43-9035-DD08-0F3B-4CDA2A0719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9330" y="2359541"/>
            <a:ext cx="2494221" cy="2494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043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B70E4D4E-09E5-E6CA-C6AE-D0F3CCBF1644}"/>
              </a:ext>
            </a:extLst>
          </p:cNvPr>
          <p:cNvSpPr>
            <a:spLocks noGrp="1"/>
          </p:cNvSpPr>
          <p:nvPr>
            <p:ph type="pic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D5A6841-FE98-D81E-37C6-BCAF66BBFC29}"/>
              </a:ext>
            </a:extLst>
          </p:cNvPr>
          <p:cNvSpPr txBox="1">
            <a:spLocks/>
          </p:cNvSpPr>
          <p:nvPr/>
        </p:nvSpPr>
        <p:spPr>
          <a:xfrm>
            <a:off x="232707" y="238653"/>
            <a:ext cx="4974445" cy="540324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200" dirty="0">
                <a:solidFill>
                  <a:schemeClr val="accent1"/>
                </a:solidFill>
                <a:latin typeface="Obviously Narw Bold" panose="040D0808050403040306" pitchFamily="82" charset="0"/>
              </a:rPr>
              <a:t>Making sense of financial statements is hard!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D057C753-4135-4662-34D7-9B1B44BDAAD8}"/>
              </a:ext>
            </a:extLst>
          </p:cNvPr>
          <p:cNvSpPr txBox="1">
            <a:spLocks/>
          </p:cNvSpPr>
          <p:nvPr/>
        </p:nvSpPr>
        <p:spPr>
          <a:xfrm>
            <a:off x="232707" y="1587282"/>
            <a:ext cx="4974445" cy="4556125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So many moving pieces!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ESEs have mission-related revenue (contributed) as-well as business revenue (earned).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Lots of different opinions on what to look. </a:t>
            </a:r>
          </a:p>
          <a:p>
            <a:endParaRPr lang="en-US" sz="2400" b="1" dirty="0">
              <a:solidFill>
                <a:schemeClr val="accent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AC18F8-D432-FDE0-ECC4-6615D7BD84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5136" y="693562"/>
            <a:ext cx="5838903" cy="56626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B88580D-D018-2206-2197-E3E7BF65E0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9187" y="1126200"/>
            <a:ext cx="4950800" cy="495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6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2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62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62891-CC0B-5C40-7415-1326EFF911E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Today’s objectives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268E25-A898-6DB1-3E3D-4337BBBE2AC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76287" y="1280657"/>
            <a:ext cx="10639425" cy="4556125"/>
          </a:xfrm>
        </p:spPr>
        <p:txBody>
          <a:bodyPr>
            <a:normAutofit/>
          </a:bodyPr>
          <a:lstStyle/>
          <a:p>
            <a:pPr marL="50800" indent="0">
              <a:buNone/>
            </a:pPr>
            <a:r>
              <a:rPr lang="en-US" sz="2400" i="1" dirty="0"/>
              <a:t>By the end of today, you will walk away… </a:t>
            </a:r>
          </a:p>
          <a:p>
            <a:pPr marL="50800" indent="0">
              <a:buNone/>
            </a:pPr>
            <a:endParaRPr lang="en-US" sz="2400" dirty="0"/>
          </a:p>
          <a:p>
            <a:r>
              <a:rPr lang="en-US" sz="2400" dirty="0"/>
              <a:t>Understanding </a:t>
            </a:r>
            <a:r>
              <a:rPr lang="en-US" sz="2400" b="1" u="sng" dirty="0">
                <a:solidFill>
                  <a:schemeClr val="accent1"/>
                </a:solidFill>
              </a:rPr>
              <a:t>six financial metrics</a:t>
            </a:r>
            <a:r>
              <a:rPr lang="en-US" sz="2400" b="1" dirty="0">
                <a:solidFill>
                  <a:schemeClr val="accent1"/>
                </a:solidFill>
              </a:rPr>
              <a:t> </a:t>
            </a:r>
            <a:r>
              <a:rPr lang="en-US" sz="2400" dirty="0"/>
              <a:t>for monitoring ESE financial health that REDF has learned as the most important through its 25+ years of working with ESEs.</a:t>
            </a:r>
          </a:p>
          <a:p>
            <a:endParaRPr lang="en-US" sz="2400" dirty="0"/>
          </a:p>
          <a:p>
            <a:r>
              <a:rPr lang="en-US" sz="2400" dirty="0"/>
              <a:t>With real hands-on experience at using these metrics to understand a </a:t>
            </a:r>
            <a:r>
              <a:rPr lang="en-US" sz="2400" b="1" dirty="0">
                <a:solidFill>
                  <a:schemeClr val="accent1"/>
                </a:solidFill>
              </a:rPr>
              <a:t>case study ESE.</a:t>
            </a:r>
          </a:p>
          <a:p>
            <a:endParaRPr lang="en-US" sz="2400" b="1" dirty="0">
              <a:solidFill>
                <a:schemeClr val="accent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Having </a:t>
            </a:r>
            <a:r>
              <a:rPr lang="en-US" sz="2400" b="1" dirty="0">
                <a:solidFill>
                  <a:schemeClr val="accent1"/>
                </a:solidFill>
              </a:rPr>
              <a:t>prioritized 2-3 financial metrics </a:t>
            </a:r>
            <a:r>
              <a:rPr lang="en-US" sz="2400" dirty="0">
                <a:solidFill>
                  <a:schemeClr val="tx1"/>
                </a:solidFill>
              </a:rPr>
              <a:t>to calculate for your own ESE. </a:t>
            </a:r>
            <a:endParaRPr lang="en-US" sz="2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2392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62891-CC0B-5C40-7415-1326EFF911E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For today, you might find it useful to use your phone’s calculator</a:t>
            </a:r>
          </a:p>
        </p:txBody>
      </p:sp>
      <p:pic>
        <p:nvPicPr>
          <p:cNvPr id="1026" name="Picture 2" descr="Use the basic calculator on iPhone - Apple Support">
            <a:extLst>
              <a:ext uri="{FF2B5EF4-FFF2-40B4-BE49-F238E27FC236}">
                <a16:creationId xmlns:a16="http://schemas.microsoft.com/office/drawing/2014/main" id="{984ED899-F106-D485-E5CB-2A85CD289F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944" y="1175657"/>
            <a:ext cx="2590056" cy="5328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nline Media 5" title="How To Use The New iPhone Calculator! (iOS 18)">
            <a:hlinkClick r:id="" action="ppaction://media"/>
            <a:extLst>
              <a:ext uri="{FF2B5EF4-FFF2-40B4-BE49-F238E27FC236}">
                <a16:creationId xmlns:a16="http://schemas.microsoft.com/office/drawing/2014/main" id="{0B5E927A-CF7F-BD48-04D2-9970C0A5B5C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709744" y="1471385"/>
            <a:ext cx="7855312" cy="4438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179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28245-9112-E3F0-EC1D-9608FDCACA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6613" y="3156771"/>
            <a:ext cx="8742169" cy="720197"/>
          </a:xfrm>
        </p:spPr>
        <p:txBody>
          <a:bodyPr/>
          <a:lstStyle/>
          <a:p>
            <a:r>
              <a:rPr lang="en-US" dirty="0">
                <a:latin typeface="Obviously Narw Bold"/>
              </a:rPr>
              <a:t>The Six ESE Financial Metrics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E28D5A-EB5F-D119-A159-26CCAF4142D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4892029"/>
      </p:ext>
    </p:extLst>
  </p:cSld>
  <p:clrMapOvr>
    <a:masterClrMapping/>
  </p:clrMapOvr>
</p:sld>
</file>

<file path=ppt/theme/theme1.xml><?xml version="1.0" encoding="utf-8"?>
<a:theme xmlns:a="http://schemas.openxmlformats.org/drawingml/2006/main" name="REDF PPT 2023">
  <a:themeElements>
    <a:clrScheme name="Custom 15">
      <a:dk1>
        <a:srgbClr val="000000"/>
      </a:dk1>
      <a:lt1>
        <a:srgbClr val="FFFFFF"/>
      </a:lt1>
      <a:dk2>
        <a:srgbClr val="000000"/>
      </a:dk2>
      <a:lt2>
        <a:srgbClr val="E7E6E6"/>
      </a:lt2>
      <a:accent1>
        <a:srgbClr val="EF4423"/>
      </a:accent1>
      <a:accent2>
        <a:srgbClr val="E19E00"/>
      </a:accent2>
      <a:accent3>
        <a:srgbClr val="009693"/>
      </a:accent3>
      <a:accent4>
        <a:srgbClr val="001A70"/>
      </a:accent4>
      <a:accent5>
        <a:srgbClr val="009BD9"/>
      </a:accent5>
      <a:accent6>
        <a:srgbClr val="000000"/>
      </a:accent6>
      <a:hlink>
        <a:srgbClr val="009BD9"/>
      </a:hlink>
      <a:folHlink>
        <a:srgbClr val="001A7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DF PPT 2023" id="{EB77B842-8F98-430C-83BC-AF55156A1DAC}" vid="{550F9EA9-095A-45EB-92DE-4F3B3C6EAC75}"/>
    </a:ext>
  </a:extLst>
</a:theme>
</file>

<file path=ppt/theme/theme2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E7E6E6"/>
      </a:lt2>
      <a:accent1>
        <a:srgbClr val="E94600"/>
      </a:accent1>
      <a:accent2>
        <a:srgbClr val="E19E00"/>
      </a:accent2>
      <a:accent3>
        <a:srgbClr val="009693"/>
      </a:accent3>
      <a:accent4>
        <a:srgbClr val="001A70"/>
      </a:accent4>
      <a:accent5>
        <a:srgbClr val="009BD9"/>
      </a:accent5>
      <a:accent6>
        <a:srgbClr val="000000"/>
      </a:accent6>
      <a:hlink>
        <a:srgbClr val="009BD9"/>
      </a:hlink>
      <a:folHlink>
        <a:srgbClr val="001A7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Custom 15">
      <a:dk1>
        <a:srgbClr val="000000"/>
      </a:dk1>
      <a:lt1>
        <a:srgbClr val="FFFFFF"/>
      </a:lt1>
      <a:dk2>
        <a:srgbClr val="000000"/>
      </a:dk2>
      <a:lt2>
        <a:srgbClr val="E7E6E6"/>
      </a:lt2>
      <a:accent1>
        <a:srgbClr val="EF4423"/>
      </a:accent1>
      <a:accent2>
        <a:srgbClr val="E19E00"/>
      </a:accent2>
      <a:accent3>
        <a:srgbClr val="009693"/>
      </a:accent3>
      <a:accent4>
        <a:srgbClr val="001A70"/>
      </a:accent4>
      <a:accent5>
        <a:srgbClr val="009BD9"/>
      </a:accent5>
      <a:accent6>
        <a:srgbClr val="000000"/>
      </a:accent6>
      <a:hlink>
        <a:srgbClr val="009BD9"/>
      </a:hlink>
      <a:folHlink>
        <a:srgbClr val="001A7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Custom 15">
      <a:dk1>
        <a:srgbClr val="000000"/>
      </a:dk1>
      <a:lt1>
        <a:srgbClr val="FFFFFF"/>
      </a:lt1>
      <a:dk2>
        <a:srgbClr val="000000"/>
      </a:dk2>
      <a:lt2>
        <a:srgbClr val="E7E6E6"/>
      </a:lt2>
      <a:accent1>
        <a:srgbClr val="EF4423"/>
      </a:accent1>
      <a:accent2>
        <a:srgbClr val="E19E00"/>
      </a:accent2>
      <a:accent3>
        <a:srgbClr val="009693"/>
      </a:accent3>
      <a:accent4>
        <a:srgbClr val="001A70"/>
      </a:accent4>
      <a:accent5>
        <a:srgbClr val="009BD9"/>
      </a:accent5>
      <a:accent6>
        <a:srgbClr val="000000"/>
      </a:accent6>
      <a:hlink>
        <a:srgbClr val="009BD9"/>
      </a:hlink>
      <a:folHlink>
        <a:srgbClr val="001A7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REDF PPT 2023</Template>
  <TotalTime>11542</TotalTime>
  <Words>2302</Words>
  <Application>Microsoft Office PowerPoint</Application>
  <PresentationFormat>Widescreen</PresentationFormat>
  <Paragraphs>464</Paragraphs>
  <Slides>41</Slides>
  <Notes>33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41</vt:i4>
      </vt:variant>
    </vt:vector>
  </HeadingPairs>
  <TitlesOfParts>
    <vt:vector size="58" baseType="lpstr">
      <vt:lpstr>Overpass Medium</vt:lpstr>
      <vt:lpstr>Calibri</vt:lpstr>
      <vt:lpstr>Overpass</vt:lpstr>
      <vt:lpstr>Inter</vt:lpstr>
      <vt:lpstr>Slack-Lato</vt:lpstr>
      <vt:lpstr>Aptos</vt:lpstr>
      <vt:lpstr>Obviously Narw Bold</vt:lpstr>
      <vt:lpstr>Arial</vt:lpstr>
      <vt:lpstr>Overpass Thin</vt:lpstr>
      <vt:lpstr>Impact</vt:lpstr>
      <vt:lpstr>Overpass Black</vt:lpstr>
      <vt:lpstr>Wingdings</vt:lpstr>
      <vt:lpstr>Overpass Light</vt:lpstr>
      <vt:lpstr>REDF PPT 2023</vt:lpstr>
      <vt:lpstr>Office Theme</vt:lpstr>
      <vt:lpstr>1_Office Theme</vt:lpstr>
      <vt:lpstr>3_Office Theme</vt:lpstr>
      <vt:lpstr>PowerPoint Presentation</vt:lpstr>
      <vt:lpstr>Introductions </vt:lpstr>
      <vt:lpstr>Optional CA RISE – Financial Fundamental Series</vt:lpstr>
      <vt:lpstr>How would you describe your feelings or confidence with managing the financial health of an organization?   Positive  Neutral   Negative</vt:lpstr>
      <vt:lpstr>Let’s warm up together!</vt:lpstr>
      <vt:lpstr>PowerPoint Presentation</vt:lpstr>
      <vt:lpstr>Today’s objectives</vt:lpstr>
      <vt:lpstr>For today, you might find it useful to use your phone’s calculator</vt:lpstr>
      <vt:lpstr>The Six ESE Financial Metrics</vt:lpstr>
      <vt:lpstr>Caveat: Day-to-day operations vs. overall financial health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Profitability: Changes in Revenue and Expenses</vt:lpstr>
      <vt:lpstr>What can these numbers tell you?</vt:lpstr>
      <vt:lpstr>Let’s give it a try!</vt:lpstr>
      <vt:lpstr>PowerPoint Presentation</vt:lpstr>
      <vt:lpstr>Profitability: Net Margin and Earned Revenue Cost Coverage</vt:lpstr>
      <vt:lpstr>What can these numbers tell you?</vt:lpstr>
      <vt:lpstr>What can these numbers tell you?</vt:lpstr>
      <vt:lpstr>Let’s give it a try!</vt:lpstr>
      <vt:lpstr>PowerPoint Presentation</vt:lpstr>
      <vt:lpstr>Break Time</vt:lpstr>
      <vt:lpstr>PowerPoint Presentation</vt:lpstr>
      <vt:lpstr>Liquidity: Days Cash and Days Liquid Equity</vt:lpstr>
      <vt:lpstr>Liquidity: Days Cash</vt:lpstr>
      <vt:lpstr>What can these numbers tell you?</vt:lpstr>
      <vt:lpstr>Let’s give it a try!</vt:lpstr>
      <vt:lpstr>Remember that operating expenses will be in the income statement!</vt:lpstr>
      <vt:lpstr>PowerPoint Presentation</vt:lpstr>
      <vt:lpstr>Leverage: Debt-to-Equity Ratio  </vt:lpstr>
      <vt:lpstr>What can this number tell you?</vt:lpstr>
      <vt:lpstr>Case Study Activity</vt:lpstr>
      <vt:lpstr>Employment Social Enterprise “A” Key Financial Metrics</vt:lpstr>
      <vt:lpstr>PowerPoint Presentation</vt:lpstr>
      <vt:lpstr>Today’s objectives</vt:lpstr>
      <vt:lpstr>Optional CA RISE – Financial Fundamental Series</vt:lpstr>
      <vt:lpstr> Feedback Survey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Rony Cepeda Mekosh</dc:creator>
  <cp:lastModifiedBy>Rony Cepeda Mekosh</cp:lastModifiedBy>
  <cp:revision>23</cp:revision>
  <dcterms:created xsi:type="dcterms:W3CDTF">2024-11-13T16:21:33Z</dcterms:created>
  <dcterms:modified xsi:type="dcterms:W3CDTF">2025-04-01T21:10:57Z</dcterms:modified>
</cp:coreProperties>
</file>