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png" ContentType="image/png"/>
  <Default Extension="svg" ContentType="image/svg"/>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authors.xml" ContentType="application/vnd.ms-powerpoint.authors+xml"/>
  <Override PartName="/ppt/commentAuthors.xml" ContentType="application/vnd.openxmlformats-officedocument.presentationml.commentAuthors+xml"/>
  <Override PartName="/ppt/diagrams/colors1.xml" ContentType="application/vnd.openxmlformats-officedocument.drawingml.diagramColors+xml"/>
  <Override PartName="/ppt/diagrams/colors2.xml" ContentType="application/vnd.openxmlformats-officedocument.drawingml.diagramColors+xml"/>
  <Override PartName="/ppt/diagrams/colors3.xml" ContentType="application/vnd.openxmlformats-officedocument.drawingml.diagramColors+xml"/>
  <Override PartName="/ppt/diagrams/data1.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diagrams/drawing1.xml" ContentType="application/vnd.ms-office.drawingml.diagramDrawing+xml"/>
  <Override PartName="/ppt/diagrams/drawing2.xml" ContentType="application/vnd.ms-office.drawingml.diagramDrawing+xml"/>
  <Override PartName="/ppt/diagrams/drawing3.xml" ContentType="application/vnd.ms-office.drawingml.diagramDrawing+xml"/>
  <Override PartName="/ppt/diagrams/layout1.xml" ContentType="application/vnd.openxmlformats-officedocument.drawingml.diagramLayout+xml"/>
  <Override PartName="/ppt/diagrams/layout2.xml" ContentType="application/vnd.openxmlformats-officedocument.drawingml.diagramLayout+xml"/>
  <Override PartName="/ppt/diagrams/layout3.xml" ContentType="application/vnd.openxmlformats-officedocument.drawingml.diagramLayout+xml"/>
  <Override PartName="/ppt/diagrams/quickStyle1.xml" ContentType="application/vnd.openxmlformats-officedocument.drawingml.diagramStyle+xml"/>
  <Override PartName="/ppt/diagrams/quickStyle2.xml" ContentType="application/vnd.openxmlformats-officedocument.drawingml.diagramStyle+xml"/>
  <Override PartName="/ppt/diagrams/quickStyle3.xml" ContentType="application/vnd.openxmlformats-officedocument.drawingml.diagram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NET 21.3-->
<p:presentation xmlns:r="http://schemas.openxmlformats.org/officeDocument/2006/relationships" xmlns:a="http://schemas.openxmlformats.org/drawingml/2006/main" xmlns:p="http://schemas.openxmlformats.org/presentationml/2006/main" saveSubsetFonts="1" autoCompressPictures="0">
  <p:sldMasterIdLst>
    <p:sldMasterId id="2147483917" r:id="rId2"/>
  </p:sldMasterIdLst>
  <p:notesMasterIdLst>
    <p:notesMasterId r:id="rId3"/>
  </p:notesMasterIdLst>
  <p:sldIdLst>
    <p:sldId id="349" r:id="rId4"/>
    <p:sldId id="446" r:id="rId5"/>
    <p:sldId id="447" r:id="rId6"/>
    <p:sldId id="409" r:id="rId7"/>
    <p:sldId id="448" r:id="rId8"/>
    <p:sldId id="425" r:id="rId9"/>
    <p:sldId id="426" r:id="rId10"/>
    <p:sldId id="430" r:id="rId11"/>
    <p:sldId id="427" r:id="rId12"/>
    <p:sldId id="432" r:id="rId13"/>
    <p:sldId id="422" r:id="rId14"/>
    <p:sldId id="423" r:id="rId15"/>
    <p:sldId id="293" r:id="rId16"/>
  </p:sldIdLst>
  <p:sldSz cx="12192000" cy="6858000"/>
  <p:notesSz cx="6858000" cy="9144000"/>
  <p:custDataLst>
    <p:tags r:id="rId1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704936F-7965-4744-971D-B3D741389D13}" name="Hull, Brenna" initials="HB" userId="Hull, Brenna" providerId="None"/>
</p188:authorLst>
</file>

<file path=ppt/commentAuthors.xml><?xml version="1.0" encoding="utf-8"?>
<p:cmAuthorLst xmlns:p="http://schemas.openxmlformats.org/presentationml/2006/main">
  <p:cmAuthor id="1" name="Murphy, Arley" initials="MA" lastIdx="0" clrIdx="0">
    <p:extLst>
      <p:ext uri="{19B8F6BF-5375-455C-9EA6-DF929625EA0E}">
        <p15:presenceInfo xmlns:p15="http://schemas.microsoft.com/office/powerpoint/2012/main" userId="Murphy, Arley" providerId="None"/>
      </p:ext>
    </p:extLst>
  </p:cmAuthor>
  <p:cmAuthor id="2" name="DWT" initials="DWT" lastIdx="0" clrIdx="1">
    <p:extLst>
      <p:ext uri="{19B8F6BF-5375-455C-9EA6-DF929625EA0E}">
        <p15:presenceInfo xmlns:p15="http://schemas.microsoft.com/office/powerpoint/2012/main" userId="DWT" providerId="None"/>
      </p:ext>
    </p:extLst>
  </p:cmAuthor>
</p:cmAuthorLst>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0678" autoAdjust="0"/>
  </p:normalViewPr>
  <p:slideViewPr>
    <p:cSldViewPr snapToGrid="0" snapToObjects="1">
      <p:cViewPr varScale="1">
        <p:scale>
          <a:sx n="76" d="100"/>
          <a:sy n="76" d="100"/>
        </p:scale>
        <p:origin x="1872" y="90"/>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snapToObjects="1">
      <p:cViewPr varScale="1">
        <p:scale>
          <a:sx n="81" d="100"/>
          <a:sy n="81" d="100"/>
        </p:scale>
        <p:origin x="3894" y="108"/>
      </p:cViewPr>
      <p:guideLst/>
    </p:cSldViewPr>
  </p:notesViewPr>
  <p:gridSpacing cx="76200" cy="76200"/>
</p:viewPr>
</file>

<file path=ppt/_rels/presentation.xml.rels>&#65279;<?xml version="1.0" encoding="utf-8" standalone="yes"?><Relationships xmlns="http://schemas.openxmlformats.org/package/2006/relationships"><Relationship Id="rId1" Type="http://schemas.openxmlformats.org/officeDocument/2006/relationships/commentAuthors" Target="commentAuthors.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slide" Target="slides/slide12.xml" /><Relationship Id="rId16" Type="http://schemas.openxmlformats.org/officeDocument/2006/relationships/slide" Target="slides/slide13.xml" /><Relationship Id="rId17" Type="http://schemas.openxmlformats.org/officeDocument/2006/relationships/tags" Target="tags/tag375.xml" /><Relationship Id="rId18" Type="http://schemas.openxmlformats.org/officeDocument/2006/relationships/presProps" Target="presProps.xml" /><Relationship Id="rId19" Type="http://schemas.openxmlformats.org/officeDocument/2006/relationships/viewProps" Target="viewProps.xml" /><Relationship Id="rId2" Type="http://schemas.openxmlformats.org/officeDocument/2006/relationships/slideMaster" Target="slideMasters/slideMaster1.xml" /><Relationship Id="rId20" Type="http://schemas.openxmlformats.org/officeDocument/2006/relationships/theme" Target="theme/theme1.xml" /><Relationship Id="rId21" Type="http://schemas.openxmlformats.org/officeDocument/2006/relationships/tableStyles" Target="tableStyles.xml" /><Relationship Id="rId22" Type="http://schemas.microsoft.com/office/2018/10/relationships/authors" Target="authors.xml" /><Relationship Id="rId3" Type="http://schemas.openxmlformats.org/officeDocument/2006/relationships/notesMaster" Target="notesMasters/notes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diagrams/_rels/data3.xml.rels>&#65279;<?xml version="1.0" encoding="utf-8" standalone="yes"?><Relationships xmlns="http://schemas.openxmlformats.org/package/2006/relationships"><Relationship Id="rId1" Type="http://schemas.openxmlformats.org/officeDocument/2006/relationships/image" Target="../media/image17.png" /><Relationship Id="rId2" Type="http://schemas.openxmlformats.org/officeDocument/2006/relationships/image" Target="../media/image18.svg" /><Relationship Id="rId3" Type="http://schemas.openxmlformats.org/officeDocument/2006/relationships/image" Target="../media/image19.png" /><Relationship Id="rId4" Type="http://schemas.openxmlformats.org/officeDocument/2006/relationships/image" Target="../media/image20.svg" /><Relationship Id="rId5" Type="http://schemas.openxmlformats.org/officeDocument/2006/relationships/image" Target="../media/image21.png" /><Relationship Id="rId6" Type="http://schemas.openxmlformats.org/officeDocument/2006/relationships/image" Target="../media/image22.svg" /></Relationships>
</file>

<file path=ppt/diagrams/_rels/drawing3.xml.rels>&#65279;<?xml version="1.0" encoding="utf-8" standalone="yes"?><Relationships xmlns="http://schemas.openxmlformats.org/package/2006/relationships"><Relationship Id="rId1" Type="http://schemas.openxmlformats.org/officeDocument/2006/relationships/image" Target="../media/image17.png" /><Relationship Id="rId2" Type="http://schemas.openxmlformats.org/officeDocument/2006/relationships/image" Target="../media/image18.svg" /><Relationship Id="rId3" Type="http://schemas.openxmlformats.org/officeDocument/2006/relationships/image" Target="../media/image19.png" /><Relationship Id="rId4" Type="http://schemas.openxmlformats.org/officeDocument/2006/relationships/image" Target="../media/image20.svg" /><Relationship Id="rId5" Type="http://schemas.openxmlformats.org/officeDocument/2006/relationships/image" Target="../media/image21.png" /><Relationship Id="rId6" Type="http://schemas.openxmlformats.org/officeDocument/2006/relationships/image" Target="../media/image22.svg" /></Relationships>
</file>

<file path=ppt/diagrams/colors1.xml><?xml version="1.0" encoding="utf-8"?>
<dgm:colorsDef xmlns:a="http://schemas.openxmlformats.org/drawingml/2006/main" xmlns:dgm="http://schemas.openxmlformats.org/drawingml/2006/diagram"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a="http://schemas.openxmlformats.org/drawingml/2006/main" xmlns:dgm="http://schemas.openxmlformats.org/drawingml/2006/diagram"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a="http://schemas.openxmlformats.org/drawingml/2006/main" xmlns:dgm="http://schemas.openxmlformats.org/drawingml/2006/diagram"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dgm="http://schemas.openxmlformats.org/drawingml/2006/diagram">
  <dgm:ptLst>
    <dgm:pt modelId="{D035CA28-0251-4729-9266-1367A480BFBA}" type="doc">
      <dgm:prSet loTypeId="urn:microsoft.com/office/officeart/2005/8/layout/vList5" loCatId="list" qsTypeId="urn:microsoft.com/office/officeart/2005/8/quickstyle/simple2" qsCatId="simple" csTypeId="urn:microsoft.com/office/officeart/2005/8/colors/accent3_2" csCatId="accent3"/>
      <dgm:spPr/>
      <dgm:t>
        <a:bodyPr/>
        <a:lstStyle/>
        <a:p>
          <a:endParaRPr lang="en-US"/>
        </a:p>
      </dgm:t>
    </dgm:pt>
    <dgm:pt modelId="{64B7E6D9-70FF-4536-A01F-000DAF43D01F}" type="parTrans" cxnId="{31F58852-1014-4C34-9DEC-9399459ECA97}">
      <dgm:prSet/>
      <dgm:spPr/>
      <dgm:t>
        <a:bodyPr/>
        <a:lstStyle/>
        <a:p>
          <a:endParaRPr lang="en-US"/>
        </a:p>
      </dgm:t>
    </dgm:pt>
    <dgm:pt modelId="{DFC67A97-DADF-4A1C-85C3-FFC683CC20E8}">
      <dgm:prSet/>
      <dgm:spPr>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dgm:spPr>
      <dgm:t>
        <a:bodyPr/>
        <a:lstStyle/>
        <a:p>
          <a:r>
            <a:rPr lang="en-US"/>
            <a:t>California is stricter than the FLSA</a:t>
          </a:r>
        </a:p>
      </dgm:t>
    </dgm:pt>
    <dgm:pt modelId="{115233E2-C6B6-47FE-86FA-69A5E8ED75BF}" type="sibTrans" cxnId="{31F58852-1014-4C34-9DEC-9399459ECA97}">
      <dgm:prSet/>
      <dgm:spPr/>
      <dgm:t>
        <a:bodyPr/>
        <a:lstStyle/>
        <a:p>
          <a:endParaRPr lang="en-US"/>
        </a:p>
      </dgm:t>
    </dgm:pt>
    <dgm:pt modelId="{55AB3CD3-A166-437A-B638-066E1A712C87}" type="parTrans" cxnId="{7BC45C11-D529-415C-BD3D-09B62403F812}">
      <dgm:prSet/>
      <dgm:spPr/>
      <dgm:t>
        <a:bodyPr/>
        <a:lstStyle/>
        <a:p>
          <a:endParaRPr lang="en-US"/>
        </a:p>
      </dgm:t>
    </dgm:pt>
    <dgm:pt modelId="{3877C453-9799-4171-A2A3-D6CF9F64EAC7}">
      <dgm:prSet/>
      <dgm:spPr>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dgm:spPr>
      <dgm:t>
        <a:bodyPr/>
        <a:lstStyle/>
        <a:p>
          <a:r>
            <a:rPr lang="en-US"/>
            <a:t>1½ x Regular Hourly Rate </a:t>
          </a:r>
        </a:p>
      </dgm:t>
    </dgm:pt>
    <dgm:pt modelId="{74A411C2-D1B4-4698-8C74-1940C1A2B747}" type="parTrans" cxnId="{C551A036-F076-4471-90CE-F1CE42A0BE7B}">
      <dgm:prSet/>
      <dgm:spPr/>
      <dgm:t>
        <a:bodyPr/>
        <a:lstStyle/>
        <a:p>
          <a:endParaRPr lang="en-US"/>
        </a:p>
      </dgm:t>
    </dgm:pt>
    <dgm:pt modelId="{EB3CDADB-DA4A-40B5-BB6F-34F4CF2FAFFB}">
      <dgm:prSet/>
      <dgm:spPr>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dgm:spPr>
      <dgm:t>
        <a:bodyPr/>
        <a:lstStyle/>
        <a:p>
          <a:r>
            <a:rPr lang="en-US"/>
            <a:t>8-12 </a:t>
          </a:r>
          <a:r>
            <a:rPr lang="en-US" b="1"/>
            <a:t>hours worked </a:t>
          </a:r>
          <a:r>
            <a:rPr lang="en-US"/>
            <a:t>in a </a:t>
          </a:r>
          <a:r>
            <a:rPr lang="en-US" b="1"/>
            <a:t>workday</a:t>
          </a:r>
          <a:endParaRPr lang="en-US"/>
        </a:p>
      </dgm:t>
    </dgm:pt>
    <dgm:pt modelId="{9B885CB0-3F4B-4C4B-9055-4F928F2D5695}" type="sibTrans" cxnId="{C551A036-F076-4471-90CE-F1CE42A0BE7B}">
      <dgm:prSet/>
      <dgm:spPr/>
      <dgm:t>
        <a:bodyPr/>
        <a:lstStyle/>
        <a:p>
          <a:endParaRPr lang="en-US"/>
        </a:p>
      </dgm:t>
    </dgm:pt>
    <dgm:pt modelId="{6293E35B-E246-4B9A-A2B8-7C33AB86A704}" type="parTrans" cxnId="{A39205E3-9F03-409A-B966-CB01ADC0C2B8}">
      <dgm:prSet/>
      <dgm:spPr/>
      <dgm:t>
        <a:bodyPr/>
        <a:lstStyle/>
        <a:p>
          <a:endParaRPr lang="en-US"/>
        </a:p>
      </dgm:t>
    </dgm:pt>
    <dgm:pt modelId="{E3055CA0-AA8A-431F-B1A2-6D35B62C9BB3}">
      <dgm:prSet/>
      <dgm:spPr>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dgm:spPr>
      <dgm:t>
        <a:bodyPr/>
        <a:lstStyle/>
        <a:p>
          <a:r>
            <a:rPr lang="en-US"/>
            <a:t>1</a:t>
          </a:r>
          <a:r>
            <a:rPr lang="en-US" baseline="30000"/>
            <a:t>st</a:t>
          </a:r>
          <a:r>
            <a:rPr lang="en-US"/>
            <a:t> 8 hours on the 7</a:t>
          </a:r>
          <a:r>
            <a:rPr lang="en-US" baseline="30000"/>
            <a:t>th</a:t>
          </a:r>
          <a:r>
            <a:rPr lang="en-US"/>
            <a:t> consecutive </a:t>
          </a:r>
          <a:r>
            <a:rPr lang="en-US" b="1"/>
            <a:t>workday </a:t>
          </a:r>
          <a:r>
            <a:rPr lang="en-US"/>
            <a:t>in a</a:t>
          </a:r>
          <a:r>
            <a:rPr lang="en-US" b="1"/>
            <a:t> workweek</a:t>
          </a:r>
          <a:endParaRPr lang="en-US"/>
        </a:p>
      </dgm:t>
    </dgm:pt>
    <dgm:pt modelId="{C1AF37B1-F179-45A1-B422-9360E50250DD}" type="sibTrans" cxnId="{A39205E3-9F03-409A-B966-CB01ADC0C2B8}">
      <dgm:prSet/>
      <dgm:spPr/>
      <dgm:t>
        <a:bodyPr/>
        <a:lstStyle/>
        <a:p>
          <a:endParaRPr lang="en-US"/>
        </a:p>
      </dgm:t>
    </dgm:pt>
    <dgm:pt modelId="{15600550-D86F-44AE-ACBD-C4A592080B69}" type="sibTrans" cxnId="{7BC45C11-D529-415C-BD3D-09B62403F812}">
      <dgm:prSet/>
      <dgm:spPr/>
      <dgm:t>
        <a:bodyPr/>
        <a:lstStyle/>
        <a:p>
          <a:endParaRPr lang="en-US"/>
        </a:p>
      </dgm:t>
    </dgm:pt>
    <dgm:pt modelId="{59FBEA07-ACC9-46F5-8DE1-85115A7BB8AA}" type="parTrans" cxnId="{9CF96F16-FD25-4FB2-BAB2-2E6A65EEAB5C}">
      <dgm:prSet/>
      <dgm:spPr/>
      <dgm:t>
        <a:bodyPr/>
        <a:lstStyle/>
        <a:p>
          <a:endParaRPr lang="en-US"/>
        </a:p>
      </dgm:t>
    </dgm:pt>
    <dgm:pt modelId="{9A2A71CF-E58A-4B46-B93E-7D3FD3514B14}">
      <dgm:prSet/>
      <dgm:spPr>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dgm:spPr>
      <dgm:t>
        <a:bodyPr/>
        <a:lstStyle/>
        <a:p>
          <a:r>
            <a:rPr lang="en-US"/>
            <a:t>2 x Regular Hourly  Rate</a:t>
          </a:r>
        </a:p>
      </dgm:t>
    </dgm:pt>
    <dgm:pt modelId="{AA563A11-320F-4A1A-A066-888618BAD2A3}" type="parTrans" cxnId="{BCADB386-F840-460E-90C9-F926FD248F56}">
      <dgm:prSet/>
      <dgm:spPr/>
      <dgm:t>
        <a:bodyPr/>
        <a:lstStyle/>
        <a:p>
          <a:endParaRPr lang="en-US"/>
        </a:p>
      </dgm:t>
    </dgm:pt>
    <dgm:pt modelId="{E542B28F-6AE3-47C1-BBC7-48BD433CAE2A}">
      <dgm:prSet/>
      <dgm:spPr>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dgm:spPr>
      <dgm:t>
        <a:bodyPr/>
        <a:lstStyle/>
        <a:p>
          <a:r>
            <a:rPr lang="en-US"/>
            <a:t>Hours worked over 12 in a </a:t>
          </a:r>
          <a:r>
            <a:rPr lang="en-US" b="1"/>
            <a:t>workday</a:t>
          </a:r>
          <a:endParaRPr lang="en-US"/>
        </a:p>
      </dgm:t>
    </dgm:pt>
    <dgm:pt modelId="{54F40161-E7F2-4C14-9F89-AB5909DF1FCA}" type="sibTrans" cxnId="{BCADB386-F840-460E-90C9-F926FD248F56}">
      <dgm:prSet/>
      <dgm:spPr/>
      <dgm:t>
        <a:bodyPr/>
        <a:lstStyle/>
        <a:p>
          <a:endParaRPr lang="en-US"/>
        </a:p>
      </dgm:t>
    </dgm:pt>
    <dgm:pt modelId="{5BB8D2EC-A734-4EBC-89C5-17B198C026D1}" type="parTrans" cxnId="{262431CC-7CA4-4862-9F95-D98C96E9EA92}">
      <dgm:prSet/>
      <dgm:spPr/>
      <dgm:t>
        <a:bodyPr/>
        <a:lstStyle/>
        <a:p>
          <a:endParaRPr lang="en-US"/>
        </a:p>
      </dgm:t>
    </dgm:pt>
    <dgm:pt modelId="{82AF31E1-32F0-4AB3-9344-4CA9A269DF90}">
      <dgm:prSet/>
      <dgm:spPr>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dgm:spPr>
      <dgm:t>
        <a:bodyPr/>
        <a:lstStyle/>
        <a:p>
          <a:r>
            <a:rPr lang="en-US"/>
            <a:t>Hours worked over 8 on the 7</a:t>
          </a:r>
          <a:r>
            <a:rPr lang="en-US" baseline="30000"/>
            <a:t>th</a:t>
          </a:r>
          <a:r>
            <a:rPr lang="en-US"/>
            <a:t> consecutive workday in a workweek</a:t>
          </a:r>
        </a:p>
      </dgm:t>
    </dgm:pt>
    <dgm:pt modelId="{E3F792B5-3BAA-4B91-99E0-2ECF1C8D3826}" type="sibTrans" cxnId="{262431CC-7CA4-4862-9F95-D98C96E9EA92}">
      <dgm:prSet/>
      <dgm:spPr/>
      <dgm:t>
        <a:bodyPr/>
        <a:lstStyle/>
        <a:p>
          <a:endParaRPr lang="en-US"/>
        </a:p>
      </dgm:t>
    </dgm:pt>
    <dgm:pt modelId="{200588BC-2D72-4718-B986-C59F5F7B9808}" type="sibTrans" cxnId="{9CF96F16-FD25-4FB2-BAB2-2E6A65EEAB5C}">
      <dgm:prSet/>
      <dgm:spPr/>
      <dgm:t>
        <a:bodyPr/>
        <a:lstStyle/>
        <a:p>
          <a:endParaRPr lang="en-US"/>
        </a:p>
      </dgm:t>
    </dgm:pt>
    <dgm:pt modelId="{5AE62927-F7CA-4C1B-BCF5-95789BCC9E05}" type="parTrans" cxnId="{118A686A-ADA7-4AA8-9D11-D3601279EDAD}">
      <dgm:prSet/>
      <dgm:spPr/>
      <dgm:t>
        <a:bodyPr/>
        <a:lstStyle/>
        <a:p>
          <a:endParaRPr lang="en-US"/>
        </a:p>
      </dgm:t>
    </dgm:pt>
    <dgm:pt modelId="{0B2FBB3D-D73B-428F-9EE2-B072BBA69461}">
      <dgm:prSet/>
      <dgm:spPr>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dgm:spPr>
      <dgm:t>
        <a:bodyPr/>
        <a:lstStyle/>
        <a:p>
          <a:r>
            <a:rPr lang="en-US"/>
            <a:t>Alternative Work Schedules require a secret ballot vote and recording with the state</a:t>
          </a:r>
        </a:p>
      </dgm:t>
    </dgm:pt>
    <dgm:pt modelId="{0E6547C2-5463-4D4D-A066-C0B391BD68FF}" type="sibTrans" cxnId="{118A686A-ADA7-4AA8-9D11-D3601279EDAD}">
      <dgm:prSet/>
      <dgm:spPr/>
      <dgm:t>
        <a:bodyPr/>
        <a:lstStyle/>
        <a:p>
          <a:endParaRPr lang="en-US"/>
        </a:p>
      </dgm:t>
    </dgm:pt>
    <dgm:pt modelId="{9CFA15D6-C60E-4A9C-94FD-37B6E95A9F09}" type="pres">
      <dgm:prSet presAssocID="{D035CA28-0251-4729-9266-1367A480BFBA}" presName="Name0">
        <dgm:presLayoutVars>
          <dgm:dir/>
          <dgm:animLvl val="lvl"/>
          <dgm:resizeHandles val="exact"/>
        </dgm:presLayoutVars>
      </dgm:prSet>
      <dgm:spPr/>
      <dgm:t>
        <a:bodyPr/>
        <a:lstStyle/>
        <a:p/>
      </dgm:t>
    </dgm:pt>
    <dgm:pt modelId="{11045B8B-1AD3-41F2-8BD8-DFD28EA0368E}" type="pres">
      <dgm:prSet presAssocID="{DFC67A97-DADF-4A1C-85C3-FFC683CC20E8}" presName="linNode"/>
      <dgm:spPr/>
      <dgm:t>
        <a:bodyPr/>
        <a:lstStyle/>
        <a:p/>
      </dgm:t>
    </dgm:pt>
    <dgm:pt modelId="{3F8C0214-D8B0-4F13-B047-CFFBDA1E6E5F}" type="pres">
      <dgm:prSet presAssocID="{DFC67A97-DADF-4A1C-85C3-FFC683CC20E8}" presName="parentText" presStyleLbl="node1" presStyleCnt="4">
        <dgm:presLayoutVars>
          <dgm:chMax val="1"/>
          <dgm:bulletEnabled val="1"/>
        </dgm:presLayoutVars>
      </dgm:prSet>
      <dgm:spPr/>
      <dgm:t>
        <a:bodyPr/>
        <a:lstStyle/>
        <a:p/>
      </dgm:t>
    </dgm:pt>
    <dgm:pt modelId="{0DF40E49-A20F-4764-A6B0-F4CEE9D6DD67}" type="pres">
      <dgm:prSet presAssocID="{115233E2-C6B6-47FE-86FA-69A5E8ED75BF}" presName="sp"/>
      <dgm:spPr/>
      <dgm:t>
        <a:bodyPr/>
        <a:lstStyle/>
        <a:p/>
      </dgm:t>
    </dgm:pt>
    <dgm:pt modelId="{C82CF132-5AA9-4DDA-9C71-1F04AF39B599}" type="pres">
      <dgm:prSet presAssocID="{3877C453-9799-4171-A2A3-D6CF9F64EAC7}" presName="linNode"/>
      <dgm:spPr/>
      <dgm:t>
        <a:bodyPr/>
        <a:lstStyle/>
        <a:p/>
      </dgm:t>
    </dgm:pt>
    <dgm:pt modelId="{746C1222-962A-4472-95BA-F55676541115}" type="pres">
      <dgm:prSet presAssocID="{3877C453-9799-4171-A2A3-D6CF9F64EAC7}" presName="parentText" presStyleLbl="node1" presStyleIdx="1" presStyleCnt="4">
        <dgm:presLayoutVars>
          <dgm:chMax val="1"/>
          <dgm:bulletEnabled val="1"/>
        </dgm:presLayoutVars>
      </dgm:prSet>
      <dgm:spPr/>
      <dgm:t>
        <a:bodyPr/>
        <a:lstStyle/>
        <a:p/>
      </dgm:t>
    </dgm:pt>
    <dgm:pt modelId="{C155829D-DB27-468A-B10F-29EAD48245EB}" type="pres">
      <dgm:prSet presAssocID="{3877C453-9799-4171-A2A3-D6CF9F64EAC7}" presName="descendantText" presStyleLbl="alignAccFollowNode1" presStyleCnt="2">
        <dgm:presLayoutVars>
          <dgm:bulletEnabled val="1"/>
        </dgm:presLayoutVars>
      </dgm:prSet>
      <dgm:spPr/>
      <dgm:t>
        <a:bodyPr/>
        <a:lstStyle/>
        <a:p/>
      </dgm:t>
    </dgm:pt>
    <dgm:pt modelId="{7305E5C0-1C3E-4F3E-B47E-5832FB8B085E}" type="pres">
      <dgm:prSet presAssocID="{15600550-D86F-44AE-ACBD-C4A592080B69}" presName="sp"/>
      <dgm:spPr/>
      <dgm:t>
        <a:bodyPr/>
        <a:lstStyle/>
        <a:p/>
      </dgm:t>
    </dgm:pt>
    <dgm:pt modelId="{FF589DC8-0010-44DB-87BA-8AD6F13B8E40}" type="pres">
      <dgm:prSet presAssocID="{9A2A71CF-E58A-4B46-B93E-7D3FD3514B14}" presName="linNode"/>
      <dgm:spPr/>
      <dgm:t>
        <a:bodyPr/>
        <a:lstStyle/>
        <a:p/>
      </dgm:t>
    </dgm:pt>
    <dgm:pt modelId="{44AF8CB8-C827-4954-9EE9-8D4547845FC2}" type="pres">
      <dgm:prSet presAssocID="{9A2A71CF-E58A-4B46-B93E-7D3FD3514B14}" presName="parentText" presStyleLbl="node1" presStyleIdx="2" presStyleCnt="4">
        <dgm:presLayoutVars>
          <dgm:chMax val="1"/>
          <dgm:bulletEnabled val="1"/>
        </dgm:presLayoutVars>
      </dgm:prSet>
      <dgm:spPr/>
      <dgm:t>
        <a:bodyPr/>
        <a:lstStyle/>
        <a:p/>
      </dgm:t>
    </dgm:pt>
    <dgm:pt modelId="{11DEF0B3-6173-407D-B85F-CE2F829F72BA}" type="pres">
      <dgm:prSet presAssocID="{9A2A71CF-E58A-4B46-B93E-7D3FD3514B14}" presName="descendantText" presStyleLbl="alignAccFollowNode1" presStyleIdx="1" presStyleCnt="2">
        <dgm:presLayoutVars>
          <dgm:bulletEnabled val="1"/>
        </dgm:presLayoutVars>
      </dgm:prSet>
      <dgm:spPr/>
      <dgm:t>
        <a:bodyPr/>
        <a:lstStyle/>
        <a:p/>
      </dgm:t>
    </dgm:pt>
    <dgm:pt modelId="{E0C1C256-2F84-40D3-9AB5-55A936FDCF20}" type="pres">
      <dgm:prSet presAssocID="{200588BC-2D72-4718-B986-C59F5F7B9808}" presName="sp"/>
      <dgm:spPr/>
      <dgm:t>
        <a:bodyPr/>
        <a:lstStyle/>
        <a:p/>
      </dgm:t>
    </dgm:pt>
    <dgm:pt modelId="{3DB622DF-ED5A-4646-97D9-5F0A6DBA7D2B}" type="pres">
      <dgm:prSet presAssocID="{0B2FBB3D-D73B-428F-9EE2-B072BBA69461}" presName="linNode"/>
      <dgm:spPr/>
      <dgm:t>
        <a:bodyPr/>
        <a:lstStyle/>
        <a:p/>
      </dgm:t>
    </dgm:pt>
    <dgm:pt modelId="{66F0E476-1BD6-454B-BF73-6143926D836C}" type="pres">
      <dgm:prSet presAssocID="{0B2FBB3D-D73B-428F-9EE2-B072BBA69461}" presName="parentText" presStyleLbl="node1" presStyleIdx="3" presStyleCnt="4">
        <dgm:presLayoutVars>
          <dgm:chMax val="1"/>
          <dgm:bulletEnabled val="1"/>
        </dgm:presLayoutVars>
      </dgm:prSet>
      <dgm:spPr/>
      <dgm:t>
        <a:bodyPr/>
        <a:lstStyle/>
        <a:p/>
      </dgm:t>
    </dgm:pt>
  </dgm:ptLst>
  <dgm:cxnLst>
    <dgm:cxn modelId="{31F58852-1014-4C34-9DEC-9399459ECA97}" srcId="{D035CA28-0251-4729-9266-1367A480BFBA}" destId="{DFC67A97-DADF-4A1C-85C3-FFC683CC20E8}" srcOrd="0" destOrd="0" parTransId="{64B7E6D9-70FF-4536-A01F-000DAF43D01F}" sibTransId="{115233E2-C6B6-47FE-86FA-69A5E8ED75BF}"/>
    <dgm:cxn modelId="{7BC45C11-D529-415C-BD3D-09B62403F812}" srcId="{D035CA28-0251-4729-9266-1367A480BFBA}" destId="{3877C453-9799-4171-A2A3-D6CF9F64EAC7}" srcOrd="1" destOrd="0" parTransId="{55AB3CD3-A166-437A-B638-066E1A712C87}" sibTransId="{15600550-D86F-44AE-ACBD-C4A592080B69}"/>
    <dgm:cxn modelId="{C551A036-F076-4471-90CE-F1CE42A0BE7B}" srcId="{3877C453-9799-4171-A2A3-D6CF9F64EAC7}" destId="{EB3CDADB-DA4A-40B5-BB6F-34F4CF2FAFFB}" srcOrd="0" destOrd="0" parTransId="{74A411C2-D1B4-4698-8C74-1940C1A2B747}" sibTransId="{9B885CB0-3F4B-4C4B-9055-4F928F2D5695}"/>
    <dgm:cxn modelId="{A39205E3-9F03-409A-B966-CB01ADC0C2B8}" srcId="{3877C453-9799-4171-A2A3-D6CF9F64EAC7}" destId="{E3055CA0-AA8A-431F-B1A2-6D35B62C9BB3}" srcOrd="1" destOrd="0" parTransId="{6293E35B-E246-4B9A-A2B8-7C33AB86A704}" sibTransId="{C1AF37B1-F179-45A1-B422-9360E50250DD}"/>
    <dgm:cxn modelId="{9CF96F16-FD25-4FB2-BAB2-2E6A65EEAB5C}" srcId="{D035CA28-0251-4729-9266-1367A480BFBA}" destId="{9A2A71CF-E58A-4B46-B93E-7D3FD3514B14}" srcOrd="2" destOrd="0" parTransId="{59FBEA07-ACC9-46F5-8DE1-85115A7BB8AA}" sibTransId="{200588BC-2D72-4718-B986-C59F5F7B9808}"/>
    <dgm:cxn modelId="{BCADB386-F840-460E-90C9-F926FD248F56}" srcId="{9A2A71CF-E58A-4B46-B93E-7D3FD3514B14}" destId="{E542B28F-6AE3-47C1-BBC7-48BD433CAE2A}" srcOrd="0" destOrd="0" parTransId="{AA563A11-320F-4A1A-A066-888618BAD2A3}" sibTransId="{54F40161-E7F2-4C14-9F89-AB5909DF1FCA}"/>
    <dgm:cxn modelId="{262431CC-7CA4-4862-9F95-D98C96E9EA92}" srcId="{9A2A71CF-E58A-4B46-B93E-7D3FD3514B14}" destId="{82AF31E1-32F0-4AB3-9344-4CA9A269DF90}" srcOrd="1" destOrd="0" parTransId="{5BB8D2EC-A734-4EBC-89C5-17B198C026D1}" sibTransId="{E3F792B5-3BAA-4B91-99E0-2ECF1C8D3826}"/>
    <dgm:cxn modelId="{118A686A-ADA7-4AA8-9D11-D3601279EDAD}" srcId="{D035CA28-0251-4729-9266-1367A480BFBA}" destId="{0B2FBB3D-D73B-428F-9EE2-B072BBA69461}" srcOrd="3" destOrd="0" parTransId="{5AE62927-F7CA-4C1B-BCF5-95789BCC9E05}" sibTransId="{0E6547C2-5463-4D4D-A066-C0B391BD68FF}"/>
    <dgm:cxn modelId="{0B5EF79D-BCB7-44E8-9417-E623454CB0D1}" type="presOf" srcId="{D035CA28-0251-4729-9266-1367A480BFBA}" destId="{9CFA15D6-C60E-4A9C-94FD-37B6E95A9F09}" srcOrd="0" destOrd="0" presId="urn:microsoft.com/office/officeart/2005/8/layout/vList5"/>
    <dgm:cxn modelId="{D102DFE3-CDD9-4489-A3C6-E8A54DDB1D8F}" type="presParOf" srcId="{9CFA15D6-C60E-4A9C-94FD-37B6E95A9F09}" destId="{11045B8B-1AD3-41F2-8BD8-DFD28EA0368E}" srcOrd="0" destOrd="0" presId="urn:microsoft.com/office/officeart/2005/8/layout/vList5"/>
    <dgm:cxn modelId="{ECE7F523-72AF-4605-BF6D-501B04F4F617}" type="presParOf" srcId="{11045B8B-1AD3-41F2-8BD8-DFD28EA0368E}" destId="{3F8C0214-D8B0-4F13-B047-CFFBDA1E6E5F}" srcOrd="0" destOrd="0" presId="urn:microsoft.com/office/officeart/2005/8/layout/vList5"/>
    <dgm:cxn modelId="{08EEA5E6-D03D-42A8-A9A7-5E7F475B556C}" type="presOf" srcId="{DFC67A97-DADF-4A1C-85C3-FFC683CC20E8}" destId="{3F8C0214-D8B0-4F13-B047-CFFBDA1E6E5F}" srcOrd="0" destOrd="0" presId="urn:microsoft.com/office/officeart/2005/8/layout/vList5"/>
    <dgm:cxn modelId="{AB93F674-4AFA-4B87-8318-1BD5153D144A}" type="presParOf" srcId="{9CFA15D6-C60E-4A9C-94FD-37B6E95A9F09}" destId="{0DF40E49-A20F-4764-A6B0-F4CEE9D6DD67}" srcOrd="1" destOrd="0" presId="urn:microsoft.com/office/officeart/2005/8/layout/vList5"/>
    <dgm:cxn modelId="{30A82682-ECF1-49B2-A858-E0BE45D0D80A}" type="presParOf" srcId="{9CFA15D6-C60E-4A9C-94FD-37B6E95A9F09}" destId="{C82CF132-5AA9-4DDA-9C71-1F04AF39B599}" srcOrd="2" destOrd="0" presId="urn:microsoft.com/office/officeart/2005/8/layout/vList5"/>
    <dgm:cxn modelId="{423855B3-3FE8-4E06-B3A5-0065FFB94168}" type="presParOf" srcId="{C82CF132-5AA9-4DDA-9C71-1F04AF39B599}" destId="{746C1222-962A-4472-95BA-F55676541115}" srcOrd="0" destOrd="0" presId="urn:microsoft.com/office/officeart/2005/8/layout/vList5"/>
    <dgm:cxn modelId="{B2F520C3-A4B4-4CD6-8013-88970E2F7FAC}" type="presOf" srcId="{3877C453-9799-4171-A2A3-D6CF9F64EAC7}" destId="{746C1222-962A-4472-95BA-F55676541115}" srcOrd="0" destOrd="0" presId="urn:microsoft.com/office/officeart/2005/8/layout/vList5"/>
    <dgm:cxn modelId="{1681C6CE-52A0-4AD6-A29C-EC0191E4CE7A}" type="presParOf" srcId="{C82CF132-5AA9-4DDA-9C71-1F04AF39B599}" destId="{C155829D-DB27-468A-B10F-29EAD48245EB}" srcOrd="1" destOrd="0" presId="urn:microsoft.com/office/officeart/2005/8/layout/vList5"/>
    <dgm:cxn modelId="{B26D2679-0C5C-49DB-86F9-CC1A5B3DC03E}" type="presOf" srcId="{EB3CDADB-DA4A-40B5-BB6F-34F4CF2FAFFB}" destId="{C155829D-DB27-468A-B10F-29EAD48245EB}" srcOrd="0" destOrd="0" presId="urn:microsoft.com/office/officeart/2005/8/layout/vList5"/>
    <dgm:cxn modelId="{DDAD0445-BAA6-45C4-898E-1DBA388E26A2}" type="presOf" srcId="{E3055CA0-AA8A-431F-B1A2-6D35B62C9BB3}" destId="{C155829D-DB27-468A-B10F-29EAD48245EB}" srcOrd="0" destOrd="1" presId="urn:microsoft.com/office/officeart/2005/8/layout/vList5"/>
    <dgm:cxn modelId="{9430C24E-73E9-46CA-B5DF-1311BFAFC1C3}" type="presParOf" srcId="{9CFA15D6-C60E-4A9C-94FD-37B6E95A9F09}" destId="{7305E5C0-1C3E-4F3E-B47E-5832FB8B085E}" srcOrd="3" destOrd="0" presId="urn:microsoft.com/office/officeart/2005/8/layout/vList5"/>
    <dgm:cxn modelId="{B892B479-8936-4975-97DA-FFA4AD0AA522}" type="presParOf" srcId="{9CFA15D6-C60E-4A9C-94FD-37B6E95A9F09}" destId="{FF589DC8-0010-44DB-87BA-8AD6F13B8E40}" srcOrd="4" destOrd="0" presId="urn:microsoft.com/office/officeart/2005/8/layout/vList5"/>
    <dgm:cxn modelId="{C63BACB3-B99E-430C-9331-017C4B3D5CDF}" type="presParOf" srcId="{FF589DC8-0010-44DB-87BA-8AD6F13B8E40}" destId="{44AF8CB8-C827-4954-9EE9-8D4547845FC2}" srcOrd="0" destOrd="0" presId="urn:microsoft.com/office/officeart/2005/8/layout/vList5"/>
    <dgm:cxn modelId="{D66A2386-0AE0-4049-8271-116CF36FEEED}" type="presOf" srcId="{9A2A71CF-E58A-4B46-B93E-7D3FD3514B14}" destId="{44AF8CB8-C827-4954-9EE9-8D4547845FC2}" srcOrd="0" destOrd="0" presId="urn:microsoft.com/office/officeart/2005/8/layout/vList5"/>
    <dgm:cxn modelId="{E6EC1EF3-3C7C-4A01-AA04-011B8EACD578}" type="presParOf" srcId="{FF589DC8-0010-44DB-87BA-8AD6F13B8E40}" destId="{11DEF0B3-6173-407D-B85F-CE2F829F72BA}" srcOrd="1" destOrd="0" presId="urn:microsoft.com/office/officeart/2005/8/layout/vList5"/>
    <dgm:cxn modelId="{6D888B43-8B0F-48BF-AB8F-D27A8188A6E1}" type="presOf" srcId="{E542B28F-6AE3-47C1-BBC7-48BD433CAE2A}" destId="{11DEF0B3-6173-407D-B85F-CE2F829F72BA}" srcOrd="0" destOrd="0" presId="urn:microsoft.com/office/officeart/2005/8/layout/vList5"/>
    <dgm:cxn modelId="{CADD8AD9-C4E6-4A5E-9317-4FB7529C6B57}" type="presOf" srcId="{82AF31E1-32F0-4AB3-9344-4CA9A269DF90}" destId="{11DEF0B3-6173-407D-B85F-CE2F829F72BA}" srcOrd="0" destOrd="1" presId="urn:microsoft.com/office/officeart/2005/8/layout/vList5"/>
    <dgm:cxn modelId="{F279A062-BFBB-49FA-9F03-FD2CDDCF17D5}" type="presParOf" srcId="{9CFA15D6-C60E-4A9C-94FD-37B6E95A9F09}" destId="{E0C1C256-2F84-40D3-9AB5-55A936FDCF20}" srcOrd="5" destOrd="0" presId="urn:microsoft.com/office/officeart/2005/8/layout/vList5"/>
    <dgm:cxn modelId="{B3A3552F-0190-47FB-9FB2-5128D2419CA7}" type="presParOf" srcId="{9CFA15D6-C60E-4A9C-94FD-37B6E95A9F09}" destId="{3DB622DF-ED5A-4646-97D9-5F0A6DBA7D2B}" srcOrd="6" destOrd="0" presId="urn:microsoft.com/office/officeart/2005/8/layout/vList5"/>
    <dgm:cxn modelId="{A3A0BACB-44C2-4545-ABEE-F966DE5154F5}" type="presParOf" srcId="{3DB622DF-ED5A-4646-97D9-5F0A6DBA7D2B}" destId="{66F0E476-1BD6-454B-BF73-6143926D836C}" srcOrd="0" destOrd="0" presId="urn:microsoft.com/office/officeart/2005/8/layout/vList5"/>
    <dgm:cxn modelId="{A77A7B74-5C7B-466C-90B7-29F94178CCC5}" type="presOf" srcId="{0B2FBB3D-D73B-428F-9EE2-B072BBA69461}" destId="{66F0E476-1BD6-454B-BF73-6143926D836C}"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main"/>
    </a:ext>
  </dgm:extLst>
</dgm:dataModel>
</file>

<file path=ppt/diagrams/data2.xml><?xml version="1.0" encoding="utf-8"?>
<dgm:dataModel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dgm="http://schemas.openxmlformats.org/drawingml/2006/diagram">
  <dgm:ptLst>
    <dgm:pt modelId="{8D9535D7-322F-4468-8A8A-1F161D8658B4}" type="doc">
      <dgm:prSet loTypeId="urn:microsoft.com/office/officeart/2005/8/layout/hProcess6" loCatId="process" qsTypeId="urn:microsoft.com/office/officeart/2005/8/quickstyle/simple4" qsCatId="simple" csTypeId="urn:microsoft.com/office/officeart/2005/8/colors/accent3_2" csCatId="accent3" phldr="1"/>
      <dgm:spPr/>
      <dgm:t>
        <a:bodyPr/>
        <a:lstStyle/>
        <a:p>
          <a:endParaRPr lang="en-US"/>
        </a:p>
      </dgm:t>
    </dgm:pt>
    <dgm:pt modelId="{4283B55A-7946-49E6-A419-77CB38A7E065}" type="parTrans" cxnId="{37E3A49C-7AD9-4FD8-8C17-B1846D7CD49B}">
      <dgm:prSet/>
      <dgm:spPr/>
      <dgm:t>
        <a:bodyPr/>
        <a:lstStyle/>
        <a:p>
          <a:endParaRPr lang="en-US"/>
        </a:p>
      </dgm:t>
    </dgm:pt>
    <dgm:pt modelId="{DEFFF24B-801C-4186-A939-653C09A31C1F}">
      <dgm:prSet/>
      <dgm:spPr/>
      <dgm:t>
        <a:bodyPr/>
        <a:lstStyle/>
        <a:p>
          <a:r>
            <a:rPr lang="en-US"/>
            <a:t>Employee must accurately record each shift</a:t>
          </a:r>
        </a:p>
      </dgm:t>
    </dgm:pt>
    <dgm:pt modelId="{3D53DA3D-3260-4762-9EAC-138EAC79784B}" type="parTrans" cxnId="{797AA9ED-7286-4CDF-9328-530A8B8B1C7B}">
      <dgm:prSet/>
      <dgm:spPr/>
      <dgm:t>
        <a:bodyPr/>
        <a:lstStyle/>
        <a:p>
          <a:endParaRPr lang="en-US"/>
        </a:p>
      </dgm:t>
    </dgm:pt>
    <dgm:pt modelId="{1FC961CF-47E2-4D51-9EC3-9AFBB2E7AEF9}">
      <dgm:prSet/>
      <dgm:spPr/>
      <dgm:t>
        <a:bodyPr/>
        <a:lstStyle/>
        <a:p>
          <a:r>
            <a:rPr lang="en-US"/>
            <a:t>Time at the beginning and end of the day</a:t>
          </a:r>
        </a:p>
      </dgm:t>
    </dgm:pt>
    <dgm:pt modelId="{897270F9-BBDA-4D56-9E31-A05CF8617F02}" type="sibTrans" cxnId="{797AA9ED-7286-4CDF-9328-530A8B8B1C7B}">
      <dgm:prSet/>
      <dgm:spPr/>
      <dgm:t>
        <a:bodyPr/>
        <a:lstStyle/>
        <a:p>
          <a:endParaRPr lang="en-US"/>
        </a:p>
      </dgm:t>
    </dgm:pt>
    <dgm:pt modelId="{097BE6D1-215D-4528-82E0-9FDF7EF71BDE}" type="parTrans" cxnId="{9E814395-92A0-46B3-B00A-DE02D9172302}">
      <dgm:prSet/>
      <dgm:spPr/>
      <dgm:t>
        <a:bodyPr/>
        <a:lstStyle/>
        <a:p>
          <a:endParaRPr lang="en-US"/>
        </a:p>
      </dgm:t>
    </dgm:pt>
    <dgm:pt modelId="{B9C980A6-DB82-4A30-B006-472287E3AAC8}">
      <dgm:prSet/>
      <dgm:spPr/>
      <dgm:t>
        <a:bodyPr/>
        <a:lstStyle/>
        <a:p>
          <a:r>
            <a:rPr lang="en-US"/>
            <a:t>Time starting and returning from the meal period</a:t>
          </a:r>
        </a:p>
      </dgm:t>
    </dgm:pt>
    <dgm:pt modelId="{A76962F7-1338-4B74-8338-58E62D221F71}" type="sibTrans" cxnId="{9E814395-92A0-46B3-B00A-DE02D9172302}">
      <dgm:prSet/>
      <dgm:spPr/>
      <dgm:t>
        <a:bodyPr/>
        <a:lstStyle/>
        <a:p>
          <a:endParaRPr lang="en-US"/>
        </a:p>
      </dgm:t>
    </dgm:pt>
    <dgm:pt modelId="{F0CF20C4-2049-4077-BCDA-D4C37BB6A6D9}" type="parTrans" cxnId="{D0AB6097-DA8C-41F0-8303-7E30C3E9D2A5}">
      <dgm:prSet/>
      <dgm:spPr/>
      <dgm:t>
        <a:bodyPr/>
        <a:lstStyle/>
        <a:p>
          <a:endParaRPr lang="en-US"/>
        </a:p>
      </dgm:t>
    </dgm:pt>
    <dgm:pt modelId="{913857C4-6E47-461E-B023-AF3EDF32DA29}">
      <dgm:prSet/>
      <dgm:spPr/>
      <dgm:t>
        <a:bodyPr/>
        <a:lstStyle/>
        <a:p>
          <a:r>
            <a:rPr lang="en-US"/>
            <a:t>Mechanism for capturing worktime during off hours</a:t>
          </a:r>
        </a:p>
      </dgm:t>
    </dgm:pt>
    <dgm:pt modelId="{638D7A9F-1CDE-46C3-9306-664CB215EAD8}" type="sibTrans" cxnId="{D0AB6097-DA8C-41F0-8303-7E30C3E9D2A5}">
      <dgm:prSet/>
      <dgm:spPr/>
      <dgm:t>
        <a:bodyPr/>
        <a:lstStyle/>
        <a:p>
          <a:endParaRPr lang="en-US"/>
        </a:p>
      </dgm:t>
    </dgm:pt>
    <dgm:pt modelId="{CC08DE24-45A0-4753-88DD-D23541976991}" type="sibTrans" cxnId="{37E3A49C-7AD9-4FD8-8C17-B1846D7CD49B}">
      <dgm:prSet/>
      <dgm:spPr/>
      <dgm:t>
        <a:bodyPr/>
        <a:lstStyle/>
        <a:p>
          <a:endParaRPr lang="en-US"/>
        </a:p>
      </dgm:t>
    </dgm:pt>
    <dgm:pt modelId="{3D63B25B-F42D-4162-B8F9-DA53C5C4D13D}" type="parTrans" cxnId="{24D885BB-2FE1-4F72-A5C1-59A1D511771A}">
      <dgm:prSet/>
      <dgm:spPr/>
      <dgm:t>
        <a:bodyPr/>
        <a:lstStyle/>
        <a:p>
          <a:endParaRPr lang="en-US"/>
        </a:p>
      </dgm:t>
    </dgm:pt>
    <dgm:pt modelId="{4A413FBC-F8CA-44D2-8AED-A52C0077E037}">
      <dgm:prSet/>
      <dgm:spPr/>
      <dgm:t>
        <a:bodyPr/>
        <a:lstStyle/>
        <a:p>
          <a:r>
            <a:rPr lang="en-US"/>
            <a:t>Rounding is risky</a:t>
          </a:r>
        </a:p>
      </dgm:t>
    </dgm:pt>
    <dgm:pt modelId="{EE41D714-B1AE-4106-A054-4690C60203B2}" type="sibTrans" cxnId="{24D885BB-2FE1-4F72-A5C1-59A1D511771A}">
      <dgm:prSet/>
      <dgm:spPr/>
      <dgm:t>
        <a:bodyPr/>
        <a:lstStyle/>
        <a:p>
          <a:endParaRPr lang="en-US"/>
        </a:p>
      </dgm:t>
    </dgm:pt>
    <dgm:pt modelId="{895AB451-06BF-4296-A2B1-46791F83E153}" type="parTrans" cxnId="{C7CC88D9-50E9-417A-AD36-71944AE06744}">
      <dgm:prSet/>
      <dgm:spPr/>
      <dgm:t>
        <a:bodyPr/>
        <a:lstStyle/>
        <a:p>
          <a:endParaRPr lang="en-US"/>
        </a:p>
      </dgm:t>
    </dgm:pt>
    <dgm:pt modelId="{EF21213D-AFF7-490D-8812-A5B7E91E4BCC}">
      <dgm:prSet/>
      <dgm:spPr/>
      <dgm:t>
        <a:bodyPr/>
        <a:lstStyle/>
        <a:p>
          <a:r>
            <a:rPr lang="en-US"/>
            <a:t>Keep records for 3 years</a:t>
          </a:r>
        </a:p>
      </dgm:t>
    </dgm:pt>
    <dgm:pt modelId="{7E1F0562-E00D-436F-8E04-0BEC3EC331E6}" type="sibTrans" cxnId="{C7CC88D9-50E9-417A-AD36-71944AE06744}">
      <dgm:prSet/>
      <dgm:spPr/>
      <dgm:t>
        <a:bodyPr/>
        <a:lstStyle/>
        <a:p>
          <a:endParaRPr lang="en-US"/>
        </a:p>
      </dgm:t>
    </dgm:pt>
    <dgm:pt modelId="{62296FBB-E60F-4536-86C3-B2BC71CF79F2}" type="pres">
      <dgm:prSet presAssocID="{8D9535D7-322F-4468-8A8A-1F161D8658B4}" presName="theList">
        <dgm:presLayoutVars>
          <dgm:dir/>
          <dgm:animLvl val="lvl"/>
          <dgm:resizeHandles val="exact"/>
        </dgm:presLayoutVars>
      </dgm:prSet>
      <dgm:spPr/>
      <dgm:t>
        <a:bodyPr/>
        <a:lstStyle/>
        <a:p/>
      </dgm:t>
    </dgm:pt>
    <dgm:pt modelId="{FC0F65B8-F73F-4596-8E22-3FE8356784BD}" type="pres">
      <dgm:prSet presAssocID="{DEFFF24B-801C-4186-A939-653C09A31C1F}" presName="compNode"/>
      <dgm:spPr/>
      <dgm:t>
        <a:bodyPr/>
        <a:lstStyle/>
        <a:p/>
      </dgm:t>
    </dgm:pt>
    <dgm:pt modelId="{06C2609B-D339-4694-95B6-95827A8F58FE}" type="pres">
      <dgm:prSet presAssocID="{DEFFF24B-801C-4186-A939-653C09A31C1F}" presName="noGeometry"/>
      <dgm:spPr/>
      <dgm:t>
        <a:bodyPr/>
        <a:lstStyle/>
        <a:p/>
      </dgm:t>
    </dgm:pt>
    <dgm:pt modelId="{94F710B4-4C53-4F3C-9B9B-A3F1403FAD3D}" type="pres">
      <dgm:prSet presAssocID="{DEFFF24B-801C-4186-A939-653C09A31C1F}" presName="childTextVisible" presStyleLbl="bgAccFollowNode1" presStyleCnt="3">
        <dgm:presLayoutVars>
          <dgm:bulletEnabled val="1"/>
        </dgm:presLayoutVars>
      </dgm:prSet>
      <dgm:spPr/>
      <dgm:t>
        <a:bodyPr/>
        <a:lstStyle/>
        <a:p/>
      </dgm:t>
    </dgm:pt>
    <dgm:pt modelId="{AF3228F2-A90E-4F7B-8E59-3091DB6A7D3E}" type="pres">
      <dgm:prSet presAssocID="{DEFFF24B-801C-4186-A939-653C09A31C1F}" presName="childTextHidden" presStyleLbl="bgAccFollowNode1" presStyleCnt="3"/>
      <dgm:spPr/>
      <dgm:t>
        <a:bodyPr/>
        <a:lstStyle/>
        <a:p/>
      </dgm:t>
    </dgm:pt>
    <dgm:pt modelId="{B3C7300F-3B14-4ACC-B8AD-5E68A14276A9}" type="pres">
      <dgm:prSet presAssocID="{DEFFF24B-801C-4186-A939-653C09A31C1F}" presName="parentText" presStyleLbl="node1" presStyleCnt="3">
        <dgm:presLayoutVars>
          <dgm:chMax val="1"/>
          <dgm:bulletEnabled val="1"/>
        </dgm:presLayoutVars>
      </dgm:prSet>
      <dgm:spPr/>
      <dgm:t>
        <a:bodyPr/>
        <a:lstStyle/>
        <a:p/>
      </dgm:t>
    </dgm:pt>
    <dgm:pt modelId="{90D91AE8-439E-4DA5-AEFA-C4E2D3FBE1C4}" type="pres">
      <dgm:prSet presAssocID="{DEFFF24B-801C-4186-A939-653C09A31C1F}" presName="aSpace"/>
      <dgm:spPr/>
      <dgm:t>
        <a:bodyPr/>
        <a:lstStyle/>
        <a:p/>
      </dgm:t>
    </dgm:pt>
    <dgm:pt modelId="{B345221B-27CD-486E-B6C7-99CE9FF817A7}" type="pres">
      <dgm:prSet presAssocID="{4A413FBC-F8CA-44D2-8AED-A52C0077E037}" presName="compNode"/>
      <dgm:spPr/>
      <dgm:t>
        <a:bodyPr/>
        <a:lstStyle/>
        <a:p/>
      </dgm:t>
    </dgm:pt>
    <dgm:pt modelId="{6EC4C320-207D-43D3-9E61-F4F520A219BE}" type="pres">
      <dgm:prSet presAssocID="{4A413FBC-F8CA-44D2-8AED-A52C0077E037}" presName="noGeometry"/>
      <dgm:spPr/>
      <dgm:t>
        <a:bodyPr/>
        <a:lstStyle/>
        <a:p/>
      </dgm:t>
    </dgm:pt>
    <dgm:pt modelId="{AF039A55-F82A-42E9-BF17-7F1030F4A252}" type="pres">
      <dgm:prSet presAssocID="{4A413FBC-F8CA-44D2-8AED-A52C0077E037}" presName="childTextVisible" presStyleLbl="bgAccFollowNode1" presStyleIdx="1" presStyleCnt="3">
        <dgm:presLayoutVars>
          <dgm:bulletEnabled val="1"/>
        </dgm:presLayoutVars>
      </dgm:prSet>
      <dgm:spPr/>
      <dgm:t>
        <a:bodyPr/>
        <a:lstStyle/>
        <a:p/>
      </dgm:t>
    </dgm:pt>
    <dgm:pt modelId="{5C06E22A-166A-408B-B35D-B034AAE9214E}" type="pres">
      <dgm:prSet presAssocID="{4A413FBC-F8CA-44D2-8AED-A52C0077E037}" presName="childTextHidden" presStyleLbl="bgAccFollowNode1" presStyleIdx="1" presStyleCnt="3"/>
      <dgm:spPr/>
      <dgm:t>
        <a:bodyPr/>
        <a:lstStyle/>
        <a:p/>
      </dgm:t>
    </dgm:pt>
    <dgm:pt modelId="{F619CC40-5F9E-47C3-BEAA-E4199946B7BE}" type="pres">
      <dgm:prSet presAssocID="{4A413FBC-F8CA-44D2-8AED-A52C0077E037}" presName="parentText" presStyleLbl="node1" presStyleIdx="1" presStyleCnt="3">
        <dgm:presLayoutVars>
          <dgm:chMax val="1"/>
          <dgm:bulletEnabled val="1"/>
        </dgm:presLayoutVars>
      </dgm:prSet>
      <dgm:spPr/>
      <dgm:t>
        <a:bodyPr/>
        <a:lstStyle/>
        <a:p/>
      </dgm:t>
    </dgm:pt>
    <dgm:pt modelId="{121EB3AB-D07A-4A55-B418-C8597C41C226}" type="pres">
      <dgm:prSet presAssocID="{4A413FBC-F8CA-44D2-8AED-A52C0077E037}" presName="aSpace"/>
      <dgm:spPr/>
      <dgm:t>
        <a:bodyPr/>
        <a:lstStyle/>
        <a:p/>
      </dgm:t>
    </dgm:pt>
    <dgm:pt modelId="{2254E408-39E7-490F-ADB3-67A62C8C154D}" type="pres">
      <dgm:prSet presAssocID="{EF21213D-AFF7-490D-8812-A5B7E91E4BCC}" presName="compNode"/>
      <dgm:spPr/>
      <dgm:t>
        <a:bodyPr/>
        <a:lstStyle/>
        <a:p/>
      </dgm:t>
    </dgm:pt>
    <dgm:pt modelId="{D464A115-AA79-4D51-BCD9-C52A34415CDD}" type="pres">
      <dgm:prSet presAssocID="{EF21213D-AFF7-490D-8812-A5B7E91E4BCC}" presName="noGeometry"/>
      <dgm:spPr/>
      <dgm:t>
        <a:bodyPr/>
        <a:lstStyle/>
        <a:p/>
      </dgm:t>
    </dgm:pt>
    <dgm:pt modelId="{000409B9-AD29-41A5-A0E8-A0AED61B4FCC}" type="pres">
      <dgm:prSet presAssocID="{EF21213D-AFF7-490D-8812-A5B7E91E4BCC}" presName="childTextVisible" presStyleLbl="bgAccFollowNode1" presStyleIdx="2" presStyleCnt="3">
        <dgm:presLayoutVars>
          <dgm:bulletEnabled val="1"/>
        </dgm:presLayoutVars>
      </dgm:prSet>
      <dgm:spPr/>
      <dgm:t>
        <a:bodyPr/>
        <a:lstStyle/>
        <a:p/>
      </dgm:t>
    </dgm:pt>
    <dgm:pt modelId="{A22ACDF3-7162-4C3A-8569-06F2809C07CB}" type="pres">
      <dgm:prSet presAssocID="{EF21213D-AFF7-490D-8812-A5B7E91E4BCC}" presName="childTextHidden" presStyleLbl="bgAccFollowNode1" presStyleIdx="2" presStyleCnt="3"/>
      <dgm:spPr/>
      <dgm:t>
        <a:bodyPr/>
        <a:lstStyle/>
        <a:p/>
      </dgm:t>
    </dgm:pt>
    <dgm:pt modelId="{BEF40D0B-472B-473C-9A15-23C7271EED56}" type="pres">
      <dgm:prSet presAssocID="{EF21213D-AFF7-490D-8812-A5B7E91E4BCC}" presName="parentText" presStyleLbl="node1" presStyleIdx="2" presStyleCnt="3">
        <dgm:presLayoutVars>
          <dgm:chMax val="1"/>
          <dgm:bulletEnabled val="1"/>
        </dgm:presLayoutVars>
      </dgm:prSet>
      <dgm:spPr/>
      <dgm:t>
        <a:bodyPr/>
        <a:lstStyle/>
        <a:p/>
      </dgm:t>
    </dgm:pt>
  </dgm:ptLst>
  <dgm:cxnLst>
    <dgm:cxn modelId="{37E3A49C-7AD9-4FD8-8C17-B1846D7CD49B}" srcId="{8D9535D7-322F-4468-8A8A-1F161D8658B4}" destId="{DEFFF24B-801C-4186-A939-653C09A31C1F}" srcOrd="0" destOrd="0" parTransId="{4283B55A-7946-49E6-A419-77CB38A7E065}" sibTransId="{CC08DE24-45A0-4753-88DD-D23541976991}"/>
    <dgm:cxn modelId="{797AA9ED-7286-4CDF-9328-530A8B8B1C7B}" srcId="{DEFFF24B-801C-4186-A939-653C09A31C1F}" destId="{1FC961CF-47E2-4D51-9EC3-9AFBB2E7AEF9}" srcOrd="0" destOrd="0" parTransId="{3D53DA3D-3260-4762-9EAC-138EAC79784B}" sibTransId="{897270F9-BBDA-4D56-9E31-A05CF8617F02}"/>
    <dgm:cxn modelId="{9E814395-92A0-46B3-B00A-DE02D9172302}" srcId="{DEFFF24B-801C-4186-A939-653C09A31C1F}" destId="{B9C980A6-DB82-4A30-B006-472287E3AAC8}" srcOrd="1" destOrd="0" parTransId="{097BE6D1-215D-4528-82E0-9FDF7EF71BDE}" sibTransId="{A76962F7-1338-4B74-8338-58E62D221F71}"/>
    <dgm:cxn modelId="{D0AB6097-DA8C-41F0-8303-7E30C3E9D2A5}" srcId="{DEFFF24B-801C-4186-A939-653C09A31C1F}" destId="{913857C4-6E47-461E-B023-AF3EDF32DA29}" srcOrd="2" destOrd="0" parTransId="{F0CF20C4-2049-4077-BCDA-D4C37BB6A6D9}" sibTransId="{638D7A9F-1CDE-46C3-9306-664CB215EAD8}"/>
    <dgm:cxn modelId="{24D885BB-2FE1-4F72-A5C1-59A1D511771A}" srcId="{8D9535D7-322F-4468-8A8A-1F161D8658B4}" destId="{4A413FBC-F8CA-44D2-8AED-A52C0077E037}" srcOrd="1" destOrd="0" parTransId="{3D63B25B-F42D-4162-B8F9-DA53C5C4D13D}" sibTransId="{EE41D714-B1AE-4106-A054-4690C60203B2}"/>
    <dgm:cxn modelId="{C7CC88D9-50E9-417A-AD36-71944AE06744}" srcId="{8D9535D7-322F-4468-8A8A-1F161D8658B4}" destId="{EF21213D-AFF7-490D-8812-A5B7E91E4BCC}" srcOrd="2" destOrd="0" parTransId="{895AB451-06BF-4296-A2B1-46791F83E153}" sibTransId="{7E1F0562-E00D-436F-8E04-0BEC3EC331E6}"/>
    <dgm:cxn modelId="{237E97D3-617F-4803-A19F-0EDBE4CF35C9}" type="presOf" srcId="{8D9535D7-322F-4468-8A8A-1F161D8658B4}" destId="{62296FBB-E60F-4536-86C3-B2BC71CF79F2}" srcOrd="0" destOrd="0" presId="urn:microsoft.com/office/officeart/2005/8/layout/hProcess6"/>
    <dgm:cxn modelId="{8B703B1B-0636-4DD1-A693-A8456F43D2E5}" type="presParOf" srcId="{62296FBB-E60F-4536-86C3-B2BC71CF79F2}" destId="{FC0F65B8-F73F-4596-8E22-3FE8356784BD}" srcOrd="0" destOrd="0" presId="urn:microsoft.com/office/officeart/2005/8/layout/hProcess6"/>
    <dgm:cxn modelId="{CD1F683D-3602-4212-9D2D-8078C3CD9562}" type="presParOf" srcId="{FC0F65B8-F73F-4596-8E22-3FE8356784BD}" destId="{06C2609B-D339-4694-95B6-95827A8F58FE}" srcOrd="0" destOrd="0" presId="urn:microsoft.com/office/officeart/2005/8/layout/hProcess6"/>
    <dgm:cxn modelId="{C9816249-395A-4BB2-AD77-2DCBE677E553}" type="presParOf" srcId="{FC0F65B8-F73F-4596-8E22-3FE8356784BD}" destId="{94F710B4-4C53-4F3C-9B9B-A3F1403FAD3D}" srcOrd="1" destOrd="0" presId="urn:microsoft.com/office/officeart/2005/8/layout/hProcess6"/>
    <dgm:cxn modelId="{FF420E3B-16BF-424C-A24B-CCC53854F433}" type="presOf" srcId="{1FC961CF-47E2-4D51-9EC3-9AFBB2E7AEF9}" destId="{94F710B4-4C53-4F3C-9B9B-A3F1403FAD3D}" srcOrd="0" destOrd="0" presId="urn:microsoft.com/office/officeart/2005/8/layout/hProcess6"/>
    <dgm:cxn modelId="{461BF7D5-9599-4A46-9A5F-8579C2D49853}" type="presOf" srcId="{B9C980A6-DB82-4A30-B006-472287E3AAC8}" destId="{94F710B4-4C53-4F3C-9B9B-A3F1403FAD3D}" srcOrd="0" destOrd="1" presId="urn:microsoft.com/office/officeart/2005/8/layout/hProcess6"/>
    <dgm:cxn modelId="{6C07DE25-3B8F-4B57-BB50-4A2B6965DEDC}" type="presOf" srcId="{913857C4-6E47-461E-B023-AF3EDF32DA29}" destId="{94F710B4-4C53-4F3C-9B9B-A3F1403FAD3D}" srcOrd="0" destOrd="2" presId="urn:microsoft.com/office/officeart/2005/8/layout/hProcess6"/>
    <dgm:cxn modelId="{A4F486B9-52E3-4185-87A3-2C1A17930468}" type="presParOf" srcId="{FC0F65B8-F73F-4596-8E22-3FE8356784BD}" destId="{AF3228F2-A90E-4F7B-8E59-3091DB6A7D3E}" srcOrd="2" destOrd="0" presId="urn:microsoft.com/office/officeart/2005/8/layout/hProcess6"/>
    <dgm:cxn modelId="{8AAC688D-8CEF-43E5-A444-DE99436DFBEE}" type="presOf" srcId="{1FC961CF-47E2-4D51-9EC3-9AFBB2E7AEF9}" destId="{AF3228F2-A90E-4F7B-8E59-3091DB6A7D3E}" srcOrd="1" destOrd="0" presId="urn:microsoft.com/office/officeart/2005/8/layout/hProcess6"/>
    <dgm:cxn modelId="{36243D9D-92CE-4F4F-976A-79314C7B458B}" type="presOf" srcId="{B9C980A6-DB82-4A30-B006-472287E3AAC8}" destId="{AF3228F2-A90E-4F7B-8E59-3091DB6A7D3E}" srcOrd="1" destOrd="1" presId="urn:microsoft.com/office/officeart/2005/8/layout/hProcess6"/>
    <dgm:cxn modelId="{7081534F-2E62-4E86-A604-83ABB63A4FC1}" type="presOf" srcId="{913857C4-6E47-461E-B023-AF3EDF32DA29}" destId="{AF3228F2-A90E-4F7B-8E59-3091DB6A7D3E}" srcOrd="1" destOrd="2" presId="urn:microsoft.com/office/officeart/2005/8/layout/hProcess6"/>
    <dgm:cxn modelId="{F7FBBBCD-2918-4345-8DE9-33DA065D564D}" type="presParOf" srcId="{FC0F65B8-F73F-4596-8E22-3FE8356784BD}" destId="{B3C7300F-3B14-4ACC-B8AD-5E68A14276A9}" srcOrd="3" destOrd="0" presId="urn:microsoft.com/office/officeart/2005/8/layout/hProcess6"/>
    <dgm:cxn modelId="{4151A0B7-C6AE-4A53-8923-6A8A65A42064}" type="presOf" srcId="{DEFFF24B-801C-4186-A939-653C09A31C1F}" destId="{B3C7300F-3B14-4ACC-B8AD-5E68A14276A9}" srcOrd="0" destOrd="0" presId="urn:microsoft.com/office/officeart/2005/8/layout/hProcess6"/>
    <dgm:cxn modelId="{830620CC-AF1B-44A9-B3F2-BC2F35468F16}" type="presParOf" srcId="{62296FBB-E60F-4536-86C3-B2BC71CF79F2}" destId="{90D91AE8-439E-4DA5-AEFA-C4E2D3FBE1C4}" srcOrd="1" destOrd="0" presId="urn:microsoft.com/office/officeart/2005/8/layout/hProcess6"/>
    <dgm:cxn modelId="{71F82314-B33D-4605-B10A-49D0446C5C30}" type="presParOf" srcId="{62296FBB-E60F-4536-86C3-B2BC71CF79F2}" destId="{B345221B-27CD-486E-B6C7-99CE9FF817A7}" srcOrd="2" destOrd="0" presId="urn:microsoft.com/office/officeart/2005/8/layout/hProcess6"/>
    <dgm:cxn modelId="{038FD4C9-D995-44F2-9B2E-AD4865C17FEF}" type="presParOf" srcId="{B345221B-27CD-486E-B6C7-99CE9FF817A7}" destId="{6EC4C320-207D-43D3-9E61-F4F520A219BE}" srcOrd="0" destOrd="0" presId="urn:microsoft.com/office/officeart/2005/8/layout/hProcess6"/>
    <dgm:cxn modelId="{8E9DFD74-E9BC-4AA6-B81A-D8743EB19E5A}" type="presParOf" srcId="{B345221B-27CD-486E-B6C7-99CE9FF817A7}" destId="{AF039A55-F82A-42E9-BF17-7F1030F4A252}" srcOrd="1" destOrd="0" presId="urn:microsoft.com/office/officeart/2005/8/layout/hProcess6"/>
    <dgm:cxn modelId="{E77FFA17-F329-4E55-B8B2-6D316F3B7E28}" type="presParOf" srcId="{B345221B-27CD-486E-B6C7-99CE9FF817A7}" destId="{5C06E22A-166A-408B-B35D-B034AAE9214E}" srcOrd="2" destOrd="0" presId="urn:microsoft.com/office/officeart/2005/8/layout/hProcess6"/>
    <dgm:cxn modelId="{B70E57DA-7D68-40AA-A411-81F9A42FDD98}" type="presParOf" srcId="{B345221B-27CD-486E-B6C7-99CE9FF817A7}" destId="{F619CC40-5F9E-47C3-BEAA-E4199946B7BE}" srcOrd="3" destOrd="0" presId="urn:microsoft.com/office/officeart/2005/8/layout/hProcess6"/>
    <dgm:cxn modelId="{B616697F-C9AA-4E56-B53D-99FB1ED1A3C4}" type="presOf" srcId="{4A413FBC-F8CA-44D2-8AED-A52C0077E037}" destId="{F619CC40-5F9E-47C3-BEAA-E4199946B7BE}" srcOrd="0" destOrd="0" presId="urn:microsoft.com/office/officeart/2005/8/layout/hProcess6"/>
    <dgm:cxn modelId="{7FC97778-89D1-46C9-9381-02F1A5D7C0D3}" type="presParOf" srcId="{62296FBB-E60F-4536-86C3-B2BC71CF79F2}" destId="{121EB3AB-D07A-4A55-B418-C8597C41C226}" srcOrd="3" destOrd="0" presId="urn:microsoft.com/office/officeart/2005/8/layout/hProcess6"/>
    <dgm:cxn modelId="{71CE5DE8-C7F8-4865-BDEE-43A885DFBDFA}" type="presParOf" srcId="{62296FBB-E60F-4536-86C3-B2BC71CF79F2}" destId="{2254E408-39E7-490F-ADB3-67A62C8C154D}" srcOrd="4" destOrd="0" presId="urn:microsoft.com/office/officeart/2005/8/layout/hProcess6"/>
    <dgm:cxn modelId="{1AEEA368-4ACC-4FB7-8E51-716D05043BE7}" type="presParOf" srcId="{2254E408-39E7-490F-ADB3-67A62C8C154D}" destId="{D464A115-AA79-4D51-BCD9-C52A34415CDD}" srcOrd="0" destOrd="0" presId="urn:microsoft.com/office/officeart/2005/8/layout/hProcess6"/>
    <dgm:cxn modelId="{CFB227ED-DA84-4F71-B264-534E7B895888}" type="presParOf" srcId="{2254E408-39E7-490F-ADB3-67A62C8C154D}" destId="{000409B9-AD29-41A5-A0E8-A0AED61B4FCC}" srcOrd="1" destOrd="0" presId="urn:microsoft.com/office/officeart/2005/8/layout/hProcess6"/>
    <dgm:cxn modelId="{820BF449-1EC4-4C77-9738-EBC1D6AF374E}" type="presParOf" srcId="{2254E408-39E7-490F-ADB3-67A62C8C154D}" destId="{A22ACDF3-7162-4C3A-8569-06F2809C07CB}" srcOrd="2" destOrd="0" presId="urn:microsoft.com/office/officeart/2005/8/layout/hProcess6"/>
    <dgm:cxn modelId="{57684C36-D49B-416D-A1EE-9E4C64495DAB}" type="presParOf" srcId="{2254E408-39E7-490F-ADB3-67A62C8C154D}" destId="{BEF40D0B-472B-473C-9A15-23C7271EED56}" srcOrd="3" destOrd="0" presId="urn:microsoft.com/office/officeart/2005/8/layout/hProcess6"/>
    <dgm:cxn modelId="{5AA80867-7E20-4A80-B98D-C8B77CC55C75}" type="presOf" srcId="{EF21213D-AFF7-490D-8812-A5B7E91E4BCC}" destId="{BEF40D0B-472B-473C-9A15-23C7271EED56}" srcOrd="0" destOrd="0" presId="urn:microsoft.com/office/officeart/2005/8/layout/hProcess6"/>
  </dgm:cxnLst>
  <dgm:bg/>
  <dgm:whole/>
  <dgm:extLst>
    <a:ext uri="http://schemas.microsoft.com/office/drawing/2008/diagram">
      <dsp:dataModelExt xmlns:dsp="http://schemas.microsoft.com/office/drawing/2008/diagram" relId="rId7" minVer="http://schemas.openxmlformats.org/drawingml/2006/main"/>
    </a:ext>
  </dgm:extLst>
</dgm:dataModel>
</file>

<file path=ppt/diagrams/data3.xml><?xml version="1.0" encoding="utf-8"?>
<dgm:dataModel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dgm="http://schemas.openxmlformats.org/drawingml/2006/diagram">
  <dgm:ptLst>
    <dgm:pt modelId="{EB5BE25B-F193-4016-A5FD-8FAA873D4688}"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D7A944F3-9861-403C-8C8A-EFAA09D09BA1}" type="parTrans" cxnId="{0F8DC25C-46E3-4EF9-AA93-55B9203FB9CD}">
      <dgm:prSet/>
      <dgm:spPr/>
      <dgm:t>
        <a:bodyPr/>
        <a:lstStyle/>
        <a:p>
          <a:endParaRPr lang="en-US"/>
        </a:p>
      </dgm:t>
    </dgm:pt>
    <dgm:pt modelId="{D172670C-8DC5-4224-9931-ACE67224CD1D}">
      <dgm:prSet/>
      <dgm:spPr>
        <a:noFill/>
        <a:ln>
          <a:noFill/>
        </a:ln>
      </dgm:spPr>
      <dgm:t>
        <a:bodyPr/>
        <a:lstStyle/>
        <a:p>
          <a:pPr>
            <a:lnSpc>
              <a:spcPct val="100000"/>
            </a:lnSpc>
          </a:pPr>
          <a:r>
            <a:rPr lang="en-US"/>
            <a:t>Compensation based on production</a:t>
          </a:r>
        </a:p>
      </dgm:t>
    </dgm:pt>
    <dgm:pt modelId="{66D0B019-A50A-489D-861B-D10A07A19795}" type="sibTrans" cxnId="{0F8DC25C-46E3-4EF9-AA93-55B9203FB9CD}">
      <dgm:prSet/>
      <dgm:spPr/>
      <dgm:t>
        <a:bodyPr/>
        <a:lstStyle/>
        <a:p>
          <a:endParaRPr lang="en-US"/>
        </a:p>
      </dgm:t>
    </dgm:pt>
    <dgm:pt modelId="{2391D9BE-AD99-4668-B543-CAD058C459BC}" type="parTrans" cxnId="{6A265823-C644-4E0D-A160-7332B398D585}">
      <dgm:prSet/>
      <dgm:spPr/>
      <dgm:t>
        <a:bodyPr/>
        <a:lstStyle/>
        <a:p>
          <a:endParaRPr lang="en-US"/>
        </a:p>
      </dgm:t>
    </dgm:pt>
    <dgm:pt modelId="{0A3306EE-9A1C-4604-BDA7-E3D254A49B27}">
      <dgm:prSet/>
      <dgm:spPr>
        <a:noFill/>
        <a:ln>
          <a:noFill/>
        </a:ln>
      </dgm:spPr>
      <dgm:t>
        <a:bodyPr/>
        <a:lstStyle/>
        <a:p>
          <a:pPr>
            <a:lnSpc>
              <a:spcPct val="100000"/>
            </a:lnSpc>
          </a:pPr>
          <a:r>
            <a:rPr lang="en-US"/>
            <a:t>Must make at least minimum wage (including overtime)</a:t>
          </a:r>
        </a:p>
      </dgm:t>
    </dgm:pt>
    <dgm:pt modelId="{12ADCD05-8583-4ACB-A1C0-7476859DA6CE}" type="sibTrans" cxnId="{6A265823-C644-4E0D-A160-7332B398D585}">
      <dgm:prSet/>
      <dgm:spPr/>
      <dgm:t>
        <a:bodyPr/>
        <a:lstStyle/>
        <a:p>
          <a:endParaRPr lang="en-US"/>
        </a:p>
      </dgm:t>
    </dgm:pt>
    <dgm:pt modelId="{31D4745F-D1BB-47A3-AF31-0623B0E78A36}" type="parTrans" cxnId="{36BE6BB0-6B73-4D20-9BE7-E1DF01B0F215}">
      <dgm:prSet/>
      <dgm:spPr/>
      <dgm:t>
        <a:bodyPr/>
        <a:lstStyle/>
        <a:p>
          <a:endParaRPr lang="en-US"/>
        </a:p>
      </dgm:t>
    </dgm:pt>
    <dgm:pt modelId="{14C9C112-F0BF-497C-B995-1179776CD0C5}">
      <dgm:prSet/>
      <dgm:spPr>
        <a:noFill/>
        <a:ln>
          <a:noFill/>
        </a:ln>
      </dgm:spPr>
      <dgm:t>
        <a:bodyPr/>
        <a:lstStyle/>
        <a:p>
          <a:pPr>
            <a:lnSpc>
              <a:spcPct val="100000"/>
            </a:lnSpc>
          </a:pPr>
          <a:r>
            <a:rPr lang="en-US"/>
            <a:t>Must be paid for rest breaks and other “non-productive time”</a:t>
          </a:r>
        </a:p>
      </dgm:t>
    </dgm:pt>
    <dgm:pt modelId="{AEE723CD-285E-4B1D-8971-36BC94A1806F}" type="sibTrans" cxnId="{36BE6BB0-6B73-4D20-9BE7-E1DF01B0F215}">
      <dgm:prSet/>
      <dgm:spPr/>
      <dgm:t>
        <a:bodyPr/>
        <a:lstStyle/>
        <a:p>
          <a:endParaRPr lang="en-US"/>
        </a:p>
      </dgm:t>
    </dgm:pt>
    <dgm:pt modelId="{F7055202-DA29-4626-AC71-41A8D9F8CBD9}" type="pres">
      <dgm:prSet presAssocID="{EB5BE25B-F193-4016-A5FD-8FAA873D4688}" presName="root">
        <dgm:presLayoutVars>
          <dgm:dir/>
          <dgm:resizeHandles val="exact"/>
        </dgm:presLayoutVars>
      </dgm:prSet>
      <dgm:spPr/>
      <dgm:t>
        <a:bodyPr/>
        <a:lstStyle/>
        <a:p/>
      </dgm:t>
    </dgm:pt>
    <dgm:pt modelId="{87E2DD0F-ECF2-4856-9162-AF0CCEA5DF6F}" type="pres">
      <dgm:prSet presAssocID="{D172670C-8DC5-4224-9931-ACE67224CD1D}" presName="compNode"/>
      <dgm:spPr/>
      <dgm:t>
        <a:bodyPr/>
        <a:lstStyle/>
        <a:p/>
      </dgm:t>
    </dgm:pt>
    <dgm:pt modelId="{5F1FAAF2-124C-4304-A338-89F52DC1597C}" type="pres">
      <dgm:prSet presAssocID="{D172670C-8DC5-4224-9931-ACE67224CD1D}" presName="bgRect" presStyleLbl="bgShp" presStyleCnt="3"/>
      <dgm:spPr>
        <a:solidFill>
          <a:schemeClr val="accent3">
            <a:lumMod val="60000"/>
            <a:lumOff val="40000"/>
          </a:schemeClr>
        </a:solidFill>
        <a:ln>
          <a:noFill/>
        </a:ln>
      </dgm:spPr>
      <dgm:t>
        <a:bodyPr/>
        <a:lstStyle/>
        <a:p/>
      </dgm:t>
    </dgm:pt>
    <dgm:pt modelId="{9C0141C4-AE67-4684-8405-1E1593B8249C}" type="pres">
      <dgm:prSet presAssocID="{D172670C-8DC5-4224-9931-ACE67224CD1D}" presName="iconRect" presStyleLbl="node1" presStyleCnt="3"/>
      <dgm:spPr>
        <a: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t>
        <a:bodyPr/>
        <a:lstStyle/>
        <a:p/>
      </dgm:t>
      <dgm:extLst>
        <a:ext uri="{E40237B7-FDA0-4F09-8148-C483321AD2D9}">
          <dgm14:cNvPr xmlns:dgm14="http://schemas.microsoft.com/office/drawing/2010/diagram" id="0" name="" descr="Money"/>
        </a:ext>
      </dgm:extLst>
    </dgm:pt>
    <dgm:pt modelId="{62922B97-EA77-4C67-8819-F553CB8B6A14}" type="pres">
      <dgm:prSet presAssocID="{D172670C-8DC5-4224-9931-ACE67224CD1D}" presName="spaceRect"/>
      <dgm:spPr/>
      <dgm:t>
        <a:bodyPr/>
        <a:lstStyle/>
        <a:p/>
      </dgm:t>
    </dgm:pt>
    <dgm:pt modelId="{41B4D2CD-FF13-4FD9-96D9-EE7F508A71BC}" type="pres">
      <dgm:prSet presAssocID="{D172670C-8DC5-4224-9931-ACE67224CD1D}" presName="parTx" presStyleLbl="revTx" presStyleCnt="3">
        <dgm:presLayoutVars>
          <dgm:chMax val="0"/>
          <dgm:chPref val="0"/>
        </dgm:presLayoutVars>
      </dgm:prSet>
      <dgm:spPr/>
      <dgm:t>
        <a:bodyPr/>
        <a:lstStyle/>
        <a:p/>
      </dgm:t>
    </dgm:pt>
    <dgm:pt modelId="{E4056393-E83F-4676-9EAF-F7AF72EB80FF}" type="pres">
      <dgm:prSet presAssocID="{66D0B019-A50A-489D-861B-D10A07A19795}" presName="sibTrans"/>
      <dgm:spPr/>
      <dgm:t>
        <a:bodyPr/>
        <a:lstStyle/>
        <a:p/>
      </dgm:t>
    </dgm:pt>
    <dgm:pt modelId="{384F98F2-B8E1-44B4-8D7D-EDEF2BB765BC}" type="pres">
      <dgm:prSet presAssocID="{0A3306EE-9A1C-4604-BDA7-E3D254A49B27}" presName="compNode"/>
      <dgm:spPr/>
      <dgm:t>
        <a:bodyPr/>
        <a:lstStyle/>
        <a:p/>
      </dgm:t>
    </dgm:pt>
    <dgm:pt modelId="{E4B283B0-0304-4DE4-90F0-9227F58FEA06}" type="pres">
      <dgm:prSet presAssocID="{0A3306EE-9A1C-4604-BDA7-E3D254A49B27}" presName="bgRect" presStyleLbl="bgShp" presStyleIdx="1" presStyleCnt="3"/>
      <dgm:spPr>
        <a:solidFill>
          <a:schemeClr val="accent3">
            <a:lumMod val="60000"/>
            <a:lumOff val="40000"/>
          </a:schemeClr>
        </a:solidFill>
        <a:ln>
          <a:noFill/>
        </a:ln>
      </dgm:spPr>
      <dgm:t>
        <a:bodyPr/>
        <a:lstStyle/>
        <a:p/>
      </dgm:t>
    </dgm:pt>
    <dgm:pt modelId="{1E47D9AD-FD28-4B86-87D1-7BD86D2C07C8}" type="pres">
      <dgm:prSet presAssocID="{0A3306EE-9A1C-4604-BDA7-E3D254A49B27}" presName="iconRect" presStyleLbl="node1" presStyleIdx="1" presStyleCnt="3"/>
      <dgm:spPr>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t>
        <a:bodyPr/>
        <a:lstStyle/>
        <a:p/>
      </dgm:t>
      <dgm:extLst>
        <a:ext uri="{E40237B7-FDA0-4F09-8148-C483321AD2D9}">
          <dgm14:cNvPr xmlns:dgm14="http://schemas.microsoft.com/office/drawing/2010/diagram" id="0" name="" descr="Dollar"/>
        </a:ext>
      </dgm:extLst>
    </dgm:pt>
    <dgm:pt modelId="{03533C6D-ADF9-4172-80EF-A7A7286A8256}" type="pres">
      <dgm:prSet presAssocID="{0A3306EE-9A1C-4604-BDA7-E3D254A49B27}" presName="spaceRect"/>
      <dgm:spPr/>
      <dgm:t>
        <a:bodyPr/>
        <a:lstStyle/>
        <a:p/>
      </dgm:t>
    </dgm:pt>
    <dgm:pt modelId="{F1F4D24B-E3E6-4A56-98AD-A8C592A0A799}" type="pres">
      <dgm:prSet presAssocID="{0A3306EE-9A1C-4604-BDA7-E3D254A49B27}" presName="parTx" presStyleLbl="revTx" presStyleIdx="1" presStyleCnt="3">
        <dgm:presLayoutVars>
          <dgm:chMax val="0"/>
          <dgm:chPref val="0"/>
        </dgm:presLayoutVars>
      </dgm:prSet>
      <dgm:spPr/>
      <dgm:t>
        <a:bodyPr/>
        <a:lstStyle/>
        <a:p/>
      </dgm:t>
    </dgm:pt>
    <dgm:pt modelId="{14543F77-4BEE-478C-A111-F85F5C741FA5}" type="pres">
      <dgm:prSet presAssocID="{12ADCD05-8583-4ACB-A1C0-7476859DA6CE}" presName="sibTrans"/>
      <dgm:spPr/>
      <dgm:t>
        <a:bodyPr/>
        <a:lstStyle/>
        <a:p/>
      </dgm:t>
    </dgm:pt>
    <dgm:pt modelId="{097C8C7C-4BA8-4EB3-ABB5-3D6F84D30D90}" type="pres">
      <dgm:prSet presAssocID="{14C9C112-F0BF-497C-B995-1179776CD0C5}" presName="compNode"/>
      <dgm:spPr/>
      <dgm:t>
        <a:bodyPr/>
        <a:lstStyle/>
        <a:p/>
      </dgm:t>
    </dgm:pt>
    <dgm:pt modelId="{06F603F9-A630-469A-A966-A8AFECE2E03D}" type="pres">
      <dgm:prSet presAssocID="{14C9C112-F0BF-497C-B995-1179776CD0C5}" presName="bgRect" presStyleLbl="bgShp" presStyleIdx="2" presStyleCnt="3"/>
      <dgm:spPr>
        <a:solidFill>
          <a:schemeClr val="accent3">
            <a:lumMod val="60000"/>
            <a:lumOff val="40000"/>
          </a:schemeClr>
        </a:solidFill>
        <a:ln>
          <a:noFill/>
        </a:ln>
      </dgm:spPr>
      <dgm:t>
        <a:bodyPr/>
        <a:lstStyle/>
        <a:p/>
      </dgm:t>
    </dgm:pt>
    <dgm:pt modelId="{D5044E79-B107-44DD-A816-78935B267E67}" type="pres">
      <dgm:prSet presAssocID="{14C9C112-F0BF-497C-B995-1179776CD0C5}" presName="iconRect" presStyleLbl="node1" presStyleIdx="2" presStyleCnt="3"/>
      <dgm:spPr>
        <a: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t>
        <a:bodyPr/>
        <a:lstStyle/>
        <a:p/>
      </dgm:t>
      <dgm:extLst>
        <a:ext uri="{E40237B7-FDA0-4F09-8148-C483321AD2D9}">
          <dgm14:cNvPr xmlns:dgm14="http://schemas.microsoft.com/office/drawing/2010/diagram" id="0" name="" descr="Hourglass"/>
        </a:ext>
      </dgm:extLst>
    </dgm:pt>
    <dgm:pt modelId="{6A290B04-3A05-44F2-9C68-5923CCA92980}" type="pres">
      <dgm:prSet presAssocID="{14C9C112-F0BF-497C-B995-1179776CD0C5}" presName="spaceRect"/>
      <dgm:spPr/>
      <dgm:t>
        <a:bodyPr/>
        <a:lstStyle/>
        <a:p/>
      </dgm:t>
    </dgm:pt>
    <dgm:pt modelId="{C62F58AB-B20B-47BE-B95C-EDF6E73337E3}" type="pres">
      <dgm:prSet presAssocID="{14C9C112-F0BF-497C-B995-1179776CD0C5}" presName="parTx" presStyleLbl="revTx" presStyleIdx="2" presStyleCnt="3">
        <dgm:presLayoutVars>
          <dgm:chMax val="0"/>
          <dgm:chPref val="0"/>
        </dgm:presLayoutVars>
      </dgm:prSet>
      <dgm:spPr/>
      <dgm:t>
        <a:bodyPr/>
        <a:lstStyle/>
        <a:p/>
      </dgm:t>
    </dgm:pt>
  </dgm:ptLst>
  <dgm:cxnLst>
    <dgm:cxn modelId="{0F8DC25C-46E3-4EF9-AA93-55B9203FB9CD}" srcId="{EB5BE25B-F193-4016-A5FD-8FAA873D4688}" destId="{D172670C-8DC5-4224-9931-ACE67224CD1D}" srcOrd="0" destOrd="0" parTransId="{D7A944F3-9861-403C-8C8A-EFAA09D09BA1}" sibTransId="{66D0B019-A50A-489D-861B-D10A07A19795}"/>
    <dgm:cxn modelId="{6A265823-C644-4E0D-A160-7332B398D585}" srcId="{EB5BE25B-F193-4016-A5FD-8FAA873D4688}" destId="{0A3306EE-9A1C-4604-BDA7-E3D254A49B27}" srcOrd="1" destOrd="0" parTransId="{2391D9BE-AD99-4668-B543-CAD058C459BC}" sibTransId="{12ADCD05-8583-4ACB-A1C0-7476859DA6CE}"/>
    <dgm:cxn modelId="{36BE6BB0-6B73-4D20-9BE7-E1DF01B0F215}" srcId="{EB5BE25B-F193-4016-A5FD-8FAA873D4688}" destId="{14C9C112-F0BF-497C-B995-1179776CD0C5}" srcOrd="2" destOrd="0" parTransId="{31D4745F-D1BB-47A3-AF31-0623B0E78A36}" sibTransId="{AEE723CD-285E-4B1D-8971-36BC94A1806F}"/>
    <dgm:cxn modelId="{9F80391F-A899-49BF-B21A-98CDAF484721}" type="presOf" srcId="{EB5BE25B-F193-4016-A5FD-8FAA873D4688}" destId="{F7055202-DA29-4626-AC71-41A8D9F8CBD9}" srcOrd="0" destOrd="0" presId="urn:microsoft.com/office/officeart/2018/2/layout/IconVerticalSolidList"/>
    <dgm:cxn modelId="{E2FC4BC8-5F37-4987-AF68-98A5DA2369CC}" type="presParOf" srcId="{F7055202-DA29-4626-AC71-41A8D9F8CBD9}" destId="{87E2DD0F-ECF2-4856-9162-AF0CCEA5DF6F}" srcOrd="0" destOrd="0" presId="urn:microsoft.com/office/officeart/2018/2/layout/IconVerticalSolidList"/>
    <dgm:cxn modelId="{3C32380A-F00C-4658-907A-782B3C03C911}" type="presParOf" srcId="{87E2DD0F-ECF2-4856-9162-AF0CCEA5DF6F}" destId="{5F1FAAF2-124C-4304-A338-89F52DC1597C}" srcOrd="0" destOrd="0" presId="urn:microsoft.com/office/officeart/2018/2/layout/IconVerticalSolidList"/>
    <dgm:cxn modelId="{B70E6995-E876-4A89-8682-A001213B4E50}" type="presParOf" srcId="{87E2DD0F-ECF2-4856-9162-AF0CCEA5DF6F}" destId="{9C0141C4-AE67-4684-8405-1E1593B8249C}" srcOrd="1" destOrd="0" presId="urn:microsoft.com/office/officeart/2018/2/layout/IconVerticalSolidList"/>
    <dgm:cxn modelId="{36E6CF8C-16AE-448E-AF8D-BE5E3EA5A2F2}" type="presParOf" srcId="{87E2DD0F-ECF2-4856-9162-AF0CCEA5DF6F}" destId="{62922B97-EA77-4C67-8819-F553CB8B6A14}" srcOrd="2" destOrd="0" presId="urn:microsoft.com/office/officeart/2018/2/layout/IconVerticalSolidList"/>
    <dgm:cxn modelId="{0A314667-58CC-4701-8DCB-9D05305FA39E}" type="presParOf" srcId="{87E2DD0F-ECF2-4856-9162-AF0CCEA5DF6F}" destId="{41B4D2CD-FF13-4FD9-96D9-EE7F508A71BC}" srcOrd="3" destOrd="0" presId="urn:microsoft.com/office/officeart/2018/2/layout/IconVerticalSolidList"/>
    <dgm:cxn modelId="{08E36F0F-B50F-4900-96F4-740460F70CF1}" type="presOf" srcId="{D172670C-8DC5-4224-9931-ACE67224CD1D}" destId="{41B4D2CD-FF13-4FD9-96D9-EE7F508A71BC}" srcOrd="0" destOrd="0" presId="urn:microsoft.com/office/officeart/2018/2/layout/IconVerticalSolidList"/>
    <dgm:cxn modelId="{F8002ECE-5065-4FF4-A322-3AABAB05FED8}" type="presParOf" srcId="{F7055202-DA29-4626-AC71-41A8D9F8CBD9}" destId="{E4056393-E83F-4676-9EAF-F7AF72EB80FF}" srcOrd="1" destOrd="0" presId="urn:microsoft.com/office/officeart/2018/2/layout/IconVerticalSolidList"/>
    <dgm:cxn modelId="{0A644E96-EBE4-43AB-AA36-2C9A3462A3E7}" type="presParOf" srcId="{F7055202-DA29-4626-AC71-41A8D9F8CBD9}" destId="{384F98F2-B8E1-44B4-8D7D-EDEF2BB765BC}" srcOrd="2" destOrd="0" presId="urn:microsoft.com/office/officeart/2018/2/layout/IconVerticalSolidList"/>
    <dgm:cxn modelId="{CBC104A4-9B3E-49B1-B0CD-EF66E22703A1}" type="presParOf" srcId="{384F98F2-B8E1-44B4-8D7D-EDEF2BB765BC}" destId="{E4B283B0-0304-4DE4-90F0-9227F58FEA06}" srcOrd="0" destOrd="0" presId="urn:microsoft.com/office/officeart/2018/2/layout/IconVerticalSolidList"/>
    <dgm:cxn modelId="{6CA00D8C-D9C9-4013-A04C-98119A669193}" type="presParOf" srcId="{384F98F2-B8E1-44B4-8D7D-EDEF2BB765BC}" destId="{1E47D9AD-FD28-4B86-87D1-7BD86D2C07C8}" srcOrd="1" destOrd="0" presId="urn:microsoft.com/office/officeart/2018/2/layout/IconVerticalSolidList"/>
    <dgm:cxn modelId="{E87EBBE6-6186-4861-92B9-AC388CCE2C83}" type="presParOf" srcId="{384F98F2-B8E1-44B4-8D7D-EDEF2BB765BC}" destId="{03533C6D-ADF9-4172-80EF-A7A7286A8256}" srcOrd="2" destOrd="0" presId="urn:microsoft.com/office/officeart/2018/2/layout/IconVerticalSolidList"/>
    <dgm:cxn modelId="{E4494459-EB33-4DD2-98A7-472C0E7ACFF1}" type="presParOf" srcId="{384F98F2-B8E1-44B4-8D7D-EDEF2BB765BC}" destId="{F1F4D24B-E3E6-4A56-98AD-A8C592A0A799}" srcOrd="3" destOrd="0" presId="urn:microsoft.com/office/officeart/2018/2/layout/IconVerticalSolidList"/>
    <dgm:cxn modelId="{2B6DACC4-CBE5-4704-A127-87E20E2497C5}" type="presOf" srcId="{0A3306EE-9A1C-4604-BDA7-E3D254A49B27}" destId="{F1F4D24B-E3E6-4A56-98AD-A8C592A0A799}" srcOrd="0" destOrd="0" presId="urn:microsoft.com/office/officeart/2018/2/layout/IconVerticalSolidList"/>
    <dgm:cxn modelId="{CA8A4A55-0D77-45B2-AC68-F630BE853A50}" type="presParOf" srcId="{F7055202-DA29-4626-AC71-41A8D9F8CBD9}" destId="{14543F77-4BEE-478C-A111-F85F5C741FA5}" srcOrd="3" destOrd="0" presId="urn:microsoft.com/office/officeart/2018/2/layout/IconVerticalSolidList"/>
    <dgm:cxn modelId="{08801349-D491-4BC8-A8C9-5F956EC5AD42}" type="presParOf" srcId="{F7055202-DA29-4626-AC71-41A8D9F8CBD9}" destId="{097C8C7C-4BA8-4EB3-ABB5-3D6F84D30D90}" srcOrd="4" destOrd="0" presId="urn:microsoft.com/office/officeart/2018/2/layout/IconVerticalSolidList"/>
    <dgm:cxn modelId="{FB9767A5-319E-40C6-8E17-C11B7E103761}" type="presParOf" srcId="{097C8C7C-4BA8-4EB3-ABB5-3D6F84D30D90}" destId="{06F603F9-A630-469A-A966-A8AFECE2E03D}" srcOrd="0" destOrd="0" presId="urn:microsoft.com/office/officeart/2018/2/layout/IconVerticalSolidList"/>
    <dgm:cxn modelId="{FC8FF5AD-17F3-4DC0-A8B4-A378769CEDDB}" type="presParOf" srcId="{097C8C7C-4BA8-4EB3-ABB5-3D6F84D30D90}" destId="{D5044E79-B107-44DD-A816-78935B267E67}" srcOrd="1" destOrd="0" presId="urn:microsoft.com/office/officeart/2018/2/layout/IconVerticalSolidList"/>
    <dgm:cxn modelId="{5372D0B4-153A-4C4D-9DA2-F2E13C9F8697}" type="presParOf" srcId="{097C8C7C-4BA8-4EB3-ABB5-3D6F84D30D90}" destId="{6A290B04-3A05-44F2-9C68-5923CCA92980}" srcOrd="2" destOrd="0" presId="urn:microsoft.com/office/officeart/2018/2/layout/IconVerticalSolidList"/>
    <dgm:cxn modelId="{421A562B-FE04-46C6-B787-E31C94931C6D}" type="presParOf" srcId="{097C8C7C-4BA8-4EB3-ABB5-3D6F84D30D90}" destId="{C62F58AB-B20B-47BE-B95C-EDF6E73337E3}" srcOrd="3" destOrd="0" presId="urn:microsoft.com/office/officeart/2018/2/layout/IconVerticalSolidList"/>
    <dgm:cxn modelId="{64EB1938-04BD-456C-BCDA-FC2B2C002F9B}" type="presOf" srcId="{14C9C112-F0BF-497C-B995-1179776CD0C5}" destId="{C62F58AB-B20B-47BE-B95C-EDF6E73337E3}" srcOrd="0"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main"/>
    </a:ext>
  </dgm:extLst>
</dgm:dataModel>
</file>

<file path=ppt/diagrams/drawing1.xml><?xml version="1.0" encoding="utf-8"?>
<dsp:drawing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http://schemas.openxmlformats.org/presentationml/2006/main" xmlns:dsp="http://schemas.microsoft.com/office/drawing/2008/diagram">
  <dsp:spTree>
    <dsp:nvGrpSpPr>
      <dsp:cNvPr id="7" name=""/>
      <dsp:cNvGrpSpPr/>
    </dsp:nvGrpSpPr>
    <dsp:grpSpPr/>
    <dsp:sp modelId="{3F8C0214-D8B0-4F13-B047-CFFBDA1E6E5F}">
      <dsp:nvSpPr>
        <dsp:cNvPr id="8" name=""/>
        <dsp:cNvSpPr/>
      </dsp:nvSpPr>
      <dsp:spPr>
        <a:xfrm>
          <a:off x="0" y="2219"/>
          <a:ext cx="3045510" cy="1067480"/>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en-US" sz="1700" kern="1200"/>
            <a:t>California is stricter than the FLSA</a:t>
          </a:r>
        </a:p>
      </dsp:txBody>
      <dsp:txXfrm>
        <a:off x="52110" y="54329"/>
        <a:ext cx="2941290" cy="963260"/>
      </dsp:txXfrm>
    </dsp:sp>
    <dsp:sp modelId="{C155829D-DB27-468A-B10F-29EAD48245EB}">
      <dsp:nvSpPr>
        <dsp:cNvPr id="9" name=""/>
        <dsp:cNvSpPr/>
      </dsp:nvSpPr>
      <dsp:spPr>
        <a:xfrm rot="5400000">
          <a:off x="5325637" y="-1050305"/>
          <a:ext cx="853984" cy="5414240"/>
        </a:xfrm>
        <a:prstGeom prst="round2Same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n-US" sz="1600" kern="1200"/>
            <a:t>8-12 </a:t>
          </a:r>
          <a:r>
            <a:rPr lang="en-US" sz="1600" b="1" kern="1200"/>
            <a:t>hours worked </a:t>
          </a:r>
          <a:r>
            <a:rPr lang="en-US" sz="1600" kern="1200"/>
            <a:t>in a </a:t>
          </a:r>
          <a:r>
            <a:rPr lang="en-US" sz="1600" b="1" kern="1200"/>
            <a:t>workday</a:t>
          </a:r>
          <a:endParaRPr lang="en-US" sz="1600" kern="1200"/>
        </a:p>
        <a:p>
          <a:pPr marL="171450" lvl="1" indent="-171450" algn="l" defTabSz="711200">
            <a:lnSpc>
              <a:spcPct val="90000"/>
            </a:lnSpc>
            <a:spcBef>
              <a:spcPct val="0"/>
            </a:spcBef>
            <a:spcAft>
              <a:spcPct val="15000"/>
            </a:spcAft>
            <a:buChar char="•"/>
          </a:pPr>
          <a:r>
            <a:rPr lang="en-US" sz="1600" kern="1200"/>
            <a:t>1</a:t>
          </a:r>
          <a:r>
            <a:rPr lang="en-US" sz="1600" kern="1200" baseline="30000"/>
            <a:t>st</a:t>
          </a:r>
          <a:r>
            <a:rPr lang="en-US" sz="1600" kern="1200"/>
            <a:t> 8 hours on the 7</a:t>
          </a:r>
          <a:r>
            <a:rPr lang="en-US" sz="1600" kern="1200" baseline="30000"/>
            <a:t>th</a:t>
          </a:r>
          <a:r>
            <a:rPr lang="en-US" sz="1600" kern="1200"/>
            <a:t> consecutive </a:t>
          </a:r>
          <a:r>
            <a:rPr lang="en-US" sz="1600" b="1" kern="1200"/>
            <a:t>workday </a:t>
          </a:r>
          <a:r>
            <a:rPr lang="en-US" sz="1600" kern="1200"/>
            <a:t>in a</a:t>
          </a:r>
          <a:r>
            <a:rPr lang="en-US" sz="1600" b="1" kern="1200"/>
            <a:t> workweek</a:t>
          </a:r>
          <a:endParaRPr lang="en-US" sz="1600" kern="1200"/>
        </a:p>
      </dsp:txBody>
      <dsp:txXfrm rot="-5400000">
        <a:off x="3045509" y="1271511"/>
        <a:ext cx="5372552" cy="770608"/>
      </dsp:txXfrm>
    </dsp:sp>
    <dsp:sp modelId="{746C1222-962A-4472-95BA-F55676541115}">
      <dsp:nvSpPr>
        <dsp:cNvPr id="10" name=""/>
        <dsp:cNvSpPr/>
      </dsp:nvSpPr>
      <dsp:spPr>
        <a:xfrm>
          <a:off x="0" y="1123074"/>
          <a:ext cx="3045510" cy="1067480"/>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en-US" sz="1700" kern="1200"/>
            <a:t>1½ x Regular Hourly Rate </a:t>
          </a:r>
        </a:p>
      </dsp:txBody>
      <dsp:txXfrm>
        <a:off x="52110" y="1175184"/>
        <a:ext cx="2941290" cy="963260"/>
      </dsp:txXfrm>
    </dsp:sp>
    <dsp:sp modelId="{11DEF0B3-6173-407D-B85F-CE2F829F72BA}">
      <dsp:nvSpPr>
        <dsp:cNvPr id="11" name=""/>
        <dsp:cNvSpPr/>
      </dsp:nvSpPr>
      <dsp:spPr>
        <a:xfrm rot="5400000">
          <a:off x="5325637" y="70549"/>
          <a:ext cx="853984" cy="5414240"/>
        </a:xfrm>
        <a:prstGeom prst="round2Same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n-US" sz="1600" kern="1200"/>
            <a:t>Hours worked over 12 in a </a:t>
          </a:r>
          <a:r>
            <a:rPr lang="en-US" sz="1600" b="1" kern="1200"/>
            <a:t>workday</a:t>
          </a:r>
          <a:endParaRPr lang="en-US" sz="1600" kern="1200"/>
        </a:p>
        <a:p>
          <a:pPr marL="171450" lvl="1" indent="-171450" algn="l" defTabSz="711200">
            <a:lnSpc>
              <a:spcPct val="90000"/>
            </a:lnSpc>
            <a:spcBef>
              <a:spcPct val="0"/>
            </a:spcBef>
            <a:spcAft>
              <a:spcPct val="15000"/>
            </a:spcAft>
            <a:buChar char="•"/>
          </a:pPr>
          <a:r>
            <a:rPr lang="en-US" sz="1600" kern="1200"/>
            <a:t>Hours worked over 8 on the 7</a:t>
          </a:r>
          <a:r>
            <a:rPr lang="en-US" sz="1600" kern="1200" baseline="30000"/>
            <a:t>th</a:t>
          </a:r>
          <a:r>
            <a:rPr lang="en-US" sz="1600" kern="1200"/>
            <a:t> consecutive workday in a workweek</a:t>
          </a:r>
        </a:p>
      </dsp:txBody>
      <dsp:txXfrm rot="-5400000">
        <a:off x="3045509" y="2392365"/>
        <a:ext cx="5372552" cy="770608"/>
      </dsp:txXfrm>
    </dsp:sp>
    <dsp:sp modelId="{44AF8CB8-C827-4954-9EE9-8D4547845FC2}">
      <dsp:nvSpPr>
        <dsp:cNvPr id="12" name=""/>
        <dsp:cNvSpPr/>
      </dsp:nvSpPr>
      <dsp:spPr>
        <a:xfrm>
          <a:off x="0" y="2243929"/>
          <a:ext cx="3045510" cy="1067480"/>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en-US" sz="1700" kern="1200"/>
            <a:t>2 x Regular Hourly  Rate</a:t>
          </a:r>
        </a:p>
      </dsp:txBody>
      <dsp:txXfrm>
        <a:off x="52110" y="2296039"/>
        <a:ext cx="2941290" cy="963260"/>
      </dsp:txXfrm>
    </dsp:sp>
    <dsp:sp modelId="{66F0E476-1BD6-454B-BF73-6143926D836C}">
      <dsp:nvSpPr>
        <dsp:cNvPr id="13" name=""/>
        <dsp:cNvSpPr/>
      </dsp:nvSpPr>
      <dsp:spPr>
        <a:xfrm>
          <a:off x="0" y="3364783"/>
          <a:ext cx="3045510" cy="1067480"/>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en-US" sz="1700" kern="1200"/>
            <a:t>Alternative Work Schedules require a secret ballot vote and recording with the state</a:t>
          </a:r>
        </a:p>
      </dsp:txBody>
      <dsp:txXfrm>
        <a:off x="52110" y="3416893"/>
        <a:ext cx="2941290" cy="963260"/>
      </dsp:txXfrm>
    </dsp:sp>
  </dsp:spTree>
</dsp:drawing>
</file>

<file path=ppt/diagrams/drawing2.xml><?xml version="1.0" encoding="utf-8"?>
<dsp:drawing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http://schemas.openxmlformats.org/presentationml/2006/main" xmlns:dsp="http://schemas.microsoft.com/office/drawing/2008/diagram">
  <dsp:spTree>
    <dsp:nvGrpSpPr>
      <dsp:cNvPr id="2055" name=""/>
      <dsp:cNvGrpSpPr/>
    </dsp:nvGrpSpPr>
    <dsp:grpSpPr/>
    <dsp:sp modelId="{94F710B4-4C53-4F3C-9B9B-A3F1403FAD3D}">
      <dsp:nvSpPr>
        <dsp:cNvPr id="2056" name=""/>
        <dsp:cNvSpPr/>
      </dsp:nvSpPr>
      <dsp:spPr>
        <a:xfrm>
          <a:off x="712147" y="902704"/>
          <a:ext cx="2827172" cy="2471304"/>
        </a:xfrm>
        <a:prstGeom prst="rightArrow">
          <a:avLst>
            <a:gd name="adj1" fmla="val 70000"/>
            <a:gd name="adj2" fmla="val 50000"/>
          </a:avLst>
        </a:prstGeom>
        <a:solidFill>
          <a:schemeClr val="accent3">
            <a:alpha val="90000"/>
            <a:tint val="40000"/>
            <a:hueOff val="0"/>
            <a:satOff val="0"/>
            <a:lumOff val="0"/>
            <a:alphaOff val="0"/>
          </a:schemeClr>
        </a:solidFill>
        <a:ln w="6350" cap="flat" cmpd="sng" algn="ctr">
          <a:solidFill>
            <a:schemeClr val="accent3">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0480" tIns="7620" rIns="15240" bIns="7620" numCol="1" spcCol="1270" anchor="ctr" anchorCtr="0">
          <a:noAutofit/>
        </a:bodyPr>
        <a:lstStyle/>
        <a:p>
          <a:pPr marL="114300" lvl="1" indent="-114300" algn="l" defTabSz="533400">
            <a:lnSpc>
              <a:spcPct val="90000"/>
            </a:lnSpc>
            <a:spcBef>
              <a:spcPct val="0"/>
            </a:spcBef>
            <a:spcAft>
              <a:spcPct val="15000"/>
            </a:spcAft>
            <a:buChar char="•"/>
          </a:pPr>
          <a:r>
            <a:rPr lang="en-US" sz="1200" kern="1200"/>
            <a:t>Time at the beginning and end of the day</a:t>
          </a:r>
        </a:p>
        <a:p>
          <a:pPr marL="114300" lvl="1" indent="-114300" algn="l" defTabSz="533400">
            <a:lnSpc>
              <a:spcPct val="90000"/>
            </a:lnSpc>
            <a:spcBef>
              <a:spcPct val="0"/>
            </a:spcBef>
            <a:spcAft>
              <a:spcPct val="15000"/>
            </a:spcAft>
            <a:buChar char="•"/>
          </a:pPr>
          <a:r>
            <a:rPr lang="en-US" sz="1200" kern="1200"/>
            <a:t>Time starting and returning from the meal period</a:t>
          </a:r>
        </a:p>
        <a:p>
          <a:pPr marL="114300" lvl="1" indent="-114300" algn="l" defTabSz="533400">
            <a:lnSpc>
              <a:spcPct val="90000"/>
            </a:lnSpc>
            <a:spcBef>
              <a:spcPct val="0"/>
            </a:spcBef>
            <a:spcAft>
              <a:spcPct val="15000"/>
            </a:spcAft>
            <a:buChar char="•"/>
          </a:pPr>
          <a:r>
            <a:rPr lang="en-US" sz="1200" kern="1200"/>
            <a:t>Mechanism for capturing worktime during off hours</a:t>
          </a:r>
        </a:p>
      </dsp:txBody>
      <dsp:txXfrm>
        <a:off x="1418940" y="1273400"/>
        <a:ext cx="1378246" cy="1729912"/>
      </dsp:txXfrm>
    </dsp:sp>
    <dsp:sp modelId="{B3C7300F-3B14-4ACC-B8AD-5E68A14276A9}">
      <dsp:nvSpPr>
        <dsp:cNvPr id="2057" name=""/>
        <dsp:cNvSpPr/>
      </dsp:nvSpPr>
      <dsp:spPr>
        <a:xfrm>
          <a:off x="5354" y="1431563"/>
          <a:ext cx="1413586" cy="1413586"/>
        </a:xfrm>
        <a:prstGeom prst="ellips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a:t>Employee must accurately record each shift</a:t>
          </a:r>
        </a:p>
      </dsp:txBody>
      <dsp:txXfrm>
        <a:off x="212369" y="1638578"/>
        <a:ext cx="999556" cy="999556"/>
      </dsp:txXfrm>
    </dsp:sp>
    <dsp:sp modelId="{AF039A55-F82A-42E9-BF17-7F1030F4A252}">
      <dsp:nvSpPr>
        <dsp:cNvPr id="2058" name=""/>
        <dsp:cNvSpPr/>
      </dsp:nvSpPr>
      <dsp:spPr>
        <a:xfrm>
          <a:off x="4422811" y="902704"/>
          <a:ext cx="2827172" cy="2471304"/>
        </a:xfrm>
        <a:prstGeom prst="rightArrow">
          <a:avLst>
            <a:gd name="adj1" fmla="val 70000"/>
            <a:gd name="adj2" fmla="val 50000"/>
          </a:avLst>
        </a:prstGeom>
        <a:solidFill>
          <a:schemeClr val="accent3">
            <a:alpha val="90000"/>
            <a:tint val="40000"/>
            <a:hueOff val="0"/>
            <a:satOff val="0"/>
            <a:lumOff val="0"/>
            <a:alphaOff val="0"/>
          </a:schemeClr>
        </a:solidFill>
        <a:ln w="6350" cap="flat" cmpd="sng" algn="ctr">
          <a:solidFill>
            <a:schemeClr val="accent3">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a:lstStyle/>
        <a:p/>
      </dsp:txBody>
    </dsp:sp>
    <dsp:sp modelId="{F619CC40-5F9E-47C3-BEAA-E4199946B7BE}">
      <dsp:nvSpPr>
        <dsp:cNvPr id="2059" name=""/>
        <dsp:cNvSpPr/>
      </dsp:nvSpPr>
      <dsp:spPr>
        <a:xfrm>
          <a:off x="3716018" y="1431563"/>
          <a:ext cx="1413586" cy="1413586"/>
        </a:xfrm>
        <a:prstGeom prst="ellips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a:t>Rounding is risky</a:t>
          </a:r>
        </a:p>
      </dsp:txBody>
      <dsp:txXfrm>
        <a:off x="3923033" y="1638578"/>
        <a:ext cx="999556" cy="999556"/>
      </dsp:txXfrm>
    </dsp:sp>
    <dsp:sp modelId="{000409B9-AD29-41A5-A0E8-A0AED61B4FCC}">
      <dsp:nvSpPr>
        <dsp:cNvPr id="2060" name=""/>
        <dsp:cNvSpPr/>
      </dsp:nvSpPr>
      <dsp:spPr>
        <a:xfrm>
          <a:off x="8133475" y="902704"/>
          <a:ext cx="2827172" cy="2471304"/>
        </a:xfrm>
        <a:prstGeom prst="rightArrow">
          <a:avLst>
            <a:gd name="adj1" fmla="val 70000"/>
            <a:gd name="adj2" fmla="val 50000"/>
          </a:avLst>
        </a:prstGeom>
        <a:solidFill>
          <a:schemeClr val="accent3">
            <a:alpha val="90000"/>
            <a:tint val="40000"/>
            <a:hueOff val="0"/>
            <a:satOff val="0"/>
            <a:lumOff val="0"/>
            <a:alphaOff val="0"/>
          </a:schemeClr>
        </a:solidFill>
        <a:ln w="6350" cap="flat" cmpd="sng" algn="ctr">
          <a:solidFill>
            <a:schemeClr val="accent3">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a:lstStyle/>
        <a:p/>
      </dsp:txBody>
    </dsp:sp>
    <dsp:sp modelId="{BEF40D0B-472B-473C-9A15-23C7271EED56}">
      <dsp:nvSpPr>
        <dsp:cNvPr id="2061" name=""/>
        <dsp:cNvSpPr/>
      </dsp:nvSpPr>
      <dsp:spPr>
        <a:xfrm>
          <a:off x="7426682" y="1431563"/>
          <a:ext cx="1413586" cy="1413586"/>
        </a:xfrm>
        <a:prstGeom prst="ellips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a:t>Keep records for 3 years</a:t>
          </a:r>
        </a:p>
      </dsp:txBody>
      <dsp:txXfrm>
        <a:off x="7633697" y="1638578"/>
        <a:ext cx="999556" cy="999556"/>
      </dsp:txXfrm>
    </dsp:sp>
  </dsp:spTree>
</dsp:drawing>
</file>

<file path=ppt/diagrams/drawing3.xml><?xml version="1.0" encoding="utf-8"?>
<dsp:drawing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http://schemas.openxmlformats.org/presentationml/2006/main" xmlns:dsp="http://schemas.microsoft.com/office/drawing/2008/diagram">
  <dsp:spTree>
    <dsp:nvGrpSpPr>
      <dsp:cNvPr id="4101" name=""/>
      <dsp:cNvGrpSpPr/>
    </dsp:nvGrpSpPr>
    <dsp:grpSpPr/>
    <dsp:sp modelId="{5F1FAAF2-124C-4304-A338-89F52DC1597C}">
      <dsp:nvSpPr>
        <dsp:cNvPr id="4102" name=""/>
        <dsp:cNvSpPr/>
      </dsp:nvSpPr>
      <dsp:spPr>
        <a:xfrm>
          <a:off x="0" y="1090"/>
          <a:ext cx="3279774" cy="494600"/>
        </a:xfrm>
        <a:prstGeom prst="roundRect">
          <a:avLst>
            <a:gd name="adj" fmla="val 10000"/>
          </a:avLst>
        </a:prstGeom>
        <a:solidFill>
          <a:schemeClr val="accent3">
            <a:lumMod val="60000"/>
            <a:lumOff val="40000"/>
          </a:schemeClr>
        </a:solidFill>
        <a:ln>
          <a:noFill/>
        </a:ln>
        <a:effectLst/>
      </dsp:spPr>
      <dsp:style>
        <a:lnRef idx="0">
          <a:scrgbClr r="0" g="0" b="0"/>
        </a:lnRef>
        <a:fillRef idx="1">
          <a:scrgbClr r="0" g="0" b="0"/>
        </a:fillRef>
        <a:effectRef idx="0">
          <a:scrgbClr r="0" g="0" b="0"/>
        </a:effectRef>
        <a:fontRef idx="minor"/>
      </dsp:style>
      <dsp:txBody>
        <a:bodyPr/>
        <a:lstStyle/>
        <a:p/>
      </dsp:txBody>
    </dsp:sp>
    <dsp:sp modelId="{9C0141C4-AE67-4684-8405-1E1593B8249C}">
      <dsp:nvSpPr>
        <dsp:cNvPr id="4103" name=""/>
        <dsp:cNvSpPr/>
      </dsp:nvSpPr>
      <dsp:spPr>
        <a:xfrm>
          <a:off x="149616" y="112375"/>
          <a:ext cx="272296" cy="272030"/>
        </a:xfrm>
        <a:prstGeom prst="rect">
          <a:avLst/>
        </a:prstGeom>
        <a: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a:lstStyle/>
        <a:p/>
      </dsp:txBody>
    </dsp:sp>
    <dsp:sp modelId="{41B4D2CD-FF13-4FD9-96D9-EE7F508A71BC}">
      <dsp:nvSpPr>
        <dsp:cNvPr id="4104" name=""/>
        <dsp:cNvSpPr/>
      </dsp:nvSpPr>
      <dsp:spPr>
        <a:xfrm>
          <a:off x="571529" y="1090"/>
          <a:ext cx="2699443" cy="5100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981" tIns="53981" rIns="53981" bIns="53981" numCol="1" spcCol="1270" anchor="ctr" anchorCtr="0">
          <a:noAutofit/>
        </a:bodyPr>
        <a:lstStyle/>
        <a:p>
          <a:pPr marL="0" lvl="0" indent="0" algn="l" defTabSz="622300">
            <a:lnSpc>
              <a:spcPct val="100000"/>
            </a:lnSpc>
            <a:spcBef>
              <a:spcPct val="0"/>
            </a:spcBef>
            <a:spcAft>
              <a:spcPct val="35000"/>
            </a:spcAft>
            <a:buNone/>
          </a:pPr>
          <a:r>
            <a:rPr lang="en-US" sz="1400" kern="1200"/>
            <a:t>Compensation based on production</a:t>
          </a:r>
        </a:p>
      </dsp:txBody>
      <dsp:txXfrm>
        <a:off x="571529" y="1090"/>
        <a:ext cx="2699443" cy="510056"/>
      </dsp:txXfrm>
    </dsp:sp>
    <dsp:sp modelId="{E4B283B0-0304-4DE4-90F0-9227F58FEA06}">
      <dsp:nvSpPr>
        <dsp:cNvPr id="4105" name=""/>
        <dsp:cNvSpPr/>
      </dsp:nvSpPr>
      <dsp:spPr>
        <a:xfrm>
          <a:off x="0" y="638661"/>
          <a:ext cx="3279774" cy="494600"/>
        </a:xfrm>
        <a:prstGeom prst="roundRect">
          <a:avLst>
            <a:gd name="adj" fmla="val 10000"/>
          </a:avLst>
        </a:prstGeom>
        <a:solidFill>
          <a:schemeClr val="accent3">
            <a:lumMod val="60000"/>
            <a:lumOff val="40000"/>
          </a:schemeClr>
        </a:solidFill>
        <a:ln>
          <a:noFill/>
        </a:ln>
        <a:effectLst/>
      </dsp:spPr>
      <dsp:style>
        <a:lnRef idx="0">
          <a:scrgbClr r="0" g="0" b="0"/>
        </a:lnRef>
        <a:fillRef idx="1">
          <a:scrgbClr r="0" g="0" b="0"/>
        </a:fillRef>
        <a:effectRef idx="0">
          <a:scrgbClr r="0" g="0" b="0"/>
        </a:effectRef>
        <a:fontRef idx="minor"/>
      </dsp:style>
      <dsp:txBody>
        <a:bodyPr/>
        <a:lstStyle/>
        <a:p/>
      </dsp:txBody>
    </dsp:sp>
    <dsp:sp modelId="{1E47D9AD-FD28-4B86-87D1-7BD86D2C07C8}">
      <dsp:nvSpPr>
        <dsp:cNvPr id="4106" name=""/>
        <dsp:cNvSpPr/>
      </dsp:nvSpPr>
      <dsp:spPr>
        <a:xfrm>
          <a:off x="149616" y="749946"/>
          <a:ext cx="272296" cy="272030"/>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a:lstStyle/>
        <a:p/>
      </dsp:txBody>
    </dsp:sp>
    <dsp:sp modelId="{F1F4D24B-E3E6-4A56-98AD-A8C592A0A799}">
      <dsp:nvSpPr>
        <dsp:cNvPr id="4107" name=""/>
        <dsp:cNvSpPr/>
      </dsp:nvSpPr>
      <dsp:spPr>
        <a:xfrm>
          <a:off x="571529" y="638661"/>
          <a:ext cx="2699443" cy="5100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981" tIns="53981" rIns="53981" bIns="53981" numCol="1" spcCol="1270" anchor="ctr" anchorCtr="0">
          <a:noAutofit/>
        </a:bodyPr>
        <a:lstStyle/>
        <a:p>
          <a:pPr marL="0" lvl="0" indent="0" algn="l" defTabSz="622300">
            <a:lnSpc>
              <a:spcPct val="100000"/>
            </a:lnSpc>
            <a:spcBef>
              <a:spcPct val="0"/>
            </a:spcBef>
            <a:spcAft>
              <a:spcPct val="35000"/>
            </a:spcAft>
            <a:buNone/>
          </a:pPr>
          <a:r>
            <a:rPr lang="en-US" sz="1400" kern="1200"/>
            <a:t>Must make at least minimum wage (including overtime)</a:t>
          </a:r>
        </a:p>
      </dsp:txBody>
      <dsp:txXfrm>
        <a:off x="571529" y="638661"/>
        <a:ext cx="2699443" cy="510056"/>
      </dsp:txXfrm>
    </dsp:sp>
    <dsp:sp modelId="{06F603F9-A630-469A-A966-A8AFECE2E03D}">
      <dsp:nvSpPr>
        <dsp:cNvPr id="4108" name=""/>
        <dsp:cNvSpPr/>
      </dsp:nvSpPr>
      <dsp:spPr>
        <a:xfrm>
          <a:off x="0" y="1276232"/>
          <a:ext cx="3279774" cy="494600"/>
        </a:xfrm>
        <a:prstGeom prst="roundRect">
          <a:avLst>
            <a:gd name="adj" fmla="val 10000"/>
          </a:avLst>
        </a:prstGeom>
        <a:solidFill>
          <a:schemeClr val="accent3">
            <a:lumMod val="60000"/>
            <a:lumOff val="40000"/>
          </a:schemeClr>
        </a:solidFill>
        <a:ln>
          <a:noFill/>
        </a:ln>
        <a:effectLst/>
      </dsp:spPr>
      <dsp:style>
        <a:lnRef idx="0">
          <a:scrgbClr r="0" g="0" b="0"/>
        </a:lnRef>
        <a:fillRef idx="1">
          <a:scrgbClr r="0" g="0" b="0"/>
        </a:fillRef>
        <a:effectRef idx="0">
          <a:scrgbClr r="0" g="0" b="0"/>
        </a:effectRef>
        <a:fontRef idx="minor"/>
      </dsp:style>
      <dsp:txBody>
        <a:bodyPr/>
        <a:lstStyle/>
        <a:p/>
      </dsp:txBody>
    </dsp:sp>
    <dsp:sp modelId="{D5044E79-B107-44DD-A816-78935B267E67}">
      <dsp:nvSpPr>
        <dsp:cNvPr id="4109" name=""/>
        <dsp:cNvSpPr/>
      </dsp:nvSpPr>
      <dsp:spPr>
        <a:xfrm>
          <a:off x="149616" y="1387517"/>
          <a:ext cx="272296" cy="272030"/>
        </a:xfrm>
        <a:prstGeom prst="rect">
          <a:avLst/>
        </a:prstGeom>
        <a: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a:lstStyle/>
        <a:p/>
      </dsp:txBody>
    </dsp:sp>
    <dsp:sp modelId="{C62F58AB-B20B-47BE-B95C-EDF6E73337E3}">
      <dsp:nvSpPr>
        <dsp:cNvPr id="4110" name=""/>
        <dsp:cNvSpPr/>
      </dsp:nvSpPr>
      <dsp:spPr>
        <a:xfrm>
          <a:off x="571529" y="1276232"/>
          <a:ext cx="2699443" cy="5100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981" tIns="53981" rIns="53981" bIns="53981" numCol="1" spcCol="1270" anchor="ctr" anchorCtr="0">
          <a:noAutofit/>
        </a:bodyPr>
        <a:lstStyle/>
        <a:p>
          <a:pPr marL="0" lvl="0" indent="0" algn="l" defTabSz="622300">
            <a:lnSpc>
              <a:spcPct val="100000"/>
            </a:lnSpc>
            <a:spcBef>
              <a:spcPct val="0"/>
            </a:spcBef>
            <a:spcAft>
              <a:spcPct val="35000"/>
            </a:spcAft>
            <a:buNone/>
          </a:pPr>
          <a:r>
            <a:rPr lang="en-US" sz="1400" kern="1200"/>
            <a:t>Must be paid for rest breaks and other “non-productive time”</a:t>
          </a:r>
        </a:p>
      </dsp:txBody>
      <dsp:txXfrm>
        <a:off x="571529" y="1276232"/>
        <a:ext cx="2699443" cy="510056"/>
      </dsp:txXfrm>
    </dsp:sp>
  </dsp:spTree>
</dsp:drawing>
</file>

<file path=ppt/diagrams/layout1.xml><?xml version="1.0" encoding="utf-8"?>
<dgm:layoutDef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dgm="http://schemas.openxmlformats.org/drawingml/2006/diagram"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rot="90" type="round2SameRect" r:blip="">
                    <dgm:adjLst/>
                  </dgm:shape>
                </dgm:if>
                <dgm:else name="Name12">
                  <dgm:shape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dgm:ruleLst>
            </dgm:layoutNode>
          </dgm:if>
          <dgm:else name="Name13"/>
        </dgm:choose>
      </dgm:layoutNode>
      <dgm:forEach name="Name14" axis="followSib" ptType="sibTrans" cnt="1">
        <dgm:layoutNode name="sp">
          <dgm:alg type="sp"/>
          <dgm:shape r:blip="">
            <dgm:adjLst/>
          </dgm:shape>
          <dgm:presOf/>
          <dgm:constrLst/>
          <dgm:ruleLst/>
        </dgm:layoutNode>
      </dgm:forEach>
    </dgm:forEach>
  </dgm:layoutNode>
</dgm:layoutDef>
</file>

<file path=ppt/diagrams/layout2.xml><?xml version="1.0" encoding="utf-8"?>
<dgm:layoutDef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dgm="http://schemas.openxmlformats.org/drawingml/2006/diagram"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r:blip="">
            <dgm:adjLst/>
          </dgm:shape>
          <dgm:presOf/>
          <dgm:constrLst/>
          <dgm:ruleLst/>
        </dgm:layoutNode>
        <dgm:layoutNode name="childTextVisible" styleLbl="bgAccFollowNode1">
          <dgm:varLst>
            <dgm:bulletEnabled val="1"/>
          </dgm:varLst>
          <dgm:alg type="sp"/>
          <dgm:choose name="Name6">
            <dgm:if name="Name7" func="var" arg="dir" op="equ" val="norm">
              <dgm:shape type="rightArrow" r:blip="">
                <dgm:adjLst>
                  <dgm:adj idx="1" val="0.7"/>
                  <dgm:adj idx="2" val="0.5"/>
                </dgm:adjLst>
              </dgm:shape>
            </dgm:if>
            <dgm:else name="Name8">
              <dgm:shape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type="rightArrow" r:blip="" hideGeom="1">
                <dgm:adjLst>
                  <dgm:adj idx="1" val="0.7"/>
                  <dgm:adj idx="2" val="0.5"/>
                </dgm:adjLst>
              </dgm:shape>
            </dgm:if>
            <dgm:else name="Name14">
              <dgm:shape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dgm:ruleLst>
        </dgm:layoutNode>
        <dgm:layoutNode name="parentText" styleLbl="node1">
          <dgm:varLst>
            <dgm:chMax val="1"/>
            <dgm:bulletEnabled val="1"/>
          </dgm:varLst>
          <dgm:alg type="tx"/>
          <dgm:shape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dgm:ruleLst>
        </dgm:layoutNode>
      </dgm:layoutNode>
      <dgm:choose name="Name15">
        <dgm:if name="Name16" axis="self" ptType="node" func="revPos" op="gte" val="2">
          <dgm:layoutNode name="aSpace">
            <dgm:alg type="sp"/>
            <dgm:shape r:blip="">
              <dgm:adjLst/>
            </dgm:shape>
            <dgm:presOf/>
            <dgm:constrLst/>
            <dgm:ruleLst/>
          </dgm:layoutNode>
        </dgm:if>
        <dgm:else name="Name17"/>
      </dgm:choose>
    </dgm:forEach>
  </dgm:layoutNode>
</dgm:layoutDef>
</file>

<file path=ppt/diagrams/layout3.xml><?xml version="1.0" encoding="utf-8"?>
<dgm:layoutDef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dgm="http://schemas.openxmlformats.org/drawingml/2006/diagram"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dgm:ruleLst>
    <dgm:forEach name="Name8" axis="ch" ptType="node">
      <dgm:layoutNode name="compNode">
        <dgm:alg type="composite"/>
        <dgm:shape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dgm:ruleLst>
        <dgm:layoutNode name="bgRect" styleLbl="bgShp">
          <dgm:alg type="sp"/>
          <dgm:shape type="roundRect" r:blip="">
            <dgm:adjLst>
              <dgm:adj idx="1" val="0.1"/>
            </dgm:adjLst>
          </dgm:shape>
          <dgm:presOf/>
          <dgm:constrLst/>
          <dgm:ruleLst/>
        </dgm:layoutNode>
        <dgm:layoutNode name="iconRect" styleLbl="node1">
          <dgm:alg type="sp"/>
          <dgm:shape type="rect" r:blip="" blipPhldr="1">
            <dgm:adjLst/>
          </dgm:shape>
          <dgm:presOf/>
          <dgm:constrLst/>
          <dgm:ruleLst/>
        </dgm:layoutNode>
        <dgm:layoutNode name="spaceRect">
          <dgm:alg type="sp"/>
          <dgm:shape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type="rect" r:blip="">
            <dgm:adjLst/>
          </dgm:shape>
          <dgm:presOf axis="self" ptType="node"/>
          <dgm:constrLst>
            <dgm:constr type="lMarg" refType="h" fact="0.3"/>
            <dgm:constr type="rMarg" refType="h" fact="0.3"/>
            <dgm:constr type="tMarg" refType="h" fact="0.3"/>
            <dgm:constr type="bMarg" refType="h" fact="0.3"/>
          </dgm:constrLst>
          <dgm:ruleLst>
            <dgm:rule type="primFontSz" val="14"/>
            <dgm:rule type="h" val="INF"/>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dgm:ruleLst>
            </dgm:layoutNode>
          </dgm:if>
          <dgm:else name="Name14"/>
        </dgm:choose>
      </dgm:layoutNode>
      <dgm:forEach name="Name15" axis="followSib" ptType="sibTrans" cnt="1">
        <dgm:layoutNode name="sibTrans">
          <dgm:alg type="sp"/>
          <dgm:shape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a="http://schemas.openxmlformats.org/drawingml/2006/main" xmlns:dgm="http://schemas.openxmlformats.org/drawingml/2006/diagram"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a="http://schemas.openxmlformats.org/drawingml/2006/main" xmlns:dgm="http://schemas.openxmlformats.org/drawingml/2006/diagram"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a="http://schemas.openxmlformats.org/drawingml/2006/main" xmlns:dgm="http://schemas.openxmlformats.org/drawingml/2006/diagram"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&#65279;<?xml version="1.0" encoding="utf-8" standalone="yes"?><Relationships xmlns="http://schemas.openxmlformats.org/package/2006/relationships"><Relationship Id="rId1" Type="http://schemas.openxmlformats.org/officeDocument/2006/relationships/tags" Target="../tags/tag306.xml" /><Relationship Id="rId2" Type="http://schemas.openxmlformats.org/officeDocument/2006/relationships/tags" Target="../tags/tag307.xml" /><Relationship Id="rId3" Type="http://schemas.openxmlformats.org/officeDocument/2006/relationships/tags" Target="../tags/tag308.xml" /><Relationship Id="rId4" Type="http://schemas.openxmlformats.org/officeDocument/2006/relationships/tags" Target="../tags/tag309.xml" /><Relationship Id="rId5" Type="http://schemas.openxmlformats.org/officeDocument/2006/relationships/tags" Target="../tags/tag310.xml" /><Relationship Id="rId6" Type="http://schemas.openxmlformats.org/officeDocument/2006/relationships/tags" Target="../tags/tag311.xml" /><Relationship Id="rId7" Type="http://schemas.openxmlformats.org/officeDocument/2006/relationships/tags" Target="../tags/tag312.xml" /><Relationship Id="rId8"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custDataLst>
            <p:tags r:id="rId1"/>
          </p:custDataLst>
        </p:nvPr>
      </p:nvGrpSpPr>
      <p:grpSpPr>
        <a:xfrm>
          <a:off x="0" y="0"/>
          <a:ext cx="0" cy="0"/>
        </a:xfrm>
      </p:grpSpPr>
      <p:sp>
        <p:nvSpPr>
          <p:cNvPr id="2" name="Header Placeholder 1"/>
          <p:cNvSpPr>
            <a:spLocks noGrp="1"/>
          </p:cNvSpPr>
          <p:nvPr>
            <p:ph type="hdr" sz="quarter"/>
            <p:custDataLst>
              <p:tags r:id="rId2"/>
            </p:custDataLst>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custDataLst>
              <p:tags r:id="rId3"/>
            </p:custDataLst>
          </p:nvPr>
        </p:nvSpPr>
        <p:spPr>
          <a:xfrm>
            <a:off x="3884613" y="0"/>
            <a:ext cx="2971800" cy="458788"/>
          </a:xfrm>
          <a:prstGeom prst="rect">
            <a:avLst/>
          </a:prstGeom>
        </p:spPr>
        <p:txBody>
          <a:bodyPr vert="horz" lIns="91440" tIns="45720" rIns="91440" bIns="45720" rtlCol="0"/>
          <a:lstStyle>
            <a:lvl1pPr algn="r">
              <a:defRPr sz="1200"/>
            </a:lvl1pPr>
          </a:lstStyle>
          <a:p>
            <a:fld id="{103CE02C-6E07-4329-9356-AA181F6D6F03}" type="datetimeFigureOut">
              <a:rPr lang="en-US" smtClean="0"/>
              <a:t>3/21/2025</a:t>
            </a:fld>
            <a:endParaRPr lang="en-US"/>
          </a:p>
        </p:txBody>
      </p:sp>
      <p:sp>
        <p:nvSpPr>
          <p:cNvPr id="4" name="Slide Image Placeholder 3"/>
          <p:cNvSpPr>
            <a:spLocks noGrp="1" noRot="1" noChangeAspect="1"/>
          </p:cNvSpPr>
          <p:nvPr>
            <p:ph type="sldImg" idx="2"/>
            <p:custDataLst>
              <p:tags r:id="rId4"/>
            </p:custDataLst>
          </p:nvPr>
        </p:nvSpPr>
        <p:spPr>
          <a:xfrm>
            <a:off x="685800" y="1143000"/>
            <a:ext cx="5486400" cy="3086100"/>
          </a:xfrm>
          <a:prstGeom prst="rect">
            <a:avLst/>
          </a:prstGeom>
          <a:noFill/>
          <a:ln w="12700">
            <a:solidFill>
              <a:prstClr val="black"/>
            </a:solidFill>
          </a:ln>
        </p:spPr>
      </p:sp>
      <p:sp>
        <p:nvSpPr>
          <p:cNvPr id="5" name="Notes Placeholder 4"/>
          <p:cNvSpPr>
            <a:spLocks noGrp="1"/>
          </p:cNvSpPr>
          <p:nvPr>
            <p:ph type="body" sz="quarter" idx="3"/>
            <p:custDataLst>
              <p:tags r:id="rId5"/>
            </p:custDataLst>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custDataLst>
              <p:tags r:id="rId6"/>
            </p:custDataLst>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custDataLst>
              <p:tags r:id="rId7"/>
            </p:custDataLst>
          </p:nvPr>
        </p:nvSpPr>
        <p:spPr>
          <a:xfrm>
            <a:off x="3884613" y="8685213"/>
            <a:ext cx="2971800" cy="458787"/>
          </a:xfrm>
          <a:prstGeom prst="rect">
            <a:avLst/>
          </a:prstGeom>
        </p:spPr>
        <p:txBody>
          <a:bodyPr vert="horz" lIns="91440" tIns="45720" rIns="91440" bIns="45720" rtlCol="0" anchor="b"/>
          <a:lstStyle>
            <a:lvl1pPr algn="r">
              <a:defRPr sz="1200"/>
            </a:lvl1pPr>
          </a:lstStyle>
          <a:p>
            <a:fld id="{095708BB-E58F-4C19-97E5-4AF76963A17C}" type="slidenum">
              <a:rPr lang="en-US" smtClean="0"/>
              <a:t>‹#›</a:t>
            </a:fld>
            <a:endParaRPr lang="en-US"/>
          </a:p>
        </p:txBody>
      </p:sp>
    </p:spTree>
    <p:extLst>
      <p:ext uri="{BB962C8B-B14F-4D97-AF65-F5344CB8AC3E}">
        <p14:creationId xmlns:p14="http://schemas.microsoft.com/office/powerpoint/2010/main" val="14155030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 Id="rId3" Type="http://schemas.openxmlformats.org/officeDocument/2006/relationships/tags" Target="../tags/tag359.xml" /><Relationship Id="rId4" Type="http://schemas.openxmlformats.org/officeDocument/2006/relationships/tags" Target="../tags/tag360.xml" /><Relationship Id="rId5" Type="http://schemas.openxmlformats.org/officeDocument/2006/relationships/tags" Target="../tags/tag361.xml" /><Relationship Id="rId6" Type="http://schemas.openxmlformats.org/officeDocument/2006/relationships/tags" Target="../tags/tag362.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custDataLst>
            <p:tags r:id="rId3"/>
          </p:custDataLst>
        </p:nvPr>
      </p:nvGrpSpPr>
      <p:grpSpPr>
        <a:xfrm>
          <a:off x="0" y="0"/>
          <a:ext cx="0" cy="0"/>
        </a:xfrm>
      </p:grpSpPr>
      <p:sp>
        <p:nvSpPr>
          <p:cNvPr id="2" name="Slide Image Placeholder 1"/>
          <p:cNvSpPr>
            <a:spLocks noGrp="1" noRot="1" noChangeAspect="1"/>
          </p:cNvSpPr>
          <p:nvPr>
            <p:ph type="sldImg"/>
            <p:custDataLst>
              <p:tags r:id="rId4"/>
            </p:custDataLst>
          </p:nvPr>
        </p:nvSpPr>
        <p:spPr/>
      </p:sp>
      <p:sp>
        <p:nvSpPr>
          <p:cNvPr id="3" name="Notes Placeholder 2"/>
          <p:cNvSpPr>
            <a:spLocks noGrp="1"/>
          </p:cNvSpPr>
          <p:nvPr>
            <p:ph type="body" idx="1"/>
            <p:custDataLst>
              <p:tags r:id="rId5"/>
            </p:custDataLst>
          </p:nvPr>
        </p:nvSpPr>
        <p:spPr/>
        <p:txBody>
          <a:bodyPr/>
          <a:lstStyle/>
          <a:p>
            <a:endParaRPr lang="en-US"/>
          </a:p>
        </p:txBody>
      </p:sp>
      <p:sp>
        <p:nvSpPr>
          <p:cNvPr id="4" name="Slide Number Placeholder 3"/>
          <p:cNvSpPr>
            <a:spLocks noGrp="1"/>
          </p:cNvSpPr>
          <p:nvPr>
            <p:ph type="sldNum" sz="quarter" idx="5"/>
            <p:custDataLst>
              <p:tags r:id="rId6"/>
            </p:custDataLst>
          </p:nvPr>
        </p:nvSpPr>
        <p:spPr/>
        <p:txBody>
          <a:bodyPr/>
          <a:lstStyle/>
          <a:p>
            <a:fld id="{095708BB-E58F-4C19-97E5-4AF76963A17C}" type="slidenum">
              <a:rPr lang="en-US" smtClean="0"/>
              <a:t>11</a:t>
            </a:fld>
            <a:endParaRPr lang="en-US"/>
          </a:p>
        </p:txBody>
      </p:sp>
    </p:spTree>
    <p:extLst>
      <p:ext uri="{BB962C8B-B14F-4D97-AF65-F5344CB8AC3E}">
        <p14:creationId xmlns:p14="http://schemas.microsoft.com/office/powerpoint/2010/main" val="597934451"/>
      </p:ext>
    </p:extLst>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tags" Target="../tags/tag1.xml" /><Relationship Id="rId10" Type="http://schemas.openxmlformats.org/officeDocument/2006/relationships/tags" Target="../tags/tag8.xml" /><Relationship Id="rId11" Type="http://schemas.openxmlformats.org/officeDocument/2006/relationships/tags" Target="../tags/tag9.xml" /><Relationship Id="rId12" Type="http://schemas.openxmlformats.org/officeDocument/2006/relationships/tags" Target="../tags/tag10.xml" /><Relationship Id="rId13" Type="http://schemas.openxmlformats.org/officeDocument/2006/relationships/tags" Target="../tags/tag11.xml" /><Relationship Id="rId14" Type="http://schemas.openxmlformats.org/officeDocument/2006/relationships/tags" Target="../tags/tag12.xml" /><Relationship Id="rId15" Type="http://schemas.openxmlformats.org/officeDocument/2006/relationships/tags" Target="../tags/tag13.xml" /><Relationship Id="rId16" Type="http://schemas.openxmlformats.org/officeDocument/2006/relationships/tags" Target="../tags/tag14.xml" /><Relationship Id="rId17" Type="http://schemas.openxmlformats.org/officeDocument/2006/relationships/tags" Target="../tags/tag15.xml" /><Relationship Id="rId18" Type="http://schemas.openxmlformats.org/officeDocument/2006/relationships/slideMaster" Target="../slideMasters/slideMaster1.xml" /><Relationship Id="rId2" Type="http://schemas.openxmlformats.org/officeDocument/2006/relationships/image" Target="../media/image1.png" /><Relationship Id="rId3" Type="http://schemas.openxmlformats.org/officeDocument/2006/relationships/tags" Target="../tags/tag2.xml" /><Relationship Id="rId4" Type="http://schemas.openxmlformats.org/officeDocument/2006/relationships/tags" Target="../tags/tag3.xml" /><Relationship Id="rId5" Type="http://schemas.openxmlformats.org/officeDocument/2006/relationships/tags" Target="../tags/tag4.xml" /><Relationship Id="rId6" Type="http://schemas.openxmlformats.org/officeDocument/2006/relationships/tags" Target="../tags/tag5.xml" /><Relationship Id="rId7" Type="http://schemas.openxmlformats.org/officeDocument/2006/relationships/tags" Target="../tags/tag6.xml" /><Relationship Id="rId8" Type="http://schemas.openxmlformats.org/officeDocument/2006/relationships/image" Target="../media/image2.png" /><Relationship Id="rId9" Type="http://schemas.openxmlformats.org/officeDocument/2006/relationships/tags" Target="../tags/tag7.xml" /></Relationships>
</file>

<file path=ppt/slideLayouts/_rels/slideLayout10.xml.rels>&#65279;<?xml version="1.0" encoding="utf-8" standalone="yes"?><Relationships xmlns="http://schemas.openxmlformats.org/package/2006/relationships"><Relationship Id="rId1" Type="http://schemas.openxmlformats.org/officeDocument/2006/relationships/tags" Target="../tags/tag79.xml" /><Relationship Id="rId2" Type="http://schemas.openxmlformats.org/officeDocument/2006/relationships/tags" Target="../tags/tag80.xml" /><Relationship Id="rId3" Type="http://schemas.openxmlformats.org/officeDocument/2006/relationships/tags" Target="../tags/tag81.xml" /><Relationship Id="rId4" Type="http://schemas.openxmlformats.org/officeDocument/2006/relationships/tags" Target="../tags/tag82.xml" /><Relationship Id="rId5"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tags" Target="../tags/tag83.xml" /><Relationship Id="rId2" Type="http://schemas.openxmlformats.org/officeDocument/2006/relationships/tags" Target="../tags/tag84.xml" /><Relationship Id="rId3" Type="http://schemas.openxmlformats.org/officeDocument/2006/relationships/tags" Target="../tags/tag85.xml" /><Relationship Id="rId4" Type="http://schemas.openxmlformats.org/officeDocument/2006/relationships/tags" Target="../tags/tag86.xml" /><Relationship Id="rId5" Type="http://schemas.openxmlformats.org/officeDocument/2006/relationships/image" Target="../media/image4.png" /><Relationship Id="rId6" Type="http://schemas.openxmlformats.org/officeDocument/2006/relationships/tags" Target="../tags/tag87.xml" /><Relationship Id="rId7" Type="http://schemas.openxmlformats.org/officeDocument/2006/relationships/slideMaster" Target="../slideMasters/slideMaster1.xml" /></Relationships>
</file>

<file path=ppt/slideLayouts/_rels/slideLayout12.xml.rels>&#65279;<?xml version="1.0" encoding="utf-8" standalone="yes"?><Relationships xmlns="http://schemas.openxmlformats.org/package/2006/relationships"><Relationship Id="rId1" Type="http://schemas.openxmlformats.org/officeDocument/2006/relationships/tags" Target="../tags/tag88.xml" /><Relationship Id="rId2" Type="http://schemas.openxmlformats.org/officeDocument/2006/relationships/tags" Target="../tags/tag89.xml" /><Relationship Id="rId3" Type="http://schemas.openxmlformats.org/officeDocument/2006/relationships/image" Target="../media/image5.png" /><Relationship Id="rId4" Type="http://schemas.openxmlformats.org/officeDocument/2006/relationships/tags" Target="../tags/tag90.xml" /><Relationship Id="rId5" Type="http://schemas.openxmlformats.org/officeDocument/2006/relationships/tags" Target="../tags/tag91.xml" /><Relationship Id="rId6" Type="http://schemas.openxmlformats.org/officeDocument/2006/relationships/tags" Target="../tags/tag92.xml" /><Relationship Id="rId7" Type="http://schemas.openxmlformats.org/officeDocument/2006/relationships/tags" Target="../tags/tag93.xml" /><Relationship Id="rId8" Type="http://schemas.openxmlformats.org/officeDocument/2006/relationships/slideMaster" Target="../slideMasters/slideMaster1.xml" /></Relationships>
</file>

<file path=ppt/slideLayouts/_rels/slideLayout13.xml.rels>&#65279;<?xml version="1.0" encoding="utf-8" standalone="yes"?><Relationships xmlns="http://schemas.openxmlformats.org/package/2006/relationships"><Relationship Id="rId1" Type="http://schemas.openxmlformats.org/officeDocument/2006/relationships/tags" Target="../tags/tag94.xml" /><Relationship Id="rId10" Type="http://schemas.openxmlformats.org/officeDocument/2006/relationships/tags" Target="../tags/tag103.xml" /><Relationship Id="rId11" Type="http://schemas.openxmlformats.org/officeDocument/2006/relationships/tags" Target="../tags/tag104.xml" /><Relationship Id="rId12" Type="http://schemas.openxmlformats.org/officeDocument/2006/relationships/tags" Target="../tags/tag105.xml" /><Relationship Id="rId13" Type="http://schemas.openxmlformats.org/officeDocument/2006/relationships/tags" Target="../tags/tag106.xml" /><Relationship Id="rId14" Type="http://schemas.openxmlformats.org/officeDocument/2006/relationships/tags" Target="../tags/tag107.xml" /><Relationship Id="rId15" Type="http://schemas.openxmlformats.org/officeDocument/2006/relationships/tags" Target="../tags/tag108.xml" /><Relationship Id="rId16" Type="http://schemas.openxmlformats.org/officeDocument/2006/relationships/tags" Target="../tags/tag109.xml" /><Relationship Id="rId17" Type="http://schemas.openxmlformats.org/officeDocument/2006/relationships/slideMaster" Target="../slideMasters/slideMaster1.xml" /><Relationship Id="rId2" Type="http://schemas.openxmlformats.org/officeDocument/2006/relationships/tags" Target="../tags/tag95.xml" /><Relationship Id="rId3" Type="http://schemas.openxmlformats.org/officeDocument/2006/relationships/tags" Target="../tags/tag96.xml" /><Relationship Id="rId4" Type="http://schemas.openxmlformats.org/officeDocument/2006/relationships/tags" Target="../tags/tag97.xml" /><Relationship Id="rId5" Type="http://schemas.openxmlformats.org/officeDocument/2006/relationships/tags" Target="../tags/tag98.xml" /><Relationship Id="rId6" Type="http://schemas.openxmlformats.org/officeDocument/2006/relationships/tags" Target="../tags/tag99.xml" /><Relationship Id="rId7" Type="http://schemas.openxmlformats.org/officeDocument/2006/relationships/tags" Target="../tags/tag100.xml" /><Relationship Id="rId8" Type="http://schemas.openxmlformats.org/officeDocument/2006/relationships/tags" Target="../tags/tag101.xml" /><Relationship Id="rId9" Type="http://schemas.openxmlformats.org/officeDocument/2006/relationships/tags" Target="../tags/tag102.xml" /></Relationships>
</file>

<file path=ppt/slideLayouts/_rels/slideLayout14.xml.rels>&#65279;<?xml version="1.0" encoding="utf-8" standalone="yes"?><Relationships xmlns="http://schemas.openxmlformats.org/package/2006/relationships"><Relationship Id="rId1" Type="http://schemas.openxmlformats.org/officeDocument/2006/relationships/tags" Target="../tags/tag110.xml" /><Relationship Id="rId10" Type="http://schemas.openxmlformats.org/officeDocument/2006/relationships/slideMaster" Target="../slideMasters/slideMaster1.xml" /><Relationship Id="rId2" Type="http://schemas.openxmlformats.org/officeDocument/2006/relationships/image" Target="../media/image6.png" /><Relationship Id="rId3" Type="http://schemas.openxmlformats.org/officeDocument/2006/relationships/tags" Target="../tags/tag111.xml" /><Relationship Id="rId4" Type="http://schemas.openxmlformats.org/officeDocument/2006/relationships/tags" Target="../tags/tag112.xml" /><Relationship Id="rId5" Type="http://schemas.openxmlformats.org/officeDocument/2006/relationships/tags" Target="../tags/tag113.xml" /><Relationship Id="rId6" Type="http://schemas.openxmlformats.org/officeDocument/2006/relationships/image" Target="../media/image4.png" /><Relationship Id="rId7" Type="http://schemas.openxmlformats.org/officeDocument/2006/relationships/tags" Target="../tags/tag114.xml" /><Relationship Id="rId8" Type="http://schemas.openxmlformats.org/officeDocument/2006/relationships/tags" Target="../tags/tag115.xml" /><Relationship Id="rId9" Type="http://schemas.openxmlformats.org/officeDocument/2006/relationships/tags" Target="../tags/tag116.xml" /></Relationships>
</file>

<file path=ppt/slideLayouts/_rels/slideLayout15.xml.rels>&#65279;<?xml version="1.0" encoding="utf-8" standalone="yes"?><Relationships xmlns="http://schemas.openxmlformats.org/package/2006/relationships"><Relationship Id="rId1" Type="http://schemas.openxmlformats.org/officeDocument/2006/relationships/tags" Target="../tags/tag117.xml" /><Relationship Id="rId2" Type="http://schemas.openxmlformats.org/officeDocument/2006/relationships/image" Target="../media/image3.png" /><Relationship Id="rId3" Type="http://schemas.openxmlformats.org/officeDocument/2006/relationships/tags" Target="../tags/tag118.xml" /><Relationship Id="rId4" Type="http://schemas.openxmlformats.org/officeDocument/2006/relationships/tags" Target="../tags/tag119.xml" /><Relationship Id="rId5" Type="http://schemas.openxmlformats.org/officeDocument/2006/relationships/slideMaster" Target="../slideMasters/slideMaster1.xml" /></Relationships>
</file>

<file path=ppt/slideLayouts/_rels/slideLayout16.xml.rels>&#65279;<?xml version="1.0" encoding="utf-8" standalone="yes"?><Relationships xmlns="http://schemas.openxmlformats.org/package/2006/relationships"><Relationship Id="rId1" Type="http://schemas.openxmlformats.org/officeDocument/2006/relationships/tags" Target="../tags/tag120.xml" /><Relationship Id="rId2" Type="http://schemas.openxmlformats.org/officeDocument/2006/relationships/tags" Target="../tags/tag121.xml" /><Relationship Id="rId3" Type="http://schemas.openxmlformats.org/officeDocument/2006/relationships/tags" Target="../tags/tag122.xml" /><Relationship Id="rId4" Type="http://schemas.openxmlformats.org/officeDocument/2006/relationships/tags" Target="../tags/tag123.xml" /><Relationship Id="rId5" Type="http://schemas.openxmlformats.org/officeDocument/2006/relationships/image" Target="../media/image4.png" /><Relationship Id="rId6" Type="http://schemas.openxmlformats.org/officeDocument/2006/relationships/tags" Target="../tags/tag124.xml" /><Relationship Id="rId7" Type="http://schemas.openxmlformats.org/officeDocument/2006/relationships/tags" Target="../tags/tag125.xml" /><Relationship Id="rId8" Type="http://schemas.openxmlformats.org/officeDocument/2006/relationships/slideMaster" Target="../slideMasters/slideMaster1.xml" /></Relationships>
</file>

<file path=ppt/slideLayouts/_rels/slideLayout17.xml.rels>&#65279;<?xml version="1.0" encoding="utf-8" standalone="yes"?><Relationships xmlns="http://schemas.openxmlformats.org/package/2006/relationships"><Relationship Id="rId1" Type="http://schemas.openxmlformats.org/officeDocument/2006/relationships/tags" Target="../tags/tag126.xml" /><Relationship Id="rId2" Type="http://schemas.openxmlformats.org/officeDocument/2006/relationships/tags" Target="../tags/tag127.xml" /><Relationship Id="rId3" Type="http://schemas.openxmlformats.org/officeDocument/2006/relationships/tags" Target="../tags/tag128.xml" /><Relationship Id="rId4" Type="http://schemas.openxmlformats.org/officeDocument/2006/relationships/tags" Target="../tags/tag129.xml" /><Relationship Id="rId5" Type="http://schemas.openxmlformats.org/officeDocument/2006/relationships/tags" Target="../tags/tag130.xml" /><Relationship Id="rId6" Type="http://schemas.openxmlformats.org/officeDocument/2006/relationships/tags" Target="../tags/tag131.xml" /><Relationship Id="rId7" Type="http://schemas.openxmlformats.org/officeDocument/2006/relationships/tags" Target="../tags/tag132.xml" /><Relationship Id="rId8" Type="http://schemas.openxmlformats.org/officeDocument/2006/relationships/slideMaster" Target="../slideMasters/slideMaster1.xml" /></Relationships>
</file>

<file path=ppt/slideLayouts/_rels/slideLayout18.xml.rels>&#65279;<?xml version="1.0" encoding="utf-8" standalone="yes"?><Relationships xmlns="http://schemas.openxmlformats.org/package/2006/relationships"><Relationship Id="rId1" Type="http://schemas.openxmlformats.org/officeDocument/2006/relationships/tags" Target="../tags/tag133.xml" /><Relationship Id="rId10" Type="http://schemas.openxmlformats.org/officeDocument/2006/relationships/tags" Target="../tags/tag142.xml" /><Relationship Id="rId11" Type="http://schemas.openxmlformats.org/officeDocument/2006/relationships/slideMaster" Target="../slideMasters/slideMaster1.xml" /><Relationship Id="rId2" Type="http://schemas.openxmlformats.org/officeDocument/2006/relationships/tags" Target="../tags/tag134.xml" /><Relationship Id="rId3" Type="http://schemas.openxmlformats.org/officeDocument/2006/relationships/tags" Target="../tags/tag135.xml" /><Relationship Id="rId4" Type="http://schemas.openxmlformats.org/officeDocument/2006/relationships/tags" Target="../tags/tag136.xml" /><Relationship Id="rId5" Type="http://schemas.openxmlformats.org/officeDocument/2006/relationships/tags" Target="../tags/tag137.xml" /><Relationship Id="rId6" Type="http://schemas.openxmlformats.org/officeDocument/2006/relationships/tags" Target="../tags/tag138.xml" /><Relationship Id="rId7" Type="http://schemas.openxmlformats.org/officeDocument/2006/relationships/tags" Target="../tags/tag139.xml" /><Relationship Id="rId8" Type="http://schemas.openxmlformats.org/officeDocument/2006/relationships/tags" Target="../tags/tag140.xml" /><Relationship Id="rId9" Type="http://schemas.openxmlformats.org/officeDocument/2006/relationships/tags" Target="../tags/tag141.xml" /></Relationships>
</file>

<file path=ppt/slideLayouts/_rels/slideLayout19.xml.rels>&#65279;<?xml version="1.0" encoding="utf-8" standalone="yes"?><Relationships xmlns="http://schemas.openxmlformats.org/package/2006/relationships"><Relationship Id="rId1" Type="http://schemas.openxmlformats.org/officeDocument/2006/relationships/tags" Target="../tags/tag143.xml" /><Relationship Id="rId2" Type="http://schemas.openxmlformats.org/officeDocument/2006/relationships/tags" Target="../tags/tag144.xml" /><Relationship Id="rId3" Type="http://schemas.openxmlformats.org/officeDocument/2006/relationships/tags" Target="../tags/tag145.xml" /><Relationship Id="rId4" Type="http://schemas.openxmlformats.org/officeDocument/2006/relationships/tags" Target="../tags/tag146.xml" /><Relationship Id="rId5" Type="http://schemas.openxmlformats.org/officeDocument/2006/relationships/slideMaster" Target="../slideMasters/slideMaster1.xml" /></Relationships>
</file>

<file path=ppt/slideLayouts/_rels/slideLayout2.xml.rels>&#65279;<?xml version="1.0" encoding="utf-8" standalone="yes"?><Relationships xmlns="http://schemas.openxmlformats.org/package/2006/relationships"><Relationship Id="rId1" Type="http://schemas.openxmlformats.org/officeDocument/2006/relationships/tags" Target="../tags/tag16.xml" /><Relationship Id="rId2" Type="http://schemas.openxmlformats.org/officeDocument/2006/relationships/tags" Target="../tags/tag17.xml" /><Relationship Id="rId3" Type="http://schemas.openxmlformats.org/officeDocument/2006/relationships/tags" Target="../tags/tag18.xml" /><Relationship Id="rId4" Type="http://schemas.openxmlformats.org/officeDocument/2006/relationships/image" Target="../media/image3.png" /><Relationship Id="rId5" Type="http://schemas.openxmlformats.org/officeDocument/2006/relationships/tags" Target="../tags/tag19.xml" /><Relationship Id="rId6" Type="http://schemas.openxmlformats.org/officeDocument/2006/relationships/tags" Target="../tags/tag20.xml" /><Relationship Id="rId7" Type="http://schemas.openxmlformats.org/officeDocument/2006/relationships/slideMaster" Target="../slideMasters/slideMaster1.xml" /></Relationships>
</file>

<file path=ppt/slideLayouts/_rels/slideLayout20.xml.rels>&#65279;<?xml version="1.0" encoding="utf-8" standalone="yes"?><Relationships xmlns="http://schemas.openxmlformats.org/package/2006/relationships"><Relationship Id="rId1" Type="http://schemas.openxmlformats.org/officeDocument/2006/relationships/tags" Target="../tags/tag147.xml" /><Relationship Id="rId10" Type="http://schemas.openxmlformats.org/officeDocument/2006/relationships/tags" Target="../tags/tag155.xml" /><Relationship Id="rId11" Type="http://schemas.openxmlformats.org/officeDocument/2006/relationships/slideMaster" Target="../slideMasters/slideMaster1.xml" /><Relationship Id="rId2" Type="http://schemas.openxmlformats.org/officeDocument/2006/relationships/tags" Target="../tags/tag148.xml" /><Relationship Id="rId3" Type="http://schemas.openxmlformats.org/officeDocument/2006/relationships/tags" Target="../tags/tag149.xml" /><Relationship Id="rId4" Type="http://schemas.openxmlformats.org/officeDocument/2006/relationships/tags" Target="../tags/tag150.xml" /><Relationship Id="rId5" Type="http://schemas.openxmlformats.org/officeDocument/2006/relationships/image" Target="../media/image2.png" /><Relationship Id="rId6" Type="http://schemas.openxmlformats.org/officeDocument/2006/relationships/tags" Target="../tags/tag151.xml" /><Relationship Id="rId7" Type="http://schemas.openxmlformats.org/officeDocument/2006/relationships/tags" Target="../tags/tag152.xml" /><Relationship Id="rId8" Type="http://schemas.openxmlformats.org/officeDocument/2006/relationships/tags" Target="../tags/tag153.xml" /><Relationship Id="rId9" Type="http://schemas.openxmlformats.org/officeDocument/2006/relationships/tags" Target="../tags/tag154.xml" /></Relationships>
</file>

<file path=ppt/slideLayouts/_rels/slideLayout21.xml.rels>&#65279;<?xml version="1.0" encoding="utf-8" standalone="yes"?><Relationships xmlns="http://schemas.openxmlformats.org/package/2006/relationships"><Relationship Id="rId1" Type="http://schemas.openxmlformats.org/officeDocument/2006/relationships/tags" Target="../tags/tag156.xml" /><Relationship Id="rId10" Type="http://schemas.openxmlformats.org/officeDocument/2006/relationships/tags" Target="../tags/tag165.xml" /><Relationship Id="rId11" Type="http://schemas.openxmlformats.org/officeDocument/2006/relationships/tags" Target="../tags/tag166.xml" /><Relationship Id="rId12" Type="http://schemas.openxmlformats.org/officeDocument/2006/relationships/tags" Target="../tags/tag167.xml" /><Relationship Id="rId13" Type="http://schemas.openxmlformats.org/officeDocument/2006/relationships/tags" Target="../tags/tag168.xml" /><Relationship Id="rId14" Type="http://schemas.openxmlformats.org/officeDocument/2006/relationships/tags" Target="../tags/tag169.xml" /><Relationship Id="rId15" Type="http://schemas.openxmlformats.org/officeDocument/2006/relationships/tags" Target="../tags/tag170.xml" /><Relationship Id="rId16" Type="http://schemas.openxmlformats.org/officeDocument/2006/relationships/tags" Target="../tags/tag171.xml" /><Relationship Id="rId17" Type="http://schemas.openxmlformats.org/officeDocument/2006/relationships/tags" Target="../tags/tag172.xml" /><Relationship Id="rId18" Type="http://schemas.openxmlformats.org/officeDocument/2006/relationships/tags" Target="../tags/tag173.xml" /><Relationship Id="rId19" Type="http://schemas.openxmlformats.org/officeDocument/2006/relationships/tags" Target="../tags/tag174.xml" /><Relationship Id="rId2" Type="http://schemas.openxmlformats.org/officeDocument/2006/relationships/tags" Target="../tags/tag157.xml" /><Relationship Id="rId20" Type="http://schemas.openxmlformats.org/officeDocument/2006/relationships/tags" Target="../tags/tag175.xml" /><Relationship Id="rId21" Type="http://schemas.openxmlformats.org/officeDocument/2006/relationships/tags" Target="../tags/tag176.xml" /><Relationship Id="rId22" Type="http://schemas.openxmlformats.org/officeDocument/2006/relationships/tags" Target="../tags/tag177.xml" /><Relationship Id="rId23" Type="http://schemas.openxmlformats.org/officeDocument/2006/relationships/tags" Target="../tags/tag178.xml" /><Relationship Id="rId24" Type="http://schemas.openxmlformats.org/officeDocument/2006/relationships/tags" Target="../tags/tag179.xml" /><Relationship Id="rId25" Type="http://schemas.openxmlformats.org/officeDocument/2006/relationships/tags" Target="../tags/tag180.xml" /><Relationship Id="rId26" Type="http://schemas.openxmlformats.org/officeDocument/2006/relationships/tags" Target="../tags/tag181.xml" /><Relationship Id="rId27" Type="http://schemas.openxmlformats.org/officeDocument/2006/relationships/tags" Target="../tags/tag182.xml" /><Relationship Id="rId28" Type="http://schemas.openxmlformats.org/officeDocument/2006/relationships/tags" Target="../tags/tag183.xml" /><Relationship Id="rId29" Type="http://schemas.openxmlformats.org/officeDocument/2006/relationships/tags" Target="../tags/tag184.xml" /><Relationship Id="rId3" Type="http://schemas.openxmlformats.org/officeDocument/2006/relationships/tags" Target="../tags/tag158.xml" /><Relationship Id="rId30" Type="http://schemas.openxmlformats.org/officeDocument/2006/relationships/tags" Target="../tags/tag185.xml" /><Relationship Id="rId31" Type="http://schemas.openxmlformats.org/officeDocument/2006/relationships/tags" Target="../tags/tag186.xml" /><Relationship Id="rId32" Type="http://schemas.openxmlformats.org/officeDocument/2006/relationships/tags" Target="../tags/tag187.xml" /><Relationship Id="rId33" Type="http://schemas.openxmlformats.org/officeDocument/2006/relationships/slideMaster" Target="../slideMasters/slideMaster1.xml" /><Relationship Id="rId4" Type="http://schemas.openxmlformats.org/officeDocument/2006/relationships/tags" Target="../tags/tag159.xml" /><Relationship Id="rId5" Type="http://schemas.openxmlformats.org/officeDocument/2006/relationships/tags" Target="../tags/tag160.xml" /><Relationship Id="rId6" Type="http://schemas.openxmlformats.org/officeDocument/2006/relationships/tags" Target="../tags/tag161.xml" /><Relationship Id="rId7" Type="http://schemas.openxmlformats.org/officeDocument/2006/relationships/tags" Target="../tags/tag162.xml" /><Relationship Id="rId8" Type="http://schemas.openxmlformats.org/officeDocument/2006/relationships/tags" Target="../tags/tag163.xml" /><Relationship Id="rId9" Type="http://schemas.openxmlformats.org/officeDocument/2006/relationships/tags" Target="../tags/tag164.xml" /></Relationships>
</file>

<file path=ppt/slideLayouts/_rels/slideLayout22.xml.rels>&#65279;<?xml version="1.0" encoding="utf-8" standalone="yes"?><Relationships xmlns="http://schemas.openxmlformats.org/package/2006/relationships"><Relationship Id="rId1" Type="http://schemas.openxmlformats.org/officeDocument/2006/relationships/tags" Target="../tags/tag188.xml" /><Relationship Id="rId2" Type="http://schemas.openxmlformats.org/officeDocument/2006/relationships/tags" Target="../tags/tag189.xml" /><Relationship Id="rId3" Type="http://schemas.openxmlformats.org/officeDocument/2006/relationships/tags" Target="../tags/tag190.xml" /><Relationship Id="rId4" Type="http://schemas.openxmlformats.org/officeDocument/2006/relationships/tags" Target="../tags/tag191.xml" /><Relationship Id="rId5" Type="http://schemas.openxmlformats.org/officeDocument/2006/relationships/tags" Target="../tags/tag192.xml" /><Relationship Id="rId6" Type="http://schemas.openxmlformats.org/officeDocument/2006/relationships/tags" Target="../tags/tag193.xml" /><Relationship Id="rId7" Type="http://schemas.openxmlformats.org/officeDocument/2006/relationships/slideMaster" Target="../slideMasters/slideMaster1.xml" /></Relationships>
</file>

<file path=ppt/slideLayouts/_rels/slideLayout23.xml.rels>&#65279;<?xml version="1.0" encoding="utf-8" standalone="yes"?><Relationships xmlns="http://schemas.openxmlformats.org/package/2006/relationships"><Relationship Id="rId1" Type="http://schemas.openxmlformats.org/officeDocument/2006/relationships/tags" Target="../tags/tag194.xml" /><Relationship Id="rId10" Type="http://schemas.openxmlformats.org/officeDocument/2006/relationships/tags" Target="../tags/tag201.xml" /><Relationship Id="rId11" Type="http://schemas.openxmlformats.org/officeDocument/2006/relationships/tags" Target="../tags/tag202.xml" /><Relationship Id="rId12" Type="http://schemas.openxmlformats.org/officeDocument/2006/relationships/slideMaster" Target="../slideMasters/slideMaster1.xml" /><Relationship Id="rId2" Type="http://schemas.openxmlformats.org/officeDocument/2006/relationships/tags" Target="../tags/tag195.xml" /><Relationship Id="rId3" Type="http://schemas.openxmlformats.org/officeDocument/2006/relationships/tags" Target="../tags/tag196.xml" /><Relationship Id="rId4" Type="http://schemas.openxmlformats.org/officeDocument/2006/relationships/image" Target="../media/image7.png" /><Relationship Id="rId5" Type="http://schemas.openxmlformats.org/officeDocument/2006/relationships/tags" Target="../tags/tag197.xml" /><Relationship Id="rId6" Type="http://schemas.openxmlformats.org/officeDocument/2006/relationships/image" Target="../media/image4.png" /><Relationship Id="rId7" Type="http://schemas.openxmlformats.org/officeDocument/2006/relationships/tags" Target="../tags/tag198.xml" /><Relationship Id="rId8" Type="http://schemas.openxmlformats.org/officeDocument/2006/relationships/tags" Target="../tags/tag199.xml" /><Relationship Id="rId9" Type="http://schemas.openxmlformats.org/officeDocument/2006/relationships/tags" Target="../tags/tag200.xml" /></Relationships>
</file>

<file path=ppt/slideLayouts/_rels/slideLayout24.xml.rels>&#65279;<?xml version="1.0" encoding="utf-8" standalone="yes"?><Relationships xmlns="http://schemas.openxmlformats.org/package/2006/relationships"><Relationship Id="rId1" Type="http://schemas.openxmlformats.org/officeDocument/2006/relationships/tags" Target="../tags/tag203.xml" /><Relationship Id="rId10" Type="http://schemas.openxmlformats.org/officeDocument/2006/relationships/tags" Target="../tags/tag210.xml" /><Relationship Id="rId11" Type="http://schemas.openxmlformats.org/officeDocument/2006/relationships/tags" Target="../tags/tag211.xml" /><Relationship Id="rId12" Type="http://schemas.openxmlformats.org/officeDocument/2006/relationships/tags" Target="../tags/tag212.xml" /><Relationship Id="rId13" Type="http://schemas.openxmlformats.org/officeDocument/2006/relationships/slideMaster" Target="../slideMasters/slideMaster1.xml" /><Relationship Id="rId2" Type="http://schemas.openxmlformats.org/officeDocument/2006/relationships/image" Target="../media/image1.png" /><Relationship Id="rId3" Type="http://schemas.openxmlformats.org/officeDocument/2006/relationships/tags" Target="../tags/tag204.xml" /><Relationship Id="rId4" Type="http://schemas.openxmlformats.org/officeDocument/2006/relationships/tags" Target="../tags/tag205.xml" /><Relationship Id="rId5" Type="http://schemas.openxmlformats.org/officeDocument/2006/relationships/tags" Target="../tags/tag206.xml" /><Relationship Id="rId6" Type="http://schemas.openxmlformats.org/officeDocument/2006/relationships/tags" Target="../tags/tag207.xml" /><Relationship Id="rId7" Type="http://schemas.openxmlformats.org/officeDocument/2006/relationships/tags" Target="../tags/tag208.xml" /><Relationship Id="rId8" Type="http://schemas.openxmlformats.org/officeDocument/2006/relationships/image" Target="../media/image2.png" /><Relationship Id="rId9" Type="http://schemas.openxmlformats.org/officeDocument/2006/relationships/tags" Target="../tags/tag209.xml" /></Relationships>
</file>

<file path=ppt/slideLayouts/_rels/slideLayout25.xml.rels>&#65279;<?xml version="1.0" encoding="utf-8" standalone="yes"?><Relationships xmlns="http://schemas.openxmlformats.org/package/2006/relationships"><Relationship Id="rId1" Type="http://schemas.openxmlformats.org/officeDocument/2006/relationships/tags" Target="../tags/tag213.xml" /><Relationship Id="rId2" Type="http://schemas.openxmlformats.org/officeDocument/2006/relationships/tags" Target="../tags/tag214.xml" /><Relationship Id="rId3" Type="http://schemas.openxmlformats.org/officeDocument/2006/relationships/tags" Target="../tags/tag215.xml" /><Relationship Id="rId4" Type="http://schemas.openxmlformats.org/officeDocument/2006/relationships/image" Target="../media/image3.png" /><Relationship Id="rId5" Type="http://schemas.openxmlformats.org/officeDocument/2006/relationships/tags" Target="../tags/tag216.xml" /><Relationship Id="rId6" Type="http://schemas.openxmlformats.org/officeDocument/2006/relationships/slideMaster" Target="../slideMasters/slideMaster1.xml" /></Relationships>
</file>

<file path=ppt/slideLayouts/_rels/slideLayout26.xml.rels>&#65279;<?xml version="1.0" encoding="utf-8" standalone="yes"?><Relationships xmlns="http://schemas.openxmlformats.org/package/2006/relationships"><Relationship Id="rId1" Type="http://schemas.openxmlformats.org/officeDocument/2006/relationships/tags" Target="../tags/tag217.xml" /><Relationship Id="rId2" Type="http://schemas.openxmlformats.org/officeDocument/2006/relationships/tags" Target="../tags/tag218.xml" /><Relationship Id="rId3" Type="http://schemas.openxmlformats.org/officeDocument/2006/relationships/tags" Target="../tags/tag219.xml" /><Relationship Id="rId4" Type="http://schemas.openxmlformats.org/officeDocument/2006/relationships/image" Target="../media/image3.png" /><Relationship Id="rId5" Type="http://schemas.openxmlformats.org/officeDocument/2006/relationships/tags" Target="../tags/tag220.xml" /><Relationship Id="rId6" Type="http://schemas.openxmlformats.org/officeDocument/2006/relationships/slideMaster" Target="../slideMasters/slideMaster1.xml" /></Relationships>
</file>

<file path=ppt/slideLayouts/_rels/slideLayout27.xml.rels>&#65279;<?xml version="1.0" encoding="utf-8" standalone="yes"?><Relationships xmlns="http://schemas.openxmlformats.org/package/2006/relationships"><Relationship Id="rId1" Type="http://schemas.openxmlformats.org/officeDocument/2006/relationships/tags" Target="../tags/tag221.xml" /><Relationship Id="rId10" Type="http://schemas.openxmlformats.org/officeDocument/2006/relationships/tags" Target="../tags/tag230.xml" /><Relationship Id="rId11" Type="http://schemas.openxmlformats.org/officeDocument/2006/relationships/tags" Target="../tags/tag231.xml" /><Relationship Id="rId12" Type="http://schemas.openxmlformats.org/officeDocument/2006/relationships/tags" Target="../tags/tag232.xml" /><Relationship Id="rId13" Type="http://schemas.openxmlformats.org/officeDocument/2006/relationships/image" Target="../media/image4.png" /><Relationship Id="rId14" Type="http://schemas.openxmlformats.org/officeDocument/2006/relationships/tags" Target="../tags/tag233.xml" /><Relationship Id="rId15" Type="http://schemas.openxmlformats.org/officeDocument/2006/relationships/slideMaster" Target="../slideMasters/slideMaster1.xml" /><Relationship Id="rId2" Type="http://schemas.openxmlformats.org/officeDocument/2006/relationships/tags" Target="../tags/tag222.xml" /><Relationship Id="rId3" Type="http://schemas.openxmlformats.org/officeDocument/2006/relationships/tags" Target="../tags/tag223.xml" /><Relationship Id="rId4" Type="http://schemas.openxmlformats.org/officeDocument/2006/relationships/tags" Target="../tags/tag224.xml" /><Relationship Id="rId5" Type="http://schemas.openxmlformats.org/officeDocument/2006/relationships/tags" Target="../tags/tag225.xml" /><Relationship Id="rId6" Type="http://schemas.openxmlformats.org/officeDocument/2006/relationships/tags" Target="../tags/tag226.xml" /><Relationship Id="rId7" Type="http://schemas.openxmlformats.org/officeDocument/2006/relationships/tags" Target="../tags/tag227.xml" /><Relationship Id="rId8" Type="http://schemas.openxmlformats.org/officeDocument/2006/relationships/tags" Target="../tags/tag228.xml" /><Relationship Id="rId9" Type="http://schemas.openxmlformats.org/officeDocument/2006/relationships/tags" Target="../tags/tag229.xml" /></Relationships>
</file>

<file path=ppt/slideLayouts/_rels/slideLayout28.xml.rels>&#65279;<?xml version="1.0" encoding="utf-8" standalone="yes"?><Relationships xmlns="http://schemas.openxmlformats.org/package/2006/relationships"><Relationship Id="rId1" Type="http://schemas.openxmlformats.org/officeDocument/2006/relationships/tags" Target="../tags/tag234.xml" /><Relationship Id="rId10" Type="http://schemas.openxmlformats.org/officeDocument/2006/relationships/tags" Target="../tags/tag243.xml" /><Relationship Id="rId11" Type="http://schemas.openxmlformats.org/officeDocument/2006/relationships/tags" Target="../tags/tag244.xml" /><Relationship Id="rId12" Type="http://schemas.openxmlformats.org/officeDocument/2006/relationships/tags" Target="../tags/tag245.xml" /><Relationship Id="rId13" Type="http://schemas.openxmlformats.org/officeDocument/2006/relationships/tags" Target="../tags/tag246.xml" /><Relationship Id="rId14" Type="http://schemas.openxmlformats.org/officeDocument/2006/relationships/tags" Target="../tags/tag247.xml" /><Relationship Id="rId15" Type="http://schemas.openxmlformats.org/officeDocument/2006/relationships/tags" Target="../tags/tag248.xml" /><Relationship Id="rId16" Type="http://schemas.openxmlformats.org/officeDocument/2006/relationships/tags" Target="../tags/tag249.xml" /><Relationship Id="rId17" Type="http://schemas.openxmlformats.org/officeDocument/2006/relationships/tags" Target="../tags/tag250.xml" /><Relationship Id="rId18" Type="http://schemas.openxmlformats.org/officeDocument/2006/relationships/tags" Target="../tags/tag251.xml" /><Relationship Id="rId19" Type="http://schemas.openxmlformats.org/officeDocument/2006/relationships/image" Target="../media/image3.png" /><Relationship Id="rId2" Type="http://schemas.openxmlformats.org/officeDocument/2006/relationships/tags" Target="../tags/tag235.xml" /><Relationship Id="rId20" Type="http://schemas.openxmlformats.org/officeDocument/2006/relationships/tags" Target="../tags/tag252.xml" /><Relationship Id="rId21" Type="http://schemas.openxmlformats.org/officeDocument/2006/relationships/slideMaster" Target="../slideMasters/slideMaster1.xml" /><Relationship Id="rId3" Type="http://schemas.openxmlformats.org/officeDocument/2006/relationships/tags" Target="../tags/tag236.xml" /><Relationship Id="rId4" Type="http://schemas.openxmlformats.org/officeDocument/2006/relationships/tags" Target="../tags/tag237.xml" /><Relationship Id="rId5" Type="http://schemas.openxmlformats.org/officeDocument/2006/relationships/tags" Target="../tags/tag238.xml" /><Relationship Id="rId6" Type="http://schemas.openxmlformats.org/officeDocument/2006/relationships/tags" Target="../tags/tag239.xml" /><Relationship Id="rId7" Type="http://schemas.openxmlformats.org/officeDocument/2006/relationships/tags" Target="../tags/tag240.xml" /><Relationship Id="rId8" Type="http://schemas.openxmlformats.org/officeDocument/2006/relationships/tags" Target="../tags/tag241.xml" /><Relationship Id="rId9" Type="http://schemas.openxmlformats.org/officeDocument/2006/relationships/tags" Target="../tags/tag242.xml" /></Relationships>
</file>

<file path=ppt/slideLayouts/_rels/slideLayout29.xml.rels>&#65279;<?xml version="1.0" encoding="utf-8" standalone="yes"?><Relationships xmlns="http://schemas.openxmlformats.org/package/2006/relationships"><Relationship Id="rId1" Type="http://schemas.openxmlformats.org/officeDocument/2006/relationships/tags" Target="../tags/tag253.xml" /><Relationship Id="rId10" Type="http://schemas.openxmlformats.org/officeDocument/2006/relationships/slideMaster" Target="../slideMasters/slideMaster1.xml" /><Relationship Id="rId2" Type="http://schemas.openxmlformats.org/officeDocument/2006/relationships/tags" Target="../tags/tag254.xml" /><Relationship Id="rId3" Type="http://schemas.openxmlformats.org/officeDocument/2006/relationships/tags" Target="../tags/tag255.xml" /><Relationship Id="rId4" Type="http://schemas.openxmlformats.org/officeDocument/2006/relationships/tags" Target="../tags/tag256.xml" /><Relationship Id="rId5" Type="http://schemas.openxmlformats.org/officeDocument/2006/relationships/tags" Target="../tags/tag257.xml" /><Relationship Id="rId6" Type="http://schemas.openxmlformats.org/officeDocument/2006/relationships/tags" Target="../tags/tag258.xml" /><Relationship Id="rId7" Type="http://schemas.openxmlformats.org/officeDocument/2006/relationships/tags" Target="../tags/tag259.xml" /><Relationship Id="rId8" Type="http://schemas.openxmlformats.org/officeDocument/2006/relationships/image" Target="../media/image4.png" /><Relationship Id="rId9" Type="http://schemas.openxmlformats.org/officeDocument/2006/relationships/tags" Target="../tags/tag260.xml" /></Relationships>
</file>

<file path=ppt/slideLayouts/_rels/slideLayout3.xml.rels>&#65279;<?xml version="1.0" encoding="utf-8" standalone="yes"?><Relationships xmlns="http://schemas.openxmlformats.org/package/2006/relationships"><Relationship Id="rId1" Type="http://schemas.openxmlformats.org/officeDocument/2006/relationships/tags" Target="../tags/tag21.xml" /><Relationship Id="rId2" Type="http://schemas.openxmlformats.org/officeDocument/2006/relationships/tags" Target="../tags/tag22.xml" /><Relationship Id="rId3" Type="http://schemas.openxmlformats.org/officeDocument/2006/relationships/tags" Target="../tags/tag23.xml" /><Relationship Id="rId4" Type="http://schemas.openxmlformats.org/officeDocument/2006/relationships/image" Target="../media/image3.png" /><Relationship Id="rId5" Type="http://schemas.openxmlformats.org/officeDocument/2006/relationships/tags" Target="../tags/tag24.xml" /><Relationship Id="rId6" Type="http://schemas.openxmlformats.org/officeDocument/2006/relationships/tags" Target="../tags/tag25.xml" /><Relationship Id="rId7" Type="http://schemas.openxmlformats.org/officeDocument/2006/relationships/slideMaster" Target="../slideMasters/slideMaster1.xml" /></Relationships>
</file>

<file path=ppt/slideLayouts/_rels/slideLayout30.xml.rels>&#65279;<?xml version="1.0" encoding="utf-8" standalone="yes"?><Relationships xmlns="http://schemas.openxmlformats.org/package/2006/relationships"><Relationship Id="rId1" Type="http://schemas.openxmlformats.org/officeDocument/2006/relationships/tags" Target="../tags/tag261.xml" /><Relationship Id="rId2" Type="http://schemas.openxmlformats.org/officeDocument/2006/relationships/image" Target="../media/image6.png" /><Relationship Id="rId3" Type="http://schemas.openxmlformats.org/officeDocument/2006/relationships/tags" Target="../tags/tag262.xml" /><Relationship Id="rId4" Type="http://schemas.openxmlformats.org/officeDocument/2006/relationships/tags" Target="../tags/tag263.xml" /><Relationship Id="rId5" Type="http://schemas.openxmlformats.org/officeDocument/2006/relationships/tags" Target="../tags/tag264.xml" /><Relationship Id="rId6" Type="http://schemas.openxmlformats.org/officeDocument/2006/relationships/image" Target="../media/image4.png" /><Relationship Id="rId7" Type="http://schemas.openxmlformats.org/officeDocument/2006/relationships/tags" Target="../tags/tag265.xml" /><Relationship Id="rId8" Type="http://schemas.openxmlformats.org/officeDocument/2006/relationships/slideMaster" Target="../slideMasters/slideMaster1.xml" /></Relationships>
</file>

<file path=ppt/slideLayouts/_rels/slideLayout31.xml.rels>&#65279;<?xml version="1.0" encoding="utf-8" standalone="yes"?><Relationships xmlns="http://schemas.openxmlformats.org/package/2006/relationships"><Relationship Id="rId1" Type="http://schemas.openxmlformats.org/officeDocument/2006/relationships/tags" Target="../tags/tag266.xml" /><Relationship Id="rId2" Type="http://schemas.openxmlformats.org/officeDocument/2006/relationships/image" Target="../media/image1.png" /><Relationship Id="rId3" Type="http://schemas.openxmlformats.org/officeDocument/2006/relationships/tags" Target="../tags/tag267.xml" /><Relationship Id="rId4" Type="http://schemas.openxmlformats.org/officeDocument/2006/relationships/tags" Target="../tags/tag268.xml" /><Relationship Id="rId5" Type="http://schemas.openxmlformats.org/officeDocument/2006/relationships/slideMaster" Target="../slideMasters/slideMaster1.xml" /></Relationships>
</file>

<file path=ppt/slideLayouts/_rels/slideLayout32.xml.rels>&#65279;<?xml version="1.0" encoding="utf-8" standalone="yes"?><Relationships xmlns="http://schemas.openxmlformats.org/package/2006/relationships"><Relationship Id="rId1" Type="http://schemas.openxmlformats.org/officeDocument/2006/relationships/tags" Target="../tags/tag269.xml" /><Relationship Id="rId2" Type="http://schemas.openxmlformats.org/officeDocument/2006/relationships/tags" Target="../tags/tag270.xml" /><Relationship Id="rId3" Type="http://schemas.openxmlformats.org/officeDocument/2006/relationships/tags" Target="../tags/tag271.xml" /><Relationship Id="rId4" Type="http://schemas.openxmlformats.org/officeDocument/2006/relationships/tags" Target="../tags/tag272.xml" /><Relationship Id="rId5" Type="http://schemas.openxmlformats.org/officeDocument/2006/relationships/image" Target="../media/image4.png" /><Relationship Id="rId6" Type="http://schemas.openxmlformats.org/officeDocument/2006/relationships/tags" Target="../tags/tag273.xml" /><Relationship Id="rId7" Type="http://schemas.openxmlformats.org/officeDocument/2006/relationships/slideMaster" Target="../slideMasters/slideMaster1.xml" /></Relationships>
</file>

<file path=ppt/slideLayouts/_rels/slideLayout33.xml.rels>&#65279;<?xml version="1.0" encoding="utf-8" standalone="yes"?><Relationships xmlns="http://schemas.openxmlformats.org/package/2006/relationships"><Relationship Id="rId1" Type="http://schemas.openxmlformats.org/officeDocument/2006/relationships/tags" Target="../tags/tag274.xml" /><Relationship Id="rId2" Type="http://schemas.openxmlformats.org/officeDocument/2006/relationships/tags" Target="../tags/tag275.xml" /><Relationship Id="rId3" Type="http://schemas.openxmlformats.org/officeDocument/2006/relationships/tags" Target="../tags/tag276.xml" /><Relationship Id="rId4" Type="http://schemas.openxmlformats.org/officeDocument/2006/relationships/image" Target="../media/image7.png" /><Relationship Id="rId5" Type="http://schemas.openxmlformats.org/officeDocument/2006/relationships/tags" Target="../tags/tag277.xml" /><Relationship Id="rId6" Type="http://schemas.openxmlformats.org/officeDocument/2006/relationships/image" Target="../media/image4.png" /><Relationship Id="rId7" Type="http://schemas.openxmlformats.org/officeDocument/2006/relationships/tags" Target="../tags/tag278.xml" /><Relationship Id="rId8" Type="http://schemas.openxmlformats.org/officeDocument/2006/relationships/slideMaster" Target="../slideMasters/slideMaster1.xml" /></Relationships>
</file>

<file path=ppt/slideLayouts/_rels/slideLayout34.xml.rels>&#65279;<?xml version="1.0" encoding="utf-8" standalone="yes"?><Relationships xmlns="http://schemas.openxmlformats.org/package/2006/relationships"><Relationship Id="rId1" Type="http://schemas.openxmlformats.org/officeDocument/2006/relationships/tags" Target="../tags/tag279.xml" /><Relationship Id="rId2" Type="http://schemas.openxmlformats.org/officeDocument/2006/relationships/tags" Target="../tags/tag280.xml" /><Relationship Id="rId3" Type="http://schemas.openxmlformats.org/officeDocument/2006/relationships/tags" Target="../tags/tag281.xml" /><Relationship Id="rId4" Type="http://schemas.openxmlformats.org/officeDocument/2006/relationships/tags" Target="../tags/tag282.xml" /><Relationship Id="rId5" Type="http://schemas.openxmlformats.org/officeDocument/2006/relationships/image" Target="../media/image2.png" /><Relationship Id="rId6" Type="http://schemas.openxmlformats.org/officeDocument/2006/relationships/tags" Target="../tags/tag283.xml" /><Relationship Id="rId7" Type="http://schemas.openxmlformats.org/officeDocument/2006/relationships/tags" Target="../tags/tag284.xml" /><Relationship Id="rId8" Type="http://schemas.openxmlformats.org/officeDocument/2006/relationships/slideMaster" Target="../slideMasters/slideMaster1.xml" /></Relationships>
</file>

<file path=ppt/slideLayouts/_rels/slideLayout35.xml.rels>&#65279;<?xml version="1.0" encoding="utf-8" standalone="yes"?><Relationships xmlns="http://schemas.openxmlformats.org/package/2006/relationships"><Relationship Id="rId1" Type="http://schemas.openxmlformats.org/officeDocument/2006/relationships/tags" Target="../tags/tag285.xml" /><Relationship Id="rId10" Type="http://schemas.openxmlformats.org/officeDocument/2006/relationships/slideMaster" Target="../slideMasters/slideMaster1.xml" /><Relationship Id="rId2" Type="http://schemas.openxmlformats.org/officeDocument/2006/relationships/image" Target="../media/image8.png" /><Relationship Id="rId3" Type="http://schemas.openxmlformats.org/officeDocument/2006/relationships/tags" Target="../tags/tag286.xml" /><Relationship Id="rId4" Type="http://schemas.openxmlformats.org/officeDocument/2006/relationships/tags" Target="../tags/tag287.xml" /><Relationship Id="rId5" Type="http://schemas.openxmlformats.org/officeDocument/2006/relationships/tags" Target="../tags/tag288.xml" /><Relationship Id="rId6" Type="http://schemas.openxmlformats.org/officeDocument/2006/relationships/tags" Target="../tags/tag289.xml" /><Relationship Id="rId7" Type="http://schemas.openxmlformats.org/officeDocument/2006/relationships/tags" Target="../tags/tag290.xml" /><Relationship Id="rId8" Type="http://schemas.openxmlformats.org/officeDocument/2006/relationships/tags" Target="../tags/tag291.xml" /><Relationship Id="rId9" Type="http://schemas.openxmlformats.org/officeDocument/2006/relationships/tags" Target="../tags/tag292.xml" /></Relationships>
</file>

<file path=ppt/slideLayouts/_rels/slideLayout36.xml.rels>&#65279;<?xml version="1.0" encoding="utf-8" standalone="yes"?><Relationships xmlns="http://schemas.openxmlformats.org/package/2006/relationships"><Relationship Id="rId1" Type="http://schemas.openxmlformats.org/officeDocument/2006/relationships/tags" Target="../tags/tag293.xml" /><Relationship Id="rId2" Type="http://schemas.openxmlformats.org/officeDocument/2006/relationships/tags" Target="../tags/tag294.xml" /><Relationship Id="rId3" Type="http://schemas.openxmlformats.org/officeDocument/2006/relationships/tags" Target="../tags/tag295.xml" /><Relationship Id="rId4" Type="http://schemas.openxmlformats.org/officeDocument/2006/relationships/tags" Target="../tags/tag296.xml" /><Relationship Id="rId5" Type="http://schemas.openxmlformats.org/officeDocument/2006/relationships/tags" Target="../tags/tag297.xml" /><Relationship Id="rId6" Type="http://schemas.openxmlformats.org/officeDocument/2006/relationships/tags" Target="../tags/tag298.xml" /><Relationship Id="rId7"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tags" Target="../tags/tag26.xml" /><Relationship Id="rId2" Type="http://schemas.openxmlformats.org/officeDocument/2006/relationships/image" Target="../media/image1.png" /><Relationship Id="rId3" Type="http://schemas.openxmlformats.org/officeDocument/2006/relationships/tags" Target="../tags/tag27.xml" /><Relationship Id="rId4" Type="http://schemas.openxmlformats.org/officeDocument/2006/relationships/tags" Target="../tags/tag28.xml" /><Relationship Id="rId5" Type="http://schemas.openxmlformats.org/officeDocument/2006/relationships/tags" Target="../tags/tag29.xml" /><Relationship Id="rId6" Type="http://schemas.openxmlformats.org/officeDocument/2006/relationships/tags" Target="../tags/tag30.xml" /><Relationship Id="rId7" Type="http://schemas.openxmlformats.org/officeDocument/2006/relationships/tags" Target="../tags/tag31.xml" /><Relationship Id="rId8"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tags" Target="../tags/tag32.xml" /><Relationship Id="rId2" Type="http://schemas.openxmlformats.org/officeDocument/2006/relationships/image" Target="../media/image1.png" /><Relationship Id="rId3" Type="http://schemas.openxmlformats.org/officeDocument/2006/relationships/tags" Target="../tags/tag33.xml" /><Relationship Id="rId4" Type="http://schemas.openxmlformats.org/officeDocument/2006/relationships/tags" Target="../tags/tag34.xml" /><Relationship Id="rId5" Type="http://schemas.openxmlformats.org/officeDocument/2006/relationships/tags" Target="../tags/tag35.xml" /><Relationship Id="rId6" Type="http://schemas.openxmlformats.org/officeDocument/2006/relationships/tags" Target="../tags/tag36.xml" /><Relationship Id="rId7" Type="http://schemas.openxmlformats.org/officeDocument/2006/relationships/tags" Target="../tags/tag37.xml" /><Relationship Id="rId8"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tags" Target="../tags/tag38.xml" /><Relationship Id="rId10" Type="http://schemas.openxmlformats.org/officeDocument/2006/relationships/tags" Target="../tags/tag47.xml" /><Relationship Id="rId11" Type="http://schemas.openxmlformats.org/officeDocument/2006/relationships/tags" Target="../tags/tag48.xml" /><Relationship Id="rId12" Type="http://schemas.openxmlformats.org/officeDocument/2006/relationships/tags" Target="../tags/tag49.xml" /><Relationship Id="rId13" Type="http://schemas.openxmlformats.org/officeDocument/2006/relationships/image" Target="../media/image4.png" /><Relationship Id="rId14" Type="http://schemas.openxmlformats.org/officeDocument/2006/relationships/tags" Target="../tags/tag50.xml" /><Relationship Id="rId15" Type="http://schemas.openxmlformats.org/officeDocument/2006/relationships/tags" Target="../tags/tag51.xml" /><Relationship Id="rId16" Type="http://schemas.openxmlformats.org/officeDocument/2006/relationships/slideMaster" Target="../slideMasters/slideMaster1.xml" /><Relationship Id="rId2" Type="http://schemas.openxmlformats.org/officeDocument/2006/relationships/tags" Target="../tags/tag39.xml" /><Relationship Id="rId3" Type="http://schemas.openxmlformats.org/officeDocument/2006/relationships/tags" Target="../tags/tag40.xml" /><Relationship Id="rId4" Type="http://schemas.openxmlformats.org/officeDocument/2006/relationships/tags" Target="../tags/tag41.xml" /><Relationship Id="rId5" Type="http://schemas.openxmlformats.org/officeDocument/2006/relationships/tags" Target="../tags/tag42.xml" /><Relationship Id="rId6" Type="http://schemas.openxmlformats.org/officeDocument/2006/relationships/tags" Target="../tags/tag43.xml" /><Relationship Id="rId7" Type="http://schemas.openxmlformats.org/officeDocument/2006/relationships/tags" Target="../tags/tag44.xml" /><Relationship Id="rId8" Type="http://schemas.openxmlformats.org/officeDocument/2006/relationships/tags" Target="../tags/tag45.xml" /><Relationship Id="rId9" Type="http://schemas.openxmlformats.org/officeDocument/2006/relationships/tags" Target="../tags/tag46.xml" /></Relationships>
</file>

<file path=ppt/slideLayouts/_rels/slideLayout7.xml.rels>&#65279;<?xml version="1.0" encoding="utf-8" standalone="yes"?><Relationships xmlns="http://schemas.openxmlformats.org/package/2006/relationships"><Relationship Id="rId1" Type="http://schemas.openxmlformats.org/officeDocument/2006/relationships/tags" Target="../tags/tag52.xml" /><Relationship Id="rId10" Type="http://schemas.openxmlformats.org/officeDocument/2006/relationships/tags" Target="../tags/tag59.xml" /><Relationship Id="rId11" Type="http://schemas.openxmlformats.org/officeDocument/2006/relationships/tags" Target="../tags/tag60.xml" /><Relationship Id="rId12" Type="http://schemas.openxmlformats.org/officeDocument/2006/relationships/tags" Target="../tags/tag61.xml" /><Relationship Id="rId13" Type="http://schemas.openxmlformats.org/officeDocument/2006/relationships/tags" Target="../tags/tag62.xml" /><Relationship Id="rId14" Type="http://schemas.openxmlformats.org/officeDocument/2006/relationships/tags" Target="../tags/tag63.xml" /><Relationship Id="rId15" Type="http://schemas.openxmlformats.org/officeDocument/2006/relationships/slideMaster" Target="../slideMasters/slideMaster1.xml" /><Relationship Id="rId2" Type="http://schemas.openxmlformats.org/officeDocument/2006/relationships/tags" Target="../tags/tag53.xml" /><Relationship Id="rId3" Type="http://schemas.openxmlformats.org/officeDocument/2006/relationships/tags" Target="../tags/tag54.xml" /><Relationship Id="rId4" Type="http://schemas.openxmlformats.org/officeDocument/2006/relationships/tags" Target="../tags/tag55.xml" /><Relationship Id="rId5" Type="http://schemas.openxmlformats.org/officeDocument/2006/relationships/tags" Target="../tags/tag56.xml" /><Relationship Id="rId6" Type="http://schemas.openxmlformats.org/officeDocument/2006/relationships/tags" Target="../tags/tag57.xml" /><Relationship Id="rId7" Type="http://schemas.openxmlformats.org/officeDocument/2006/relationships/image" Target="../media/image4.png" /><Relationship Id="rId8" Type="http://schemas.openxmlformats.org/officeDocument/2006/relationships/tags" Target="../tags/tag58.xml" /><Relationship Id="rId9" Type="http://schemas.openxmlformats.org/officeDocument/2006/relationships/image" Target="../media/image3.png" /></Relationships>
</file>

<file path=ppt/slideLayouts/_rels/slideLayout8.xml.rels>&#65279;<?xml version="1.0" encoding="utf-8" standalone="yes"?><Relationships xmlns="http://schemas.openxmlformats.org/package/2006/relationships"><Relationship Id="rId1" Type="http://schemas.openxmlformats.org/officeDocument/2006/relationships/tags" Target="../tags/tag64.xml" /><Relationship Id="rId2" Type="http://schemas.openxmlformats.org/officeDocument/2006/relationships/image" Target="../media/image4.png" /><Relationship Id="rId3" Type="http://schemas.openxmlformats.org/officeDocument/2006/relationships/tags" Target="../tags/tag65.xml" /><Relationship Id="rId4" Type="http://schemas.openxmlformats.org/officeDocument/2006/relationships/tags" Target="../tags/tag66.xml" /><Relationship Id="rId5" Type="http://schemas.openxmlformats.org/officeDocument/2006/relationships/tags" Target="../tags/tag67.xml" /><Relationship Id="rId6" Type="http://schemas.openxmlformats.org/officeDocument/2006/relationships/tags" Target="../tags/tag68.xml" /><Relationship Id="rId7" Type="http://schemas.openxmlformats.org/officeDocument/2006/relationships/tags" Target="../tags/tag69.xml" /><Relationship Id="rId8"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tags" Target="../tags/tag70.xml" /><Relationship Id="rId10" Type="http://schemas.openxmlformats.org/officeDocument/2006/relationships/tags" Target="../tags/tag78.xml" /><Relationship Id="rId11" Type="http://schemas.openxmlformats.org/officeDocument/2006/relationships/slideMaster" Target="../slideMasters/slideMaster1.xml" /><Relationship Id="rId2" Type="http://schemas.openxmlformats.org/officeDocument/2006/relationships/tags" Target="../tags/tag71.xml" /><Relationship Id="rId3" Type="http://schemas.openxmlformats.org/officeDocument/2006/relationships/tags" Target="../tags/tag72.xml" /><Relationship Id="rId4" Type="http://schemas.openxmlformats.org/officeDocument/2006/relationships/tags" Target="../tags/tag73.xml" /><Relationship Id="rId5" Type="http://schemas.openxmlformats.org/officeDocument/2006/relationships/tags" Target="../tags/tag74.xml" /><Relationship Id="rId6" Type="http://schemas.openxmlformats.org/officeDocument/2006/relationships/tags" Target="../tags/tag75.xml" /><Relationship Id="rId7" Type="http://schemas.openxmlformats.org/officeDocument/2006/relationships/tags" Target="../tags/tag76.xml" /><Relationship Id="rId8" Type="http://schemas.openxmlformats.org/officeDocument/2006/relationships/image" Target="../media/image4.png" /><Relationship Id="rId9" Type="http://schemas.openxmlformats.org/officeDocument/2006/relationships/tags" Target="../tags/tag77.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name="Title Slide">
    <p:spTree>
      <p:nvGrpSpPr>
        <p:cNvPr id="1" name=""/>
        <p:cNvGrpSpPr/>
        <p:nvPr>
          <p:custDataLst>
            <p:tags r:id="rId1"/>
          </p:custDataLst>
        </p:nvPr>
      </p:nvGrpSpPr>
      <p:grpSpPr>
        <a:xfrm>
          <a:off x="0" y="0"/>
          <a:ext cx="0" cy="0"/>
        </a:xfrm>
      </p:grpSpPr>
      <p:pic>
        <p:nvPicPr>
          <p:cNvPr id="16" name="Picture 15">
            <a:extLst>
              <a:ext uri="{FF2B5EF4-FFF2-40B4-BE49-F238E27FC236}">
                <a16:creationId xmlns:a16="http://schemas.microsoft.com/office/drawing/2014/main" id="{ABDBF9D8-9725-9841-AFA6-71CEF69868F0}"/>
              </a:ext>
            </a:extLst>
          </p:cNvPr>
          <p:cNvPicPr>
            <a:picLocks noChangeAspect="1"/>
          </p:cNvPicPr>
          <p:nvPr>
            <p:custDataLst>
              <p:tags r:id="rId3"/>
            </p:custDataLst>
          </p:nvPr>
        </p:nvPicPr>
        <p:blipFill>
          <a:blip r:embed="rId2">
            <a:extLst>
              <a:ext uri="{28A0092B-C50C-407E-A947-70E740481C1C}">
                <a14:useLocalDpi xmlns:a14="http://schemas.microsoft.com/office/drawing/2010/main"/>
              </a:ext>
            </a:extLst>
          </a:blip>
          <a:srcRect b="-15460"/>
          <a:stretch>
            <a:fillRect/>
          </a:stretch>
        </p:blipFill>
        <p:spPr>
          <a:xfrm>
            <a:off x="-19879" y="0"/>
            <a:ext cx="12192001" cy="4467497"/>
          </a:xfrm>
          <a:prstGeom prst="rect">
            <a:avLst/>
          </a:prstGeom>
        </p:spPr>
      </p:pic>
      <p:sp>
        <p:nvSpPr>
          <p:cNvPr id="8" name="Rectangle 7">
            <a:extLst>
              <a:ext uri="{FF2B5EF4-FFF2-40B4-BE49-F238E27FC236}">
                <a16:creationId xmlns:a16="http://schemas.microsoft.com/office/drawing/2014/main" id="{FE747DBB-357F-E348-B5AA-D16E52FD6011}"/>
              </a:ext>
            </a:extLst>
          </p:cNvPr>
          <p:cNvSpPr/>
          <p:nvPr>
            <p:custDataLst>
              <p:tags r:id="rId4"/>
            </p:custDataLst>
          </p:nvPr>
        </p:nvSpPr>
        <p:spPr>
          <a:xfrm>
            <a:off x="123986" y="6247804"/>
            <a:ext cx="11894949" cy="368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B4E119E-C8AB-444A-977A-68BDF7BE23D8}"/>
              </a:ext>
            </a:extLst>
          </p:cNvPr>
          <p:cNvSpPr/>
          <p:nvPr>
            <p:custDataLst>
              <p:tags r:id="rId5"/>
            </p:custDataLst>
          </p:nvPr>
        </p:nvSpPr>
        <p:spPr>
          <a:xfrm>
            <a:off x="3953691" y="1053736"/>
            <a:ext cx="8238309" cy="431074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199B240-A114-D74E-BD5B-52D6A421EADD}"/>
              </a:ext>
            </a:extLst>
          </p:cNvPr>
          <p:cNvSpPr/>
          <p:nvPr>
            <p:custDataLst>
              <p:tags r:id="rId6"/>
            </p:custDataLst>
          </p:nvPr>
        </p:nvSpPr>
        <p:spPr>
          <a:xfrm>
            <a:off x="638660" y="5981354"/>
            <a:ext cx="980910" cy="246221"/>
          </a:xfrm>
          <a:prstGeom prst="rect">
            <a:avLst/>
          </a:prstGeom>
        </p:spPr>
        <p:txBody>
          <a:bodyPr wrap="none" lIns="0" tIns="0" rIns="0" bIns="0">
            <a:spAutoFit/>
          </a:bodyPr>
          <a:lstStyle/>
          <a:p>
            <a:pPr algn="l"/>
            <a:r>
              <a:rPr lang="en-US" sz="1600" b="1" spc="0" baseline="0">
                <a:ln>
                  <a:noFill/>
                </a:ln>
                <a:solidFill>
                  <a:schemeClr val="tx2"/>
                </a:solidFill>
                <a:latin typeface="Arial"/>
                <a:ea typeface="Arial"/>
                <a:cs typeface="Arial"/>
              </a:rPr>
              <a:t>DWT.COM</a:t>
            </a:r>
            <a:endParaRPr lang="en-US" sz="1800" b="1" spc="0" baseline="0">
              <a:ln>
                <a:noFill/>
              </a:ln>
              <a:solidFill>
                <a:schemeClr val="tx2"/>
              </a:solidFill>
              <a:latin typeface="Arial"/>
              <a:ea typeface="Arial"/>
              <a:cs typeface="Arial"/>
            </a:endParaRPr>
          </a:p>
        </p:txBody>
      </p:sp>
      <p:sp>
        <p:nvSpPr>
          <p:cNvPr id="11" name="Title 9">
            <a:extLst>
              <a:ext uri="{FF2B5EF4-FFF2-40B4-BE49-F238E27FC236}">
                <a16:creationId xmlns:a16="http://schemas.microsoft.com/office/drawing/2014/main" id="{E180BA1F-E5AD-A545-821A-400AC6D8894D}"/>
              </a:ext>
            </a:extLst>
          </p:cNvPr>
          <p:cNvSpPr>
            <a:spLocks noGrp="1"/>
          </p:cNvSpPr>
          <p:nvPr>
            <p:ph type="title" hasCustomPrompt="1"/>
            <p:custDataLst>
              <p:tags r:id="rId7"/>
            </p:custDataLst>
          </p:nvPr>
        </p:nvSpPr>
        <p:spPr>
          <a:xfrm>
            <a:off x="4386297" y="1619432"/>
            <a:ext cx="7117726" cy="1110043"/>
          </a:xfrm>
          <a:prstGeom prst="rect">
            <a:avLst/>
          </a:prstGeom>
        </p:spPr>
        <p:txBody>
          <a:bodyPr lIns="0" tIns="0" rIns="0" bIns="0" anchor="ctr" anchorCtr="0">
            <a:normAutofit/>
          </a:bodyPr>
          <a:lstStyle>
            <a:lvl1pPr>
              <a:defRPr sz="36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a:t>Title name can go </a:t>
            </a:r>
            <a:br>
              <a:rPr lang="en-US"/>
            </a:br>
            <a:r>
              <a:rPr lang="en-US"/>
              <a:t>to two lines</a:t>
            </a:r>
          </a:p>
        </p:txBody>
      </p:sp>
      <p:pic>
        <p:nvPicPr>
          <p:cNvPr id="12" name="Picture 11">
            <a:extLst>
              <a:ext uri="{FF2B5EF4-FFF2-40B4-BE49-F238E27FC236}">
                <a16:creationId xmlns:a16="http://schemas.microsoft.com/office/drawing/2014/main" id="{B09AF51F-32D1-734C-ADC7-2CC2BD818A17}"/>
              </a:ext>
            </a:extLst>
          </p:cNvPr>
          <p:cNvPicPr>
            <a:picLocks noChangeAspect="1"/>
          </p:cNvPicPr>
          <p:nvPr>
            <p:custDataLst>
              <p:tags r:id="rId9"/>
            </p:custDataLst>
          </p:nvPr>
        </p:nvPicPr>
        <p:blipFill>
          <a:blip r:embed="rId8">
            <a:extLst>
              <a:ext uri="{28A0092B-C50C-407E-A947-70E740481C1C}">
                <a14:useLocalDpi xmlns:a14="http://schemas.microsoft.com/office/drawing/2010/main"/>
              </a:ext>
            </a:extLst>
          </a:blip>
          <a:stretch>
            <a:fillRect/>
          </a:stretch>
        </p:blipFill>
        <p:spPr>
          <a:xfrm>
            <a:off x="9106183" y="5827508"/>
            <a:ext cx="2495118" cy="556236"/>
          </a:xfrm>
          <a:prstGeom prst="rect">
            <a:avLst/>
          </a:prstGeom>
        </p:spPr>
      </p:pic>
      <p:sp>
        <p:nvSpPr>
          <p:cNvPr id="13" name="Text Placeholder 14">
            <a:extLst>
              <a:ext uri="{FF2B5EF4-FFF2-40B4-BE49-F238E27FC236}">
                <a16:creationId xmlns:a16="http://schemas.microsoft.com/office/drawing/2014/main" id="{153712C7-2F72-2347-B25F-B24F83998E51}"/>
              </a:ext>
            </a:extLst>
          </p:cNvPr>
          <p:cNvSpPr>
            <a:spLocks noGrp="1"/>
          </p:cNvSpPr>
          <p:nvPr>
            <p:ph type="body" sz="quarter" idx="12" hasCustomPrompt="1"/>
            <p:custDataLst>
              <p:tags r:id="rId10"/>
            </p:custDataLst>
          </p:nvPr>
        </p:nvSpPr>
        <p:spPr>
          <a:xfrm>
            <a:off x="4386297" y="2729475"/>
            <a:ext cx="5572689" cy="449863"/>
          </a:xfrm>
          <a:prstGeom prst="rect">
            <a:avLst/>
          </a:prstGeom>
        </p:spPr>
        <p:txBody>
          <a:bodyPr wrap="square" lIns="0" tIns="0" rIns="0" bIns="0">
            <a:noAutofit/>
          </a:bodyPr>
          <a:lstStyle>
            <a:lvl1pPr marL="0" indent="0">
              <a:buNone/>
              <a:defRPr sz="1800" baseline="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Enter date (move up when the title is only on one line.)</a:t>
            </a:r>
          </a:p>
        </p:txBody>
      </p:sp>
      <p:sp>
        <p:nvSpPr>
          <p:cNvPr id="14" name="Text Placeholder 14">
            <a:extLst>
              <a:ext uri="{FF2B5EF4-FFF2-40B4-BE49-F238E27FC236}">
                <a16:creationId xmlns:a16="http://schemas.microsoft.com/office/drawing/2014/main" id="{989E5F89-65D1-2B45-8E50-EFCA200046F8}"/>
              </a:ext>
            </a:extLst>
          </p:cNvPr>
          <p:cNvSpPr>
            <a:spLocks noGrp="1"/>
          </p:cNvSpPr>
          <p:nvPr>
            <p:ph type="body" sz="quarter" idx="24" hasCustomPrompt="1"/>
            <p:custDataLst>
              <p:tags r:id="rId11"/>
            </p:custDataLst>
          </p:nvPr>
        </p:nvSpPr>
        <p:spPr>
          <a:xfrm>
            <a:off x="4392673" y="4022974"/>
            <a:ext cx="7111856" cy="1068176"/>
          </a:xfrm>
          <a:prstGeom prst="rect">
            <a:avLst/>
          </a:prstGeom>
        </p:spPr>
        <p:txBody>
          <a:bodyPr wrap="square" lIns="0" tIns="0" rIns="0" bIns="0">
            <a:noAutofit/>
          </a:bodyPr>
          <a:lstStyle>
            <a:lvl1pPr marL="0" indent="0">
              <a:buNone/>
              <a:defRPr sz="1800" b="0" baseline="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Attorney name, Title, City</a:t>
            </a:r>
            <a:br>
              <a:rPr lang="en-US"/>
            </a:br>
            <a:r>
              <a:rPr lang="en-US"/>
              <a:t>Attorney name, Title, City</a:t>
            </a:r>
          </a:p>
        </p:txBody>
      </p:sp>
      <p:sp>
        <p:nvSpPr>
          <p:cNvPr id="15" name="Text Placeholder 14">
            <a:extLst>
              <a:ext uri="{FF2B5EF4-FFF2-40B4-BE49-F238E27FC236}">
                <a16:creationId xmlns:a16="http://schemas.microsoft.com/office/drawing/2014/main" id="{019C904F-9477-AA49-8D58-6C370A73B08C}"/>
              </a:ext>
            </a:extLst>
          </p:cNvPr>
          <p:cNvSpPr>
            <a:spLocks noGrp="1"/>
          </p:cNvSpPr>
          <p:nvPr>
            <p:ph type="body" sz="quarter" idx="25" hasCustomPrompt="1"/>
            <p:custDataLst>
              <p:tags r:id="rId12"/>
            </p:custDataLst>
          </p:nvPr>
        </p:nvSpPr>
        <p:spPr>
          <a:xfrm>
            <a:off x="4392672" y="3722346"/>
            <a:ext cx="4141697" cy="175145"/>
          </a:xfrm>
          <a:prstGeom prst="rect">
            <a:avLst/>
          </a:prstGeom>
        </p:spPr>
        <p:txBody>
          <a:bodyPr wrap="square" lIns="0" tIns="0" rIns="0" bIns="0">
            <a:noAutofit/>
          </a:bodyPr>
          <a:lstStyle>
            <a:lvl1pPr marL="0" indent="0">
              <a:buNone/>
              <a:defRPr sz="1200" b="1" baseline="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SUBHEAD HERE (MAKE ALL CAPS)</a:t>
            </a:r>
          </a:p>
        </p:txBody>
      </p:sp>
      <p:pic>
        <p:nvPicPr>
          <p:cNvPr id="17" name="Picture 16">
            <a:extLst>
              <a:ext uri="{FF2B5EF4-FFF2-40B4-BE49-F238E27FC236}">
                <a16:creationId xmlns:a16="http://schemas.microsoft.com/office/drawing/2014/main" id="{ABDBF9D8-9725-9841-AFA6-71CEF69868F0}"/>
              </a:ext>
            </a:extLst>
          </p:cNvPr>
          <p:cNvPicPr>
            <a:picLocks noChangeAspect="1"/>
          </p:cNvPicPr>
          <p:nvPr userDrawn="1">
            <p:custDataLst>
              <p:tags r:id="rId13"/>
            </p:custDataLst>
          </p:nvPr>
        </p:nvPicPr>
        <p:blipFill>
          <a:blip r:embed="rId2">
            <a:extLst>
              <a:ext uri="{28A0092B-C50C-407E-A947-70E740481C1C}">
                <a14:useLocalDpi xmlns:a14="http://schemas.microsoft.com/office/drawing/2010/main"/>
              </a:ext>
            </a:extLst>
          </a:blip>
          <a:srcRect b="-15460"/>
          <a:stretch>
            <a:fillRect/>
          </a:stretch>
        </p:blipFill>
        <p:spPr>
          <a:xfrm>
            <a:off x="-19879" y="0"/>
            <a:ext cx="12192001" cy="4467497"/>
          </a:xfrm>
          <a:prstGeom prst="rect">
            <a:avLst/>
          </a:prstGeom>
        </p:spPr>
      </p:pic>
      <p:sp>
        <p:nvSpPr>
          <p:cNvPr id="18" name="Rectangle 17">
            <a:extLst>
              <a:ext uri="{FF2B5EF4-FFF2-40B4-BE49-F238E27FC236}">
                <a16:creationId xmlns:a16="http://schemas.microsoft.com/office/drawing/2014/main" id="{FE747DBB-357F-E348-B5AA-D16E52FD6011}"/>
              </a:ext>
            </a:extLst>
          </p:cNvPr>
          <p:cNvSpPr/>
          <p:nvPr userDrawn="1">
            <p:custDataLst>
              <p:tags r:id="rId14"/>
            </p:custDataLst>
          </p:nvPr>
        </p:nvSpPr>
        <p:spPr>
          <a:xfrm>
            <a:off x="123986" y="6247804"/>
            <a:ext cx="11894949" cy="368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FB4E119E-C8AB-444A-977A-68BDF7BE23D8}"/>
              </a:ext>
            </a:extLst>
          </p:cNvPr>
          <p:cNvSpPr/>
          <p:nvPr userDrawn="1">
            <p:custDataLst>
              <p:tags r:id="rId15"/>
            </p:custDataLst>
          </p:nvPr>
        </p:nvSpPr>
        <p:spPr>
          <a:xfrm>
            <a:off x="3953691" y="1053736"/>
            <a:ext cx="8238309" cy="4310743"/>
          </a:xfrm>
          <a:prstGeom prst="rect">
            <a:avLst/>
          </a:prstGeom>
          <a:solidFill>
            <a:srgbClr val="3DA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E199B240-A114-D74E-BD5B-52D6A421EADD}"/>
              </a:ext>
            </a:extLst>
          </p:cNvPr>
          <p:cNvSpPr/>
          <p:nvPr userDrawn="1">
            <p:custDataLst>
              <p:tags r:id="rId16"/>
            </p:custDataLst>
          </p:nvPr>
        </p:nvSpPr>
        <p:spPr>
          <a:xfrm>
            <a:off x="609477" y="6002223"/>
            <a:ext cx="2928109" cy="246221"/>
          </a:xfrm>
          <a:prstGeom prst="rect">
            <a:avLst/>
          </a:prstGeom>
        </p:spPr>
        <p:txBody>
          <a:bodyPr wrap="none" lIns="0" tIns="0" rIns="0" bIns="0">
            <a:spAutoFit/>
          </a:bodyPr>
          <a:lstStyle/>
          <a:p>
            <a:pPr algn="l"/>
            <a:r>
              <a:rPr lang="en-US" sz="1600" b="1" spc="0" baseline="0">
                <a:ln>
                  <a:noFill/>
                </a:ln>
                <a:solidFill>
                  <a:schemeClr val="tx2"/>
                </a:solidFill>
                <a:latin typeface="Arial"/>
                <a:ea typeface="Arial"/>
                <a:cs typeface="Arial"/>
              </a:rPr>
              <a:t>EMPLOYMENTLAW.DWT.COM</a:t>
            </a:r>
            <a:endParaRPr lang="en-US" sz="1800" b="1" spc="0" baseline="0">
              <a:ln>
                <a:noFill/>
              </a:ln>
              <a:solidFill>
                <a:schemeClr val="tx2"/>
              </a:solidFill>
              <a:latin typeface="Arial"/>
              <a:ea typeface="Arial"/>
              <a:cs typeface="Arial"/>
            </a:endParaRPr>
          </a:p>
        </p:txBody>
      </p:sp>
      <p:pic>
        <p:nvPicPr>
          <p:cNvPr id="21" name="Picture 20">
            <a:extLst>
              <a:ext uri="{FF2B5EF4-FFF2-40B4-BE49-F238E27FC236}">
                <a16:creationId xmlns:a16="http://schemas.microsoft.com/office/drawing/2014/main" id="{B09AF51F-32D1-734C-ADC7-2CC2BD818A17}"/>
              </a:ext>
            </a:extLst>
          </p:cNvPr>
          <p:cNvPicPr>
            <a:picLocks noChangeAspect="1"/>
          </p:cNvPicPr>
          <p:nvPr userDrawn="1">
            <p:custDataLst>
              <p:tags r:id="rId17"/>
            </p:custDataLst>
          </p:nvPr>
        </p:nvPicPr>
        <p:blipFill>
          <a:blip r:embed="rId8">
            <a:extLst>
              <a:ext uri="{28A0092B-C50C-407E-A947-70E740481C1C}">
                <a14:useLocalDpi xmlns:a14="http://schemas.microsoft.com/office/drawing/2010/main"/>
              </a:ext>
            </a:extLst>
          </a:blip>
          <a:stretch>
            <a:fillRect/>
          </a:stretch>
        </p:blipFill>
        <p:spPr>
          <a:xfrm>
            <a:off x="9106183" y="5827508"/>
            <a:ext cx="2495118" cy="556236"/>
          </a:xfrm>
          <a:prstGeom prst="rect">
            <a:avLst/>
          </a:prstGeom>
        </p:spPr>
      </p:pic>
    </p:spTree>
    <p:extLst>
      <p:ext uri="{BB962C8B-B14F-4D97-AF65-F5344CB8AC3E}">
        <p14:creationId xmlns:p14="http://schemas.microsoft.com/office/powerpoint/2010/main" val="1038007210"/>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name="infographics">
    <p:spTree>
      <p:nvGrpSpPr>
        <p:cNvPr id="1" name=""/>
        <p:cNvGrpSpPr/>
        <p:nvPr>
          <p:custDataLst>
            <p:tags r:id="rId1"/>
          </p:custDataLst>
        </p:nvPr>
      </p:nvGrpSpPr>
      <p:grpSpPr>
        <a:xfrm>
          <a:off x="0" y="0"/>
          <a:ext cx="0" cy="0"/>
        </a:xfrm>
      </p:grpSpPr>
      <p:sp>
        <p:nvSpPr>
          <p:cNvPr id="7" name="Title Placeholder 1">
            <a:extLst>
              <a:ext uri="{FF2B5EF4-FFF2-40B4-BE49-F238E27FC236}">
                <a16:creationId xmlns:a16="http://schemas.microsoft.com/office/drawing/2014/main" id="{E74DD5B3-D6F8-CE4E-BAD3-80C94D815F52}"/>
              </a:ext>
            </a:extLst>
          </p:cNvPr>
          <p:cNvSpPr>
            <a:spLocks noGrp="1"/>
          </p:cNvSpPr>
          <p:nvPr>
            <p:ph type="title" hasCustomPrompt="1"/>
            <p:custDataLst>
              <p:tags r:id="rId2"/>
            </p:custDataLst>
          </p:nvPr>
        </p:nvSpPr>
        <p:spPr>
          <a:xfrm>
            <a:off x="640709" y="653143"/>
            <a:ext cx="4775353" cy="709370"/>
          </a:xfrm>
          <a:prstGeom prst="rect">
            <a:avLst/>
          </a:prstGeom>
        </p:spPr>
        <p:txBody>
          <a:bodyPr vert="horz" lIns="0" tIns="0" rIns="0" bIns="0" rtlCol="0" anchor="ctr" anchorCtr="0">
            <a:noAutofit/>
          </a:bodyPr>
          <a:lstStyle>
            <a:lvl1pPr>
              <a:lnSpc>
                <a:spcPct val="100000"/>
              </a:lnSpc>
              <a:defRPr sz="3600" b="1" baseline="0">
                <a:solidFill>
                  <a:srgbClr val="373B3E"/>
                </a:solidFill>
              </a:defRPr>
            </a:lvl1pPr>
          </a:lstStyle>
          <a:p>
            <a:r>
              <a:rPr lang="en-US"/>
              <a:t>Type Slide Title Here</a:t>
            </a:r>
          </a:p>
        </p:txBody>
      </p:sp>
      <p:sp>
        <p:nvSpPr>
          <p:cNvPr id="8" name="Content Placeholder 3">
            <a:extLst>
              <a:ext uri="{FF2B5EF4-FFF2-40B4-BE49-F238E27FC236}">
                <a16:creationId xmlns:a16="http://schemas.microsoft.com/office/drawing/2014/main" id="{99F70112-2046-1046-96CB-B83A5C5F2CB1}"/>
              </a:ext>
            </a:extLst>
          </p:cNvPr>
          <p:cNvSpPr>
            <a:spLocks noGrp="1"/>
          </p:cNvSpPr>
          <p:nvPr>
            <p:ph sz="quarter" idx="22" hasCustomPrompt="1"/>
            <p:custDataLst>
              <p:tags r:id="rId3"/>
            </p:custDataLst>
          </p:nvPr>
        </p:nvSpPr>
        <p:spPr>
          <a:xfrm>
            <a:off x="640710" y="1905056"/>
            <a:ext cx="4652260" cy="2062974"/>
          </a:xfrm>
          <a:prstGeom prst="rect">
            <a:avLst/>
          </a:prstGeom>
        </p:spPr>
        <p:txBody>
          <a:bodyPr lIns="0" tIns="0" rIns="0" bIns="0"/>
          <a:lstStyle>
            <a:lvl1pPr marL="0" indent="0">
              <a:lnSpc>
                <a:spcPct val="150000"/>
              </a:lnSpc>
              <a:buNone/>
              <a:defRPr sz="1800">
                <a:solidFill>
                  <a:schemeClr val="tx1"/>
                </a:solidFill>
              </a:defRPr>
            </a:lvl1pPr>
          </a:lstStyle>
          <a:p>
            <a:pPr lvl="0"/>
            <a:r>
              <a:rPr lang="en-US"/>
              <a:t>A short paragraph can go here. Lorem ipsum dolor sit amet. Lorem eso ipsum dolor sit amet, deruas consetetur sadipscing idas.</a:t>
            </a:r>
          </a:p>
        </p:txBody>
      </p:sp>
      <p:sp>
        <p:nvSpPr>
          <p:cNvPr id="9" name="Content Placeholder 2">
            <a:extLst>
              <a:ext uri="{FF2B5EF4-FFF2-40B4-BE49-F238E27FC236}">
                <a16:creationId xmlns:a16="http://schemas.microsoft.com/office/drawing/2014/main" id="{5FF0D7E5-582A-0743-9451-50C66150384F}"/>
              </a:ext>
            </a:extLst>
          </p:cNvPr>
          <p:cNvSpPr>
            <a:spLocks noGrp="1"/>
          </p:cNvSpPr>
          <p:nvPr>
            <p:ph idx="52" hasCustomPrompt="1"/>
            <p:custDataLst>
              <p:tags r:id="rId4"/>
            </p:custDataLst>
          </p:nvPr>
        </p:nvSpPr>
        <p:spPr>
          <a:xfrm>
            <a:off x="6369924" y="653143"/>
            <a:ext cx="5236787" cy="5310697"/>
          </a:xfrm>
          <a:prstGeom prst="rect">
            <a:avLst/>
          </a:prstGeom>
        </p:spPr>
        <p:txBody>
          <a:bodyPr lIns="0" tIns="0" rIns="0" bIns="0"/>
          <a:lstStyle>
            <a:lvl1pPr marL="342900" indent="-342900">
              <a:lnSpc>
                <a:spcPct val="120000"/>
              </a:lnSpc>
              <a:buClr>
                <a:schemeClr val="accent1"/>
              </a:buClr>
              <a:buFont typeface="Wingdings" pitchFamily="2" charset="2"/>
              <a:buChar char="§"/>
              <a:defRPr sz="1800">
                <a:solidFill>
                  <a:srgbClr val="393939"/>
                </a:solidFill>
              </a:defRPr>
            </a:lvl1pPr>
            <a:lvl2pPr marL="685800" indent="-228600">
              <a:lnSpc>
                <a:spcPct val="120000"/>
              </a:lnSpc>
              <a:buClr>
                <a:schemeClr val="accent1"/>
              </a:buClr>
              <a:buFont typeface="Wingdings" charset="2"/>
              <a:buChar char="§"/>
              <a:defRPr sz="1800">
                <a:solidFill>
                  <a:srgbClr val="393939"/>
                </a:solidFill>
              </a:defRPr>
            </a:lvl2pPr>
            <a:lvl3pPr marL="1143000" indent="-228600">
              <a:lnSpc>
                <a:spcPct val="120000"/>
              </a:lnSpc>
              <a:buClr>
                <a:schemeClr val="accent1"/>
              </a:buClr>
              <a:buFont typeface="Wingdings" charset="2"/>
              <a:buChar char="§"/>
              <a:defRPr sz="1600">
                <a:solidFill>
                  <a:srgbClr val="393939"/>
                </a:solidFill>
              </a:defRPr>
            </a:lvl3pPr>
            <a:lvl4pPr marL="1600200" indent="-228600">
              <a:lnSpc>
                <a:spcPct val="120000"/>
              </a:lnSpc>
              <a:buClr>
                <a:schemeClr val="accent1"/>
              </a:buClr>
              <a:buFont typeface="Wingdings" charset="2"/>
              <a:buChar char="§"/>
              <a:defRPr sz="1400">
                <a:solidFill>
                  <a:srgbClr val="393939"/>
                </a:solidFill>
              </a:defRPr>
            </a:lvl4pPr>
            <a:lvl5pPr marL="2057400" indent="-228600">
              <a:lnSpc>
                <a:spcPct val="120000"/>
              </a:lnSpc>
              <a:buClr>
                <a:schemeClr val="accent1"/>
              </a:buClr>
              <a:buFont typeface="Wingdings" charset="2"/>
              <a:buChar char="§"/>
              <a:defRPr sz="1400">
                <a:solidFill>
                  <a:srgbClr val="393939"/>
                </a:solidFill>
              </a:defRPr>
            </a:lvl5pPr>
          </a:lstStyle>
          <a:p>
            <a:pPr lvl="0"/>
            <a:r>
              <a:rPr lang="en-US"/>
              <a:t>Insert chart here</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94612080"/>
      </p:ext>
    </p:extLst>
  </p:cSld>
  <p:clrMapOvr>
    <a:masterClrMapping/>
  </p:clrMapOvr>
  <p:transition>
    <p:fade/>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name="6_Two_Columns">
    <p:spTree>
      <p:nvGrpSpPr>
        <p:cNvPr id="1" name=""/>
        <p:cNvGrpSpPr/>
        <p:nvPr>
          <p:custDataLst>
            <p:tags r:id="rId1"/>
          </p:custDataLst>
        </p:nvPr>
      </p:nvGrpSpPr>
      <p:grpSpPr>
        <a:xfrm>
          <a:off x="0" y="0"/>
          <a:ext cx="0" cy="0"/>
        </a:xfrm>
      </p:grpSpPr>
      <p:sp>
        <p:nvSpPr>
          <p:cNvPr id="7" name="Content Placeholder 2">
            <a:extLst>
              <a:ext uri="{FF2B5EF4-FFF2-40B4-BE49-F238E27FC236}">
                <a16:creationId xmlns:a16="http://schemas.microsoft.com/office/drawing/2014/main" id="{6175DC69-1FD0-DE40-9859-8EDF46CBB2F2}"/>
              </a:ext>
            </a:extLst>
          </p:cNvPr>
          <p:cNvSpPr>
            <a:spLocks noGrp="1"/>
          </p:cNvSpPr>
          <p:nvPr>
            <p:ph idx="20" hasCustomPrompt="1"/>
            <p:custDataLst>
              <p:tags r:id="rId2"/>
            </p:custDataLst>
          </p:nvPr>
        </p:nvSpPr>
        <p:spPr>
          <a:xfrm>
            <a:off x="640708" y="1663338"/>
            <a:ext cx="5279647" cy="4203102"/>
          </a:xfrm>
          <a:prstGeom prst="rect">
            <a:avLst/>
          </a:prstGeom>
        </p:spPr>
        <p:txBody>
          <a:bodyPr lIns="0" tIns="0" rIns="0" bIns="0"/>
          <a:lstStyle>
            <a:lvl1pPr marL="228600" indent="-228600">
              <a:lnSpc>
                <a:spcPct val="120000"/>
              </a:lnSpc>
              <a:buClr>
                <a:schemeClr val="accent1"/>
              </a:buClr>
              <a:buFont typeface="Wingdings" charset="2"/>
              <a:buChar char="§"/>
              <a:defRPr sz="2400">
                <a:solidFill>
                  <a:srgbClr val="393939"/>
                </a:solidFill>
              </a:defRPr>
            </a:lvl1pPr>
            <a:lvl2pPr marL="685800" indent="-228600">
              <a:lnSpc>
                <a:spcPct val="120000"/>
              </a:lnSpc>
              <a:buClr>
                <a:schemeClr val="accent1"/>
              </a:buClr>
              <a:buFont typeface="Wingdings" charset="2"/>
              <a:buChar char="§"/>
              <a:defRPr sz="2000">
                <a:solidFill>
                  <a:srgbClr val="393939"/>
                </a:solidFill>
              </a:defRPr>
            </a:lvl2pPr>
            <a:lvl3pPr marL="1143000" indent="-228600">
              <a:lnSpc>
                <a:spcPct val="120000"/>
              </a:lnSpc>
              <a:buClr>
                <a:schemeClr val="accent1"/>
              </a:buClr>
              <a:buFont typeface="Wingdings" charset="2"/>
              <a:buChar char="§"/>
              <a:defRPr sz="1800">
                <a:solidFill>
                  <a:srgbClr val="393939"/>
                </a:solidFill>
              </a:defRPr>
            </a:lvl3pPr>
            <a:lvl4pPr marL="1600200" indent="-228600">
              <a:lnSpc>
                <a:spcPct val="120000"/>
              </a:lnSpc>
              <a:buClr>
                <a:schemeClr val="accent1"/>
              </a:buClr>
              <a:buFont typeface="Wingdings" charset="2"/>
              <a:buChar char="§"/>
              <a:defRPr sz="1600">
                <a:solidFill>
                  <a:srgbClr val="393939"/>
                </a:solidFill>
              </a:defRPr>
            </a:lvl4pPr>
            <a:lvl5pPr marL="2057400" indent="-228600">
              <a:lnSpc>
                <a:spcPct val="120000"/>
              </a:lnSpc>
              <a:buClr>
                <a:schemeClr val="accent1"/>
              </a:buClr>
              <a:buFont typeface="Wingdings" charset="2"/>
              <a:buChar char="§"/>
              <a:defRPr sz="1600">
                <a:solidFill>
                  <a:srgbClr val="393939"/>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2">
            <a:extLst>
              <a:ext uri="{FF2B5EF4-FFF2-40B4-BE49-F238E27FC236}">
                <a16:creationId xmlns:a16="http://schemas.microsoft.com/office/drawing/2014/main" id="{7CB1102D-8A30-AF44-9DAD-498E0BDF0A50}"/>
              </a:ext>
            </a:extLst>
          </p:cNvPr>
          <p:cNvSpPr>
            <a:spLocks noGrp="1"/>
          </p:cNvSpPr>
          <p:nvPr>
            <p:ph idx="21" hasCustomPrompt="1"/>
            <p:custDataLst>
              <p:tags r:id="rId3"/>
            </p:custDataLst>
          </p:nvPr>
        </p:nvSpPr>
        <p:spPr>
          <a:xfrm>
            <a:off x="6327064" y="1658437"/>
            <a:ext cx="5279647" cy="4203102"/>
          </a:xfrm>
          <a:prstGeom prst="rect">
            <a:avLst/>
          </a:prstGeom>
        </p:spPr>
        <p:txBody>
          <a:bodyPr lIns="0" tIns="0" rIns="0" bIns="0"/>
          <a:lstStyle>
            <a:lvl1pPr marL="228600" indent="-228600">
              <a:lnSpc>
                <a:spcPct val="120000"/>
              </a:lnSpc>
              <a:buClr>
                <a:schemeClr val="accent1"/>
              </a:buClr>
              <a:buFont typeface="Wingdings" charset="2"/>
              <a:buChar char="§"/>
              <a:defRPr sz="2400">
                <a:solidFill>
                  <a:srgbClr val="393939"/>
                </a:solidFill>
              </a:defRPr>
            </a:lvl1pPr>
            <a:lvl2pPr marL="685800" indent="-228600">
              <a:lnSpc>
                <a:spcPct val="120000"/>
              </a:lnSpc>
              <a:buClr>
                <a:schemeClr val="accent1"/>
              </a:buClr>
              <a:buFont typeface="Wingdings" charset="2"/>
              <a:buChar char="§"/>
              <a:defRPr sz="2000">
                <a:solidFill>
                  <a:srgbClr val="393939"/>
                </a:solidFill>
              </a:defRPr>
            </a:lvl2pPr>
            <a:lvl3pPr marL="1143000" indent="-228600">
              <a:lnSpc>
                <a:spcPct val="120000"/>
              </a:lnSpc>
              <a:buClr>
                <a:schemeClr val="accent1"/>
              </a:buClr>
              <a:buFont typeface="Wingdings" charset="2"/>
              <a:buChar char="§"/>
              <a:defRPr sz="1800">
                <a:solidFill>
                  <a:srgbClr val="393939"/>
                </a:solidFill>
              </a:defRPr>
            </a:lvl3pPr>
            <a:lvl4pPr marL="1600200" indent="-228600">
              <a:lnSpc>
                <a:spcPct val="120000"/>
              </a:lnSpc>
              <a:buClr>
                <a:schemeClr val="accent1"/>
              </a:buClr>
              <a:buFont typeface="Wingdings" charset="2"/>
              <a:buChar char="§"/>
              <a:defRPr sz="1600">
                <a:solidFill>
                  <a:srgbClr val="393939"/>
                </a:solidFill>
              </a:defRPr>
            </a:lvl4pPr>
            <a:lvl5pPr marL="2057400" indent="-228600">
              <a:lnSpc>
                <a:spcPct val="120000"/>
              </a:lnSpc>
              <a:buClr>
                <a:schemeClr val="accent1"/>
              </a:buClr>
              <a:buFont typeface="Wingdings" charset="2"/>
              <a:buChar char="§"/>
              <a:defRPr sz="1600">
                <a:solidFill>
                  <a:srgbClr val="393939"/>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Placeholder 1">
            <a:extLst>
              <a:ext uri="{FF2B5EF4-FFF2-40B4-BE49-F238E27FC236}">
                <a16:creationId xmlns:a16="http://schemas.microsoft.com/office/drawing/2014/main" id="{6785F5F2-82AB-6E48-93B8-EC2A77BADBF2}"/>
              </a:ext>
            </a:extLst>
          </p:cNvPr>
          <p:cNvSpPr>
            <a:spLocks noGrp="1"/>
          </p:cNvSpPr>
          <p:nvPr>
            <p:ph type="title" hasCustomPrompt="1"/>
            <p:custDataLst>
              <p:tags r:id="rId4"/>
            </p:custDataLst>
          </p:nvPr>
        </p:nvSpPr>
        <p:spPr>
          <a:xfrm>
            <a:off x="640709" y="653143"/>
            <a:ext cx="6754004" cy="709370"/>
          </a:xfrm>
          <a:prstGeom prst="rect">
            <a:avLst/>
          </a:prstGeom>
        </p:spPr>
        <p:txBody>
          <a:bodyPr vert="horz" lIns="0" tIns="0" rIns="0" bIns="0" rtlCol="0" anchor="ctr" anchorCtr="0">
            <a:noAutofit/>
          </a:bodyPr>
          <a:lstStyle>
            <a:lvl1pPr>
              <a:lnSpc>
                <a:spcPct val="100000"/>
              </a:lnSpc>
              <a:defRPr sz="3600" b="1" baseline="0">
                <a:solidFill>
                  <a:srgbClr val="373B3E"/>
                </a:solidFill>
              </a:defRPr>
            </a:lvl1pPr>
          </a:lstStyle>
          <a:p>
            <a:r>
              <a:rPr lang="en-US"/>
              <a:t>Type Slide Title Here</a:t>
            </a:r>
          </a:p>
        </p:txBody>
      </p:sp>
      <p:pic>
        <p:nvPicPr>
          <p:cNvPr id="6" name="Picture 5">
            <a:extLst>
              <a:ext uri="{FF2B5EF4-FFF2-40B4-BE49-F238E27FC236}">
                <a16:creationId xmlns:a16="http://schemas.microsoft.com/office/drawing/2014/main" id="{9C410B58-583B-E846-A844-153097CA513B}"/>
              </a:ext>
            </a:extLst>
          </p:cNvPr>
          <p:cNvPicPr>
            <a:picLocks noChangeAspect="1"/>
          </p:cNvPicPr>
          <p:nvPr>
            <p:custDataLst>
              <p:tags r:id="rId6"/>
            </p:custDataLst>
          </p:nvPr>
        </p:nvPicPr>
        <p:blipFill>
          <a:blip r:embed="rId5"/>
          <a:stretch>
            <a:fillRect/>
          </a:stretch>
        </p:blipFill>
        <p:spPr>
          <a:xfrm>
            <a:off x="7608541" y="86306"/>
            <a:ext cx="4583459" cy="1133674"/>
          </a:xfrm>
          <a:prstGeom prst="rect">
            <a:avLst/>
          </a:prstGeom>
        </p:spPr>
      </p:pic>
    </p:spTree>
    <p:extLst>
      <p:ext uri="{BB962C8B-B14F-4D97-AF65-F5344CB8AC3E}">
        <p14:creationId xmlns:p14="http://schemas.microsoft.com/office/powerpoint/2010/main" val="3528686149"/>
      </p:ext>
    </p:extLst>
  </p:cSld>
  <p:clrMapOvr>
    <a:masterClrMapping/>
  </p:clrMapOvr>
  <p:transition>
    <p:fade/>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name="4_One_Column_Picture">
    <p:spTree>
      <p:nvGrpSpPr>
        <p:cNvPr id="1" name=""/>
        <p:cNvGrpSpPr/>
        <p:nvPr>
          <p:custDataLst>
            <p:tags r:id="rId1"/>
          </p:custDataLst>
        </p:nvPr>
      </p:nvGrpSpPr>
      <p:grpSpPr>
        <a:xfrm>
          <a:off x="0" y="0"/>
          <a:ext cx="0" cy="0"/>
        </a:xfrm>
      </p:grpSpPr>
      <p:sp>
        <p:nvSpPr>
          <p:cNvPr id="3" name="Picture Placeholder 21">
            <a:extLst>
              <a:ext uri="{FF2B5EF4-FFF2-40B4-BE49-F238E27FC236}">
                <a16:creationId xmlns:a16="http://schemas.microsoft.com/office/drawing/2014/main" id="{8004DC29-9F3B-4443-B0B0-EEF4E94F9D45}"/>
              </a:ext>
            </a:extLst>
          </p:cNvPr>
          <p:cNvSpPr>
            <a:spLocks noGrp="1"/>
          </p:cNvSpPr>
          <p:nvPr>
            <p:ph type="pic" sz="quarter" idx="19" hasCustomPrompt="1"/>
            <p:custDataLst>
              <p:tags r:id="rId2"/>
            </p:custDataLst>
          </p:nvPr>
        </p:nvSpPr>
        <p:spPr>
          <a:xfrm>
            <a:off x="6592389" y="0"/>
            <a:ext cx="5599611" cy="6858000"/>
          </a:xfrm>
          <a:prstGeom prst="rect">
            <a:avLst/>
          </a:prstGeom>
        </p:spPr>
        <p:txBody>
          <a:bodyPr/>
          <a:lstStyle>
            <a:lvl1pPr marL="0" indent="0">
              <a:buNone/>
              <a:defRPr/>
            </a:lvl1pPr>
          </a:lstStyle>
          <a:p>
            <a:r>
              <a:rPr lang="en-US"/>
              <a:t>Add image</a:t>
            </a:r>
          </a:p>
        </p:txBody>
      </p:sp>
      <p:pic>
        <p:nvPicPr>
          <p:cNvPr id="4" name="Picture 3">
            <a:extLst>
              <a:ext uri="{FF2B5EF4-FFF2-40B4-BE49-F238E27FC236}">
                <a16:creationId xmlns:a16="http://schemas.microsoft.com/office/drawing/2014/main" id="{5EC35659-90F9-814F-ACD3-F68A63FC4722}"/>
              </a:ext>
            </a:extLst>
          </p:cNvPr>
          <p:cNvPicPr>
            <a:picLocks noChangeAspect="1"/>
          </p:cNvPicPr>
          <p:nvPr>
            <p:custDataLst>
              <p:tags r:id="rId4"/>
            </p:custDataLst>
          </p:nvPr>
        </p:nvPicPr>
        <p:blipFill>
          <a:blip r:embed="rId3">
            <a:extLst>
              <a:ext uri="{28A0092B-C50C-407E-A947-70E740481C1C}">
                <a14:useLocalDpi xmlns:a14="http://schemas.microsoft.com/office/drawing/2010/main"/>
              </a:ext>
            </a:extLst>
          </a:blip>
          <a:stretch>
            <a:fillRect/>
          </a:stretch>
        </p:blipFill>
        <p:spPr>
          <a:xfrm>
            <a:off x="5662932" y="6334647"/>
            <a:ext cx="1129680" cy="2846357"/>
          </a:xfrm>
          <a:prstGeom prst="rect">
            <a:avLst/>
          </a:prstGeom>
        </p:spPr>
      </p:pic>
      <p:sp>
        <p:nvSpPr>
          <p:cNvPr id="5" name="Title Placeholder 1">
            <a:extLst>
              <a:ext uri="{FF2B5EF4-FFF2-40B4-BE49-F238E27FC236}">
                <a16:creationId xmlns:a16="http://schemas.microsoft.com/office/drawing/2014/main" id="{33E48C2E-F9A6-B84D-9903-1238759DF859}"/>
              </a:ext>
            </a:extLst>
          </p:cNvPr>
          <p:cNvSpPr>
            <a:spLocks noGrp="1"/>
          </p:cNvSpPr>
          <p:nvPr>
            <p:ph type="title" hasCustomPrompt="1"/>
            <p:custDataLst>
              <p:tags r:id="rId5"/>
            </p:custDataLst>
          </p:nvPr>
        </p:nvSpPr>
        <p:spPr>
          <a:xfrm>
            <a:off x="655941" y="744501"/>
            <a:ext cx="5207214" cy="1149532"/>
          </a:xfrm>
          <a:prstGeom prst="rect">
            <a:avLst/>
          </a:prstGeom>
        </p:spPr>
        <p:txBody>
          <a:bodyPr vert="horz" lIns="0" tIns="0" rIns="0" bIns="0" rtlCol="0" anchor="ctr" anchorCtr="0">
            <a:noAutofit/>
          </a:bodyPr>
          <a:lstStyle>
            <a:lvl1pPr>
              <a:lnSpc>
                <a:spcPct val="100000"/>
              </a:lnSpc>
              <a:defRPr sz="3600" b="1" baseline="0">
                <a:solidFill>
                  <a:srgbClr val="373B3E"/>
                </a:solidFill>
              </a:defRPr>
            </a:lvl1pPr>
          </a:lstStyle>
          <a:p>
            <a:r>
              <a:rPr lang="en-US"/>
              <a:t>Type Slide Title Here, it can go to two lines</a:t>
            </a:r>
          </a:p>
        </p:txBody>
      </p:sp>
      <p:sp>
        <p:nvSpPr>
          <p:cNvPr id="6" name="Content Placeholder 3">
            <a:extLst>
              <a:ext uri="{FF2B5EF4-FFF2-40B4-BE49-F238E27FC236}">
                <a16:creationId xmlns:a16="http://schemas.microsoft.com/office/drawing/2014/main" id="{A5AD08A9-343A-A140-8EE8-7B3A64BC9CBB}"/>
              </a:ext>
            </a:extLst>
          </p:cNvPr>
          <p:cNvSpPr>
            <a:spLocks noGrp="1"/>
          </p:cNvSpPr>
          <p:nvPr>
            <p:ph sz="quarter" idx="21" hasCustomPrompt="1"/>
            <p:custDataLst>
              <p:tags r:id="rId6"/>
            </p:custDataLst>
          </p:nvPr>
        </p:nvSpPr>
        <p:spPr>
          <a:xfrm>
            <a:off x="655941" y="2296790"/>
            <a:ext cx="5207215" cy="1012098"/>
          </a:xfrm>
          <a:prstGeom prst="rect">
            <a:avLst/>
          </a:prstGeom>
        </p:spPr>
        <p:txBody>
          <a:bodyPr lIns="0" tIns="0" rIns="0" bIns="0"/>
          <a:lstStyle>
            <a:lvl1pPr marL="0" indent="0">
              <a:lnSpc>
                <a:spcPct val="120000"/>
              </a:lnSpc>
              <a:buNone/>
              <a:defRPr sz="2400">
                <a:solidFill>
                  <a:schemeClr val="tx2"/>
                </a:solidFill>
              </a:defRPr>
            </a:lvl1pPr>
          </a:lstStyle>
          <a:p>
            <a:pPr lvl="0"/>
            <a:r>
              <a:rPr lang="en-US"/>
              <a:t>Insert subtitle here, it can go to two or three lines max.</a:t>
            </a:r>
          </a:p>
        </p:txBody>
      </p:sp>
      <p:sp>
        <p:nvSpPr>
          <p:cNvPr id="7" name="Content Placeholder 3">
            <a:extLst>
              <a:ext uri="{FF2B5EF4-FFF2-40B4-BE49-F238E27FC236}">
                <a16:creationId xmlns:a16="http://schemas.microsoft.com/office/drawing/2014/main" id="{A4E8C4DE-D5F1-7445-BED3-CCE3B78CE7FC}"/>
              </a:ext>
            </a:extLst>
          </p:cNvPr>
          <p:cNvSpPr>
            <a:spLocks noGrp="1"/>
          </p:cNvSpPr>
          <p:nvPr>
            <p:ph sz="quarter" idx="22" hasCustomPrompt="1"/>
            <p:custDataLst>
              <p:tags r:id="rId7"/>
            </p:custDataLst>
          </p:nvPr>
        </p:nvSpPr>
        <p:spPr>
          <a:xfrm>
            <a:off x="655940" y="3663518"/>
            <a:ext cx="5207215" cy="1698896"/>
          </a:xfrm>
          <a:prstGeom prst="rect">
            <a:avLst/>
          </a:prstGeom>
        </p:spPr>
        <p:txBody>
          <a:bodyPr lIns="0" tIns="0" rIns="0" bIns="0"/>
          <a:lstStyle>
            <a:lvl1pPr marL="0" indent="0">
              <a:lnSpc>
                <a:spcPct val="150000"/>
              </a:lnSpc>
              <a:buNone/>
              <a:defRPr sz="1800">
                <a:solidFill>
                  <a:schemeClr val="tx1"/>
                </a:solidFill>
              </a:defRPr>
            </a:lvl1pPr>
          </a:lstStyle>
          <a:p>
            <a:pPr lvl="0"/>
            <a:r>
              <a:rPr lang="en-US"/>
              <a:t>A short paragraph can go here. Lorem ipsum dolor sit amet. Lorem eso ipsum dolor sit amet, deruas consetetur sadipscing idas.</a:t>
            </a:r>
          </a:p>
        </p:txBody>
      </p:sp>
    </p:spTree>
    <p:extLst>
      <p:ext uri="{BB962C8B-B14F-4D97-AF65-F5344CB8AC3E}">
        <p14:creationId xmlns:p14="http://schemas.microsoft.com/office/powerpoint/2010/main" val="2431138592"/>
      </p:ext>
    </p:extLst>
  </p:cSld>
  <p:clrMapOvr>
    <a:masterClrMapping/>
  </p:clrMapOvr>
  <p:transition>
    <p:fade/>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name="Clientlogos">
    <p:spTree>
      <p:nvGrpSpPr>
        <p:cNvPr id="1" name=""/>
        <p:cNvGrpSpPr/>
        <p:nvPr>
          <p:custDataLst>
            <p:tags r:id="rId1"/>
          </p:custDataLst>
        </p:nvPr>
      </p:nvGrpSpPr>
      <p:grpSpPr>
        <a:xfrm>
          <a:off x="0" y="0"/>
          <a:ext cx="0" cy="0"/>
        </a:xfrm>
      </p:grpSpPr>
      <p:sp>
        <p:nvSpPr>
          <p:cNvPr id="3" name="Rectangle 2">
            <a:extLst>
              <a:ext uri="{FF2B5EF4-FFF2-40B4-BE49-F238E27FC236}">
                <a16:creationId xmlns:a16="http://schemas.microsoft.com/office/drawing/2014/main" id="{B6E7A725-4670-E540-B357-BE742CF364CB}"/>
              </a:ext>
            </a:extLst>
          </p:cNvPr>
          <p:cNvSpPr/>
          <p:nvPr>
            <p:custDataLst>
              <p:tags r:id="rId2"/>
            </p:custDataLst>
          </p:nvPr>
        </p:nvSpPr>
        <p:spPr>
          <a:xfrm>
            <a:off x="3234732" y="4372968"/>
            <a:ext cx="2105111" cy="1353524"/>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7B8A8BB7-1580-BD4D-B51F-EBD9B1CEE746}"/>
              </a:ext>
            </a:extLst>
          </p:cNvPr>
          <p:cNvSpPr/>
          <p:nvPr>
            <p:custDataLst>
              <p:tags r:id="rId3"/>
            </p:custDataLst>
          </p:nvPr>
        </p:nvSpPr>
        <p:spPr>
          <a:xfrm>
            <a:off x="3234732" y="792628"/>
            <a:ext cx="2105111" cy="1353524"/>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Placeholder 1">
            <a:extLst>
              <a:ext uri="{FF2B5EF4-FFF2-40B4-BE49-F238E27FC236}">
                <a16:creationId xmlns:a16="http://schemas.microsoft.com/office/drawing/2014/main" id="{F96D9251-BEE1-154C-B695-4FC777735727}"/>
              </a:ext>
            </a:extLst>
          </p:cNvPr>
          <p:cNvSpPr>
            <a:spLocks noGrp="1"/>
          </p:cNvSpPr>
          <p:nvPr>
            <p:ph type="title" hasCustomPrompt="1"/>
            <p:custDataLst>
              <p:tags r:id="rId4"/>
            </p:custDataLst>
          </p:nvPr>
        </p:nvSpPr>
        <p:spPr>
          <a:xfrm>
            <a:off x="6098798" y="712269"/>
            <a:ext cx="5345640" cy="1229891"/>
          </a:xfrm>
          <a:prstGeom prst="rect">
            <a:avLst/>
          </a:prstGeom>
          <a:solidFill>
            <a:schemeClr val="bg1"/>
          </a:solidFill>
        </p:spPr>
        <p:txBody>
          <a:bodyPr vert="horz" lIns="0" tIns="0" rIns="0" bIns="0" rtlCol="0" anchor="ctr" anchorCtr="0">
            <a:noAutofit/>
          </a:bodyPr>
          <a:lstStyle>
            <a:lvl1pPr>
              <a:lnSpc>
                <a:spcPct val="100000"/>
              </a:lnSpc>
              <a:defRPr sz="3600" b="1" baseline="0">
                <a:solidFill>
                  <a:srgbClr val="373B3E"/>
                </a:solidFill>
              </a:defRPr>
            </a:lvl1pPr>
          </a:lstStyle>
          <a:p>
            <a:r>
              <a:rPr lang="en-US"/>
              <a:t>Type Slide Title Here, it can go to two lines</a:t>
            </a:r>
          </a:p>
        </p:txBody>
      </p:sp>
      <p:sp>
        <p:nvSpPr>
          <p:cNvPr id="6" name="Content Placeholder 3">
            <a:extLst>
              <a:ext uri="{FF2B5EF4-FFF2-40B4-BE49-F238E27FC236}">
                <a16:creationId xmlns:a16="http://schemas.microsoft.com/office/drawing/2014/main" id="{A3B41E23-E9FF-224C-8DCC-B71958132783}"/>
              </a:ext>
            </a:extLst>
          </p:cNvPr>
          <p:cNvSpPr>
            <a:spLocks noGrp="1"/>
          </p:cNvSpPr>
          <p:nvPr>
            <p:ph sz="quarter" idx="21" hasCustomPrompt="1"/>
            <p:custDataLst>
              <p:tags r:id="rId5"/>
            </p:custDataLst>
          </p:nvPr>
        </p:nvSpPr>
        <p:spPr>
          <a:xfrm>
            <a:off x="6098798" y="2296790"/>
            <a:ext cx="5345641" cy="1012098"/>
          </a:xfrm>
          <a:prstGeom prst="rect">
            <a:avLst/>
          </a:prstGeom>
        </p:spPr>
        <p:txBody>
          <a:bodyPr lIns="0" tIns="0" rIns="0" bIns="0"/>
          <a:lstStyle>
            <a:lvl1pPr marL="0" indent="0">
              <a:lnSpc>
                <a:spcPct val="120000"/>
              </a:lnSpc>
              <a:buNone/>
              <a:defRPr sz="2400">
                <a:solidFill>
                  <a:schemeClr val="tx2"/>
                </a:solidFill>
              </a:defRPr>
            </a:lvl1pPr>
          </a:lstStyle>
          <a:p>
            <a:pPr lvl="0"/>
            <a:r>
              <a:rPr lang="en-US"/>
              <a:t>Insert subtitle here, it can go to two or three lines max.</a:t>
            </a:r>
          </a:p>
        </p:txBody>
      </p:sp>
      <p:sp>
        <p:nvSpPr>
          <p:cNvPr id="7" name="Content Placeholder 3">
            <a:extLst>
              <a:ext uri="{FF2B5EF4-FFF2-40B4-BE49-F238E27FC236}">
                <a16:creationId xmlns:a16="http://schemas.microsoft.com/office/drawing/2014/main" id="{7EDBB6E4-94D7-3C4D-9254-BC2ED990C55C}"/>
              </a:ext>
            </a:extLst>
          </p:cNvPr>
          <p:cNvSpPr>
            <a:spLocks noGrp="1"/>
          </p:cNvSpPr>
          <p:nvPr>
            <p:ph sz="quarter" idx="22" hasCustomPrompt="1"/>
            <p:custDataLst>
              <p:tags r:id="rId6"/>
            </p:custDataLst>
          </p:nvPr>
        </p:nvSpPr>
        <p:spPr>
          <a:xfrm>
            <a:off x="6098797" y="3663518"/>
            <a:ext cx="5345641" cy="2062974"/>
          </a:xfrm>
          <a:prstGeom prst="rect">
            <a:avLst/>
          </a:prstGeom>
        </p:spPr>
        <p:txBody>
          <a:bodyPr lIns="0" tIns="0" rIns="0" bIns="0"/>
          <a:lstStyle>
            <a:lvl1pPr marL="0" indent="0">
              <a:lnSpc>
                <a:spcPct val="150000"/>
              </a:lnSpc>
              <a:buNone/>
              <a:defRPr sz="1800">
                <a:solidFill>
                  <a:schemeClr val="tx1"/>
                </a:solidFill>
              </a:defRPr>
            </a:lvl1pPr>
          </a:lstStyle>
          <a:p>
            <a:pPr lvl="0"/>
            <a:r>
              <a:rPr lang="en-US"/>
              <a:t>A short paragraph can go here. Lorem ipsum dolor sit amet. Lorem eso ipsum dolor sit amet, deruas consetetur sadipscing idas.</a:t>
            </a:r>
          </a:p>
        </p:txBody>
      </p:sp>
      <p:sp>
        <p:nvSpPr>
          <p:cNvPr id="8" name="Content Placeholder 6">
            <a:extLst>
              <a:ext uri="{FF2B5EF4-FFF2-40B4-BE49-F238E27FC236}">
                <a16:creationId xmlns:a16="http://schemas.microsoft.com/office/drawing/2014/main" id="{AFCD60F0-2CBF-164A-AD09-7F4A4CC19880}"/>
              </a:ext>
            </a:extLst>
          </p:cNvPr>
          <p:cNvSpPr>
            <a:spLocks noGrp="1"/>
          </p:cNvSpPr>
          <p:nvPr>
            <p:ph sz="quarter" idx="42" hasCustomPrompt="1"/>
            <p:custDataLst>
              <p:tags r:id="rId7"/>
            </p:custDataLst>
          </p:nvPr>
        </p:nvSpPr>
        <p:spPr>
          <a:xfrm>
            <a:off x="713240" y="4425951"/>
            <a:ext cx="2001580" cy="1247558"/>
          </a:xfrm>
          <a:prstGeom prst="rect">
            <a:avLst/>
          </a:prstGeom>
          <a:noFill/>
          <a:ln>
            <a:noFill/>
          </a:ln>
        </p:spPr>
        <p:txBody>
          <a:bodyPr anchor="ctr" anchorCtr="0"/>
          <a:lstStyle>
            <a:lvl1pPr marL="0" indent="0" algn="ctr">
              <a:buNone/>
              <a:defRPr sz="1800"/>
            </a:lvl1pPr>
            <a:lvl2pPr>
              <a:defRPr sz="1800"/>
            </a:lvl2pPr>
            <a:lvl3pPr>
              <a:defRPr sz="1600"/>
            </a:lvl3pPr>
            <a:lvl4pPr>
              <a:defRPr sz="1400"/>
            </a:lvl4pPr>
            <a:lvl5pPr>
              <a:defRPr sz="1400"/>
            </a:lvl5pPr>
          </a:lstStyle>
          <a:p>
            <a:pPr lvl="0"/>
            <a:r>
              <a:rPr lang="en-US"/>
              <a:t>Insert logo</a:t>
            </a:r>
          </a:p>
        </p:txBody>
      </p:sp>
      <p:sp>
        <p:nvSpPr>
          <p:cNvPr id="9" name="Rectangle 8">
            <a:extLst>
              <a:ext uri="{FF2B5EF4-FFF2-40B4-BE49-F238E27FC236}">
                <a16:creationId xmlns:a16="http://schemas.microsoft.com/office/drawing/2014/main" id="{A9EA12EB-BE0C-024A-8AA5-33DE8221C8DF}"/>
              </a:ext>
            </a:extLst>
          </p:cNvPr>
          <p:cNvSpPr/>
          <p:nvPr>
            <p:custDataLst>
              <p:tags r:id="rId8"/>
            </p:custDataLst>
          </p:nvPr>
        </p:nvSpPr>
        <p:spPr>
          <a:xfrm>
            <a:off x="3237853" y="2582798"/>
            <a:ext cx="2105111" cy="1353524"/>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9B333E4-494A-9F42-A0FF-043B2DCFDA5B}"/>
              </a:ext>
            </a:extLst>
          </p:cNvPr>
          <p:cNvSpPr/>
          <p:nvPr>
            <p:custDataLst>
              <p:tags r:id="rId9"/>
            </p:custDataLst>
          </p:nvPr>
        </p:nvSpPr>
        <p:spPr>
          <a:xfrm>
            <a:off x="661475" y="4372968"/>
            <a:ext cx="2105111" cy="1353524"/>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D8DCF6E-F0F7-D941-B1F0-819A91713EC7}"/>
              </a:ext>
            </a:extLst>
          </p:cNvPr>
          <p:cNvSpPr/>
          <p:nvPr>
            <p:custDataLst>
              <p:tags r:id="rId10"/>
            </p:custDataLst>
          </p:nvPr>
        </p:nvSpPr>
        <p:spPr>
          <a:xfrm>
            <a:off x="661475" y="792628"/>
            <a:ext cx="2105111" cy="1353524"/>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5D96A23-E04A-E14E-9C0C-8F61E397AC85}"/>
              </a:ext>
            </a:extLst>
          </p:cNvPr>
          <p:cNvSpPr/>
          <p:nvPr>
            <p:custDataLst>
              <p:tags r:id="rId11"/>
            </p:custDataLst>
          </p:nvPr>
        </p:nvSpPr>
        <p:spPr>
          <a:xfrm>
            <a:off x="664596" y="2582798"/>
            <a:ext cx="2105111" cy="1353524"/>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ontent Placeholder 6">
            <a:extLst>
              <a:ext uri="{FF2B5EF4-FFF2-40B4-BE49-F238E27FC236}">
                <a16:creationId xmlns:a16="http://schemas.microsoft.com/office/drawing/2014/main" id="{BDBC86D0-6A37-E44A-A183-B4BF1D3C71F8}"/>
              </a:ext>
            </a:extLst>
          </p:cNvPr>
          <p:cNvSpPr>
            <a:spLocks noGrp="1"/>
          </p:cNvSpPr>
          <p:nvPr>
            <p:ph sz="quarter" idx="46" hasCustomPrompt="1"/>
            <p:custDataLst>
              <p:tags r:id="rId12"/>
            </p:custDataLst>
          </p:nvPr>
        </p:nvSpPr>
        <p:spPr>
          <a:xfrm>
            <a:off x="3286028" y="4425951"/>
            <a:ext cx="2001580" cy="1247558"/>
          </a:xfrm>
          <a:prstGeom prst="rect">
            <a:avLst/>
          </a:prstGeom>
          <a:noFill/>
          <a:ln>
            <a:noFill/>
          </a:ln>
        </p:spPr>
        <p:txBody>
          <a:bodyPr anchor="ctr" anchorCtr="0"/>
          <a:lstStyle>
            <a:lvl1pPr marL="0" indent="0" algn="ctr">
              <a:buNone/>
              <a:defRPr sz="1800"/>
            </a:lvl1pPr>
            <a:lvl2pPr>
              <a:defRPr sz="1800"/>
            </a:lvl2pPr>
            <a:lvl3pPr>
              <a:defRPr sz="1600"/>
            </a:lvl3pPr>
            <a:lvl4pPr>
              <a:defRPr sz="1400"/>
            </a:lvl4pPr>
            <a:lvl5pPr>
              <a:defRPr sz="1400"/>
            </a:lvl5pPr>
          </a:lstStyle>
          <a:p>
            <a:pPr lvl="0"/>
            <a:r>
              <a:rPr lang="en-US"/>
              <a:t>Insert logo</a:t>
            </a:r>
          </a:p>
        </p:txBody>
      </p:sp>
      <p:sp>
        <p:nvSpPr>
          <p:cNvPr id="14" name="Content Placeholder 6">
            <a:extLst>
              <a:ext uri="{FF2B5EF4-FFF2-40B4-BE49-F238E27FC236}">
                <a16:creationId xmlns:a16="http://schemas.microsoft.com/office/drawing/2014/main" id="{A6AE2057-9BA8-2B49-95DB-E7413F76AA20}"/>
              </a:ext>
            </a:extLst>
          </p:cNvPr>
          <p:cNvSpPr>
            <a:spLocks noGrp="1"/>
          </p:cNvSpPr>
          <p:nvPr>
            <p:ph sz="quarter" idx="47" hasCustomPrompt="1"/>
            <p:custDataLst>
              <p:tags r:id="rId13"/>
            </p:custDataLst>
          </p:nvPr>
        </p:nvSpPr>
        <p:spPr>
          <a:xfrm>
            <a:off x="713240" y="2635781"/>
            <a:ext cx="2001580" cy="1247558"/>
          </a:xfrm>
          <a:prstGeom prst="rect">
            <a:avLst/>
          </a:prstGeom>
          <a:noFill/>
          <a:ln>
            <a:noFill/>
          </a:ln>
        </p:spPr>
        <p:txBody>
          <a:bodyPr anchor="ctr" anchorCtr="0"/>
          <a:lstStyle>
            <a:lvl1pPr marL="0" indent="0" algn="ctr">
              <a:buNone/>
              <a:defRPr sz="1800"/>
            </a:lvl1pPr>
            <a:lvl2pPr>
              <a:defRPr sz="1800"/>
            </a:lvl2pPr>
            <a:lvl3pPr>
              <a:defRPr sz="1600"/>
            </a:lvl3pPr>
            <a:lvl4pPr>
              <a:defRPr sz="1400"/>
            </a:lvl4pPr>
            <a:lvl5pPr>
              <a:defRPr sz="1400"/>
            </a:lvl5pPr>
          </a:lstStyle>
          <a:p>
            <a:pPr lvl="0"/>
            <a:r>
              <a:rPr lang="en-US"/>
              <a:t>Enter content</a:t>
            </a:r>
          </a:p>
        </p:txBody>
      </p:sp>
      <p:sp>
        <p:nvSpPr>
          <p:cNvPr id="15" name="Content Placeholder 6">
            <a:extLst>
              <a:ext uri="{FF2B5EF4-FFF2-40B4-BE49-F238E27FC236}">
                <a16:creationId xmlns:a16="http://schemas.microsoft.com/office/drawing/2014/main" id="{522C612F-EF18-9B4C-BAC0-9E8BB87F83AC}"/>
              </a:ext>
            </a:extLst>
          </p:cNvPr>
          <p:cNvSpPr>
            <a:spLocks noGrp="1"/>
          </p:cNvSpPr>
          <p:nvPr>
            <p:ph sz="quarter" idx="48" hasCustomPrompt="1"/>
            <p:custDataLst>
              <p:tags r:id="rId14"/>
            </p:custDataLst>
          </p:nvPr>
        </p:nvSpPr>
        <p:spPr>
          <a:xfrm>
            <a:off x="3286028" y="2635781"/>
            <a:ext cx="2001580" cy="1247558"/>
          </a:xfrm>
          <a:prstGeom prst="rect">
            <a:avLst/>
          </a:prstGeom>
          <a:noFill/>
          <a:ln>
            <a:noFill/>
          </a:ln>
        </p:spPr>
        <p:txBody>
          <a:bodyPr anchor="ctr" anchorCtr="0"/>
          <a:lstStyle>
            <a:lvl1pPr marL="0" indent="0" algn="ctr">
              <a:buNone/>
              <a:defRPr sz="1800"/>
            </a:lvl1pPr>
            <a:lvl2pPr>
              <a:defRPr sz="1800"/>
            </a:lvl2pPr>
            <a:lvl3pPr>
              <a:defRPr sz="1600"/>
            </a:lvl3pPr>
            <a:lvl4pPr>
              <a:defRPr sz="1400"/>
            </a:lvl4pPr>
            <a:lvl5pPr>
              <a:defRPr sz="1400"/>
            </a:lvl5pPr>
          </a:lstStyle>
          <a:p>
            <a:pPr lvl="0"/>
            <a:r>
              <a:rPr lang="en-US"/>
              <a:t>Insert logo</a:t>
            </a:r>
          </a:p>
        </p:txBody>
      </p:sp>
      <p:sp>
        <p:nvSpPr>
          <p:cNvPr id="16" name="Content Placeholder 6">
            <a:extLst>
              <a:ext uri="{FF2B5EF4-FFF2-40B4-BE49-F238E27FC236}">
                <a16:creationId xmlns:a16="http://schemas.microsoft.com/office/drawing/2014/main" id="{57213F56-5DB4-BD4A-9509-9F88DD8B0779}"/>
              </a:ext>
            </a:extLst>
          </p:cNvPr>
          <p:cNvSpPr>
            <a:spLocks noGrp="1"/>
          </p:cNvSpPr>
          <p:nvPr>
            <p:ph sz="quarter" idx="49" hasCustomPrompt="1"/>
            <p:custDataLst>
              <p:tags r:id="rId15"/>
            </p:custDataLst>
          </p:nvPr>
        </p:nvSpPr>
        <p:spPr>
          <a:xfrm>
            <a:off x="713240" y="845611"/>
            <a:ext cx="2001580" cy="1247558"/>
          </a:xfrm>
          <a:prstGeom prst="rect">
            <a:avLst/>
          </a:prstGeom>
          <a:noFill/>
          <a:ln>
            <a:noFill/>
          </a:ln>
        </p:spPr>
        <p:txBody>
          <a:bodyPr anchor="ctr" anchorCtr="0"/>
          <a:lstStyle>
            <a:lvl1pPr marL="0" indent="0" algn="ctr">
              <a:buNone/>
              <a:defRPr sz="1800"/>
            </a:lvl1pPr>
            <a:lvl2pPr>
              <a:defRPr sz="1800"/>
            </a:lvl2pPr>
            <a:lvl3pPr>
              <a:defRPr sz="1600"/>
            </a:lvl3pPr>
            <a:lvl4pPr>
              <a:defRPr sz="1400"/>
            </a:lvl4pPr>
            <a:lvl5pPr>
              <a:defRPr sz="1400"/>
            </a:lvl5pPr>
          </a:lstStyle>
          <a:p>
            <a:pPr lvl="0"/>
            <a:r>
              <a:rPr lang="en-US"/>
              <a:t>Insert logo</a:t>
            </a:r>
          </a:p>
        </p:txBody>
      </p:sp>
      <p:sp>
        <p:nvSpPr>
          <p:cNvPr id="17" name="Content Placeholder 6">
            <a:extLst>
              <a:ext uri="{FF2B5EF4-FFF2-40B4-BE49-F238E27FC236}">
                <a16:creationId xmlns:a16="http://schemas.microsoft.com/office/drawing/2014/main" id="{F832A3F5-17D9-7847-B43F-FC0C9BB93A4C}"/>
              </a:ext>
            </a:extLst>
          </p:cNvPr>
          <p:cNvSpPr>
            <a:spLocks noGrp="1"/>
          </p:cNvSpPr>
          <p:nvPr>
            <p:ph sz="quarter" idx="50" hasCustomPrompt="1"/>
            <p:custDataLst>
              <p:tags r:id="rId16"/>
            </p:custDataLst>
          </p:nvPr>
        </p:nvSpPr>
        <p:spPr>
          <a:xfrm>
            <a:off x="3286028" y="845611"/>
            <a:ext cx="2001580" cy="1247558"/>
          </a:xfrm>
          <a:prstGeom prst="rect">
            <a:avLst/>
          </a:prstGeom>
          <a:noFill/>
          <a:ln>
            <a:noFill/>
          </a:ln>
        </p:spPr>
        <p:txBody>
          <a:bodyPr anchor="ctr" anchorCtr="0"/>
          <a:lstStyle>
            <a:lvl1pPr marL="0" indent="0" algn="ctr">
              <a:buNone/>
              <a:defRPr sz="1800"/>
            </a:lvl1pPr>
            <a:lvl2pPr>
              <a:defRPr sz="1800"/>
            </a:lvl2pPr>
            <a:lvl3pPr>
              <a:defRPr sz="1600"/>
            </a:lvl3pPr>
            <a:lvl4pPr>
              <a:defRPr sz="1400"/>
            </a:lvl4pPr>
            <a:lvl5pPr>
              <a:defRPr sz="1400"/>
            </a:lvl5pPr>
          </a:lstStyle>
          <a:p>
            <a:pPr lvl="0"/>
            <a:r>
              <a:rPr lang="en-US"/>
              <a:t>Insert logo</a:t>
            </a:r>
          </a:p>
        </p:txBody>
      </p:sp>
    </p:spTree>
    <p:extLst>
      <p:ext uri="{BB962C8B-B14F-4D97-AF65-F5344CB8AC3E}">
        <p14:creationId xmlns:p14="http://schemas.microsoft.com/office/powerpoint/2010/main" val="3960117957"/>
      </p:ext>
    </p:extLst>
  </p:cSld>
  <p:clrMapOvr>
    <a:masterClrMapping/>
  </p:clrMapOvr>
  <p:transition>
    <p:fade/>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name="Quote">
    <p:spTree>
      <p:nvGrpSpPr>
        <p:cNvPr id="1" name=""/>
        <p:cNvGrpSpPr/>
        <p:nvPr>
          <p:custDataLst>
            <p:tags r:id="rId1"/>
          </p:custDataLst>
        </p:nvPr>
      </p:nvGrpSpPr>
      <p:grpSpPr>
        <a:xfrm>
          <a:off x="0" y="0"/>
          <a:ext cx="0" cy="0"/>
        </a:xfrm>
      </p:grpSpPr>
      <p:pic>
        <p:nvPicPr>
          <p:cNvPr id="18" name="Picture 17">
            <a:extLst>
              <a:ext uri="{FF2B5EF4-FFF2-40B4-BE49-F238E27FC236}">
                <a16:creationId xmlns:a16="http://schemas.microsoft.com/office/drawing/2014/main" id="{AFDA1A2E-CFC4-274D-AFDD-8BD1CB7707DA}"/>
              </a:ext>
            </a:extLst>
          </p:cNvPr>
          <p:cNvPicPr>
            <a:picLocks noChangeAspect="1"/>
          </p:cNvPicPr>
          <p:nvPr>
            <p:custDataLst>
              <p:tags r:id="rId3"/>
            </p:custDataLst>
          </p:nvPr>
        </p:nvPicPr>
        <p:blipFill>
          <a:blip r:embed="rId2">
            <a:extLst>
              <a:ext uri="{28A0092B-C50C-407E-A947-70E740481C1C}">
                <a14:useLocalDpi xmlns:a14="http://schemas.microsoft.com/office/drawing/2010/main"/>
              </a:ext>
            </a:extLst>
          </a:blip>
          <a:stretch>
            <a:fillRect/>
          </a:stretch>
        </p:blipFill>
        <p:spPr>
          <a:xfrm>
            <a:off x="5656711" y="897538"/>
            <a:ext cx="820268" cy="820268"/>
          </a:xfrm>
          <a:prstGeom prst="rect">
            <a:avLst/>
          </a:prstGeom>
        </p:spPr>
      </p:pic>
      <p:sp>
        <p:nvSpPr>
          <p:cNvPr id="19" name="Content Placeholder 2">
            <a:extLst>
              <a:ext uri="{FF2B5EF4-FFF2-40B4-BE49-F238E27FC236}">
                <a16:creationId xmlns:a16="http://schemas.microsoft.com/office/drawing/2014/main" id="{4EA05161-5FE8-C347-B858-7C3AEAB7C6B8}"/>
              </a:ext>
            </a:extLst>
          </p:cNvPr>
          <p:cNvSpPr>
            <a:spLocks noGrp="1"/>
          </p:cNvSpPr>
          <p:nvPr>
            <p:ph idx="20" hasCustomPrompt="1"/>
            <p:custDataLst>
              <p:tags r:id="rId4"/>
            </p:custDataLst>
          </p:nvPr>
        </p:nvSpPr>
        <p:spPr>
          <a:xfrm>
            <a:off x="1418060" y="2190637"/>
            <a:ext cx="9355880" cy="2799717"/>
          </a:xfrm>
          <a:prstGeom prst="rect">
            <a:avLst/>
          </a:prstGeom>
        </p:spPr>
        <p:txBody>
          <a:bodyPr/>
          <a:lstStyle>
            <a:lvl1pPr marL="0" indent="0" algn="ctr">
              <a:lnSpc>
                <a:spcPct val="120000"/>
              </a:lnSpc>
              <a:buNone/>
              <a:defRPr b="0">
                <a:solidFill>
                  <a:srgbClr val="393939"/>
                </a:solidFill>
              </a:defRPr>
            </a:lvl1pPr>
            <a:lvl2pPr marL="457200" indent="0" algn="ctr">
              <a:lnSpc>
                <a:spcPct val="120000"/>
              </a:lnSpc>
              <a:buNone/>
              <a:defRPr b="0">
                <a:solidFill>
                  <a:srgbClr val="393939"/>
                </a:solidFill>
              </a:defRPr>
            </a:lvl2pPr>
            <a:lvl3pPr marL="914400" indent="0" algn="ctr">
              <a:lnSpc>
                <a:spcPct val="120000"/>
              </a:lnSpc>
              <a:buNone/>
              <a:defRPr b="0">
                <a:solidFill>
                  <a:srgbClr val="393939"/>
                </a:solidFill>
              </a:defRPr>
            </a:lvl3pPr>
            <a:lvl4pPr marL="1371600" indent="0" algn="ctr">
              <a:lnSpc>
                <a:spcPct val="120000"/>
              </a:lnSpc>
              <a:buNone/>
              <a:defRPr b="0">
                <a:solidFill>
                  <a:srgbClr val="393939"/>
                </a:solidFill>
              </a:defRPr>
            </a:lvl4pPr>
            <a:lvl5pPr marL="1828800" indent="0" algn="ctr">
              <a:lnSpc>
                <a:spcPct val="120000"/>
              </a:lnSpc>
              <a:buNone/>
              <a:defRPr b="0">
                <a:solidFill>
                  <a:srgbClr val="393939"/>
                </a:solidFill>
              </a:defRPr>
            </a:lvl5pPr>
          </a:lstStyle>
          <a:p>
            <a:pPr lvl="0"/>
            <a:r>
              <a:rPr lang="en-US"/>
              <a:t>Click to add a quote</a:t>
            </a:r>
          </a:p>
          <a:p>
            <a:pPr lvl="1"/>
            <a:r>
              <a:rPr lang="en-US"/>
              <a:t>Second level</a:t>
            </a:r>
          </a:p>
          <a:p>
            <a:pPr lvl="2"/>
            <a:r>
              <a:rPr lang="en-US"/>
              <a:t>Third level</a:t>
            </a:r>
          </a:p>
          <a:p>
            <a:pPr lvl="3"/>
            <a:r>
              <a:rPr lang="en-US"/>
              <a:t>Fourth level</a:t>
            </a:r>
          </a:p>
          <a:p>
            <a:pPr lvl="4"/>
            <a:r>
              <a:rPr lang="en-US"/>
              <a:t>Fifth level</a:t>
            </a:r>
          </a:p>
        </p:txBody>
      </p:sp>
      <p:sp>
        <p:nvSpPr>
          <p:cNvPr id="20" name="Content Placeholder 3">
            <a:extLst>
              <a:ext uri="{FF2B5EF4-FFF2-40B4-BE49-F238E27FC236}">
                <a16:creationId xmlns:a16="http://schemas.microsoft.com/office/drawing/2014/main" id="{A79B011F-58B6-2348-BCA5-96EF030188C8}"/>
              </a:ext>
            </a:extLst>
          </p:cNvPr>
          <p:cNvSpPr>
            <a:spLocks noGrp="1"/>
          </p:cNvSpPr>
          <p:nvPr>
            <p:ph sz="quarter" idx="22" hasCustomPrompt="1"/>
            <p:custDataLst>
              <p:tags r:id="rId5"/>
            </p:custDataLst>
          </p:nvPr>
        </p:nvSpPr>
        <p:spPr>
          <a:xfrm>
            <a:off x="2369908" y="5115748"/>
            <a:ext cx="7452184" cy="454899"/>
          </a:xfrm>
          <a:prstGeom prst="rect">
            <a:avLst/>
          </a:prstGeom>
        </p:spPr>
        <p:txBody>
          <a:bodyPr lIns="0" tIns="0" rIns="0" bIns="0"/>
          <a:lstStyle>
            <a:lvl1pPr marL="0" indent="0" algn="ctr">
              <a:lnSpc>
                <a:spcPct val="150000"/>
              </a:lnSpc>
              <a:buNone/>
              <a:defRPr sz="1800" b="1">
                <a:solidFill>
                  <a:schemeClr val="tx2"/>
                </a:solidFill>
              </a:defRPr>
            </a:lvl1pPr>
          </a:lstStyle>
          <a:p>
            <a:pPr lvl="0"/>
            <a:r>
              <a:rPr lang="en-US"/>
              <a:t>- Client name, title, company</a:t>
            </a:r>
          </a:p>
        </p:txBody>
      </p:sp>
      <p:pic>
        <p:nvPicPr>
          <p:cNvPr id="6" name="Picture 5">
            <a:extLst>
              <a:ext uri="{FF2B5EF4-FFF2-40B4-BE49-F238E27FC236}">
                <a16:creationId xmlns:a16="http://schemas.microsoft.com/office/drawing/2014/main" id="{1AD2A8E1-5C48-014E-B495-9BB3AE71885F}"/>
              </a:ext>
            </a:extLst>
          </p:cNvPr>
          <p:cNvPicPr>
            <a:picLocks noChangeAspect="1"/>
          </p:cNvPicPr>
          <p:nvPr>
            <p:custDataLst>
              <p:tags r:id="rId7"/>
            </p:custDataLst>
          </p:nvPr>
        </p:nvPicPr>
        <p:blipFill>
          <a:blip r:embed="rId6"/>
          <a:stretch>
            <a:fillRect/>
          </a:stretch>
        </p:blipFill>
        <p:spPr>
          <a:xfrm>
            <a:off x="7608541" y="86306"/>
            <a:ext cx="4583459" cy="1133674"/>
          </a:xfrm>
          <a:prstGeom prst="rect">
            <a:avLst/>
          </a:prstGeom>
        </p:spPr>
      </p:pic>
      <p:pic>
        <p:nvPicPr>
          <p:cNvPr id="7" name="Picture 6">
            <a:extLst>
              <a:ext uri="{FF2B5EF4-FFF2-40B4-BE49-F238E27FC236}">
                <a16:creationId xmlns:a16="http://schemas.microsoft.com/office/drawing/2014/main" id="{AFDA1A2E-CFC4-274D-AFDD-8BD1CB7707DA}"/>
              </a:ext>
            </a:extLst>
          </p:cNvPr>
          <p:cNvPicPr>
            <a:picLocks noChangeAspect="1"/>
          </p:cNvPicPr>
          <p:nvPr userDrawn="1">
            <p:custDataLst>
              <p:tags r:id="rId8"/>
            </p:custDataLst>
          </p:nvPr>
        </p:nvPicPr>
        <p:blipFill>
          <a:blip r:embed="rId2">
            <a:extLst>
              <a:ext uri="{28A0092B-C50C-407E-A947-70E740481C1C}">
                <a14:useLocalDpi xmlns:a14="http://schemas.microsoft.com/office/drawing/2010/main"/>
              </a:ext>
            </a:extLst>
          </a:blip>
          <a:stretch>
            <a:fillRect/>
          </a:stretch>
        </p:blipFill>
        <p:spPr>
          <a:xfrm>
            <a:off x="5656711" y="897538"/>
            <a:ext cx="820268" cy="820268"/>
          </a:xfrm>
          <a:prstGeom prst="rect">
            <a:avLst/>
          </a:prstGeom>
        </p:spPr>
      </p:pic>
      <p:pic>
        <p:nvPicPr>
          <p:cNvPr id="8" name="Picture 7">
            <a:extLst>
              <a:ext uri="{FF2B5EF4-FFF2-40B4-BE49-F238E27FC236}">
                <a16:creationId xmlns:a16="http://schemas.microsoft.com/office/drawing/2014/main" id="{1AD2A8E1-5C48-014E-B495-9BB3AE71885F}"/>
              </a:ext>
            </a:extLst>
          </p:cNvPr>
          <p:cNvPicPr>
            <a:picLocks noChangeAspect="1"/>
          </p:cNvPicPr>
          <p:nvPr userDrawn="1">
            <p:custDataLst>
              <p:tags r:id="rId9"/>
            </p:custDataLst>
          </p:nvPr>
        </p:nvPicPr>
        <p:blipFill>
          <a:blip r:embed="rId6"/>
          <a:stretch>
            <a:fillRect/>
          </a:stretch>
        </p:blipFill>
        <p:spPr>
          <a:xfrm>
            <a:off x="7608541" y="86306"/>
            <a:ext cx="4583459" cy="1133674"/>
          </a:xfrm>
          <a:prstGeom prst="rect">
            <a:avLst/>
          </a:prstGeom>
        </p:spPr>
      </p:pic>
    </p:spTree>
    <p:extLst>
      <p:ext uri="{BB962C8B-B14F-4D97-AF65-F5344CB8AC3E}">
        <p14:creationId xmlns:p14="http://schemas.microsoft.com/office/powerpoint/2010/main" val="3137563932"/>
      </p:ext>
    </p:extLst>
  </p:cSld>
  <p:clrMapOvr>
    <a:masterClrMapping/>
  </p:clrMapOvr>
  <p:transition>
    <p:fade/>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fullimage">
    <p:spTree>
      <p:nvGrpSpPr>
        <p:cNvPr id="1" name=""/>
        <p:cNvGrpSpPr/>
        <p:nvPr>
          <p:custDataLst>
            <p:tags r:id="rId1"/>
          </p:custDataLst>
        </p:nvPr>
      </p:nvGrpSpPr>
      <p:grpSpPr>
        <a:xfrm>
          <a:off x="0" y="0"/>
          <a:ext cx="0" cy="0"/>
        </a:xfrm>
      </p:grpSpPr>
      <p:pic>
        <p:nvPicPr>
          <p:cNvPr id="7" name="Picture 6">
            <a:extLst>
              <a:ext uri="{FF2B5EF4-FFF2-40B4-BE49-F238E27FC236}">
                <a16:creationId xmlns:a16="http://schemas.microsoft.com/office/drawing/2014/main" id="{1B28CC80-637E-FB41-AE70-07ACE7D361DC}"/>
              </a:ext>
            </a:extLst>
          </p:cNvPr>
          <p:cNvPicPr>
            <a:picLocks noChangeAspect="1"/>
          </p:cNvPicPr>
          <p:nvPr userDrawn="1">
            <p:custDataLst>
              <p:tags r:id="rId3"/>
            </p:custDataLst>
          </p:nvPr>
        </p:nvPicPr>
        <p:blipFill>
          <a:blip r:embed="rId2">
            <a:extLst>
              <a:ext uri="{28A0092B-C50C-407E-A947-70E740481C1C}">
                <a14:useLocalDpi xmlns:a14="http://schemas.microsoft.com/office/drawing/2010/main"/>
              </a:ext>
            </a:extLst>
          </a:blip>
          <a:stretch>
            <a:fillRect/>
          </a:stretch>
        </p:blipFill>
        <p:spPr>
          <a:xfrm rot="10800000">
            <a:off x="8231700" y="43219"/>
            <a:ext cx="3960300" cy="1279079"/>
          </a:xfrm>
          <a:prstGeom prst="rect">
            <a:avLst/>
          </a:prstGeom>
        </p:spPr>
      </p:pic>
    </p:spTree>
    <p:custDataLst>
      <p:tags r:id="rId4"/>
    </p:custDataLst>
    <p:extLst>
      <p:ext uri="{BB962C8B-B14F-4D97-AF65-F5344CB8AC3E}">
        <p14:creationId xmlns:p14="http://schemas.microsoft.com/office/powerpoint/2010/main" val="3775702171"/>
      </p:ext>
    </p:extLst>
  </p:cSld>
  <p:clrMapOvr>
    <a:masterClrMapping/>
  </p:clrMapOvr>
  <p:transition>
    <p:fade/>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name="1col_image right">
    <p:spTree>
      <p:nvGrpSpPr>
        <p:cNvPr id="1" name=""/>
        <p:cNvGrpSpPr/>
        <p:nvPr>
          <p:custDataLst>
            <p:tags r:id="rId1"/>
          </p:custDataLst>
        </p:nvPr>
      </p:nvGrpSpPr>
      <p:grpSpPr>
        <a:xfrm>
          <a:off x="0" y="0"/>
          <a:ext cx="0" cy="0"/>
        </a:xfrm>
      </p:grpSpPr>
      <p:sp>
        <p:nvSpPr>
          <p:cNvPr id="2" name="Content Placeholder 2">
            <a:extLst>
              <a:ext uri="{FF2B5EF4-FFF2-40B4-BE49-F238E27FC236}">
                <a16:creationId xmlns:a16="http://schemas.microsoft.com/office/drawing/2014/main" id="{0FEFFB1D-F9D0-ED4D-ABB0-36625AF9B60E}"/>
              </a:ext>
            </a:extLst>
          </p:cNvPr>
          <p:cNvSpPr>
            <a:spLocks noGrp="1"/>
          </p:cNvSpPr>
          <p:nvPr>
            <p:ph idx="20"/>
            <p:custDataLst>
              <p:tags r:id="rId2"/>
            </p:custDataLst>
          </p:nvPr>
        </p:nvSpPr>
        <p:spPr>
          <a:xfrm>
            <a:off x="640708" y="1709530"/>
            <a:ext cx="6567631" cy="4316132"/>
          </a:xfrm>
          <a:prstGeom prst="rect">
            <a:avLst/>
          </a:prstGeom>
        </p:spPr>
        <p:txBody>
          <a:bodyPr/>
          <a:lstStyle>
            <a:lvl1pPr marL="228600" indent="-228600">
              <a:lnSpc>
                <a:spcPct val="120000"/>
              </a:lnSpc>
              <a:buClr>
                <a:schemeClr val="accent1"/>
              </a:buClr>
              <a:buFont typeface="Wingdings" charset="2"/>
              <a:buChar char="§"/>
              <a:defRPr>
                <a:solidFill>
                  <a:srgbClr val="393939"/>
                </a:solidFill>
              </a:defRPr>
            </a:lvl1pPr>
            <a:lvl2pPr marL="685800" indent="-228600">
              <a:lnSpc>
                <a:spcPct val="120000"/>
              </a:lnSpc>
              <a:buClr>
                <a:schemeClr val="accent1"/>
              </a:buClr>
              <a:buFont typeface="Wingdings" charset="2"/>
              <a:buChar char="§"/>
              <a:defRPr>
                <a:solidFill>
                  <a:srgbClr val="393939"/>
                </a:solidFill>
              </a:defRPr>
            </a:lvl2pPr>
            <a:lvl3pPr marL="1143000" indent="-228600">
              <a:lnSpc>
                <a:spcPct val="120000"/>
              </a:lnSpc>
              <a:buClr>
                <a:schemeClr val="accent1"/>
              </a:buClr>
              <a:buFont typeface="Wingdings" charset="2"/>
              <a:buChar char="§"/>
              <a:defRPr>
                <a:solidFill>
                  <a:srgbClr val="393939"/>
                </a:solidFill>
              </a:defRPr>
            </a:lvl3pPr>
            <a:lvl4pPr marL="1600200" indent="-228600">
              <a:lnSpc>
                <a:spcPct val="120000"/>
              </a:lnSpc>
              <a:buClr>
                <a:schemeClr val="accent1"/>
              </a:buClr>
              <a:buFont typeface="Wingdings" charset="2"/>
              <a:buChar char="§"/>
              <a:defRPr>
                <a:solidFill>
                  <a:srgbClr val="393939"/>
                </a:solidFill>
              </a:defRPr>
            </a:lvl4pPr>
            <a:lvl5pPr marL="2057400" indent="-228600">
              <a:lnSpc>
                <a:spcPct val="120000"/>
              </a:lnSpc>
              <a:buClr>
                <a:schemeClr val="accent1"/>
              </a:buClr>
              <a:buFont typeface="Wingdings" charset="2"/>
              <a:buChar char="§"/>
              <a:defRPr>
                <a:solidFill>
                  <a:srgbClr val="393939"/>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3" name="Picture Placeholder 2">
            <a:extLst>
              <a:ext uri="{FF2B5EF4-FFF2-40B4-BE49-F238E27FC236}">
                <a16:creationId xmlns:a16="http://schemas.microsoft.com/office/drawing/2014/main" id="{451F431A-830A-D349-8CC7-01CA570B818E}"/>
              </a:ext>
            </a:extLst>
          </p:cNvPr>
          <p:cNvSpPr>
            <a:spLocks noGrp="1"/>
          </p:cNvSpPr>
          <p:nvPr>
            <p:ph type="pic" sz="quarter" idx="13" hasCustomPrompt="1"/>
            <p:custDataLst>
              <p:tags r:id="rId3"/>
            </p:custDataLst>
          </p:nvPr>
        </p:nvSpPr>
        <p:spPr>
          <a:xfrm>
            <a:off x="7467599" y="1709530"/>
            <a:ext cx="4139111" cy="4316132"/>
          </a:xfrm>
          <a:prstGeom prst="rect">
            <a:avLst/>
          </a:prstGeom>
        </p:spPr>
        <p:txBody>
          <a:bodyPr/>
          <a:lstStyle>
            <a:lvl1pPr>
              <a:defRPr baseline="0"/>
            </a:lvl1pPr>
          </a:lstStyle>
          <a:p>
            <a:r>
              <a:rPr lang="en-US"/>
              <a:t>Drag or click icon to add a picture</a:t>
            </a:r>
          </a:p>
        </p:txBody>
      </p:sp>
      <p:sp>
        <p:nvSpPr>
          <p:cNvPr id="4" name="Title Placeholder 1">
            <a:extLst>
              <a:ext uri="{FF2B5EF4-FFF2-40B4-BE49-F238E27FC236}">
                <a16:creationId xmlns:a16="http://schemas.microsoft.com/office/drawing/2014/main" id="{B14F069C-EDE2-ED4F-86D6-CB1403967C58}"/>
              </a:ext>
            </a:extLst>
          </p:cNvPr>
          <p:cNvSpPr>
            <a:spLocks noGrp="1"/>
          </p:cNvSpPr>
          <p:nvPr>
            <p:ph type="title" hasCustomPrompt="1"/>
            <p:custDataLst>
              <p:tags r:id="rId4"/>
            </p:custDataLst>
          </p:nvPr>
        </p:nvSpPr>
        <p:spPr>
          <a:xfrm>
            <a:off x="640709" y="653143"/>
            <a:ext cx="6754004" cy="709370"/>
          </a:xfrm>
          <a:prstGeom prst="rect">
            <a:avLst/>
          </a:prstGeom>
        </p:spPr>
        <p:txBody>
          <a:bodyPr vert="horz" lIns="0" tIns="0" rIns="0" bIns="0" rtlCol="0" anchor="ctr" anchorCtr="0">
            <a:noAutofit/>
          </a:bodyPr>
          <a:lstStyle>
            <a:lvl1pPr>
              <a:lnSpc>
                <a:spcPct val="100000"/>
              </a:lnSpc>
              <a:defRPr sz="3600" b="1" baseline="0">
                <a:solidFill>
                  <a:srgbClr val="373B3E"/>
                </a:solidFill>
              </a:defRPr>
            </a:lvl1pPr>
          </a:lstStyle>
          <a:p>
            <a:r>
              <a:rPr lang="en-US"/>
              <a:t>Type Slide Title Here</a:t>
            </a:r>
          </a:p>
        </p:txBody>
      </p:sp>
      <p:pic>
        <p:nvPicPr>
          <p:cNvPr id="6" name="Picture 5">
            <a:extLst>
              <a:ext uri="{FF2B5EF4-FFF2-40B4-BE49-F238E27FC236}">
                <a16:creationId xmlns:a16="http://schemas.microsoft.com/office/drawing/2014/main" id="{84312C17-01BC-F749-B505-F1BFE6C27608}"/>
              </a:ext>
            </a:extLst>
          </p:cNvPr>
          <p:cNvPicPr>
            <a:picLocks noChangeAspect="1"/>
          </p:cNvPicPr>
          <p:nvPr>
            <p:custDataLst>
              <p:tags r:id="rId6"/>
            </p:custDataLst>
          </p:nvPr>
        </p:nvPicPr>
        <p:blipFill>
          <a:blip r:embed="rId5"/>
          <a:stretch>
            <a:fillRect/>
          </a:stretch>
        </p:blipFill>
        <p:spPr>
          <a:xfrm>
            <a:off x="7608541" y="86306"/>
            <a:ext cx="4583459" cy="1133674"/>
          </a:xfrm>
          <a:prstGeom prst="rect">
            <a:avLst/>
          </a:prstGeom>
        </p:spPr>
      </p:pic>
      <p:pic>
        <p:nvPicPr>
          <p:cNvPr id="7" name="Picture 6">
            <a:extLst>
              <a:ext uri="{FF2B5EF4-FFF2-40B4-BE49-F238E27FC236}">
                <a16:creationId xmlns:a16="http://schemas.microsoft.com/office/drawing/2014/main" id="{84312C17-01BC-F749-B505-F1BFE6C27608}"/>
              </a:ext>
            </a:extLst>
          </p:cNvPr>
          <p:cNvPicPr>
            <a:picLocks noChangeAspect="1"/>
          </p:cNvPicPr>
          <p:nvPr userDrawn="1">
            <p:custDataLst>
              <p:tags r:id="rId7"/>
            </p:custDataLst>
          </p:nvPr>
        </p:nvPicPr>
        <p:blipFill>
          <a:blip r:embed="rId5"/>
          <a:stretch>
            <a:fillRect/>
          </a:stretch>
        </p:blipFill>
        <p:spPr>
          <a:xfrm>
            <a:off x="7608541" y="86306"/>
            <a:ext cx="4583459" cy="1133674"/>
          </a:xfrm>
          <a:prstGeom prst="rect">
            <a:avLst/>
          </a:prstGeom>
        </p:spPr>
      </p:pic>
    </p:spTree>
    <p:extLst>
      <p:ext uri="{BB962C8B-B14F-4D97-AF65-F5344CB8AC3E}">
        <p14:creationId xmlns:p14="http://schemas.microsoft.com/office/powerpoint/2010/main" val="2575132593"/>
      </p:ext>
    </p:extLst>
  </p:cSld>
  <p:clrMapOvr>
    <a:masterClrMapping/>
  </p:clrMapOvr>
  <p:transition>
    <p:fade/>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name="threeimages">
    <p:spTree>
      <p:nvGrpSpPr>
        <p:cNvPr id="1" name=""/>
        <p:cNvGrpSpPr/>
        <p:nvPr>
          <p:custDataLst>
            <p:tags r:id="rId1"/>
          </p:custDataLst>
        </p:nvPr>
      </p:nvGrpSpPr>
      <p:grpSpPr>
        <a:xfrm>
          <a:off x="0" y="0"/>
          <a:ext cx="0" cy="0"/>
        </a:xfrm>
      </p:grpSpPr>
      <p:sp>
        <p:nvSpPr>
          <p:cNvPr id="10" name="Picture Placeholder 21">
            <a:extLst>
              <a:ext uri="{FF2B5EF4-FFF2-40B4-BE49-F238E27FC236}">
                <a16:creationId xmlns:a16="http://schemas.microsoft.com/office/drawing/2014/main" id="{613E7454-DE17-C34F-ADB3-5AA4EDD26F72}"/>
              </a:ext>
            </a:extLst>
          </p:cNvPr>
          <p:cNvSpPr>
            <a:spLocks noGrp="1"/>
          </p:cNvSpPr>
          <p:nvPr>
            <p:ph type="pic" sz="quarter" idx="19" hasCustomPrompt="1"/>
            <p:custDataLst>
              <p:tags r:id="rId2"/>
            </p:custDataLst>
          </p:nvPr>
        </p:nvSpPr>
        <p:spPr>
          <a:xfrm>
            <a:off x="661852" y="925838"/>
            <a:ext cx="3421056" cy="4828507"/>
          </a:xfrm>
          <a:prstGeom prst="rect">
            <a:avLst/>
          </a:prstGeom>
        </p:spPr>
        <p:txBody>
          <a:bodyPr/>
          <a:lstStyle>
            <a:lvl1pPr marL="0" indent="0">
              <a:buNone/>
              <a:defRPr/>
            </a:lvl1pPr>
          </a:lstStyle>
          <a:p>
            <a:r>
              <a:rPr lang="en-US"/>
              <a:t>Add image</a:t>
            </a:r>
          </a:p>
        </p:txBody>
      </p:sp>
      <p:sp>
        <p:nvSpPr>
          <p:cNvPr id="12" name="Picture Placeholder 21">
            <a:extLst>
              <a:ext uri="{FF2B5EF4-FFF2-40B4-BE49-F238E27FC236}">
                <a16:creationId xmlns:a16="http://schemas.microsoft.com/office/drawing/2014/main" id="{3378780F-DF5C-D641-A190-D494A12B0073}"/>
              </a:ext>
            </a:extLst>
          </p:cNvPr>
          <p:cNvSpPr>
            <a:spLocks noGrp="1"/>
          </p:cNvSpPr>
          <p:nvPr>
            <p:ph type="pic" sz="quarter" idx="23" hasCustomPrompt="1"/>
            <p:custDataLst>
              <p:tags r:id="rId3"/>
            </p:custDataLst>
          </p:nvPr>
        </p:nvSpPr>
        <p:spPr>
          <a:xfrm>
            <a:off x="4209955" y="3402495"/>
            <a:ext cx="3047951" cy="2351850"/>
          </a:xfrm>
          <a:prstGeom prst="rect">
            <a:avLst/>
          </a:prstGeom>
        </p:spPr>
        <p:txBody>
          <a:bodyPr/>
          <a:lstStyle>
            <a:lvl1pPr marL="0" indent="0">
              <a:buNone/>
              <a:defRPr/>
            </a:lvl1pPr>
          </a:lstStyle>
          <a:p>
            <a:r>
              <a:rPr lang="en-US"/>
              <a:t>Add image</a:t>
            </a:r>
          </a:p>
        </p:txBody>
      </p:sp>
      <p:sp>
        <p:nvSpPr>
          <p:cNvPr id="13" name="Picture Placeholder 21">
            <a:extLst>
              <a:ext uri="{FF2B5EF4-FFF2-40B4-BE49-F238E27FC236}">
                <a16:creationId xmlns:a16="http://schemas.microsoft.com/office/drawing/2014/main" id="{F67C1FC2-E28A-5D41-8E34-0242D63D0DBD}"/>
              </a:ext>
            </a:extLst>
          </p:cNvPr>
          <p:cNvSpPr>
            <a:spLocks noGrp="1"/>
          </p:cNvSpPr>
          <p:nvPr>
            <p:ph type="pic" sz="quarter" idx="24" hasCustomPrompt="1"/>
            <p:custDataLst>
              <p:tags r:id="rId4"/>
            </p:custDataLst>
          </p:nvPr>
        </p:nvSpPr>
        <p:spPr>
          <a:xfrm>
            <a:off x="4209955" y="925838"/>
            <a:ext cx="3047951" cy="2351850"/>
          </a:xfrm>
          <a:prstGeom prst="rect">
            <a:avLst/>
          </a:prstGeom>
        </p:spPr>
        <p:txBody>
          <a:bodyPr/>
          <a:lstStyle>
            <a:lvl1pPr marL="0" indent="0">
              <a:buNone/>
              <a:defRPr/>
            </a:lvl1pPr>
          </a:lstStyle>
          <a:p>
            <a:r>
              <a:rPr lang="en-US"/>
              <a:t>Add image</a:t>
            </a:r>
          </a:p>
        </p:txBody>
      </p:sp>
      <p:sp>
        <p:nvSpPr>
          <p:cNvPr id="17" name="Title Placeholder 1">
            <a:extLst>
              <a:ext uri="{FF2B5EF4-FFF2-40B4-BE49-F238E27FC236}">
                <a16:creationId xmlns:a16="http://schemas.microsoft.com/office/drawing/2014/main" id="{064A2E90-FC19-D342-8C65-57BD2DA3C8C8}"/>
              </a:ext>
            </a:extLst>
          </p:cNvPr>
          <p:cNvSpPr>
            <a:spLocks noGrp="1"/>
          </p:cNvSpPr>
          <p:nvPr>
            <p:ph type="title" hasCustomPrompt="1"/>
            <p:custDataLst>
              <p:tags r:id="rId5"/>
            </p:custDataLst>
          </p:nvPr>
        </p:nvSpPr>
        <p:spPr>
          <a:xfrm>
            <a:off x="7541622" y="925838"/>
            <a:ext cx="3902816" cy="1016322"/>
          </a:xfrm>
          <a:prstGeom prst="rect">
            <a:avLst/>
          </a:prstGeom>
          <a:solidFill>
            <a:schemeClr val="bg1"/>
          </a:solidFill>
        </p:spPr>
        <p:txBody>
          <a:bodyPr vert="horz" lIns="0" tIns="0" rIns="0" bIns="0" rtlCol="0" anchor="ctr" anchorCtr="0">
            <a:noAutofit/>
          </a:bodyPr>
          <a:lstStyle>
            <a:lvl1pPr>
              <a:lnSpc>
                <a:spcPct val="100000"/>
              </a:lnSpc>
              <a:defRPr sz="3600" b="1" baseline="0">
                <a:solidFill>
                  <a:srgbClr val="373B3E"/>
                </a:solidFill>
              </a:defRPr>
            </a:lvl1pPr>
          </a:lstStyle>
          <a:p>
            <a:r>
              <a:rPr lang="en-US"/>
              <a:t>Type Slide Title Here</a:t>
            </a:r>
          </a:p>
        </p:txBody>
      </p:sp>
      <p:sp>
        <p:nvSpPr>
          <p:cNvPr id="18" name="Content Placeholder 3">
            <a:extLst>
              <a:ext uri="{FF2B5EF4-FFF2-40B4-BE49-F238E27FC236}">
                <a16:creationId xmlns:a16="http://schemas.microsoft.com/office/drawing/2014/main" id="{92B77018-E58C-3347-9D56-AE21CC47F5A3}"/>
              </a:ext>
            </a:extLst>
          </p:cNvPr>
          <p:cNvSpPr>
            <a:spLocks noGrp="1"/>
          </p:cNvSpPr>
          <p:nvPr>
            <p:ph sz="quarter" idx="25" hasCustomPrompt="1"/>
            <p:custDataLst>
              <p:tags r:id="rId6"/>
            </p:custDataLst>
          </p:nvPr>
        </p:nvSpPr>
        <p:spPr>
          <a:xfrm>
            <a:off x="7541622" y="2261937"/>
            <a:ext cx="3902817" cy="1046951"/>
          </a:xfrm>
          <a:prstGeom prst="rect">
            <a:avLst/>
          </a:prstGeom>
        </p:spPr>
        <p:txBody>
          <a:bodyPr lIns="0" tIns="0" rIns="0" bIns="0"/>
          <a:lstStyle>
            <a:lvl1pPr marL="0" indent="0">
              <a:lnSpc>
                <a:spcPct val="120000"/>
              </a:lnSpc>
              <a:buNone/>
              <a:defRPr sz="2400">
                <a:solidFill>
                  <a:schemeClr val="tx2"/>
                </a:solidFill>
              </a:defRPr>
            </a:lvl1pPr>
          </a:lstStyle>
          <a:p>
            <a:pPr lvl="0"/>
            <a:r>
              <a:rPr lang="en-US"/>
              <a:t>Insert subtitle here, it can go to two or three lines max.</a:t>
            </a:r>
          </a:p>
        </p:txBody>
      </p:sp>
      <p:sp>
        <p:nvSpPr>
          <p:cNvPr id="19" name="Content Placeholder 3">
            <a:extLst>
              <a:ext uri="{FF2B5EF4-FFF2-40B4-BE49-F238E27FC236}">
                <a16:creationId xmlns:a16="http://schemas.microsoft.com/office/drawing/2014/main" id="{4AF0A157-A475-CB4E-A632-5223D5F72509}"/>
              </a:ext>
            </a:extLst>
          </p:cNvPr>
          <p:cNvSpPr>
            <a:spLocks noGrp="1"/>
          </p:cNvSpPr>
          <p:nvPr>
            <p:ph sz="quarter" idx="26" hasCustomPrompt="1"/>
            <p:custDataLst>
              <p:tags r:id="rId7"/>
            </p:custDataLst>
          </p:nvPr>
        </p:nvSpPr>
        <p:spPr>
          <a:xfrm>
            <a:off x="7541621" y="4021750"/>
            <a:ext cx="3902817" cy="1704741"/>
          </a:xfrm>
          <a:prstGeom prst="rect">
            <a:avLst/>
          </a:prstGeom>
        </p:spPr>
        <p:txBody>
          <a:bodyPr lIns="0" tIns="0" rIns="0" bIns="0"/>
          <a:lstStyle>
            <a:lvl1pPr marL="0" indent="0">
              <a:lnSpc>
                <a:spcPct val="150000"/>
              </a:lnSpc>
              <a:buNone/>
              <a:defRPr sz="1800">
                <a:solidFill>
                  <a:schemeClr val="tx1"/>
                </a:solidFill>
              </a:defRPr>
            </a:lvl1pPr>
          </a:lstStyle>
          <a:p>
            <a:pPr lvl="0"/>
            <a:r>
              <a:rPr lang="en-US"/>
              <a:t>A short paragraph can go here. Lorem ipsum dolor sit amet. Lorem eso ipsum dolor sit amet, deruas consetetur sadipscing idas.</a:t>
            </a:r>
          </a:p>
        </p:txBody>
      </p:sp>
    </p:spTree>
    <p:extLst>
      <p:ext uri="{BB962C8B-B14F-4D97-AF65-F5344CB8AC3E}">
        <p14:creationId xmlns:p14="http://schemas.microsoft.com/office/powerpoint/2010/main" val="563178523"/>
      </p:ext>
    </p:extLst>
  </p:cSld>
  <p:clrMapOvr>
    <a:masterClrMapping/>
  </p:clrMapOvr>
  <p:transition>
    <p:fade/>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name="6_images">
    <p:spTree>
      <p:nvGrpSpPr>
        <p:cNvPr id="1" name=""/>
        <p:cNvGrpSpPr/>
        <p:nvPr>
          <p:custDataLst>
            <p:tags r:id="rId1"/>
          </p:custDataLst>
        </p:nvPr>
      </p:nvGrpSpPr>
      <p:grpSpPr>
        <a:xfrm>
          <a:off x="0" y="0"/>
          <a:ext cx="0" cy="0"/>
        </a:xfrm>
      </p:grpSpPr>
      <p:sp>
        <p:nvSpPr>
          <p:cNvPr id="19" name="Content Placeholder 3">
            <a:extLst>
              <a:ext uri="{FF2B5EF4-FFF2-40B4-BE49-F238E27FC236}">
                <a16:creationId xmlns:a16="http://schemas.microsoft.com/office/drawing/2014/main" id="{7908A660-0A9D-4449-8418-DDBB43FA8E24}"/>
              </a:ext>
            </a:extLst>
          </p:cNvPr>
          <p:cNvSpPr>
            <a:spLocks noGrp="1"/>
          </p:cNvSpPr>
          <p:nvPr>
            <p:ph sz="quarter" idx="26" hasCustomPrompt="1"/>
            <p:custDataLst>
              <p:tags r:id="rId2"/>
            </p:custDataLst>
          </p:nvPr>
        </p:nvSpPr>
        <p:spPr>
          <a:xfrm>
            <a:off x="644878" y="2388304"/>
            <a:ext cx="3301482" cy="1046951"/>
          </a:xfrm>
          <a:prstGeom prst="rect">
            <a:avLst/>
          </a:prstGeom>
        </p:spPr>
        <p:txBody>
          <a:bodyPr lIns="0" tIns="0" rIns="0" bIns="0"/>
          <a:lstStyle>
            <a:lvl1pPr marL="0" indent="0">
              <a:lnSpc>
                <a:spcPct val="120000"/>
              </a:lnSpc>
              <a:buNone/>
              <a:defRPr sz="2400">
                <a:solidFill>
                  <a:schemeClr val="tx2"/>
                </a:solidFill>
              </a:defRPr>
            </a:lvl1pPr>
          </a:lstStyle>
          <a:p>
            <a:pPr lvl="0"/>
            <a:r>
              <a:rPr lang="en-US"/>
              <a:t>Insert subtitle here, it can go to two lines max.</a:t>
            </a:r>
          </a:p>
        </p:txBody>
      </p:sp>
      <p:sp>
        <p:nvSpPr>
          <p:cNvPr id="20" name="Content Placeholder 3">
            <a:extLst>
              <a:ext uri="{FF2B5EF4-FFF2-40B4-BE49-F238E27FC236}">
                <a16:creationId xmlns:a16="http://schemas.microsoft.com/office/drawing/2014/main" id="{232F4E67-353D-3640-85A2-DF6B99CCEADC}"/>
              </a:ext>
            </a:extLst>
          </p:cNvPr>
          <p:cNvSpPr>
            <a:spLocks noGrp="1"/>
          </p:cNvSpPr>
          <p:nvPr>
            <p:ph sz="quarter" idx="27" hasCustomPrompt="1"/>
            <p:custDataLst>
              <p:tags r:id="rId3"/>
            </p:custDataLst>
          </p:nvPr>
        </p:nvSpPr>
        <p:spPr>
          <a:xfrm>
            <a:off x="644877" y="3793806"/>
            <a:ext cx="3301482" cy="2039103"/>
          </a:xfrm>
          <a:prstGeom prst="rect">
            <a:avLst/>
          </a:prstGeom>
        </p:spPr>
        <p:txBody>
          <a:bodyPr lIns="0" tIns="0" rIns="0" bIns="0"/>
          <a:lstStyle>
            <a:lvl1pPr marL="0" indent="0">
              <a:lnSpc>
                <a:spcPct val="150000"/>
              </a:lnSpc>
              <a:buNone/>
              <a:defRPr sz="1800">
                <a:solidFill>
                  <a:schemeClr val="tx1"/>
                </a:solidFill>
              </a:defRPr>
            </a:lvl1pPr>
          </a:lstStyle>
          <a:p>
            <a:pPr lvl="0"/>
            <a:r>
              <a:rPr lang="en-US"/>
              <a:t>A short paragraph can go here. Lorem ipsum dolor sit amet. Lorem eso ipsum dolor sit amet, deruas consetetur sadipscing idas.</a:t>
            </a:r>
          </a:p>
        </p:txBody>
      </p:sp>
      <p:sp>
        <p:nvSpPr>
          <p:cNvPr id="21" name="Title Placeholder 1">
            <a:extLst>
              <a:ext uri="{FF2B5EF4-FFF2-40B4-BE49-F238E27FC236}">
                <a16:creationId xmlns:a16="http://schemas.microsoft.com/office/drawing/2014/main" id="{635EA118-5162-CF49-A70D-EBE576B61170}"/>
              </a:ext>
            </a:extLst>
          </p:cNvPr>
          <p:cNvSpPr>
            <a:spLocks noGrp="1"/>
          </p:cNvSpPr>
          <p:nvPr>
            <p:ph type="title" hasCustomPrompt="1"/>
            <p:custDataLst>
              <p:tags r:id="rId4"/>
            </p:custDataLst>
          </p:nvPr>
        </p:nvSpPr>
        <p:spPr>
          <a:xfrm>
            <a:off x="644877" y="925838"/>
            <a:ext cx="3301482" cy="1016322"/>
          </a:xfrm>
          <a:prstGeom prst="rect">
            <a:avLst/>
          </a:prstGeom>
          <a:solidFill>
            <a:schemeClr val="bg1"/>
          </a:solidFill>
        </p:spPr>
        <p:txBody>
          <a:bodyPr vert="horz" lIns="0" tIns="0" rIns="0" bIns="0" rtlCol="0" anchor="ctr" anchorCtr="0">
            <a:noAutofit/>
          </a:bodyPr>
          <a:lstStyle>
            <a:lvl1pPr>
              <a:lnSpc>
                <a:spcPct val="100000"/>
              </a:lnSpc>
              <a:defRPr sz="3600" b="1" baseline="0">
                <a:solidFill>
                  <a:srgbClr val="373B3E"/>
                </a:solidFill>
              </a:defRPr>
            </a:lvl1pPr>
          </a:lstStyle>
          <a:p>
            <a:r>
              <a:rPr lang="en-US"/>
              <a:t>Type Slide Title Here</a:t>
            </a:r>
          </a:p>
        </p:txBody>
      </p:sp>
      <p:sp>
        <p:nvSpPr>
          <p:cNvPr id="24" name="Picture Placeholder 21">
            <a:extLst>
              <a:ext uri="{FF2B5EF4-FFF2-40B4-BE49-F238E27FC236}">
                <a16:creationId xmlns:a16="http://schemas.microsoft.com/office/drawing/2014/main" id="{25B04869-6AF6-574C-8570-A284A6DDDD99}"/>
              </a:ext>
            </a:extLst>
          </p:cNvPr>
          <p:cNvSpPr>
            <a:spLocks noGrp="1"/>
          </p:cNvSpPr>
          <p:nvPr>
            <p:ph type="pic" sz="quarter" idx="29" hasCustomPrompt="1"/>
            <p:custDataLst>
              <p:tags r:id="rId5"/>
            </p:custDataLst>
          </p:nvPr>
        </p:nvSpPr>
        <p:spPr>
          <a:xfrm>
            <a:off x="4308529" y="0"/>
            <a:ext cx="2539137" cy="2209267"/>
          </a:xfrm>
          <a:prstGeom prst="rect">
            <a:avLst/>
          </a:prstGeom>
        </p:spPr>
        <p:txBody>
          <a:bodyPr/>
          <a:lstStyle>
            <a:lvl1pPr marL="0" indent="0">
              <a:buNone/>
              <a:defRPr/>
            </a:lvl1pPr>
          </a:lstStyle>
          <a:p>
            <a:r>
              <a:rPr lang="en-US"/>
              <a:t>Add image</a:t>
            </a:r>
          </a:p>
        </p:txBody>
      </p:sp>
      <p:sp>
        <p:nvSpPr>
          <p:cNvPr id="25" name="Picture Placeholder 21">
            <a:extLst>
              <a:ext uri="{FF2B5EF4-FFF2-40B4-BE49-F238E27FC236}">
                <a16:creationId xmlns:a16="http://schemas.microsoft.com/office/drawing/2014/main" id="{DB73E434-D1C8-4941-8A2F-C92DD5E5CD03}"/>
              </a:ext>
            </a:extLst>
          </p:cNvPr>
          <p:cNvSpPr>
            <a:spLocks noGrp="1"/>
          </p:cNvSpPr>
          <p:nvPr>
            <p:ph type="pic" sz="quarter" idx="28" hasCustomPrompt="1"/>
            <p:custDataLst>
              <p:tags r:id="rId6"/>
            </p:custDataLst>
          </p:nvPr>
        </p:nvSpPr>
        <p:spPr>
          <a:xfrm>
            <a:off x="4308529" y="2366592"/>
            <a:ext cx="2539137" cy="4491408"/>
          </a:xfrm>
          <a:prstGeom prst="rect">
            <a:avLst/>
          </a:prstGeom>
        </p:spPr>
        <p:txBody>
          <a:bodyPr/>
          <a:lstStyle>
            <a:lvl1pPr marL="0" indent="0">
              <a:buNone/>
              <a:defRPr/>
            </a:lvl1pPr>
          </a:lstStyle>
          <a:p>
            <a:r>
              <a:rPr lang="en-US"/>
              <a:t>Add image</a:t>
            </a:r>
          </a:p>
        </p:txBody>
      </p:sp>
      <p:sp>
        <p:nvSpPr>
          <p:cNvPr id="28" name="Picture Placeholder 21">
            <a:extLst>
              <a:ext uri="{FF2B5EF4-FFF2-40B4-BE49-F238E27FC236}">
                <a16:creationId xmlns:a16="http://schemas.microsoft.com/office/drawing/2014/main" id="{E1220836-9B15-F742-B385-186510E261EB}"/>
              </a:ext>
            </a:extLst>
          </p:cNvPr>
          <p:cNvSpPr>
            <a:spLocks noGrp="1"/>
          </p:cNvSpPr>
          <p:nvPr>
            <p:ph type="pic" sz="quarter" idx="30" hasCustomPrompt="1"/>
            <p:custDataLst>
              <p:tags r:id="rId7"/>
            </p:custDataLst>
          </p:nvPr>
        </p:nvSpPr>
        <p:spPr>
          <a:xfrm>
            <a:off x="6980696" y="4648733"/>
            <a:ext cx="2539137" cy="2209267"/>
          </a:xfrm>
          <a:prstGeom prst="rect">
            <a:avLst/>
          </a:prstGeom>
        </p:spPr>
        <p:txBody>
          <a:bodyPr/>
          <a:lstStyle>
            <a:lvl1pPr marL="0" indent="0">
              <a:buNone/>
              <a:defRPr/>
            </a:lvl1pPr>
          </a:lstStyle>
          <a:p>
            <a:r>
              <a:rPr lang="en-US"/>
              <a:t>Add image</a:t>
            </a:r>
          </a:p>
        </p:txBody>
      </p:sp>
      <p:sp>
        <p:nvSpPr>
          <p:cNvPr id="29" name="Picture Placeholder 21">
            <a:extLst>
              <a:ext uri="{FF2B5EF4-FFF2-40B4-BE49-F238E27FC236}">
                <a16:creationId xmlns:a16="http://schemas.microsoft.com/office/drawing/2014/main" id="{257A00B5-4818-0442-A7FE-2A3DBB578097}"/>
              </a:ext>
            </a:extLst>
          </p:cNvPr>
          <p:cNvSpPr>
            <a:spLocks noGrp="1"/>
          </p:cNvSpPr>
          <p:nvPr>
            <p:ph type="pic" sz="quarter" idx="31" hasCustomPrompt="1"/>
            <p:custDataLst>
              <p:tags r:id="rId8"/>
            </p:custDataLst>
          </p:nvPr>
        </p:nvSpPr>
        <p:spPr>
          <a:xfrm>
            <a:off x="6980696" y="0"/>
            <a:ext cx="2539137" cy="4491408"/>
          </a:xfrm>
          <a:prstGeom prst="rect">
            <a:avLst/>
          </a:prstGeom>
        </p:spPr>
        <p:txBody>
          <a:bodyPr/>
          <a:lstStyle>
            <a:lvl1pPr marL="0" indent="0">
              <a:buNone/>
              <a:defRPr/>
            </a:lvl1pPr>
          </a:lstStyle>
          <a:p>
            <a:r>
              <a:rPr lang="en-US"/>
              <a:t>Add image</a:t>
            </a:r>
          </a:p>
        </p:txBody>
      </p:sp>
      <p:sp>
        <p:nvSpPr>
          <p:cNvPr id="30" name="Picture Placeholder 21">
            <a:extLst>
              <a:ext uri="{FF2B5EF4-FFF2-40B4-BE49-F238E27FC236}">
                <a16:creationId xmlns:a16="http://schemas.microsoft.com/office/drawing/2014/main" id="{CCBE8214-EEFA-2C47-97A2-9D4143847186}"/>
              </a:ext>
            </a:extLst>
          </p:cNvPr>
          <p:cNvSpPr>
            <a:spLocks noGrp="1"/>
          </p:cNvSpPr>
          <p:nvPr>
            <p:ph type="pic" sz="quarter" idx="32" hasCustomPrompt="1"/>
            <p:custDataLst>
              <p:tags r:id="rId9"/>
            </p:custDataLst>
          </p:nvPr>
        </p:nvSpPr>
        <p:spPr>
          <a:xfrm>
            <a:off x="9652863" y="4014062"/>
            <a:ext cx="2539137" cy="2843938"/>
          </a:xfrm>
          <a:prstGeom prst="rect">
            <a:avLst/>
          </a:prstGeom>
        </p:spPr>
        <p:txBody>
          <a:bodyPr/>
          <a:lstStyle>
            <a:lvl1pPr marL="0" indent="0">
              <a:buNone/>
              <a:defRPr/>
            </a:lvl1pPr>
          </a:lstStyle>
          <a:p>
            <a:r>
              <a:rPr lang="en-US"/>
              <a:t>Add image</a:t>
            </a:r>
          </a:p>
        </p:txBody>
      </p:sp>
      <p:sp>
        <p:nvSpPr>
          <p:cNvPr id="31" name="Picture Placeholder 21">
            <a:extLst>
              <a:ext uri="{FF2B5EF4-FFF2-40B4-BE49-F238E27FC236}">
                <a16:creationId xmlns:a16="http://schemas.microsoft.com/office/drawing/2014/main" id="{9DBEAF8C-478C-0044-9E11-81C52D917E28}"/>
              </a:ext>
            </a:extLst>
          </p:cNvPr>
          <p:cNvSpPr>
            <a:spLocks noGrp="1"/>
          </p:cNvSpPr>
          <p:nvPr>
            <p:ph type="pic" sz="quarter" idx="33" hasCustomPrompt="1"/>
            <p:custDataLst>
              <p:tags r:id="rId10"/>
            </p:custDataLst>
          </p:nvPr>
        </p:nvSpPr>
        <p:spPr>
          <a:xfrm>
            <a:off x="9652863" y="0"/>
            <a:ext cx="2539137" cy="3868895"/>
          </a:xfrm>
          <a:prstGeom prst="rect">
            <a:avLst/>
          </a:prstGeom>
        </p:spPr>
        <p:txBody>
          <a:bodyPr/>
          <a:lstStyle>
            <a:lvl1pPr marL="0" indent="0">
              <a:buNone/>
              <a:defRPr/>
            </a:lvl1pPr>
          </a:lstStyle>
          <a:p>
            <a:r>
              <a:rPr lang="en-US"/>
              <a:t>Add image</a:t>
            </a:r>
          </a:p>
        </p:txBody>
      </p:sp>
    </p:spTree>
    <p:extLst>
      <p:ext uri="{BB962C8B-B14F-4D97-AF65-F5344CB8AC3E}">
        <p14:creationId xmlns:p14="http://schemas.microsoft.com/office/powerpoint/2010/main" val="1450787716"/>
      </p:ext>
    </p:extLst>
  </p:cSld>
  <p:clrMapOvr>
    <a:masterClrMapping/>
  </p:clrMapOvr>
  <p:transition>
    <p:fade/>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name="7_Custom Layout_icon">
    <p:spTree>
      <p:nvGrpSpPr>
        <p:cNvPr id="1" name=""/>
        <p:cNvGrpSpPr/>
        <p:nvPr>
          <p:custDataLst>
            <p:tags r:id="rId1"/>
          </p:custDataLst>
        </p:nvPr>
      </p:nvGrpSpPr>
      <p:grpSpPr>
        <a:xfrm>
          <a:off x="0" y="0"/>
          <a:ext cx="0" cy="0"/>
        </a:xfrm>
      </p:grpSpPr>
      <p:sp>
        <p:nvSpPr>
          <p:cNvPr id="2" name="Content Placeholder 2">
            <a:extLst>
              <a:ext uri="{FF2B5EF4-FFF2-40B4-BE49-F238E27FC236}">
                <a16:creationId xmlns:a16="http://schemas.microsoft.com/office/drawing/2014/main" id="{8804497F-3D04-CD46-87D8-1FB9124BC9BB}"/>
              </a:ext>
            </a:extLst>
          </p:cNvPr>
          <p:cNvSpPr>
            <a:spLocks noGrp="1"/>
          </p:cNvSpPr>
          <p:nvPr>
            <p:ph idx="20"/>
            <p:custDataLst>
              <p:tags r:id="rId2"/>
            </p:custDataLst>
          </p:nvPr>
        </p:nvSpPr>
        <p:spPr>
          <a:xfrm>
            <a:off x="3146961" y="1602377"/>
            <a:ext cx="8459750" cy="4434484"/>
          </a:xfrm>
          <a:prstGeom prst="rect">
            <a:avLst/>
          </a:prstGeom>
        </p:spPr>
        <p:txBody>
          <a:bodyPr/>
          <a:lstStyle>
            <a:lvl1pPr marL="228600" indent="-228600">
              <a:lnSpc>
                <a:spcPct val="120000"/>
              </a:lnSpc>
              <a:buClr>
                <a:schemeClr val="accent1"/>
              </a:buClr>
              <a:buFont typeface="Wingdings" charset="2"/>
              <a:buChar char="§"/>
              <a:defRPr>
                <a:solidFill>
                  <a:srgbClr val="393939"/>
                </a:solidFill>
              </a:defRPr>
            </a:lvl1pPr>
            <a:lvl2pPr marL="685800" indent="-228600">
              <a:lnSpc>
                <a:spcPct val="120000"/>
              </a:lnSpc>
              <a:buClr>
                <a:schemeClr val="accent1"/>
              </a:buClr>
              <a:buFont typeface="Wingdings" charset="2"/>
              <a:buChar char="§"/>
              <a:defRPr>
                <a:solidFill>
                  <a:srgbClr val="393939"/>
                </a:solidFill>
              </a:defRPr>
            </a:lvl2pPr>
            <a:lvl3pPr marL="1143000" indent="-228600">
              <a:lnSpc>
                <a:spcPct val="120000"/>
              </a:lnSpc>
              <a:buClr>
                <a:schemeClr val="accent1"/>
              </a:buClr>
              <a:buFont typeface="Wingdings" charset="2"/>
              <a:buChar char="§"/>
              <a:defRPr>
                <a:solidFill>
                  <a:srgbClr val="393939"/>
                </a:solidFill>
              </a:defRPr>
            </a:lvl3pPr>
            <a:lvl4pPr marL="1600200" indent="-228600">
              <a:lnSpc>
                <a:spcPct val="120000"/>
              </a:lnSpc>
              <a:buClr>
                <a:schemeClr val="accent1"/>
              </a:buClr>
              <a:buFont typeface="Wingdings" charset="2"/>
              <a:buChar char="§"/>
              <a:defRPr>
                <a:solidFill>
                  <a:srgbClr val="393939"/>
                </a:solidFill>
              </a:defRPr>
            </a:lvl4pPr>
            <a:lvl5pPr marL="2057400" indent="-228600">
              <a:lnSpc>
                <a:spcPct val="120000"/>
              </a:lnSpc>
              <a:buClr>
                <a:schemeClr val="accent1"/>
              </a:buClr>
              <a:buFont typeface="Wingdings" charset="2"/>
              <a:buChar char="§"/>
              <a:defRPr>
                <a:solidFill>
                  <a:srgbClr val="393939"/>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3" name="Picture Placeholder 2">
            <a:extLst>
              <a:ext uri="{FF2B5EF4-FFF2-40B4-BE49-F238E27FC236}">
                <a16:creationId xmlns:a16="http://schemas.microsoft.com/office/drawing/2014/main" id="{426DCA53-7F46-854F-A5C0-3F6701CB8DB9}"/>
              </a:ext>
            </a:extLst>
          </p:cNvPr>
          <p:cNvSpPr>
            <a:spLocks noGrp="1"/>
          </p:cNvSpPr>
          <p:nvPr>
            <p:ph type="pic" sz="quarter" idx="13" hasCustomPrompt="1"/>
            <p:custDataLst>
              <p:tags r:id="rId3"/>
            </p:custDataLst>
          </p:nvPr>
        </p:nvSpPr>
        <p:spPr>
          <a:xfrm>
            <a:off x="640708" y="1602377"/>
            <a:ext cx="2209370" cy="1673798"/>
          </a:xfrm>
          <a:prstGeom prst="rect">
            <a:avLst/>
          </a:prstGeom>
        </p:spPr>
        <p:txBody>
          <a:bodyPr/>
          <a:lstStyle>
            <a:lvl1pPr>
              <a:defRPr baseline="0"/>
            </a:lvl1pPr>
          </a:lstStyle>
          <a:p>
            <a:r>
              <a:rPr lang="en-US"/>
              <a:t>Drag or click icon to add a picture</a:t>
            </a:r>
          </a:p>
        </p:txBody>
      </p:sp>
      <p:sp>
        <p:nvSpPr>
          <p:cNvPr id="4" name="Title Placeholder 1">
            <a:extLst>
              <a:ext uri="{FF2B5EF4-FFF2-40B4-BE49-F238E27FC236}">
                <a16:creationId xmlns:a16="http://schemas.microsoft.com/office/drawing/2014/main" id="{6A5D69D4-1AB8-DB40-A99B-559589291C03}"/>
              </a:ext>
            </a:extLst>
          </p:cNvPr>
          <p:cNvSpPr>
            <a:spLocks noGrp="1"/>
          </p:cNvSpPr>
          <p:nvPr>
            <p:ph type="title" hasCustomPrompt="1"/>
            <p:custDataLst>
              <p:tags r:id="rId4"/>
            </p:custDataLst>
          </p:nvPr>
        </p:nvSpPr>
        <p:spPr>
          <a:xfrm>
            <a:off x="640709" y="653143"/>
            <a:ext cx="6754004" cy="709370"/>
          </a:xfrm>
          <a:prstGeom prst="rect">
            <a:avLst/>
          </a:prstGeom>
        </p:spPr>
        <p:txBody>
          <a:bodyPr vert="horz" lIns="0" tIns="0" rIns="0" bIns="0" rtlCol="0" anchor="ctr" anchorCtr="0">
            <a:noAutofit/>
          </a:bodyPr>
          <a:lstStyle>
            <a:lvl1pPr>
              <a:lnSpc>
                <a:spcPct val="100000"/>
              </a:lnSpc>
              <a:defRPr sz="3600" b="1" baseline="0">
                <a:solidFill>
                  <a:srgbClr val="373B3E"/>
                </a:solidFill>
              </a:defRPr>
            </a:lvl1pPr>
          </a:lstStyle>
          <a:p>
            <a:r>
              <a:rPr lang="en-US"/>
              <a:t>Type Slide Title Here</a:t>
            </a:r>
          </a:p>
        </p:txBody>
      </p:sp>
    </p:spTree>
    <p:extLst>
      <p:ext uri="{BB962C8B-B14F-4D97-AF65-F5344CB8AC3E}">
        <p14:creationId xmlns:p14="http://schemas.microsoft.com/office/powerpoint/2010/main" val="861470564"/>
      </p:ext>
    </p:extLst>
  </p:cSld>
  <p:clrMapOvr>
    <a:masterClrMapping/>
  </p:clrMapOvr>
  <p:transition>
    <p:fade/>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name="title fulltext">
    <p:spTree>
      <p:nvGrpSpPr>
        <p:cNvPr id="1" name=""/>
        <p:cNvGrpSpPr/>
        <p:nvPr>
          <p:custDataLst>
            <p:tags r:id="rId1"/>
          </p:custDataLst>
        </p:nvPr>
      </p:nvGrpSpPr>
      <p:grpSpPr>
        <a:xfrm>
          <a:off x="0" y="0"/>
          <a:ext cx="0" cy="0"/>
        </a:xfrm>
      </p:grpSpPr>
      <p:sp>
        <p:nvSpPr>
          <p:cNvPr id="8" name="Title Placeholder 1">
            <a:extLst>
              <a:ext uri="{FF2B5EF4-FFF2-40B4-BE49-F238E27FC236}">
                <a16:creationId xmlns:a16="http://schemas.microsoft.com/office/drawing/2014/main" id="{1C4EE895-E212-4946-BC4C-A6F6AF9CC599}"/>
              </a:ext>
            </a:extLst>
          </p:cNvPr>
          <p:cNvSpPr>
            <a:spLocks noGrp="1"/>
          </p:cNvSpPr>
          <p:nvPr>
            <p:ph type="title" hasCustomPrompt="1"/>
            <p:custDataLst>
              <p:tags r:id="rId2"/>
            </p:custDataLst>
          </p:nvPr>
        </p:nvSpPr>
        <p:spPr>
          <a:xfrm>
            <a:off x="640709" y="653143"/>
            <a:ext cx="10944274" cy="709370"/>
          </a:xfrm>
          <a:prstGeom prst="rect">
            <a:avLst/>
          </a:prstGeom>
        </p:spPr>
        <p:txBody>
          <a:bodyPr vert="horz" lIns="0" tIns="0" rIns="0" bIns="0" rtlCol="0" anchor="ctr" anchorCtr="0">
            <a:noAutofit/>
          </a:bodyPr>
          <a:lstStyle>
            <a:lvl1pPr>
              <a:lnSpc>
                <a:spcPct val="100000"/>
              </a:lnSpc>
              <a:defRPr sz="3600" b="1" baseline="0">
                <a:solidFill>
                  <a:srgbClr val="373B3E"/>
                </a:solidFill>
              </a:defRPr>
            </a:lvl1pPr>
          </a:lstStyle>
          <a:p>
            <a:r>
              <a:rPr lang="en-US"/>
              <a:t>Type Slide Title Here</a:t>
            </a:r>
          </a:p>
        </p:txBody>
      </p:sp>
      <p:sp>
        <p:nvSpPr>
          <p:cNvPr id="9" name="Content Placeholder 2">
            <a:extLst>
              <a:ext uri="{FF2B5EF4-FFF2-40B4-BE49-F238E27FC236}">
                <a16:creationId xmlns:a16="http://schemas.microsoft.com/office/drawing/2014/main" id="{22A52D54-CE78-9741-9645-291B4100209B}"/>
              </a:ext>
            </a:extLst>
          </p:cNvPr>
          <p:cNvSpPr>
            <a:spLocks noGrp="1"/>
          </p:cNvSpPr>
          <p:nvPr>
            <p:ph idx="20" hasCustomPrompt="1"/>
            <p:custDataLst>
              <p:tags r:id="rId3"/>
            </p:custDataLst>
          </p:nvPr>
        </p:nvSpPr>
        <p:spPr>
          <a:xfrm>
            <a:off x="640708" y="1663338"/>
            <a:ext cx="10944275" cy="4203102"/>
          </a:xfrm>
          <a:prstGeom prst="rect">
            <a:avLst/>
          </a:prstGeom>
        </p:spPr>
        <p:txBody>
          <a:bodyPr lIns="0" tIns="0" rIns="0" bIns="0"/>
          <a:lstStyle>
            <a:lvl1pPr marL="228600" indent="-228600">
              <a:lnSpc>
                <a:spcPct val="120000"/>
              </a:lnSpc>
              <a:buClr>
                <a:schemeClr val="accent1"/>
              </a:buClr>
              <a:buFont typeface="Wingdings" charset="2"/>
              <a:buChar char="§"/>
              <a:defRPr sz="2400">
                <a:solidFill>
                  <a:srgbClr val="393939"/>
                </a:solidFill>
              </a:defRPr>
            </a:lvl1pPr>
            <a:lvl2pPr marL="685800" indent="-228600">
              <a:lnSpc>
                <a:spcPct val="120000"/>
              </a:lnSpc>
              <a:buClr>
                <a:schemeClr val="accent1"/>
              </a:buClr>
              <a:buFont typeface="Wingdings" charset="2"/>
              <a:buChar char="§"/>
              <a:defRPr sz="2000">
                <a:solidFill>
                  <a:srgbClr val="393939"/>
                </a:solidFill>
              </a:defRPr>
            </a:lvl2pPr>
            <a:lvl3pPr marL="1143000" indent="-228600">
              <a:lnSpc>
                <a:spcPct val="120000"/>
              </a:lnSpc>
              <a:buClr>
                <a:schemeClr val="accent1"/>
              </a:buClr>
              <a:buFont typeface="Wingdings" charset="2"/>
              <a:buChar char="§"/>
              <a:defRPr sz="1800">
                <a:solidFill>
                  <a:srgbClr val="393939"/>
                </a:solidFill>
              </a:defRPr>
            </a:lvl3pPr>
            <a:lvl4pPr marL="1600200" indent="-228600">
              <a:lnSpc>
                <a:spcPct val="120000"/>
              </a:lnSpc>
              <a:buClr>
                <a:schemeClr val="accent1"/>
              </a:buClr>
              <a:buFont typeface="Wingdings" charset="2"/>
              <a:buChar char="§"/>
              <a:defRPr sz="1600">
                <a:solidFill>
                  <a:srgbClr val="393939"/>
                </a:solidFill>
              </a:defRPr>
            </a:lvl4pPr>
            <a:lvl5pPr marL="2057400" indent="-228600">
              <a:lnSpc>
                <a:spcPct val="120000"/>
              </a:lnSpc>
              <a:buClr>
                <a:schemeClr val="accent1"/>
              </a:buClr>
              <a:buFont typeface="Wingdings" charset="2"/>
              <a:buChar char="§"/>
              <a:defRPr sz="1600">
                <a:solidFill>
                  <a:srgbClr val="393939"/>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1B28CC80-637E-FB41-AE70-07ACE7D361DC}"/>
              </a:ext>
            </a:extLst>
          </p:cNvPr>
          <p:cNvPicPr>
            <a:picLocks noChangeAspect="1"/>
          </p:cNvPicPr>
          <p:nvPr>
            <p:custDataLst>
              <p:tags r:id="rId5"/>
            </p:custDataLst>
          </p:nvPr>
        </p:nvPicPr>
        <p:blipFill>
          <a:blip r:embed="rId4">
            <a:extLst>
              <a:ext uri="{28A0092B-C50C-407E-A947-70E740481C1C}">
                <a14:useLocalDpi xmlns:a14="http://schemas.microsoft.com/office/drawing/2010/main"/>
              </a:ext>
            </a:extLst>
          </a:blip>
          <a:stretch>
            <a:fillRect/>
          </a:stretch>
        </p:blipFill>
        <p:spPr>
          <a:xfrm rot="10800000">
            <a:off x="8231700" y="43219"/>
            <a:ext cx="3960300" cy="1279079"/>
          </a:xfrm>
          <a:prstGeom prst="rect">
            <a:avLst/>
          </a:prstGeom>
        </p:spPr>
      </p:pic>
      <p:pic>
        <p:nvPicPr>
          <p:cNvPr id="5" name="Picture 4">
            <a:extLst>
              <a:ext uri="{FF2B5EF4-FFF2-40B4-BE49-F238E27FC236}">
                <a16:creationId xmlns:a16="http://schemas.microsoft.com/office/drawing/2014/main" id="{1B28CC80-637E-FB41-AE70-07ACE7D361DC}"/>
              </a:ext>
            </a:extLst>
          </p:cNvPr>
          <p:cNvPicPr>
            <a:picLocks noChangeAspect="1"/>
          </p:cNvPicPr>
          <p:nvPr userDrawn="1">
            <p:custDataLst>
              <p:tags r:id="rId6"/>
            </p:custDataLst>
          </p:nvPr>
        </p:nvPicPr>
        <p:blipFill>
          <a:blip r:embed="rId4">
            <a:extLst>
              <a:ext uri="{28A0092B-C50C-407E-A947-70E740481C1C}">
                <a14:useLocalDpi xmlns:a14="http://schemas.microsoft.com/office/drawing/2010/main"/>
              </a:ext>
            </a:extLst>
          </a:blip>
          <a:stretch>
            <a:fillRect/>
          </a:stretch>
        </p:blipFill>
        <p:spPr>
          <a:xfrm rot="10800000">
            <a:off x="8231700" y="43219"/>
            <a:ext cx="3960300" cy="1279079"/>
          </a:xfrm>
          <a:prstGeom prst="rect">
            <a:avLst/>
          </a:prstGeom>
        </p:spPr>
      </p:pic>
    </p:spTree>
    <p:extLst>
      <p:ext uri="{BB962C8B-B14F-4D97-AF65-F5344CB8AC3E}">
        <p14:creationId xmlns:p14="http://schemas.microsoft.com/office/powerpoint/2010/main" val="3325062866"/>
      </p:ext>
    </p:extLst>
  </p:cSld>
  <p:clrMapOvr>
    <a:masterClrMapping/>
  </p:clrMapOvr>
  <p:transition>
    <p:fade/>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name="11_Custom Layout">
    <p:spTree>
      <p:nvGrpSpPr>
        <p:cNvPr id="1" name=""/>
        <p:cNvGrpSpPr/>
        <p:nvPr>
          <p:custDataLst>
            <p:tags r:id="rId1"/>
          </p:custDataLst>
        </p:nvPr>
      </p:nvGrpSpPr>
      <p:grpSpPr>
        <a:xfrm>
          <a:off x="0" y="0"/>
          <a:ext cx="0" cy="0"/>
        </a:xfrm>
      </p:grpSpPr>
      <p:sp>
        <p:nvSpPr>
          <p:cNvPr id="3" name="Title Placeholder 1">
            <a:extLst>
              <a:ext uri="{FF2B5EF4-FFF2-40B4-BE49-F238E27FC236}">
                <a16:creationId xmlns:a16="http://schemas.microsoft.com/office/drawing/2014/main" id="{E744B366-0C92-3A47-8D5A-433F25FE88F5}"/>
              </a:ext>
            </a:extLst>
          </p:cNvPr>
          <p:cNvSpPr>
            <a:spLocks noGrp="1"/>
          </p:cNvSpPr>
          <p:nvPr>
            <p:ph type="title" hasCustomPrompt="1"/>
            <p:custDataLst>
              <p:tags r:id="rId2"/>
            </p:custDataLst>
          </p:nvPr>
        </p:nvSpPr>
        <p:spPr>
          <a:xfrm>
            <a:off x="640708" y="768591"/>
            <a:ext cx="10966003" cy="511338"/>
          </a:xfrm>
          <a:prstGeom prst="rect">
            <a:avLst/>
          </a:prstGeom>
        </p:spPr>
        <p:txBody>
          <a:bodyPr vert="horz" lIns="0" tIns="0" rIns="0" bIns="0" rtlCol="0" anchor="t" anchorCtr="0">
            <a:noAutofit/>
          </a:bodyPr>
          <a:lstStyle>
            <a:lvl1pPr>
              <a:lnSpc>
                <a:spcPct val="100000"/>
              </a:lnSpc>
              <a:defRPr sz="3600" b="1" baseline="0">
                <a:solidFill>
                  <a:srgbClr val="373B3E"/>
                </a:solidFill>
              </a:defRPr>
            </a:lvl1pPr>
          </a:lstStyle>
          <a:p>
            <a:r>
              <a:rPr lang="en-US"/>
              <a:t>Type Subhead or DWT Disclaimer</a:t>
            </a:r>
          </a:p>
        </p:txBody>
      </p:sp>
      <p:sp>
        <p:nvSpPr>
          <p:cNvPr id="4" name="Rectangle 3">
            <a:extLst>
              <a:ext uri="{FF2B5EF4-FFF2-40B4-BE49-F238E27FC236}">
                <a16:creationId xmlns:a16="http://schemas.microsoft.com/office/drawing/2014/main" id="{34D4D4BF-9318-5145-AE13-286299CD884F}"/>
              </a:ext>
            </a:extLst>
          </p:cNvPr>
          <p:cNvSpPr/>
          <p:nvPr>
            <p:custDataLst>
              <p:tags r:id="rId3"/>
            </p:custDataLst>
          </p:nvPr>
        </p:nvSpPr>
        <p:spPr>
          <a:xfrm>
            <a:off x="0" y="5680130"/>
            <a:ext cx="12192000" cy="10073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66C49203-2321-A948-BAB4-64D8B351C3A3}"/>
              </a:ext>
            </a:extLst>
          </p:cNvPr>
          <p:cNvSpPr/>
          <p:nvPr>
            <p:custDataLst>
              <p:tags r:id="rId4"/>
            </p:custDataLst>
          </p:nvPr>
        </p:nvSpPr>
        <p:spPr>
          <a:xfrm>
            <a:off x="685154" y="5981354"/>
            <a:ext cx="980910" cy="246221"/>
          </a:xfrm>
          <a:prstGeom prst="rect">
            <a:avLst/>
          </a:prstGeom>
        </p:spPr>
        <p:txBody>
          <a:bodyPr wrap="none" lIns="0" tIns="0" rIns="0" bIns="0">
            <a:spAutoFit/>
          </a:bodyPr>
          <a:lstStyle/>
          <a:p>
            <a:pPr algn="l"/>
            <a:r>
              <a:rPr lang="en-US" sz="1600" b="1" spc="0" baseline="0">
                <a:ln>
                  <a:noFill/>
                </a:ln>
                <a:solidFill>
                  <a:schemeClr val="tx2"/>
                </a:solidFill>
                <a:latin typeface="Arial"/>
                <a:ea typeface="Arial"/>
                <a:cs typeface="Arial"/>
              </a:rPr>
              <a:t>DWT.COM</a:t>
            </a:r>
            <a:endParaRPr lang="en-US" sz="1800" b="1" spc="0" baseline="0">
              <a:ln>
                <a:noFill/>
              </a:ln>
              <a:solidFill>
                <a:schemeClr val="tx2"/>
              </a:solidFill>
              <a:latin typeface="Arial"/>
              <a:ea typeface="Arial"/>
              <a:cs typeface="Arial"/>
            </a:endParaRPr>
          </a:p>
        </p:txBody>
      </p:sp>
      <p:pic>
        <p:nvPicPr>
          <p:cNvPr id="6" name="Picture 5">
            <a:extLst>
              <a:ext uri="{FF2B5EF4-FFF2-40B4-BE49-F238E27FC236}">
                <a16:creationId xmlns:a16="http://schemas.microsoft.com/office/drawing/2014/main" id="{2C2FF19E-8F99-874C-9EB7-75751388AC9B}"/>
              </a:ext>
            </a:extLst>
          </p:cNvPr>
          <p:cNvPicPr>
            <a:picLocks noChangeAspect="1"/>
          </p:cNvPicPr>
          <p:nvPr>
            <p:custDataLst>
              <p:tags r:id="rId6"/>
            </p:custDataLst>
          </p:nvPr>
        </p:nvPicPr>
        <p:blipFill>
          <a:blip r:embed="rId5">
            <a:extLst>
              <a:ext uri="{28A0092B-C50C-407E-A947-70E740481C1C}">
                <a14:useLocalDpi xmlns:a14="http://schemas.microsoft.com/office/drawing/2010/main"/>
              </a:ext>
            </a:extLst>
          </a:blip>
          <a:stretch>
            <a:fillRect/>
          </a:stretch>
        </p:blipFill>
        <p:spPr>
          <a:xfrm>
            <a:off x="9106183" y="5827508"/>
            <a:ext cx="2495118" cy="556236"/>
          </a:xfrm>
          <a:prstGeom prst="rect">
            <a:avLst/>
          </a:prstGeom>
        </p:spPr>
      </p:pic>
      <p:sp>
        <p:nvSpPr>
          <p:cNvPr id="7" name="Content Placeholder 2">
            <a:extLst>
              <a:ext uri="{FF2B5EF4-FFF2-40B4-BE49-F238E27FC236}">
                <a16:creationId xmlns:a16="http://schemas.microsoft.com/office/drawing/2014/main" id="{7A28B9BF-BE0C-054D-A849-270D1AFEB309}"/>
              </a:ext>
            </a:extLst>
          </p:cNvPr>
          <p:cNvSpPr>
            <a:spLocks noGrp="1"/>
          </p:cNvSpPr>
          <p:nvPr>
            <p:ph idx="20"/>
            <p:custDataLst>
              <p:tags r:id="rId7"/>
            </p:custDataLst>
          </p:nvPr>
        </p:nvSpPr>
        <p:spPr>
          <a:xfrm>
            <a:off x="640708" y="1932928"/>
            <a:ext cx="10966003" cy="3287257"/>
          </a:xfrm>
          <a:prstGeom prst="rect">
            <a:avLst/>
          </a:prstGeom>
        </p:spPr>
        <p:txBody>
          <a:bodyPr/>
          <a:lstStyle>
            <a:lvl1pPr marL="228600" indent="-228600">
              <a:lnSpc>
                <a:spcPct val="120000"/>
              </a:lnSpc>
              <a:buClr>
                <a:schemeClr val="accent1"/>
              </a:buClr>
              <a:buFont typeface="Wingdings" charset="2"/>
              <a:buChar char="§"/>
              <a:defRPr>
                <a:solidFill>
                  <a:srgbClr val="393939"/>
                </a:solidFill>
              </a:defRPr>
            </a:lvl1pPr>
            <a:lvl2pPr marL="685800" indent="-228600">
              <a:lnSpc>
                <a:spcPct val="120000"/>
              </a:lnSpc>
              <a:buClr>
                <a:schemeClr val="accent1"/>
              </a:buClr>
              <a:buFont typeface="Wingdings" charset="2"/>
              <a:buChar char="§"/>
              <a:defRPr>
                <a:solidFill>
                  <a:srgbClr val="393939"/>
                </a:solidFill>
              </a:defRPr>
            </a:lvl2pPr>
            <a:lvl3pPr marL="1143000" indent="-228600">
              <a:lnSpc>
                <a:spcPct val="120000"/>
              </a:lnSpc>
              <a:buClr>
                <a:schemeClr val="accent1"/>
              </a:buClr>
              <a:buFont typeface="Wingdings" charset="2"/>
              <a:buChar char="§"/>
              <a:defRPr>
                <a:solidFill>
                  <a:srgbClr val="393939"/>
                </a:solidFill>
              </a:defRPr>
            </a:lvl3pPr>
            <a:lvl4pPr marL="1600200" indent="-228600">
              <a:lnSpc>
                <a:spcPct val="120000"/>
              </a:lnSpc>
              <a:buClr>
                <a:schemeClr val="accent1"/>
              </a:buClr>
              <a:buFont typeface="Wingdings" charset="2"/>
              <a:buChar char="§"/>
              <a:defRPr>
                <a:solidFill>
                  <a:srgbClr val="393939"/>
                </a:solidFill>
              </a:defRPr>
            </a:lvl4pPr>
            <a:lvl5pPr marL="2057400" indent="-228600">
              <a:lnSpc>
                <a:spcPct val="120000"/>
              </a:lnSpc>
              <a:buClr>
                <a:schemeClr val="accent1"/>
              </a:buClr>
              <a:buFont typeface="Wingdings" charset="2"/>
              <a:buChar char="§"/>
              <a:defRPr>
                <a:solidFill>
                  <a:srgbClr val="393939"/>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8" name="Rectangle 7">
            <a:extLst>
              <a:ext uri="{FF2B5EF4-FFF2-40B4-BE49-F238E27FC236}">
                <a16:creationId xmlns:a16="http://schemas.microsoft.com/office/drawing/2014/main" id="{34D4D4BF-9318-5145-AE13-286299CD884F}"/>
              </a:ext>
            </a:extLst>
          </p:cNvPr>
          <p:cNvSpPr/>
          <p:nvPr userDrawn="1">
            <p:custDataLst>
              <p:tags r:id="rId8"/>
            </p:custDataLst>
          </p:nvPr>
        </p:nvSpPr>
        <p:spPr>
          <a:xfrm>
            <a:off x="0" y="5680130"/>
            <a:ext cx="12192000" cy="10073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66C49203-2321-A948-BAB4-64D8B351C3A3}"/>
              </a:ext>
            </a:extLst>
          </p:cNvPr>
          <p:cNvSpPr/>
          <p:nvPr userDrawn="1">
            <p:custDataLst>
              <p:tags r:id="rId9"/>
            </p:custDataLst>
          </p:nvPr>
        </p:nvSpPr>
        <p:spPr>
          <a:xfrm>
            <a:off x="685154" y="5981354"/>
            <a:ext cx="980910" cy="246221"/>
          </a:xfrm>
          <a:prstGeom prst="rect">
            <a:avLst/>
          </a:prstGeom>
        </p:spPr>
        <p:txBody>
          <a:bodyPr wrap="none" lIns="0" tIns="0" rIns="0" bIns="0">
            <a:spAutoFit/>
          </a:bodyPr>
          <a:lstStyle/>
          <a:p>
            <a:pPr algn="l"/>
            <a:r>
              <a:rPr lang="en-US" sz="1600" b="1" spc="0" baseline="0">
                <a:ln>
                  <a:noFill/>
                </a:ln>
                <a:solidFill>
                  <a:schemeClr val="tx2"/>
                </a:solidFill>
                <a:latin typeface="Arial"/>
                <a:ea typeface="Arial"/>
                <a:cs typeface="Arial"/>
              </a:rPr>
              <a:t>DWT.COM</a:t>
            </a:r>
            <a:endParaRPr lang="en-US" sz="1800" b="1" spc="0" baseline="0">
              <a:ln>
                <a:noFill/>
              </a:ln>
              <a:solidFill>
                <a:schemeClr val="tx2"/>
              </a:solidFill>
              <a:latin typeface="Arial"/>
              <a:ea typeface="Arial"/>
              <a:cs typeface="Arial"/>
            </a:endParaRPr>
          </a:p>
        </p:txBody>
      </p:sp>
      <p:pic>
        <p:nvPicPr>
          <p:cNvPr id="10" name="Picture 9">
            <a:extLst>
              <a:ext uri="{FF2B5EF4-FFF2-40B4-BE49-F238E27FC236}">
                <a16:creationId xmlns:a16="http://schemas.microsoft.com/office/drawing/2014/main" id="{2C2FF19E-8F99-874C-9EB7-75751388AC9B}"/>
              </a:ext>
            </a:extLst>
          </p:cNvPr>
          <p:cNvPicPr>
            <a:picLocks noChangeAspect="1"/>
          </p:cNvPicPr>
          <p:nvPr userDrawn="1">
            <p:custDataLst>
              <p:tags r:id="rId10"/>
            </p:custDataLst>
          </p:nvPr>
        </p:nvPicPr>
        <p:blipFill>
          <a:blip r:embed="rId5">
            <a:extLst>
              <a:ext uri="{28A0092B-C50C-407E-A947-70E740481C1C}">
                <a14:useLocalDpi xmlns:a14="http://schemas.microsoft.com/office/drawing/2010/main"/>
              </a:ext>
            </a:extLst>
          </a:blip>
          <a:stretch>
            <a:fillRect/>
          </a:stretch>
        </p:blipFill>
        <p:spPr>
          <a:xfrm>
            <a:off x="9106183" y="5827508"/>
            <a:ext cx="2495118" cy="556236"/>
          </a:xfrm>
          <a:prstGeom prst="rect">
            <a:avLst/>
          </a:prstGeom>
        </p:spPr>
      </p:pic>
    </p:spTree>
    <p:extLst>
      <p:ext uri="{BB962C8B-B14F-4D97-AF65-F5344CB8AC3E}">
        <p14:creationId xmlns:p14="http://schemas.microsoft.com/office/powerpoint/2010/main" val="329557819"/>
      </p:ext>
    </p:extLst>
  </p:cSld>
  <p:clrMapOvr>
    <a:masterClrMapping/>
  </p:clrMapOvr>
  <p:transition>
    <p:fade/>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name="8_Custom Layout">
    <p:spTree>
      <p:nvGrpSpPr>
        <p:cNvPr id="1" name=""/>
        <p:cNvGrpSpPr/>
        <p:nvPr>
          <p:custDataLst>
            <p:tags r:id="rId1"/>
          </p:custDataLst>
        </p:nvPr>
      </p:nvGrpSpPr>
      <p:grpSpPr>
        <a:xfrm>
          <a:off x="0" y="0"/>
          <a:ext cx="0" cy="0"/>
        </a:xfrm>
      </p:grpSpPr>
      <p:sp>
        <p:nvSpPr>
          <p:cNvPr id="3" name="Title Placeholder 1">
            <a:extLst>
              <a:ext uri="{FF2B5EF4-FFF2-40B4-BE49-F238E27FC236}">
                <a16:creationId xmlns:a16="http://schemas.microsoft.com/office/drawing/2014/main" id="{1D95DEFC-B69B-5A4B-8F8F-1E5285427E2B}"/>
              </a:ext>
            </a:extLst>
          </p:cNvPr>
          <p:cNvSpPr>
            <a:spLocks noGrp="1"/>
          </p:cNvSpPr>
          <p:nvPr>
            <p:ph type="title" hasCustomPrompt="1"/>
            <p:custDataLst>
              <p:tags r:id="rId2"/>
            </p:custDataLst>
          </p:nvPr>
        </p:nvSpPr>
        <p:spPr>
          <a:xfrm>
            <a:off x="640709" y="653143"/>
            <a:ext cx="6754004" cy="709370"/>
          </a:xfrm>
          <a:prstGeom prst="rect">
            <a:avLst/>
          </a:prstGeom>
        </p:spPr>
        <p:txBody>
          <a:bodyPr vert="horz" lIns="0" tIns="0" rIns="0" bIns="0" rtlCol="0" anchor="ctr" anchorCtr="0">
            <a:noAutofit/>
          </a:bodyPr>
          <a:lstStyle>
            <a:lvl1pPr>
              <a:lnSpc>
                <a:spcPct val="100000"/>
              </a:lnSpc>
              <a:defRPr sz="3600" b="1" baseline="0">
                <a:solidFill>
                  <a:srgbClr val="373B3E"/>
                </a:solidFill>
              </a:defRPr>
            </a:lvl1pPr>
          </a:lstStyle>
          <a:p>
            <a:r>
              <a:rPr lang="en-US"/>
              <a:t>Type Slide Title Here</a:t>
            </a:r>
          </a:p>
        </p:txBody>
      </p:sp>
      <p:sp>
        <p:nvSpPr>
          <p:cNvPr id="4" name="Rectangle 3">
            <a:extLst>
              <a:ext uri="{FF2B5EF4-FFF2-40B4-BE49-F238E27FC236}">
                <a16:creationId xmlns:a16="http://schemas.microsoft.com/office/drawing/2014/main" id="{6767ADBB-FF7C-AB4F-AAA4-56EA226ED3FE}"/>
              </a:ext>
            </a:extLst>
          </p:cNvPr>
          <p:cNvSpPr/>
          <p:nvPr>
            <p:custDataLst>
              <p:tags r:id="rId3"/>
            </p:custDataLst>
          </p:nvPr>
        </p:nvSpPr>
        <p:spPr>
          <a:xfrm>
            <a:off x="614105" y="1687150"/>
            <a:ext cx="2105893" cy="1196099"/>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6">
            <a:extLst>
              <a:ext uri="{FF2B5EF4-FFF2-40B4-BE49-F238E27FC236}">
                <a16:creationId xmlns:a16="http://schemas.microsoft.com/office/drawing/2014/main" id="{0EE6CFF2-19A4-B64F-A394-AEB4941B8A2D}"/>
              </a:ext>
            </a:extLst>
          </p:cNvPr>
          <p:cNvSpPr>
            <a:spLocks noGrp="1"/>
          </p:cNvSpPr>
          <p:nvPr>
            <p:ph sz="quarter" idx="49" hasCustomPrompt="1"/>
            <p:custDataLst>
              <p:tags r:id="rId4"/>
            </p:custDataLst>
          </p:nvPr>
        </p:nvSpPr>
        <p:spPr>
          <a:xfrm>
            <a:off x="665870" y="1740133"/>
            <a:ext cx="2002323" cy="1102458"/>
          </a:xfrm>
          <a:prstGeom prst="rect">
            <a:avLst/>
          </a:prstGeom>
          <a:noFill/>
          <a:ln>
            <a:noFill/>
          </a:ln>
        </p:spPr>
        <p:txBody>
          <a:bodyPr anchor="ctr" anchorCtr="0"/>
          <a:lstStyle>
            <a:lvl1pPr marL="0" indent="0" algn="ctr">
              <a:buNone/>
              <a:defRPr sz="1800"/>
            </a:lvl1pPr>
            <a:lvl2pPr>
              <a:defRPr sz="1800"/>
            </a:lvl2pPr>
            <a:lvl3pPr>
              <a:defRPr sz="1600"/>
            </a:lvl3pPr>
            <a:lvl4pPr>
              <a:defRPr sz="1400"/>
            </a:lvl4pPr>
            <a:lvl5pPr>
              <a:defRPr sz="1400"/>
            </a:lvl5pPr>
          </a:lstStyle>
          <a:p>
            <a:pPr lvl="0"/>
            <a:r>
              <a:rPr lang="en-US"/>
              <a:t>Insert logo</a:t>
            </a:r>
          </a:p>
        </p:txBody>
      </p:sp>
      <p:sp>
        <p:nvSpPr>
          <p:cNvPr id="6" name="Rectangle 5">
            <a:extLst>
              <a:ext uri="{FF2B5EF4-FFF2-40B4-BE49-F238E27FC236}">
                <a16:creationId xmlns:a16="http://schemas.microsoft.com/office/drawing/2014/main" id="{68DE004F-F7FC-B048-B589-1541183EA6EA}"/>
              </a:ext>
            </a:extLst>
          </p:cNvPr>
          <p:cNvSpPr/>
          <p:nvPr>
            <p:custDataLst>
              <p:tags r:id="rId5"/>
            </p:custDataLst>
          </p:nvPr>
        </p:nvSpPr>
        <p:spPr>
          <a:xfrm>
            <a:off x="614105" y="3154903"/>
            <a:ext cx="2105893" cy="1196099"/>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6">
            <a:extLst>
              <a:ext uri="{FF2B5EF4-FFF2-40B4-BE49-F238E27FC236}">
                <a16:creationId xmlns:a16="http://schemas.microsoft.com/office/drawing/2014/main" id="{67A21F9C-D0EF-E04A-BA1B-F096EC8933BC}"/>
              </a:ext>
            </a:extLst>
          </p:cNvPr>
          <p:cNvSpPr>
            <a:spLocks noGrp="1"/>
          </p:cNvSpPr>
          <p:nvPr>
            <p:ph sz="quarter" idx="50" hasCustomPrompt="1"/>
            <p:custDataLst>
              <p:tags r:id="rId6"/>
            </p:custDataLst>
          </p:nvPr>
        </p:nvSpPr>
        <p:spPr>
          <a:xfrm>
            <a:off x="665870" y="3207886"/>
            <a:ext cx="2002323" cy="1102458"/>
          </a:xfrm>
          <a:prstGeom prst="rect">
            <a:avLst/>
          </a:prstGeom>
          <a:noFill/>
          <a:ln>
            <a:noFill/>
          </a:ln>
        </p:spPr>
        <p:txBody>
          <a:bodyPr anchor="ctr" anchorCtr="0"/>
          <a:lstStyle>
            <a:lvl1pPr marL="0" indent="0" algn="ctr">
              <a:buNone/>
              <a:defRPr sz="1800"/>
            </a:lvl1pPr>
            <a:lvl2pPr>
              <a:defRPr sz="1800"/>
            </a:lvl2pPr>
            <a:lvl3pPr>
              <a:defRPr sz="1600"/>
            </a:lvl3pPr>
            <a:lvl4pPr>
              <a:defRPr sz="1400"/>
            </a:lvl4pPr>
            <a:lvl5pPr>
              <a:defRPr sz="1400"/>
            </a:lvl5pPr>
          </a:lstStyle>
          <a:p>
            <a:pPr lvl="0"/>
            <a:r>
              <a:rPr lang="en-US"/>
              <a:t>Insert logo</a:t>
            </a:r>
          </a:p>
        </p:txBody>
      </p:sp>
      <p:sp>
        <p:nvSpPr>
          <p:cNvPr id="8" name="Rectangle 7">
            <a:extLst>
              <a:ext uri="{FF2B5EF4-FFF2-40B4-BE49-F238E27FC236}">
                <a16:creationId xmlns:a16="http://schemas.microsoft.com/office/drawing/2014/main" id="{8FDD8226-6DB1-D54B-8C10-3FCD6F88832F}"/>
              </a:ext>
            </a:extLst>
          </p:cNvPr>
          <p:cNvSpPr/>
          <p:nvPr>
            <p:custDataLst>
              <p:tags r:id="rId7"/>
            </p:custDataLst>
          </p:nvPr>
        </p:nvSpPr>
        <p:spPr>
          <a:xfrm>
            <a:off x="614105" y="4669063"/>
            <a:ext cx="2105893" cy="1196099"/>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6">
            <a:extLst>
              <a:ext uri="{FF2B5EF4-FFF2-40B4-BE49-F238E27FC236}">
                <a16:creationId xmlns:a16="http://schemas.microsoft.com/office/drawing/2014/main" id="{7D4ADCA7-5492-1041-92AD-215E854603DC}"/>
              </a:ext>
            </a:extLst>
          </p:cNvPr>
          <p:cNvSpPr>
            <a:spLocks noGrp="1"/>
          </p:cNvSpPr>
          <p:nvPr>
            <p:ph sz="quarter" idx="51" hasCustomPrompt="1"/>
            <p:custDataLst>
              <p:tags r:id="rId8"/>
            </p:custDataLst>
          </p:nvPr>
        </p:nvSpPr>
        <p:spPr>
          <a:xfrm>
            <a:off x="665870" y="4722046"/>
            <a:ext cx="2002323" cy="1102458"/>
          </a:xfrm>
          <a:prstGeom prst="rect">
            <a:avLst/>
          </a:prstGeom>
          <a:noFill/>
          <a:ln>
            <a:noFill/>
          </a:ln>
        </p:spPr>
        <p:txBody>
          <a:bodyPr anchor="ctr" anchorCtr="0"/>
          <a:lstStyle>
            <a:lvl1pPr marL="0" indent="0" algn="ctr">
              <a:buNone/>
              <a:defRPr sz="1800"/>
            </a:lvl1pPr>
            <a:lvl2pPr>
              <a:defRPr sz="1800"/>
            </a:lvl2pPr>
            <a:lvl3pPr>
              <a:defRPr sz="1600"/>
            </a:lvl3pPr>
            <a:lvl4pPr>
              <a:defRPr sz="1400"/>
            </a:lvl4pPr>
            <a:lvl5pPr>
              <a:defRPr sz="1400"/>
            </a:lvl5pPr>
          </a:lstStyle>
          <a:p>
            <a:pPr lvl="0"/>
            <a:r>
              <a:rPr lang="en-US"/>
              <a:t>Insert logo</a:t>
            </a:r>
          </a:p>
        </p:txBody>
      </p:sp>
      <p:sp>
        <p:nvSpPr>
          <p:cNvPr id="10" name="Rectangle 9">
            <a:extLst>
              <a:ext uri="{FF2B5EF4-FFF2-40B4-BE49-F238E27FC236}">
                <a16:creationId xmlns:a16="http://schemas.microsoft.com/office/drawing/2014/main" id="{C27715C9-06DE-3840-B08F-48AE27444FE1}"/>
              </a:ext>
            </a:extLst>
          </p:cNvPr>
          <p:cNvSpPr/>
          <p:nvPr>
            <p:custDataLst>
              <p:tags r:id="rId9"/>
            </p:custDataLst>
          </p:nvPr>
        </p:nvSpPr>
        <p:spPr>
          <a:xfrm>
            <a:off x="2837190" y="1687150"/>
            <a:ext cx="2105893" cy="1196099"/>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6">
            <a:extLst>
              <a:ext uri="{FF2B5EF4-FFF2-40B4-BE49-F238E27FC236}">
                <a16:creationId xmlns:a16="http://schemas.microsoft.com/office/drawing/2014/main" id="{8CF68211-0D12-934E-988F-15261CA3DEEE}"/>
              </a:ext>
            </a:extLst>
          </p:cNvPr>
          <p:cNvSpPr>
            <a:spLocks noGrp="1"/>
          </p:cNvSpPr>
          <p:nvPr>
            <p:ph sz="quarter" idx="52" hasCustomPrompt="1"/>
            <p:custDataLst>
              <p:tags r:id="rId10"/>
            </p:custDataLst>
          </p:nvPr>
        </p:nvSpPr>
        <p:spPr>
          <a:xfrm>
            <a:off x="2888955" y="1740133"/>
            <a:ext cx="2002323" cy="1102458"/>
          </a:xfrm>
          <a:prstGeom prst="rect">
            <a:avLst/>
          </a:prstGeom>
          <a:noFill/>
          <a:ln>
            <a:noFill/>
          </a:ln>
        </p:spPr>
        <p:txBody>
          <a:bodyPr anchor="ctr" anchorCtr="0"/>
          <a:lstStyle>
            <a:lvl1pPr marL="0" indent="0" algn="ctr">
              <a:buNone/>
              <a:defRPr sz="1800"/>
            </a:lvl1pPr>
            <a:lvl2pPr>
              <a:defRPr sz="1800"/>
            </a:lvl2pPr>
            <a:lvl3pPr>
              <a:defRPr sz="1600"/>
            </a:lvl3pPr>
            <a:lvl4pPr>
              <a:defRPr sz="1400"/>
            </a:lvl4pPr>
            <a:lvl5pPr>
              <a:defRPr sz="1400"/>
            </a:lvl5pPr>
          </a:lstStyle>
          <a:p>
            <a:pPr lvl="0"/>
            <a:r>
              <a:rPr lang="en-US"/>
              <a:t>Insert logo</a:t>
            </a:r>
          </a:p>
        </p:txBody>
      </p:sp>
      <p:sp>
        <p:nvSpPr>
          <p:cNvPr id="12" name="Rectangle 11">
            <a:extLst>
              <a:ext uri="{FF2B5EF4-FFF2-40B4-BE49-F238E27FC236}">
                <a16:creationId xmlns:a16="http://schemas.microsoft.com/office/drawing/2014/main" id="{1C236AE5-9E0B-794F-A83F-200BF8D51631}"/>
              </a:ext>
            </a:extLst>
          </p:cNvPr>
          <p:cNvSpPr/>
          <p:nvPr>
            <p:custDataLst>
              <p:tags r:id="rId11"/>
            </p:custDataLst>
          </p:nvPr>
        </p:nvSpPr>
        <p:spPr>
          <a:xfrm>
            <a:off x="2837190" y="3154903"/>
            <a:ext cx="2105893" cy="1196099"/>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ontent Placeholder 6">
            <a:extLst>
              <a:ext uri="{FF2B5EF4-FFF2-40B4-BE49-F238E27FC236}">
                <a16:creationId xmlns:a16="http://schemas.microsoft.com/office/drawing/2014/main" id="{6DD1C3DB-0907-764D-9EAA-3C2E0B89720C}"/>
              </a:ext>
            </a:extLst>
          </p:cNvPr>
          <p:cNvSpPr>
            <a:spLocks noGrp="1"/>
          </p:cNvSpPr>
          <p:nvPr>
            <p:ph sz="quarter" idx="53" hasCustomPrompt="1"/>
            <p:custDataLst>
              <p:tags r:id="rId12"/>
            </p:custDataLst>
          </p:nvPr>
        </p:nvSpPr>
        <p:spPr>
          <a:xfrm>
            <a:off x="2888955" y="3207886"/>
            <a:ext cx="2002323" cy="1102458"/>
          </a:xfrm>
          <a:prstGeom prst="rect">
            <a:avLst/>
          </a:prstGeom>
          <a:noFill/>
          <a:ln>
            <a:noFill/>
          </a:ln>
        </p:spPr>
        <p:txBody>
          <a:bodyPr anchor="ctr" anchorCtr="0"/>
          <a:lstStyle>
            <a:lvl1pPr marL="0" indent="0" algn="ctr">
              <a:buNone/>
              <a:defRPr sz="1800"/>
            </a:lvl1pPr>
            <a:lvl2pPr>
              <a:defRPr sz="1800"/>
            </a:lvl2pPr>
            <a:lvl3pPr>
              <a:defRPr sz="1600"/>
            </a:lvl3pPr>
            <a:lvl4pPr>
              <a:defRPr sz="1400"/>
            </a:lvl4pPr>
            <a:lvl5pPr>
              <a:defRPr sz="1400"/>
            </a:lvl5pPr>
          </a:lstStyle>
          <a:p>
            <a:pPr lvl="0"/>
            <a:r>
              <a:rPr lang="en-US"/>
              <a:t>Insert logo</a:t>
            </a:r>
          </a:p>
        </p:txBody>
      </p:sp>
      <p:sp>
        <p:nvSpPr>
          <p:cNvPr id="14" name="Rectangle 13">
            <a:extLst>
              <a:ext uri="{FF2B5EF4-FFF2-40B4-BE49-F238E27FC236}">
                <a16:creationId xmlns:a16="http://schemas.microsoft.com/office/drawing/2014/main" id="{16C4499A-E711-D548-8833-D2BD07383C16}"/>
              </a:ext>
            </a:extLst>
          </p:cNvPr>
          <p:cNvSpPr/>
          <p:nvPr>
            <p:custDataLst>
              <p:tags r:id="rId13"/>
            </p:custDataLst>
          </p:nvPr>
        </p:nvSpPr>
        <p:spPr>
          <a:xfrm>
            <a:off x="2837190" y="4669063"/>
            <a:ext cx="2105893" cy="1196099"/>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ontent Placeholder 6">
            <a:extLst>
              <a:ext uri="{FF2B5EF4-FFF2-40B4-BE49-F238E27FC236}">
                <a16:creationId xmlns:a16="http://schemas.microsoft.com/office/drawing/2014/main" id="{AB7C2D85-F6EB-A74D-A87F-0FA25B903590}"/>
              </a:ext>
            </a:extLst>
          </p:cNvPr>
          <p:cNvSpPr>
            <a:spLocks noGrp="1"/>
          </p:cNvSpPr>
          <p:nvPr>
            <p:ph sz="quarter" idx="54" hasCustomPrompt="1"/>
            <p:custDataLst>
              <p:tags r:id="rId14"/>
            </p:custDataLst>
          </p:nvPr>
        </p:nvSpPr>
        <p:spPr>
          <a:xfrm>
            <a:off x="2888955" y="4722046"/>
            <a:ext cx="2002323" cy="1102458"/>
          </a:xfrm>
          <a:prstGeom prst="rect">
            <a:avLst/>
          </a:prstGeom>
          <a:noFill/>
          <a:ln>
            <a:noFill/>
          </a:ln>
        </p:spPr>
        <p:txBody>
          <a:bodyPr anchor="ctr" anchorCtr="0"/>
          <a:lstStyle>
            <a:lvl1pPr marL="0" indent="0" algn="ctr">
              <a:buNone/>
              <a:defRPr sz="1800"/>
            </a:lvl1pPr>
            <a:lvl2pPr>
              <a:defRPr sz="1800"/>
            </a:lvl2pPr>
            <a:lvl3pPr>
              <a:defRPr sz="1600"/>
            </a:lvl3pPr>
            <a:lvl4pPr>
              <a:defRPr sz="1400"/>
            </a:lvl4pPr>
            <a:lvl5pPr>
              <a:defRPr sz="1400"/>
            </a:lvl5pPr>
          </a:lstStyle>
          <a:p>
            <a:pPr lvl="0"/>
            <a:r>
              <a:rPr lang="en-US"/>
              <a:t>Insert logo</a:t>
            </a:r>
          </a:p>
        </p:txBody>
      </p:sp>
      <p:sp>
        <p:nvSpPr>
          <p:cNvPr id="16" name="Rectangle 15">
            <a:extLst>
              <a:ext uri="{FF2B5EF4-FFF2-40B4-BE49-F238E27FC236}">
                <a16:creationId xmlns:a16="http://schemas.microsoft.com/office/drawing/2014/main" id="{CBD5DC4A-7CB9-E543-A2D3-9A636F106D4A}"/>
              </a:ext>
            </a:extLst>
          </p:cNvPr>
          <p:cNvSpPr/>
          <p:nvPr>
            <p:custDataLst>
              <p:tags r:id="rId15"/>
            </p:custDataLst>
          </p:nvPr>
        </p:nvSpPr>
        <p:spPr>
          <a:xfrm>
            <a:off x="5060276" y="1687150"/>
            <a:ext cx="2105893" cy="1196099"/>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ontent Placeholder 6">
            <a:extLst>
              <a:ext uri="{FF2B5EF4-FFF2-40B4-BE49-F238E27FC236}">
                <a16:creationId xmlns:a16="http://schemas.microsoft.com/office/drawing/2014/main" id="{83B2EE41-47E1-A545-A368-01F10E822075}"/>
              </a:ext>
            </a:extLst>
          </p:cNvPr>
          <p:cNvSpPr>
            <a:spLocks noGrp="1"/>
          </p:cNvSpPr>
          <p:nvPr>
            <p:ph sz="quarter" idx="55" hasCustomPrompt="1"/>
            <p:custDataLst>
              <p:tags r:id="rId16"/>
            </p:custDataLst>
          </p:nvPr>
        </p:nvSpPr>
        <p:spPr>
          <a:xfrm>
            <a:off x="5112041" y="1740133"/>
            <a:ext cx="2002323" cy="1102458"/>
          </a:xfrm>
          <a:prstGeom prst="rect">
            <a:avLst/>
          </a:prstGeom>
          <a:noFill/>
          <a:ln>
            <a:noFill/>
          </a:ln>
        </p:spPr>
        <p:txBody>
          <a:bodyPr anchor="ctr" anchorCtr="0"/>
          <a:lstStyle>
            <a:lvl1pPr marL="0" indent="0" algn="ctr">
              <a:buNone/>
              <a:defRPr sz="1800"/>
            </a:lvl1pPr>
            <a:lvl2pPr>
              <a:defRPr sz="1800"/>
            </a:lvl2pPr>
            <a:lvl3pPr>
              <a:defRPr sz="1600"/>
            </a:lvl3pPr>
            <a:lvl4pPr>
              <a:defRPr sz="1400"/>
            </a:lvl4pPr>
            <a:lvl5pPr>
              <a:defRPr sz="1400"/>
            </a:lvl5pPr>
          </a:lstStyle>
          <a:p>
            <a:pPr lvl="0"/>
            <a:r>
              <a:rPr lang="en-US"/>
              <a:t>Insert logo</a:t>
            </a:r>
          </a:p>
        </p:txBody>
      </p:sp>
      <p:sp>
        <p:nvSpPr>
          <p:cNvPr id="18" name="Rectangle 17">
            <a:extLst>
              <a:ext uri="{FF2B5EF4-FFF2-40B4-BE49-F238E27FC236}">
                <a16:creationId xmlns:a16="http://schemas.microsoft.com/office/drawing/2014/main" id="{02A5D49B-6BF0-754E-B00C-AB943CDBE991}"/>
              </a:ext>
            </a:extLst>
          </p:cNvPr>
          <p:cNvSpPr/>
          <p:nvPr>
            <p:custDataLst>
              <p:tags r:id="rId17"/>
            </p:custDataLst>
          </p:nvPr>
        </p:nvSpPr>
        <p:spPr>
          <a:xfrm>
            <a:off x="5060276" y="3154903"/>
            <a:ext cx="2105893" cy="1196099"/>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ontent Placeholder 6">
            <a:extLst>
              <a:ext uri="{FF2B5EF4-FFF2-40B4-BE49-F238E27FC236}">
                <a16:creationId xmlns:a16="http://schemas.microsoft.com/office/drawing/2014/main" id="{467786AF-4CA0-AD43-996F-F3E506F98CB1}"/>
              </a:ext>
            </a:extLst>
          </p:cNvPr>
          <p:cNvSpPr>
            <a:spLocks noGrp="1"/>
          </p:cNvSpPr>
          <p:nvPr>
            <p:ph sz="quarter" idx="56" hasCustomPrompt="1"/>
            <p:custDataLst>
              <p:tags r:id="rId18"/>
            </p:custDataLst>
          </p:nvPr>
        </p:nvSpPr>
        <p:spPr>
          <a:xfrm>
            <a:off x="5112041" y="3207886"/>
            <a:ext cx="2002323" cy="1102458"/>
          </a:xfrm>
          <a:prstGeom prst="rect">
            <a:avLst/>
          </a:prstGeom>
          <a:noFill/>
          <a:ln>
            <a:noFill/>
          </a:ln>
        </p:spPr>
        <p:txBody>
          <a:bodyPr anchor="ctr" anchorCtr="0"/>
          <a:lstStyle>
            <a:lvl1pPr marL="0" indent="0" algn="ctr">
              <a:buNone/>
              <a:defRPr sz="1800"/>
            </a:lvl1pPr>
            <a:lvl2pPr>
              <a:defRPr sz="1800"/>
            </a:lvl2pPr>
            <a:lvl3pPr>
              <a:defRPr sz="1600"/>
            </a:lvl3pPr>
            <a:lvl4pPr>
              <a:defRPr sz="1400"/>
            </a:lvl4pPr>
            <a:lvl5pPr>
              <a:defRPr sz="1400"/>
            </a:lvl5pPr>
          </a:lstStyle>
          <a:p>
            <a:pPr lvl="0"/>
            <a:r>
              <a:rPr lang="en-US"/>
              <a:t>Insert logo</a:t>
            </a:r>
          </a:p>
        </p:txBody>
      </p:sp>
      <p:sp>
        <p:nvSpPr>
          <p:cNvPr id="20" name="Rectangle 19">
            <a:extLst>
              <a:ext uri="{FF2B5EF4-FFF2-40B4-BE49-F238E27FC236}">
                <a16:creationId xmlns:a16="http://schemas.microsoft.com/office/drawing/2014/main" id="{B61DD7C7-9965-1D47-A8DB-A77F69A30D44}"/>
              </a:ext>
            </a:extLst>
          </p:cNvPr>
          <p:cNvSpPr/>
          <p:nvPr>
            <p:custDataLst>
              <p:tags r:id="rId19"/>
            </p:custDataLst>
          </p:nvPr>
        </p:nvSpPr>
        <p:spPr>
          <a:xfrm>
            <a:off x="5060276" y="4669063"/>
            <a:ext cx="2105893" cy="1196099"/>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ontent Placeholder 6">
            <a:extLst>
              <a:ext uri="{FF2B5EF4-FFF2-40B4-BE49-F238E27FC236}">
                <a16:creationId xmlns:a16="http://schemas.microsoft.com/office/drawing/2014/main" id="{A6F906B1-689B-7D47-887C-328D21D81705}"/>
              </a:ext>
            </a:extLst>
          </p:cNvPr>
          <p:cNvSpPr>
            <a:spLocks noGrp="1"/>
          </p:cNvSpPr>
          <p:nvPr>
            <p:ph sz="quarter" idx="57" hasCustomPrompt="1"/>
            <p:custDataLst>
              <p:tags r:id="rId20"/>
            </p:custDataLst>
          </p:nvPr>
        </p:nvSpPr>
        <p:spPr>
          <a:xfrm>
            <a:off x="5112041" y="4722046"/>
            <a:ext cx="2002323" cy="1102458"/>
          </a:xfrm>
          <a:prstGeom prst="rect">
            <a:avLst/>
          </a:prstGeom>
          <a:noFill/>
          <a:ln>
            <a:noFill/>
          </a:ln>
        </p:spPr>
        <p:txBody>
          <a:bodyPr anchor="ctr" anchorCtr="0"/>
          <a:lstStyle>
            <a:lvl1pPr marL="0" indent="0" algn="ctr">
              <a:buNone/>
              <a:defRPr sz="1800"/>
            </a:lvl1pPr>
            <a:lvl2pPr>
              <a:defRPr sz="1800"/>
            </a:lvl2pPr>
            <a:lvl3pPr>
              <a:defRPr sz="1600"/>
            </a:lvl3pPr>
            <a:lvl4pPr>
              <a:defRPr sz="1400"/>
            </a:lvl4pPr>
            <a:lvl5pPr>
              <a:defRPr sz="1400"/>
            </a:lvl5pPr>
          </a:lstStyle>
          <a:p>
            <a:pPr lvl="0"/>
            <a:r>
              <a:rPr lang="en-US"/>
              <a:t>Insert logo</a:t>
            </a:r>
          </a:p>
        </p:txBody>
      </p:sp>
      <p:sp>
        <p:nvSpPr>
          <p:cNvPr id="22" name="Rectangle 21">
            <a:extLst>
              <a:ext uri="{FF2B5EF4-FFF2-40B4-BE49-F238E27FC236}">
                <a16:creationId xmlns:a16="http://schemas.microsoft.com/office/drawing/2014/main" id="{2ADD0CC3-68FD-384C-ADF3-6CB8950D3549}"/>
              </a:ext>
            </a:extLst>
          </p:cNvPr>
          <p:cNvSpPr/>
          <p:nvPr>
            <p:custDataLst>
              <p:tags r:id="rId21"/>
            </p:custDataLst>
          </p:nvPr>
        </p:nvSpPr>
        <p:spPr>
          <a:xfrm>
            <a:off x="7283362" y="1687150"/>
            <a:ext cx="2105893" cy="1196099"/>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Content Placeholder 6">
            <a:extLst>
              <a:ext uri="{FF2B5EF4-FFF2-40B4-BE49-F238E27FC236}">
                <a16:creationId xmlns:a16="http://schemas.microsoft.com/office/drawing/2014/main" id="{85F795D7-91E0-104D-B648-BBCB5DDEB829}"/>
              </a:ext>
            </a:extLst>
          </p:cNvPr>
          <p:cNvSpPr>
            <a:spLocks noGrp="1"/>
          </p:cNvSpPr>
          <p:nvPr>
            <p:ph sz="quarter" idx="58" hasCustomPrompt="1"/>
            <p:custDataLst>
              <p:tags r:id="rId22"/>
            </p:custDataLst>
          </p:nvPr>
        </p:nvSpPr>
        <p:spPr>
          <a:xfrm>
            <a:off x="7335127" y="1740133"/>
            <a:ext cx="2002323" cy="1102458"/>
          </a:xfrm>
          <a:prstGeom prst="rect">
            <a:avLst/>
          </a:prstGeom>
          <a:noFill/>
          <a:ln>
            <a:noFill/>
          </a:ln>
        </p:spPr>
        <p:txBody>
          <a:bodyPr anchor="ctr" anchorCtr="0"/>
          <a:lstStyle>
            <a:lvl1pPr marL="0" indent="0" algn="ctr">
              <a:buNone/>
              <a:defRPr sz="1800"/>
            </a:lvl1pPr>
            <a:lvl2pPr>
              <a:defRPr sz="1800"/>
            </a:lvl2pPr>
            <a:lvl3pPr>
              <a:defRPr sz="1600"/>
            </a:lvl3pPr>
            <a:lvl4pPr>
              <a:defRPr sz="1400"/>
            </a:lvl4pPr>
            <a:lvl5pPr>
              <a:defRPr sz="1400"/>
            </a:lvl5pPr>
          </a:lstStyle>
          <a:p>
            <a:pPr lvl="0"/>
            <a:r>
              <a:rPr lang="en-US"/>
              <a:t>Insert logo</a:t>
            </a:r>
          </a:p>
        </p:txBody>
      </p:sp>
      <p:sp>
        <p:nvSpPr>
          <p:cNvPr id="24" name="Rectangle 23">
            <a:extLst>
              <a:ext uri="{FF2B5EF4-FFF2-40B4-BE49-F238E27FC236}">
                <a16:creationId xmlns:a16="http://schemas.microsoft.com/office/drawing/2014/main" id="{54C5A206-ADFC-4D4E-B630-66A7B39DD29B}"/>
              </a:ext>
            </a:extLst>
          </p:cNvPr>
          <p:cNvSpPr/>
          <p:nvPr>
            <p:custDataLst>
              <p:tags r:id="rId23"/>
            </p:custDataLst>
          </p:nvPr>
        </p:nvSpPr>
        <p:spPr>
          <a:xfrm>
            <a:off x="7283362" y="3154903"/>
            <a:ext cx="2105893" cy="1196099"/>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Content Placeholder 6">
            <a:extLst>
              <a:ext uri="{FF2B5EF4-FFF2-40B4-BE49-F238E27FC236}">
                <a16:creationId xmlns:a16="http://schemas.microsoft.com/office/drawing/2014/main" id="{6671AE5F-C299-B548-8095-56BAD195E3E8}"/>
              </a:ext>
            </a:extLst>
          </p:cNvPr>
          <p:cNvSpPr>
            <a:spLocks noGrp="1"/>
          </p:cNvSpPr>
          <p:nvPr>
            <p:ph sz="quarter" idx="59" hasCustomPrompt="1"/>
            <p:custDataLst>
              <p:tags r:id="rId24"/>
            </p:custDataLst>
          </p:nvPr>
        </p:nvSpPr>
        <p:spPr>
          <a:xfrm>
            <a:off x="7335127" y="3207886"/>
            <a:ext cx="2002323" cy="1102458"/>
          </a:xfrm>
          <a:prstGeom prst="rect">
            <a:avLst/>
          </a:prstGeom>
          <a:noFill/>
          <a:ln>
            <a:noFill/>
          </a:ln>
        </p:spPr>
        <p:txBody>
          <a:bodyPr anchor="ctr" anchorCtr="0"/>
          <a:lstStyle>
            <a:lvl1pPr marL="0" indent="0" algn="ctr">
              <a:buNone/>
              <a:defRPr sz="1800"/>
            </a:lvl1pPr>
            <a:lvl2pPr>
              <a:defRPr sz="1800"/>
            </a:lvl2pPr>
            <a:lvl3pPr>
              <a:defRPr sz="1600"/>
            </a:lvl3pPr>
            <a:lvl4pPr>
              <a:defRPr sz="1400"/>
            </a:lvl4pPr>
            <a:lvl5pPr>
              <a:defRPr sz="1400"/>
            </a:lvl5pPr>
          </a:lstStyle>
          <a:p>
            <a:pPr lvl="0"/>
            <a:r>
              <a:rPr lang="en-US"/>
              <a:t>Insert logo</a:t>
            </a:r>
          </a:p>
        </p:txBody>
      </p:sp>
      <p:sp>
        <p:nvSpPr>
          <p:cNvPr id="26" name="Rectangle 25">
            <a:extLst>
              <a:ext uri="{FF2B5EF4-FFF2-40B4-BE49-F238E27FC236}">
                <a16:creationId xmlns:a16="http://schemas.microsoft.com/office/drawing/2014/main" id="{7113D44A-598B-D14F-8C05-6D1D819F4D50}"/>
              </a:ext>
            </a:extLst>
          </p:cNvPr>
          <p:cNvSpPr/>
          <p:nvPr>
            <p:custDataLst>
              <p:tags r:id="rId25"/>
            </p:custDataLst>
          </p:nvPr>
        </p:nvSpPr>
        <p:spPr>
          <a:xfrm>
            <a:off x="7283362" y="4669063"/>
            <a:ext cx="2105893" cy="1196099"/>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Content Placeholder 6">
            <a:extLst>
              <a:ext uri="{FF2B5EF4-FFF2-40B4-BE49-F238E27FC236}">
                <a16:creationId xmlns:a16="http://schemas.microsoft.com/office/drawing/2014/main" id="{C7016A51-A92A-9841-AE3E-871FD8BA092D}"/>
              </a:ext>
            </a:extLst>
          </p:cNvPr>
          <p:cNvSpPr>
            <a:spLocks noGrp="1"/>
          </p:cNvSpPr>
          <p:nvPr>
            <p:ph sz="quarter" idx="60" hasCustomPrompt="1"/>
            <p:custDataLst>
              <p:tags r:id="rId26"/>
            </p:custDataLst>
          </p:nvPr>
        </p:nvSpPr>
        <p:spPr>
          <a:xfrm>
            <a:off x="7335127" y="4722046"/>
            <a:ext cx="2002323" cy="1102458"/>
          </a:xfrm>
          <a:prstGeom prst="rect">
            <a:avLst/>
          </a:prstGeom>
          <a:noFill/>
          <a:ln>
            <a:noFill/>
          </a:ln>
        </p:spPr>
        <p:txBody>
          <a:bodyPr anchor="ctr" anchorCtr="0"/>
          <a:lstStyle>
            <a:lvl1pPr marL="0" indent="0" algn="ctr">
              <a:buNone/>
              <a:defRPr sz="1800"/>
            </a:lvl1pPr>
            <a:lvl2pPr>
              <a:defRPr sz="1800"/>
            </a:lvl2pPr>
            <a:lvl3pPr>
              <a:defRPr sz="1600"/>
            </a:lvl3pPr>
            <a:lvl4pPr>
              <a:defRPr sz="1400"/>
            </a:lvl4pPr>
            <a:lvl5pPr>
              <a:defRPr sz="1400"/>
            </a:lvl5pPr>
          </a:lstStyle>
          <a:p>
            <a:pPr lvl="0"/>
            <a:r>
              <a:rPr lang="en-US"/>
              <a:t>Insert logo</a:t>
            </a:r>
          </a:p>
        </p:txBody>
      </p:sp>
      <p:sp>
        <p:nvSpPr>
          <p:cNvPr id="28" name="Rectangle 27">
            <a:extLst>
              <a:ext uri="{FF2B5EF4-FFF2-40B4-BE49-F238E27FC236}">
                <a16:creationId xmlns:a16="http://schemas.microsoft.com/office/drawing/2014/main" id="{99FEA594-297A-DB40-9FBC-8380ADF1104C}"/>
              </a:ext>
            </a:extLst>
          </p:cNvPr>
          <p:cNvSpPr/>
          <p:nvPr>
            <p:custDataLst>
              <p:tags r:id="rId27"/>
            </p:custDataLst>
          </p:nvPr>
        </p:nvSpPr>
        <p:spPr>
          <a:xfrm>
            <a:off x="9506448" y="1687150"/>
            <a:ext cx="2105893" cy="1196099"/>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Content Placeholder 6">
            <a:extLst>
              <a:ext uri="{FF2B5EF4-FFF2-40B4-BE49-F238E27FC236}">
                <a16:creationId xmlns:a16="http://schemas.microsoft.com/office/drawing/2014/main" id="{F1D416AA-FA0C-1348-89A9-FF688DE5F10A}"/>
              </a:ext>
            </a:extLst>
          </p:cNvPr>
          <p:cNvSpPr>
            <a:spLocks noGrp="1"/>
          </p:cNvSpPr>
          <p:nvPr>
            <p:ph sz="quarter" idx="61" hasCustomPrompt="1"/>
            <p:custDataLst>
              <p:tags r:id="rId28"/>
            </p:custDataLst>
          </p:nvPr>
        </p:nvSpPr>
        <p:spPr>
          <a:xfrm>
            <a:off x="9558213" y="1740133"/>
            <a:ext cx="2002323" cy="1102458"/>
          </a:xfrm>
          <a:prstGeom prst="rect">
            <a:avLst/>
          </a:prstGeom>
          <a:noFill/>
          <a:ln>
            <a:noFill/>
          </a:ln>
        </p:spPr>
        <p:txBody>
          <a:bodyPr anchor="ctr" anchorCtr="0"/>
          <a:lstStyle>
            <a:lvl1pPr marL="0" indent="0" algn="ctr">
              <a:buNone/>
              <a:defRPr sz="1800"/>
            </a:lvl1pPr>
            <a:lvl2pPr>
              <a:defRPr sz="1800"/>
            </a:lvl2pPr>
            <a:lvl3pPr>
              <a:defRPr sz="1600"/>
            </a:lvl3pPr>
            <a:lvl4pPr>
              <a:defRPr sz="1400"/>
            </a:lvl4pPr>
            <a:lvl5pPr>
              <a:defRPr sz="1400"/>
            </a:lvl5pPr>
          </a:lstStyle>
          <a:p>
            <a:pPr lvl="0"/>
            <a:r>
              <a:rPr lang="en-US"/>
              <a:t>Insert logo</a:t>
            </a:r>
          </a:p>
        </p:txBody>
      </p:sp>
      <p:sp>
        <p:nvSpPr>
          <p:cNvPr id="30" name="Rectangle 29">
            <a:extLst>
              <a:ext uri="{FF2B5EF4-FFF2-40B4-BE49-F238E27FC236}">
                <a16:creationId xmlns:a16="http://schemas.microsoft.com/office/drawing/2014/main" id="{01AB675E-E7F8-DA46-A033-B630322BBD47}"/>
              </a:ext>
            </a:extLst>
          </p:cNvPr>
          <p:cNvSpPr/>
          <p:nvPr>
            <p:custDataLst>
              <p:tags r:id="rId29"/>
            </p:custDataLst>
          </p:nvPr>
        </p:nvSpPr>
        <p:spPr>
          <a:xfrm>
            <a:off x="9506448" y="3154903"/>
            <a:ext cx="2105893" cy="1196099"/>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Content Placeholder 6">
            <a:extLst>
              <a:ext uri="{FF2B5EF4-FFF2-40B4-BE49-F238E27FC236}">
                <a16:creationId xmlns:a16="http://schemas.microsoft.com/office/drawing/2014/main" id="{49E98065-C895-3C44-A777-4439E25C5476}"/>
              </a:ext>
            </a:extLst>
          </p:cNvPr>
          <p:cNvSpPr>
            <a:spLocks noGrp="1"/>
          </p:cNvSpPr>
          <p:nvPr>
            <p:ph sz="quarter" idx="62" hasCustomPrompt="1"/>
            <p:custDataLst>
              <p:tags r:id="rId30"/>
            </p:custDataLst>
          </p:nvPr>
        </p:nvSpPr>
        <p:spPr>
          <a:xfrm>
            <a:off x="9558213" y="3207886"/>
            <a:ext cx="2002323" cy="1102458"/>
          </a:xfrm>
          <a:prstGeom prst="rect">
            <a:avLst/>
          </a:prstGeom>
          <a:noFill/>
          <a:ln>
            <a:noFill/>
          </a:ln>
        </p:spPr>
        <p:txBody>
          <a:bodyPr anchor="ctr" anchorCtr="0"/>
          <a:lstStyle>
            <a:lvl1pPr marL="0" indent="0" algn="ctr">
              <a:buNone/>
              <a:defRPr sz="1800"/>
            </a:lvl1pPr>
            <a:lvl2pPr>
              <a:defRPr sz="1800"/>
            </a:lvl2pPr>
            <a:lvl3pPr>
              <a:defRPr sz="1600"/>
            </a:lvl3pPr>
            <a:lvl4pPr>
              <a:defRPr sz="1400"/>
            </a:lvl4pPr>
            <a:lvl5pPr>
              <a:defRPr sz="1400"/>
            </a:lvl5pPr>
          </a:lstStyle>
          <a:p>
            <a:pPr lvl="0"/>
            <a:r>
              <a:rPr lang="en-US"/>
              <a:t>Insert logo</a:t>
            </a:r>
          </a:p>
        </p:txBody>
      </p:sp>
      <p:sp>
        <p:nvSpPr>
          <p:cNvPr id="32" name="Rectangle 31">
            <a:extLst>
              <a:ext uri="{FF2B5EF4-FFF2-40B4-BE49-F238E27FC236}">
                <a16:creationId xmlns:a16="http://schemas.microsoft.com/office/drawing/2014/main" id="{AA053547-5E0C-AB43-8DCD-6600893941D4}"/>
              </a:ext>
            </a:extLst>
          </p:cNvPr>
          <p:cNvSpPr/>
          <p:nvPr>
            <p:custDataLst>
              <p:tags r:id="rId31"/>
            </p:custDataLst>
          </p:nvPr>
        </p:nvSpPr>
        <p:spPr>
          <a:xfrm>
            <a:off x="9506448" y="4669063"/>
            <a:ext cx="2105893" cy="1196099"/>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ontent Placeholder 6">
            <a:extLst>
              <a:ext uri="{FF2B5EF4-FFF2-40B4-BE49-F238E27FC236}">
                <a16:creationId xmlns:a16="http://schemas.microsoft.com/office/drawing/2014/main" id="{92F9D7AF-8BB5-AE42-8ACA-D7A55801C01A}"/>
              </a:ext>
            </a:extLst>
          </p:cNvPr>
          <p:cNvSpPr>
            <a:spLocks noGrp="1"/>
          </p:cNvSpPr>
          <p:nvPr>
            <p:ph sz="quarter" idx="63" hasCustomPrompt="1"/>
            <p:custDataLst>
              <p:tags r:id="rId32"/>
            </p:custDataLst>
          </p:nvPr>
        </p:nvSpPr>
        <p:spPr>
          <a:xfrm>
            <a:off x="9558213" y="4722046"/>
            <a:ext cx="2002323" cy="1102458"/>
          </a:xfrm>
          <a:prstGeom prst="rect">
            <a:avLst/>
          </a:prstGeom>
          <a:noFill/>
          <a:ln>
            <a:noFill/>
          </a:ln>
        </p:spPr>
        <p:txBody>
          <a:bodyPr anchor="ctr" anchorCtr="0"/>
          <a:lstStyle>
            <a:lvl1pPr marL="0" indent="0" algn="ctr">
              <a:buNone/>
              <a:defRPr sz="1800"/>
            </a:lvl1pPr>
            <a:lvl2pPr>
              <a:defRPr sz="1800"/>
            </a:lvl2pPr>
            <a:lvl3pPr>
              <a:defRPr sz="1600"/>
            </a:lvl3pPr>
            <a:lvl4pPr>
              <a:defRPr sz="1400"/>
            </a:lvl4pPr>
            <a:lvl5pPr>
              <a:defRPr sz="1400"/>
            </a:lvl5pPr>
          </a:lstStyle>
          <a:p>
            <a:pPr lvl="0"/>
            <a:r>
              <a:rPr lang="en-US"/>
              <a:t>Insert logo</a:t>
            </a:r>
          </a:p>
        </p:txBody>
      </p:sp>
    </p:spTree>
    <p:extLst>
      <p:ext uri="{BB962C8B-B14F-4D97-AF65-F5344CB8AC3E}">
        <p14:creationId xmlns:p14="http://schemas.microsoft.com/office/powerpoint/2010/main" val="3367817699"/>
      </p:ext>
    </p:extLst>
  </p:cSld>
  <p:clrMapOvr>
    <a:masterClrMapping/>
  </p:clrMapOvr>
  <p:transition>
    <p:fade/>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name="9_Custom Layout">
    <p:spTree>
      <p:nvGrpSpPr>
        <p:cNvPr id="1" name=""/>
        <p:cNvGrpSpPr/>
        <p:nvPr>
          <p:custDataLst>
            <p:tags r:id="rId1"/>
          </p:custDataLst>
        </p:nvPr>
      </p:nvGrpSpPr>
      <p:grpSpPr>
        <a:xfrm>
          <a:off x="0" y="0"/>
          <a:ext cx="0" cy="0"/>
        </a:xfrm>
      </p:grpSpPr>
      <p:sp>
        <p:nvSpPr>
          <p:cNvPr id="9" name="Picture Placeholder 21">
            <a:extLst>
              <a:ext uri="{FF2B5EF4-FFF2-40B4-BE49-F238E27FC236}">
                <a16:creationId xmlns:a16="http://schemas.microsoft.com/office/drawing/2014/main" id="{311BBE13-BA51-C147-A082-97C0C4C5655B}"/>
              </a:ext>
            </a:extLst>
          </p:cNvPr>
          <p:cNvSpPr>
            <a:spLocks noGrp="1"/>
          </p:cNvSpPr>
          <p:nvPr>
            <p:ph type="pic" sz="quarter" idx="19" hasCustomPrompt="1"/>
            <p:custDataLst>
              <p:tags r:id="rId2"/>
            </p:custDataLst>
          </p:nvPr>
        </p:nvSpPr>
        <p:spPr>
          <a:xfrm>
            <a:off x="-1" y="1079562"/>
            <a:ext cx="5841951" cy="4698803"/>
          </a:xfrm>
          <a:prstGeom prst="rect">
            <a:avLst/>
          </a:prstGeom>
        </p:spPr>
        <p:txBody>
          <a:bodyPr/>
          <a:lstStyle>
            <a:lvl1pPr marL="0" indent="0">
              <a:buNone/>
              <a:defRPr/>
            </a:lvl1pPr>
          </a:lstStyle>
          <a:p>
            <a:r>
              <a:rPr lang="en-US"/>
              <a:t>Add image</a:t>
            </a:r>
          </a:p>
        </p:txBody>
      </p:sp>
      <p:sp>
        <p:nvSpPr>
          <p:cNvPr id="11" name="Picture Placeholder 21">
            <a:extLst>
              <a:ext uri="{FF2B5EF4-FFF2-40B4-BE49-F238E27FC236}">
                <a16:creationId xmlns:a16="http://schemas.microsoft.com/office/drawing/2014/main" id="{92C94967-22D6-464D-A746-ED85907B8236}"/>
              </a:ext>
            </a:extLst>
          </p:cNvPr>
          <p:cNvSpPr>
            <a:spLocks noGrp="1"/>
          </p:cNvSpPr>
          <p:nvPr>
            <p:ph type="pic" sz="quarter" idx="20" hasCustomPrompt="1"/>
            <p:custDataLst>
              <p:tags r:id="rId3"/>
            </p:custDataLst>
          </p:nvPr>
        </p:nvSpPr>
        <p:spPr>
          <a:xfrm>
            <a:off x="5969000" y="1079563"/>
            <a:ext cx="3047952" cy="2285926"/>
          </a:xfrm>
          <a:prstGeom prst="rect">
            <a:avLst/>
          </a:prstGeom>
        </p:spPr>
        <p:txBody>
          <a:bodyPr/>
          <a:lstStyle>
            <a:lvl1pPr marL="0" indent="0">
              <a:buNone/>
              <a:defRPr/>
            </a:lvl1pPr>
          </a:lstStyle>
          <a:p>
            <a:r>
              <a:rPr lang="en-US"/>
              <a:t>Add image</a:t>
            </a:r>
          </a:p>
        </p:txBody>
      </p:sp>
      <p:sp>
        <p:nvSpPr>
          <p:cNvPr id="12" name="Picture Placeholder 21">
            <a:extLst>
              <a:ext uri="{FF2B5EF4-FFF2-40B4-BE49-F238E27FC236}">
                <a16:creationId xmlns:a16="http://schemas.microsoft.com/office/drawing/2014/main" id="{6C5A1459-93E7-F041-A621-1FC330B56D5C}"/>
              </a:ext>
            </a:extLst>
          </p:cNvPr>
          <p:cNvSpPr>
            <a:spLocks noGrp="1"/>
          </p:cNvSpPr>
          <p:nvPr>
            <p:ph type="pic" sz="quarter" idx="21" hasCustomPrompt="1"/>
            <p:custDataLst>
              <p:tags r:id="rId4"/>
            </p:custDataLst>
          </p:nvPr>
        </p:nvSpPr>
        <p:spPr>
          <a:xfrm>
            <a:off x="5969000" y="3492439"/>
            <a:ext cx="3047952" cy="2285926"/>
          </a:xfrm>
          <a:prstGeom prst="rect">
            <a:avLst/>
          </a:prstGeom>
        </p:spPr>
        <p:txBody>
          <a:bodyPr/>
          <a:lstStyle>
            <a:lvl1pPr marL="0" indent="0">
              <a:buNone/>
              <a:defRPr/>
            </a:lvl1pPr>
          </a:lstStyle>
          <a:p>
            <a:r>
              <a:rPr lang="en-US"/>
              <a:t>Add image</a:t>
            </a:r>
          </a:p>
        </p:txBody>
      </p:sp>
      <p:sp>
        <p:nvSpPr>
          <p:cNvPr id="13" name="Picture Placeholder 21">
            <a:extLst>
              <a:ext uri="{FF2B5EF4-FFF2-40B4-BE49-F238E27FC236}">
                <a16:creationId xmlns:a16="http://schemas.microsoft.com/office/drawing/2014/main" id="{A4F6A290-7137-B146-AFBE-2084E7017818}"/>
              </a:ext>
            </a:extLst>
          </p:cNvPr>
          <p:cNvSpPr>
            <a:spLocks noGrp="1"/>
          </p:cNvSpPr>
          <p:nvPr>
            <p:ph type="pic" sz="quarter" idx="22" hasCustomPrompt="1"/>
            <p:custDataLst>
              <p:tags r:id="rId5"/>
            </p:custDataLst>
          </p:nvPr>
        </p:nvSpPr>
        <p:spPr>
          <a:xfrm>
            <a:off x="9144002" y="1079562"/>
            <a:ext cx="3047952" cy="2285926"/>
          </a:xfrm>
          <a:prstGeom prst="rect">
            <a:avLst/>
          </a:prstGeom>
        </p:spPr>
        <p:txBody>
          <a:bodyPr/>
          <a:lstStyle>
            <a:lvl1pPr marL="0" indent="0">
              <a:buNone/>
              <a:defRPr/>
            </a:lvl1pPr>
          </a:lstStyle>
          <a:p>
            <a:r>
              <a:rPr lang="en-US"/>
              <a:t>Add image</a:t>
            </a:r>
          </a:p>
        </p:txBody>
      </p:sp>
      <p:sp>
        <p:nvSpPr>
          <p:cNvPr id="14" name="Picture Placeholder 21">
            <a:extLst>
              <a:ext uri="{FF2B5EF4-FFF2-40B4-BE49-F238E27FC236}">
                <a16:creationId xmlns:a16="http://schemas.microsoft.com/office/drawing/2014/main" id="{5B2B6CDC-F7F1-F943-BF92-AEEAF97EAA15}"/>
              </a:ext>
            </a:extLst>
          </p:cNvPr>
          <p:cNvSpPr>
            <a:spLocks noGrp="1"/>
          </p:cNvSpPr>
          <p:nvPr>
            <p:ph type="pic" sz="quarter" idx="23" hasCustomPrompt="1"/>
            <p:custDataLst>
              <p:tags r:id="rId6"/>
            </p:custDataLst>
          </p:nvPr>
        </p:nvSpPr>
        <p:spPr>
          <a:xfrm>
            <a:off x="9144002" y="3492438"/>
            <a:ext cx="3047952" cy="2285926"/>
          </a:xfrm>
          <a:prstGeom prst="rect">
            <a:avLst/>
          </a:prstGeom>
        </p:spPr>
        <p:txBody>
          <a:bodyPr/>
          <a:lstStyle>
            <a:lvl1pPr marL="0" indent="0">
              <a:buNone/>
              <a:defRPr/>
            </a:lvl1pPr>
          </a:lstStyle>
          <a:p>
            <a:r>
              <a:rPr lang="en-US"/>
              <a:t>Add image</a:t>
            </a:r>
          </a:p>
        </p:txBody>
      </p:sp>
    </p:spTree>
    <p:extLst>
      <p:ext uri="{BB962C8B-B14F-4D97-AF65-F5344CB8AC3E}">
        <p14:creationId xmlns:p14="http://schemas.microsoft.com/office/powerpoint/2010/main" val="2438365577"/>
      </p:ext>
    </p:extLst>
  </p:cSld>
  <p:clrMapOvr>
    <a:masterClrMapping/>
  </p:clrMapOvr>
  <p:transition>
    <p:fade/>
  </p:transition>
  <p:timing/>
</p:sldLayout>
</file>

<file path=ppt/slideLayouts/slideLayout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name="About DWT">
    <p:spTree>
      <p:nvGrpSpPr>
        <p:cNvPr id="1" name=""/>
        <p:cNvGrpSpPr/>
        <p:nvPr>
          <p:custDataLst>
            <p:tags r:id="rId1"/>
          </p:custDataLst>
        </p:nvPr>
      </p:nvGrpSpPr>
      <p:grpSpPr>
        <a:xfrm>
          <a:off x="0" y="0"/>
          <a:ext cx="0" cy="0"/>
        </a:xfrm>
      </p:grpSpPr>
      <p:sp>
        <p:nvSpPr>
          <p:cNvPr id="3" name="TextBox 2">
            <a:extLst>
              <a:ext uri="{FF2B5EF4-FFF2-40B4-BE49-F238E27FC236}">
                <a16:creationId xmlns:a16="http://schemas.microsoft.com/office/drawing/2014/main" id="{A7A405D8-55FB-E64D-A6EA-23EB97A02F1E}"/>
              </a:ext>
            </a:extLst>
          </p:cNvPr>
          <p:cNvSpPr txBox="1"/>
          <p:nvPr>
            <p:custDataLst>
              <p:tags r:id="rId2"/>
            </p:custDataLst>
          </p:nvPr>
        </p:nvSpPr>
        <p:spPr>
          <a:xfrm>
            <a:off x="640709" y="1625691"/>
            <a:ext cx="4727357" cy="4016997"/>
          </a:xfrm>
          <a:prstGeom prst="rect">
            <a:avLst/>
          </a:prstGeom>
          <a:noFill/>
        </p:spPr>
        <p:txBody>
          <a:bodyPr wrap="square" lIns="0" tIns="0" rIns="0" bIns="0" rtlCol="0">
            <a:spAutoFit/>
          </a:bodyPr>
          <a:lstStyle/>
          <a:p>
            <a:pPr>
              <a:lnSpc>
                <a:spcPct val="150000"/>
              </a:lnSpc>
            </a:pPr>
            <a:r>
              <a:rPr lang="en-US" sz="1600" b="0" i="0" kern="1200">
                <a:solidFill>
                  <a:schemeClr val="tx1"/>
                </a:solidFill>
                <a:effectLst/>
                <a:latin typeface="+mn-lt"/>
                <a:ea typeface="+mn-ea"/>
                <a:cs typeface="+mn-cs"/>
              </a:rPr>
              <a:t>Across our eight offices in the U.S., we deliver value that includes not just </a:t>
            </a:r>
            <a:r>
              <a:rPr lang="en-US" sz="1600" b="1" i="0" u="none" strike="noStrike" kern="1200">
                <a:solidFill>
                  <a:schemeClr val="tx1"/>
                </a:solidFill>
                <a:effectLst/>
                <a:latin typeface="+mn-lt"/>
                <a:ea typeface="+mn-ea"/>
                <a:cs typeface="+mn-cs"/>
              </a:rPr>
              <a:t>best-in-class legal service</a:t>
            </a:r>
            <a:r>
              <a:rPr lang="en-US" sz="1600" b="0" i="0" kern="1200">
                <a:solidFill>
                  <a:schemeClr val="tx1"/>
                </a:solidFill>
                <a:effectLst/>
                <a:latin typeface="+mn-lt"/>
                <a:ea typeface="+mn-ea"/>
                <a:cs typeface="+mn-cs"/>
              </a:rPr>
              <a:t> but also </a:t>
            </a:r>
            <a:r>
              <a:rPr lang="en-US" sz="1600" b="1" i="0" u="none" strike="noStrike" kern="1200">
                <a:solidFill>
                  <a:schemeClr val="tx1"/>
                </a:solidFill>
                <a:effectLst/>
                <a:latin typeface="+mn-lt"/>
                <a:ea typeface="+mn-ea"/>
                <a:cs typeface="+mn-cs"/>
              </a:rPr>
              <a:t>business insight</a:t>
            </a:r>
            <a:r>
              <a:rPr lang="en-US" sz="1600" b="1" i="0" kern="1200">
                <a:solidFill>
                  <a:schemeClr val="tx1"/>
                </a:solidFill>
                <a:effectLst/>
                <a:latin typeface="+mn-lt"/>
                <a:ea typeface="+mn-ea"/>
                <a:cs typeface="+mn-cs"/>
              </a:rPr>
              <a:t>, </a:t>
            </a:r>
            <a:r>
              <a:rPr lang="en-US" sz="1600" b="1" i="0" u="none" strike="noStrike" kern="1200">
                <a:solidFill>
                  <a:schemeClr val="tx1"/>
                </a:solidFill>
                <a:effectLst/>
                <a:latin typeface="+mn-lt"/>
                <a:ea typeface="+mn-ea"/>
                <a:cs typeface="+mn-cs"/>
              </a:rPr>
              <a:t>user-friendliness</a:t>
            </a:r>
            <a:r>
              <a:rPr lang="en-US" sz="1600" b="0" i="0" kern="1200">
                <a:solidFill>
                  <a:schemeClr val="tx1"/>
                </a:solidFill>
                <a:effectLst/>
                <a:latin typeface="+mn-lt"/>
                <a:ea typeface="+mn-ea"/>
                <a:cs typeface="+mn-cs"/>
              </a:rPr>
              <a:t> and </a:t>
            </a:r>
            <a:r>
              <a:rPr lang="en-US" sz="1600" b="1" i="0" u="none" strike="noStrike" kern="1200">
                <a:solidFill>
                  <a:schemeClr val="tx1"/>
                </a:solidFill>
                <a:effectLst/>
                <a:latin typeface="+mn-lt"/>
                <a:ea typeface="+mn-ea"/>
                <a:cs typeface="+mn-cs"/>
              </a:rPr>
              <a:t>flawless support</a:t>
            </a:r>
            <a:r>
              <a:rPr lang="en-US" sz="1600" b="0" i="0" kern="1200">
                <a:solidFill>
                  <a:schemeClr val="tx1"/>
                </a:solidFill>
                <a:effectLst/>
                <a:latin typeface="+mn-lt"/>
                <a:ea typeface="+mn-ea"/>
                <a:cs typeface="+mn-cs"/>
              </a:rPr>
              <a:t>. A full-service firm, we supplement depth and strength in the core legal functions of litigation, business transactions, intellectual property, and employment with nationally ranked, broadly based teams focused on a number of highly regulated industries—including communications, media, financial services, health care, energy, food and beverage, and restaurants. </a:t>
            </a:r>
            <a:endParaRPr lang="en-US" sz="1600"/>
          </a:p>
        </p:txBody>
      </p:sp>
      <p:sp>
        <p:nvSpPr>
          <p:cNvPr id="4" name="TextBox 3">
            <a:extLst>
              <a:ext uri="{FF2B5EF4-FFF2-40B4-BE49-F238E27FC236}">
                <a16:creationId xmlns:a16="http://schemas.microsoft.com/office/drawing/2014/main" id="{FD8D688D-750C-3443-9081-323F92F1C9AF}"/>
              </a:ext>
            </a:extLst>
          </p:cNvPr>
          <p:cNvSpPr txBox="1"/>
          <p:nvPr>
            <p:custDataLst>
              <p:tags r:id="rId3"/>
            </p:custDataLst>
          </p:nvPr>
        </p:nvSpPr>
        <p:spPr>
          <a:xfrm>
            <a:off x="640708" y="724272"/>
            <a:ext cx="3861995" cy="553998"/>
          </a:xfrm>
          <a:prstGeom prst="rect">
            <a:avLst/>
          </a:prstGeom>
          <a:noFill/>
        </p:spPr>
        <p:txBody>
          <a:bodyPr wrap="square" lIns="0" tIns="0" rIns="0" bIns="0" rtlCol="0">
            <a:spAutoFit/>
          </a:bodyPr>
          <a:lstStyle/>
          <a:p>
            <a:r>
              <a:rPr lang="en-US" sz="3600" b="1">
                <a:solidFill>
                  <a:srgbClr val="393939"/>
                </a:solidFill>
              </a:rPr>
              <a:t>DWT at a Glance</a:t>
            </a:r>
          </a:p>
        </p:txBody>
      </p:sp>
      <p:pic>
        <p:nvPicPr>
          <p:cNvPr id="5" name="Picture 4">
            <a:extLst>
              <a:ext uri="{FF2B5EF4-FFF2-40B4-BE49-F238E27FC236}">
                <a16:creationId xmlns:a16="http://schemas.microsoft.com/office/drawing/2014/main" id="{E3559D35-2D66-104C-8B48-BDE623A43922}"/>
              </a:ext>
            </a:extLst>
          </p:cNvPr>
          <p:cNvPicPr>
            <a:picLocks noChangeAspect="1"/>
          </p:cNvPicPr>
          <p:nvPr>
            <p:custDataLst>
              <p:tags r:id="rId5"/>
            </p:custDataLst>
          </p:nvPr>
        </p:nvPicPr>
        <p:blipFill>
          <a:blip r:embed="rId4">
            <a:extLst>
              <a:ext uri="{28A0092B-C50C-407E-A947-70E740481C1C}">
                <a14:useLocalDpi xmlns:a14="http://schemas.microsoft.com/office/drawing/2010/main"/>
              </a:ext>
            </a:extLst>
          </a:blip>
          <a:stretch>
            <a:fillRect/>
          </a:stretch>
        </p:blipFill>
        <p:spPr>
          <a:xfrm>
            <a:off x="5060831" y="1947553"/>
            <a:ext cx="6769713" cy="3695135"/>
          </a:xfrm>
          <a:prstGeom prst="rect">
            <a:avLst/>
          </a:prstGeom>
        </p:spPr>
      </p:pic>
      <p:pic>
        <p:nvPicPr>
          <p:cNvPr id="7" name="Picture 6">
            <a:extLst>
              <a:ext uri="{FF2B5EF4-FFF2-40B4-BE49-F238E27FC236}">
                <a16:creationId xmlns:a16="http://schemas.microsoft.com/office/drawing/2014/main" id="{3788D067-A953-E74A-B171-BA06D337BDBD}"/>
              </a:ext>
            </a:extLst>
          </p:cNvPr>
          <p:cNvPicPr>
            <a:picLocks noChangeAspect="1"/>
          </p:cNvPicPr>
          <p:nvPr>
            <p:custDataLst>
              <p:tags r:id="rId7"/>
            </p:custDataLst>
          </p:nvPr>
        </p:nvPicPr>
        <p:blipFill>
          <a:blip r:embed="rId6"/>
          <a:stretch>
            <a:fillRect/>
          </a:stretch>
        </p:blipFill>
        <p:spPr>
          <a:xfrm>
            <a:off x="7608541" y="86306"/>
            <a:ext cx="4583459" cy="1133674"/>
          </a:xfrm>
          <a:prstGeom prst="rect">
            <a:avLst/>
          </a:prstGeom>
        </p:spPr>
      </p:pic>
      <p:sp>
        <p:nvSpPr>
          <p:cNvPr id="6" name="TextBox 5">
            <a:extLst>
              <a:ext uri="{FF2B5EF4-FFF2-40B4-BE49-F238E27FC236}">
                <a16:creationId xmlns:a16="http://schemas.microsoft.com/office/drawing/2014/main" id="{A7A405D8-55FB-E64D-A6EA-23EB97A02F1E}"/>
              </a:ext>
            </a:extLst>
          </p:cNvPr>
          <p:cNvSpPr txBox="1"/>
          <p:nvPr userDrawn="1">
            <p:custDataLst>
              <p:tags r:id="rId8"/>
            </p:custDataLst>
          </p:nvPr>
        </p:nvSpPr>
        <p:spPr>
          <a:xfrm>
            <a:off x="640709" y="1625691"/>
            <a:ext cx="4727357" cy="4016997"/>
          </a:xfrm>
          <a:prstGeom prst="rect">
            <a:avLst/>
          </a:prstGeom>
          <a:noFill/>
        </p:spPr>
        <p:txBody>
          <a:bodyPr wrap="square" lIns="0" tIns="0" rIns="0" bIns="0" rtlCol="0">
            <a:spAutoFit/>
          </a:bodyPr>
          <a:lstStyle/>
          <a:p>
            <a:pPr>
              <a:lnSpc>
                <a:spcPct val="150000"/>
              </a:lnSpc>
            </a:pPr>
            <a:r>
              <a:rPr lang="en-US" sz="1600" b="0" i="0" kern="1200">
                <a:solidFill>
                  <a:schemeClr val="tx1"/>
                </a:solidFill>
                <a:effectLst/>
                <a:latin typeface="+mn-lt"/>
                <a:ea typeface="+mn-ea"/>
                <a:cs typeface="+mn-cs"/>
              </a:rPr>
              <a:t>Across our eight offices in the U.S., we deliver value that includes not just </a:t>
            </a:r>
            <a:r>
              <a:rPr lang="en-US" sz="1600" b="1" i="0" u="none" strike="noStrike" kern="1200">
                <a:solidFill>
                  <a:schemeClr val="tx1"/>
                </a:solidFill>
                <a:effectLst/>
                <a:latin typeface="+mn-lt"/>
                <a:ea typeface="+mn-ea"/>
                <a:cs typeface="+mn-cs"/>
              </a:rPr>
              <a:t>best-in-class legal service</a:t>
            </a:r>
            <a:r>
              <a:rPr lang="en-US" sz="1600" b="0" i="0" kern="1200">
                <a:solidFill>
                  <a:schemeClr val="tx1"/>
                </a:solidFill>
                <a:effectLst/>
                <a:latin typeface="+mn-lt"/>
                <a:ea typeface="+mn-ea"/>
                <a:cs typeface="+mn-cs"/>
              </a:rPr>
              <a:t> but also </a:t>
            </a:r>
            <a:r>
              <a:rPr lang="en-US" sz="1600" b="1" i="0" u="none" strike="noStrike" kern="1200">
                <a:solidFill>
                  <a:schemeClr val="tx1"/>
                </a:solidFill>
                <a:effectLst/>
                <a:latin typeface="+mn-lt"/>
                <a:ea typeface="+mn-ea"/>
                <a:cs typeface="+mn-cs"/>
              </a:rPr>
              <a:t>business insight</a:t>
            </a:r>
            <a:r>
              <a:rPr lang="en-US" sz="1600" b="1" i="0" kern="1200">
                <a:solidFill>
                  <a:schemeClr val="tx1"/>
                </a:solidFill>
                <a:effectLst/>
                <a:latin typeface="+mn-lt"/>
                <a:ea typeface="+mn-ea"/>
                <a:cs typeface="+mn-cs"/>
              </a:rPr>
              <a:t>, </a:t>
            </a:r>
            <a:r>
              <a:rPr lang="en-US" sz="1600" b="1" i="0" u="none" strike="noStrike" kern="1200">
                <a:solidFill>
                  <a:schemeClr val="tx1"/>
                </a:solidFill>
                <a:effectLst/>
                <a:latin typeface="+mn-lt"/>
                <a:ea typeface="+mn-ea"/>
                <a:cs typeface="+mn-cs"/>
              </a:rPr>
              <a:t>user-friendliness</a:t>
            </a:r>
            <a:r>
              <a:rPr lang="en-US" sz="1600" b="0" i="0" kern="1200">
                <a:solidFill>
                  <a:schemeClr val="tx1"/>
                </a:solidFill>
                <a:effectLst/>
                <a:latin typeface="+mn-lt"/>
                <a:ea typeface="+mn-ea"/>
                <a:cs typeface="+mn-cs"/>
              </a:rPr>
              <a:t> and </a:t>
            </a:r>
            <a:r>
              <a:rPr lang="en-US" sz="1600" b="1" i="0" u="none" strike="noStrike" kern="1200">
                <a:solidFill>
                  <a:schemeClr val="tx1"/>
                </a:solidFill>
                <a:effectLst/>
                <a:latin typeface="+mn-lt"/>
                <a:ea typeface="+mn-ea"/>
                <a:cs typeface="+mn-cs"/>
              </a:rPr>
              <a:t>flawless support</a:t>
            </a:r>
            <a:r>
              <a:rPr lang="en-US" sz="1600" b="0" i="0" kern="1200">
                <a:solidFill>
                  <a:schemeClr val="tx1"/>
                </a:solidFill>
                <a:effectLst/>
                <a:latin typeface="+mn-lt"/>
                <a:ea typeface="+mn-ea"/>
                <a:cs typeface="+mn-cs"/>
              </a:rPr>
              <a:t>. A full-service firm, we supplement depth and strength in the core legal functions of litigation, business transactions, intellectual property, and employment with nationally ranked, broadly based teams focused on a number of highly regulated industries—including communications, media, financial services, health care, energy, food and beverage, and restaurants. </a:t>
            </a:r>
            <a:endParaRPr lang="en-US" sz="1600"/>
          </a:p>
        </p:txBody>
      </p:sp>
      <p:sp>
        <p:nvSpPr>
          <p:cNvPr id="8" name="TextBox 7">
            <a:extLst>
              <a:ext uri="{FF2B5EF4-FFF2-40B4-BE49-F238E27FC236}">
                <a16:creationId xmlns:a16="http://schemas.microsoft.com/office/drawing/2014/main" id="{FD8D688D-750C-3443-9081-323F92F1C9AF}"/>
              </a:ext>
            </a:extLst>
          </p:cNvPr>
          <p:cNvSpPr txBox="1"/>
          <p:nvPr userDrawn="1">
            <p:custDataLst>
              <p:tags r:id="rId9"/>
            </p:custDataLst>
          </p:nvPr>
        </p:nvSpPr>
        <p:spPr>
          <a:xfrm>
            <a:off x="640708" y="724272"/>
            <a:ext cx="3861995" cy="553998"/>
          </a:xfrm>
          <a:prstGeom prst="rect">
            <a:avLst/>
          </a:prstGeom>
          <a:noFill/>
        </p:spPr>
        <p:txBody>
          <a:bodyPr wrap="square" lIns="0" tIns="0" rIns="0" bIns="0" rtlCol="0">
            <a:spAutoFit/>
          </a:bodyPr>
          <a:lstStyle/>
          <a:p>
            <a:r>
              <a:rPr lang="en-US" sz="3600" b="1">
                <a:solidFill>
                  <a:srgbClr val="393939"/>
                </a:solidFill>
              </a:rPr>
              <a:t>DWT at a Glance</a:t>
            </a:r>
          </a:p>
        </p:txBody>
      </p:sp>
      <p:pic>
        <p:nvPicPr>
          <p:cNvPr id="9" name="Picture 8">
            <a:extLst>
              <a:ext uri="{FF2B5EF4-FFF2-40B4-BE49-F238E27FC236}">
                <a16:creationId xmlns:a16="http://schemas.microsoft.com/office/drawing/2014/main" id="{E3559D35-2D66-104C-8B48-BDE623A43922}"/>
              </a:ext>
            </a:extLst>
          </p:cNvPr>
          <p:cNvPicPr>
            <a:picLocks noChangeAspect="1"/>
          </p:cNvPicPr>
          <p:nvPr userDrawn="1">
            <p:custDataLst>
              <p:tags r:id="rId10"/>
            </p:custDataLst>
          </p:nvPr>
        </p:nvPicPr>
        <p:blipFill>
          <a:blip r:embed="rId4">
            <a:extLst>
              <a:ext uri="{28A0092B-C50C-407E-A947-70E740481C1C}">
                <a14:useLocalDpi xmlns:a14="http://schemas.microsoft.com/office/drawing/2010/main"/>
              </a:ext>
            </a:extLst>
          </a:blip>
          <a:stretch>
            <a:fillRect/>
          </a:stretch>
        </p:blipFill>
        <p:spPr>
          <a:xfrm>
            <a:off x="5060831" y="1947553"/>
            <a:ext cx="6769713" cy="3695135"/>
          </a:xfrm>
          <a:prstGeom prst="rect">
            <a:avLst/>
          </a:prstGeom>
        </p:spPr>
      </p:pic>
      <p:pic>
        <p:nvPicPr>
          <p:cNvPr id="10" name="Picture 9">
            <a:extLst>
              <a:ext uri="{FF2B5EF4-FFF2-40B4-BE49-F238E27FC236}">
                <a16:creationId xmlns:a16="http://schemas.microsoft.com/office/drawing/2014/main" id="{3788D067-A953-E74A-B171-BA06D337BDBD}"/>
              </a:ext>
            </a:extLst>
          </p:cNvPr>
          <p:cNvPicPr>
            <a:picLocks noChangeAspect="1"/>
          </p:cNvPicPr>
          <p:nvPr userDrawn="1">
            <p:custDataLst>
              <p:tags r:id="rId11"/>
            </p:custDataLst>
          </p:nvPr>
        </p:nvPicPr>
        <p:blipFill>
          <a:blip r:embed="rId6"/>
          <a:stretch>
            <a:fillRect/>
          </a:stretch>
        </p:blipFill>
        <p:spPr>
          <a:xfrm>
            <a:off x="7608541" y="86306"/>
            <a:ext cx="4583459" cy="1133674"/>
          </a:xfrm>
          <a:prstGeom prst="rect">
            <a:avLst/>
          </a:prstGeom>
        </p:spPr>
      </p:pic>
    </p:spTree>
    <p:extLst>
      <p:ext uri="{BB962C8B-B14F-4D97-AF65-F5344CB8AC3E}">
        <p14:creationId xmlns:p14="http://schemas.microsoft.com/office/powerpoint/2010/main" val="1698588975"/>
      </p:ext>
    </p:extLst>
  </p:cSld>
  <p:clrMapOvr>
    <a:masterClrMapping/>
  </p:clrMapOvr>
  <p:transition>
    <p:fade/>
  </p:transition>
  <p:timing/>
</p:sldLayout>
</file>

<file path=ppt/slideLayouts/slideLayout2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Title Slide">
    <p:spTree>
      <p:nvGrpSpPr>
        <p:cNvPr id="1" name=""/>
        <p:cNvGrpSpPr/>
        <p:nvPr>
          <p:custDataLst>
            <p:tags r:id="rId1"/>
          </p:custDataLst>
        </p:nvPr>
      </p:nvGrpSpPr>
      <p:grpSpPr>
        <a:xfrm>
          <a:off x="0" y="0"/>
          <a:ext cx="0" cy="0"/>
        </a:xfrm>
      </p:grpSpPr>
      <p:pic>
        <p:nvPicPr>
          <p:cNvPr id="16" name="Picture 15">
            <a:extLst>
              <a:ext uri="{FF2B5EF4-FFF2-40B4-BE49-F238E27FC236}">
                <a16:creationId xmlns:a16="http://schemas.microsoft.com/office/drawing/2014/main" id="{ABDBF9D8-9725-9841-AFA6-71CEF69868F0}"/>
              </a:ext>
            </a:extLst>
          </p:cNvPr>
          <p:cNvPicPr>
            <a:picLocks noChangeAspect="1"/>
          </p:cNvPicPr>
          <p:nvPr userDrawn="1">
            <p:custDataLst>
              <p:tags r:id="rId3"/>
            </p:custDataLst>
          </p:nvPr>
        </p:nvPicPr>
        <p:blipFill>
          <a:blip r:embed="rId2">
            <a:extLst>
              <a:ext uri="{28A0092B-C50C-407E-A947-70E740481C1C}">
                <a14:useLocalDpi xmlns:a14="http://schemas.microsoft.com/office/drawing/2010/main"/>
              </a:ext>
            </a:extLst>
          </a:blip>
          <a:srcRect b="-15460"/>
          <a:stretch>
            <a:fillRect/>
          </a:stretch>
        </p:blipFill>
        <p:spPr>
          <a:xfrm>
            <a:off x="-19879" y="0"/>
            <a:ext cx="12192001" cy="4467497"/>
          </a:xfrm>
          <a:prstGeom prst="rect">
            <a:avLst/>
          </a:prstGeom>
        </p:spPr>
      </p:pic>
      <p:sp>
        <p:nvSpPr>
          <p:cNvPr id="8" name="Rectangle 7">
            <a:extLst>
              <a:ext uri="{FF2B5EF4-FFF2-40B4-BE49-F238E27FC236}">
                <a16:creationId xmlns:a16="http://schemas.microsoft.com/office/drawing/2014/main" id="{FE747DBB-357F-E348-B5AA-D16E52FD6011}"/>
              </a:ext>
            </a:extLst>
          </p:cNvPr>
          <p:cNvSpPr/>
          <p:nvPr userDrawn="1">
            <p:custDataLst>
              <p:tags r:id="rId4"/>
            </p:custDataLst>
          </p:nvPr>
        </p:nvSpPr>
        <p:spPr>
          <a:xfrm>
            <a:off x="123986" y="6247804"/>
            <a:ext cx="11894949" cy="368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B4E119E-C8AB-444A-977A-68BDF7BE23D8}"/>
              </a:ext>
            </a:extLst>
          </p:cNvPr>
          <p:cNvSpPr/>
          <p:nvPr userDrawn="1">
            <p:custDataLst>
              <p:tags r:id="rId5"/>
            </p:custDataLst>
          </p:nvPr>
        </p:nvSpPr>
        <p:spPr>
          <a:xfrm>
            <a:off x="3953691" y="1053736"/>
            <a:ext cx="8238309" cy="431074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199B240-A114-D74E-BD5B-52D6A421EADD}"/>
              </a:ext>
            </a:extLst>
          </p:cNvPr>
          <p:cNvSpPr/>
          <p:nvPr userDrawn="1">
            <p:custDataLst>
              <p:tags r:id="rId6"/>
            </p:custDataLst>
          </p:nvPr>
        </p:nvSpPr>
        <p:spPr>
          <a:xfrm>
            <a:off x="638660" y="5981354"/>
            <a:ext cx="2928109" cy="246221"/>
          </a:xfrm>
          <a:prstGeom prst="rect">
            <a:avLst/>
          </a:prstGeom>
        </p:spPr>
        <p:txBody>
          <a:bodyPr wrap="none" lIns="0" tIns="0" rIns="0" bIns="0">
            <a:spAutoFit/>
          </a:bodyPr>
          <a:lstStyle/>
          <a:p>
            <a:pPr algn="l"/>
            <a:r>
              <a:rPr lang="en-US" sz="1600" b="1" spc="0" baseline="0">
                <a:ln>
                  <a:noFill/>
                </a:ln>
                <a:solidFill>
                  <a:schemeClr val="tx2"/>
                </a:solidFill>
                <a:latin typeface="Arial"/>
                <a:ea typeface="Arial"/>
                <a:cs typeface="Arial"/>
              </a:rPr>
              <a:t>EMPLOYMENTLAW.DWT.COM</a:t>
            </a:r>
            <a:endParaRPr lang="en-US" sz="1800" b="1" spc="0" baseline="0">
              <a:ln>
                <a:noFill/>
              </a:ln>
              <a:solidFill>
                <a:schemeClr val="tx2"/>
              </a:solidFill>
              <a:latin typeface="Arial"/>
              <a:ea typeface="Arial"/>
              <a:cs typeface="Arial"/>
            </a:endParaRPr>
          </a:p>
        </p:txBody>
      </p:sp>
      <p:sp>
        <p:nvSpPr>
          <p:cNvPr id="11" name="Title 9">
            <a:extLst>
              <a:ext uri="{FF2B5EF4-FFF2-40B4-BE49-F238E27FC236}">
                <a16:creationId xmlns:a16="http://schemas.microsoft.com/office/drawing/2014/main" id="{E180BA1F-E5AD-A545-821A-400AC6D8894D}"/>
              </a:ext>
            </a:extLst>
          </p:cNvPr>
          <p:cNvSpPr>
            <a:spLocks noGrp="1"/>
          </p:cNvSpPr>
          <p:nvPr>
            <p:ph type="title" hasCustomPrompt="1"/>
            <p:custDataLst>
              <p:tags r:id="rId7"/>
            </p:custDataLst>
          </p:nvPr>
        </p:nvSpPr>
        <p:spPr>
          <a:xfrm>
            <a:off x="4386297" y="1619432"/>
            <a:ext cx="7117726" cy="1110043"/>
          </a:xfrm>
          <a:prstGeom prst="rect">
            <a:avLst/>
          </a:prstGeom>
        </p:spPr>
        <p:txBody>
          <a:bodyPr lIns="0" tIns="0" rIns="0" bIns="0" anchor="ctr" anchorCtr="0">
            <a:normAutofit/>
          </a:bodyPr>
          <a:lstStyle>
            <a:lvl1pPr>
              <a:defRPr sz="36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a:t>Title name can go </a:t>
            </a:r>
            <a:br>
              <a:rPr lang="en-US"/>
            </a:br>
            <a:r>
              <a:rPr lang="en-US"/>
              <a:t>to two lines</a:t>
            </a:r>
          </a:p>
        </p:txBody>
      </p:sp>
      <p:pic>
        <p:nvPicPr>
          <p:cNvPr id="12" name="Picture 11">
            <a:extLst>
              <a:ext uri="{FF2B5EF4-FFF2-40B4-BE49-F238E27FC236}">
                <a16:creationId xmlns:a16="http://schemas.microsoft.com/office/drawing/2014/main" id="{B09AF51F-32D1-734C-ADC7-2CC2BD818A17}"/>
              </a:ext>
            </a:extLst>
          </p:cNvPr>
          <p:cNvPicPr>
            <a:picLocks noChangeAspect="1"/>
          </p:cNvPicPr>
          <p:nvPr userDrawn="1">
            <p:custDataLst>
              <p:tags r:id="rId9"/>
            </p:custDataLst>
          </p:nvPr>
        </p:nvPicPr>
        <p:blipFill>
          <a:blip r:embed="rId8">
            <a:extLst>
              <a:ext uri="{28A0092B-C50C-407E-A947-70E740481C1C}">
                <a14:useLocalDpi xmlns:a14="http://schemas.microsoft.com/office/drawing/2010/main"/>
              </a:ext>
            </a:extLst>
          </a:blip>
          <a:stretch>
            <a:fillRect/>
          </a:stretch>
        </p:blipFill>
        <p:spPr>
          <a:xfrm>
            <a:off x="9106183" y="5827508"/>
            <a:ext cx="2495118" cy="556236"/>
          </a:xfrm>
          <a:prstGeom prst="rect">
            <a:avLst/>
          </a:prstGeom>
        </p:spPr>
      </p:pic>
      <p:sp>
        <p:nvSpPr>
          <p:cNvPr id="13" name="Text Placeholder 14">
            <a:extLst>
              <a:ext uri="{FF2B5EF4-FFF2-40B4-BE49-F238E27FC236}">
                <a16:creationId xmlns:a16="http://schemas.microsoft.com/office/drawing/2014/main" id="{153712C7-2F72-2347-B25F-B24F83998E51}"/>
              </a:ext>
            </a:extLst>
          </p:cNvPr>
          <p:cNvSpPr>
            <a:spLocks noGrp="1"/>
          </p:cNvSpPr>
          <p:nvPr>
            <p:ph type="body" sz="quarter" idx="12" hasCustomPrompt="1"/>
            <p:custDataLst>
              <p:tags r:id="rId10"/>
            </p:custDataLst>
          </p:nvPr>
        </p:nvSpPr>
        <p:spPr>
          <a:xfrm>
            <a:off x="4386297" y="2729475"/>
            <a:ext cx="5572689" cy="449863"/>
          </a:xfrm>
          <a:prstGeom prst="rect">
            <a:avLst/>
          </a:prstGeom>
        </p:spPr>
        <p:txBody>
          <a:bodyPr wrap="square" lIns="0" tIns="0" rIns="0" bIns="0">
            <a:noAutofit/>
          </a:bodyPr>
          <a:lstStyle>
            <a:lvl1pPr marL="0" indent="0">
              <a:buNone/>
              <a:defRPr sz="1800" baseline="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Enter date (move up when the title is only on one line.)</a:t>
            </a:r>
          </a:p>
        </p:txBody>
      </p:sp>
      <p:sp>
        <p:nvSpPr>
          <p:cNvPr id="14" name="Text Placeholder 14">
            <a:extLst>
              <a:ext uri="{FF2B5EF4-FFF2-40B4-BE49-F238E27FC236}">
                <a16:creationId xmlns:a16="http://schemas.microsoft.com/office/drawing/2014/main" id="{989E5F89-65D1-2B45-8E50-EFCA200046F8}"/>
              </a:ext>
            </a:extLst>
          </p:cNvPr>
          <p:cNvSpPr>
            <a:spLocks noGrp="1"/>
          </p:cNvSpPr>
          <p:nvPr>
            <p:ph type="body" sz="quarter" idx="24" hasCustomPrompt="1"/>
            <p:custDataLst>
              <p:tags r:id="rId11"/>
            </p:custDataLst>
          </p:nvPr>
        </p:nvSpPr>
        <p:spPr>
          <a:xfrm>
            <a:off x="4392673" y="4022974"/>
            <a:ext cx="7111856" cy="1068176"/>
          </a:xfrm>
          <a:prstGeom prst="rect">
            <a:avLst/>
          </a:prstGeom>
        </p:spPr>
        <p:txBody>
          <a:bodyPr wrap="square" lIns="0" tIns="0" rIns="0" bIns="0">
            <a:noAutofit/>
          </a:bodyPr>
          <a:lstStyle>
            <a:lvl1pPr marL="0" indent="0">
              <a:buNone/>
              <a:defRPr sz="1800" b="0" baseline="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Attorney name, Title, City</a:t>
            </a:r>
            <a:br>
              <a:rPr lang="en-US"/>
            </a:br>
            <a:r>
              <a:rPr lang="en-US"/>
              <a:t>Attorney name, Title, City</a:t>
            </a:r>
          </a:p>
        </p:txBody>
      </p:sp>
      <p:sp>
        <p:nvSpPr>
          <p:cNvPr id="15" name="Text Placeholder 14">
            <a:extLst>
              <a:ext uri="{FF2B5EF4-FFF2-40B4-BE49-F238E27FC236}">
                <a16:creationId xmlns:a16="http://schemas.microsoft.com/office/drawing/2014/main" id="{019C904F-9477-AA49-8D58-6C370A73B08C}"/>
              </a:ext>
            </a:extLst>
          </p:cNvPr>
          <p:cNvSpPr>
            <a:spLocks noGrp="1"/>
          </p:cNvSpPr>
          <p:nvPr>
            <p:ph type="body" sz="quarter" idx="25" hasCustomPrompt="1"/>
            <p:custDataLst>
              <p:tags r:id="rId12"/>
            </p:custDataLst>
          </p:nvPr>
        </p:nvSpPr>
        <p:spPr>
          <a:xfrm>
            <a:off x="4392672" y="3722346"/>
            <a:ext cx="4141697" cy="175145"/>
          </a:xfrm>
          <a:prstGeom prst="rect">
            <a:avLst/>
          </a:prstGeom>
        </p:spPr>
        <p:txBody>
          <a:bodyPr wrap="square" lIns="0" tIns="0" rIns="0" bIns="0">
            <a:noAutofit/>
          </a:bodyPr>
          <a:lstStyle>
            <a:lvl1pPr marL="0" indent="0">
              <a:buNone/>
              <a:defRPr sz="1200" b="1" baseline="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SUBHEAD HERE (MAKE ALL CAPS)</a:t>
            </a:r>
          </a:p>
        </p:txBody>
      </p:sp>
    </p:spTree>
    <p:extLst>
      <p:ext uri="{BB962C8B-B14F-4D97-AF65-F5344CB8AC3E}">
        <p14:creationId xmlns:p14="http://schemas.microsoft.com/office/powerpoint/2010/main" val="1775307428"/>
      </p:ext>
    </p:extLst>
  </p:cSld>
  <p:clrMapOvr>
    <a:masterClrMapping/>
  </p:clrMapOvr>
  <p:transition>
    <p:fade/>
  </p:transition>
  <p:timing/>
</p:sldLayout>
</file>

<file path=ppt/slideLayouts/slideLayout2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title fulltext">
    <p:spTree>
      <p:nvGrpSpPr>
        <p:cNvPr id="1" name=""/>
        <p:cNvGrpSpPr/>
        <p:nvPr>
          <p:custDataLst>
            <p:tags r:id="rId1"/>
          </p:custDataLst>
        </p:nvPr>
      </p:nvGrpSpPr>
      <p:grpSpPr>
        <a:xfrm>
          <a:off x="0" y="0"/>
          <a:ext cx="0" cy="0"/>
        </a:xfrm>
      </p:grpSpPr>
      <p:sp>
        <p:nvSpPr>
          <p:cNvPr id="8" name="Title Placeholder 1">
            <a:extLst>
              <a:ext uri="{FF2B5EF4-FFF2-40B4-BE49-F238E27FC236}">
                <a16:creationId xmlns:a16="http://schemas.microsoft.com/office/drawing/2014/main" id="{1C4EE895-E212-4946-BC4C-A6F6AF9CC599}"/>
              </a:ext>
            </a:extLst>
          </p:cNvPr>
          <p:cNvSpPr>
            <a:spLocks noGrp="1"/>
          </p:cNvSpPr>
          <p:nvPr>
            <p:ph type="title" hasCustomPrompt="1"/>
            <p:custDataLst>
              <p:tags r:id="rId2"/>
            </p:custDataLst>
          </p:nvPr>
        </p:nvSpPr>
        <p:spPr>
          <a:xfrm>
            <a:off x="640709" y="653143"/>
            <a:ext cx="10944274" cy="709370"/>
          </a:xfrm>
          <a:prstGeom prst="rect">
            <a:avLst/>
          </a:prstGeom>
        </p:spPr>
        <p:txBody>
          <a:bodyPr vert="horz" lIns="0" tIns="0" rIns="0" bIns="0" rtlCol="0" anchor="ctr" anchorCtr="0">
            <a:noAutofit/>
          </a:bodyPr>
          <a:lstStyle>
            <a:lvl1pPr>
              <a:lnSpc>
                <a:spcPct val="100000"/>
              </a:lnSpc>
              <a:defRPr sz="3600" b="1" baseline="0">
                <a:solidFill>
                  <a:srgbClr val="373B3E"/>
                </a:solidFill>
              </a:defRPr>
            </a:lvl1pPr>
          </a:lstStyle>
          <a:p>
            <a:r>
              <a:rPr lang="en-US"/>
              <a:t>Type Slide Title Here</a:t>
            </a:r>
          </a:p>
        </p:txBody>
      </p:sp>
      <p:sp>
        <p:nvSpPr>
          <p:cNvPr id="9" name="Content Placeholder 2">
            <a:extLst>
              <a:ext uri="{FF2B5EF4-FFF2-40B4-BE49-F238E27FC236}">
                <a16:creationId xmlns:a16="http://schemas.microsoft.com/office/drawing/2014/main" id="{22A52D54-CE78-9741-9645-291B4100209B}"/>
              </a:ext>
            </a:extLst>
          </p:cNvPr>
          <p:cNvSpPr>
            <a:spLocks noGrp="1"/>
          </p:cNvSpPr>
          <p:nvPr>
            <p:ph idx="20" hasCustomPrompt="1"/>
            <p:custDataLst>
              <p:tags r:id="rId3"/>
            </p:custDataLst>
          </p:nvPr>
        </p:nvSpPr>
        <p:spPr>
          <a:xfrm>
            <a:off x="640708" y="1663338"/>
            <a:ext cx="10944275" cy="4552636"/>
          </a:xfrm>
          <a:prstGeom prst="rect">
            <a:avLst/>
          </a:prstGeom>
        </p:spPr>
        <p:txBody>
          <a:bodyPr lIns="0" tIns="0" rIns="0" bIns="0"/>
          <a:lstStyle>
            <a:lvl1pPr marL="228600" indent="-228600">
              <a:lnSpc>
                <a:spcPct val="120000"/>
              </a:lnSpc>
              <a:buClr>
                <a:schemeClr val="accent1"/>
              </a:buClr>
              <a:buFont typeface="Wingdings" charset="2"/>
              <a:buChar char="§"/>
              <a:defRPr sz="2400">
                <a:solidFill>
                  <a:srgbClr val="393939"/>
                </a:solidFill>
              </a:defRPr>
            </a:lvl1pPr>
            <a:lvl2pPr marL="685800" indent="-228600">
              <a:lnSpc>
                <a:spcPct val="120000"/>
              </a:lnSpc>
              <a:buClr>
                <a:schemeClr val="accent1"/>
              </a:buClr>
              <a:buFont typeface="Wingdings" charset="2"/>
              <a:buChar char="§"/>
              <a:defRPr sz="2000">
                <a:solidFill>
                  <a:srgbClr val="393939"/>
                </a:solidFill>
              </a:defRPr>
            </a:lvl2pPr>
            <a:lvl3pPr marL="1143000" indent="-228600">
              <a:lnSpc>
                <a:spcPct val="120000"/>
              </a:lnSpc>
              <a:buClr>
                <a:schemeClr val="accent1"/>
              </a:buClr>
              <a:buFont typeface="Wingdings" charset="2"/>
              <a:buChar char="§"/>
              <a:defRPr sz="1800">
                <a:solidFill>
                  <a:srgbClr val="393939"/>
                </a:solidFill>
              </a:defRPr>
            </a:lvl3pPr>
            <a:lvl4pPr marL="1600200" indent="-228600">
              <a:lnSpc>
                <a:spcPct val="120000"/>
              </a:lnSpc>
              <a:buClr>
                <a:schemeClr val="accent1"/>
              </a:buClr>
              <a:buFont typeface="Wingdings" charset="2"/>
              <a:buChar char="§"/>
              <a:defRPr sz="1600">
                <a:solidFill>
                  <a:srgbClr val="393939"/>
                </a:solidFill>
              </a:defRPr>
            </a:lvl4pPr>
            <a:lvl5pPr marL="2057400" indent="-228600">
              <a:lnSpc>
                <a:spcPct val="120000"/>
              </a:lnSpc>
              <a:buClr>
                <a:schemeClr val="accent1"/>
              </a:buClr>
              <a:buFont typeface="Wingdings" charset="2"/>
              <a:buChar char="§"/>
              <a:defRPr sz="1600">
                <a:solidFill>
                  <a:srgbClr val="393939"/>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1B28CC80-637E-FB41-AE70-07ACE7D361DC}"/>
              </a:ext>
            </a:extLst>
          </p:cNvPr>
          <p:cNvPicPr>
            <a:picLocks noChangeAspect="1"/>
          </p:cNvPicPr>
          <p:nvPr userDrawn="1">
            <p:custDataLst>
              <p:tags r:id="rId5"/>
            </p:custDataLst>
          </p:nvPr>
        </p:nvPicPr>
        <p:blipFill>
          <a:blip r:embed="rId4">
            <a:extLst>
              <a:ext uri="{28A0092B-C50C-407E-A947-70E740481C1C}">
                <a14:useLocalDpi xmlns:a14="http://schemas.microsoft.com/office/drawing/2010/main"/>
              </a:ext>
            </a:extLst>
          </a:blip>
          <a:stretch>
            <a:fillRect/>
          </a:stretch>
        </p:blipFill>
        <p:spPr>
          <a:xfrm rot="10800000">
            <a:off x="8231700" y="43219"/>
            <a:ext cx="3960300" cy="1279079"/>
          </a:xfrm>
          <a:prstGeom prst="rect">
            <a:avLst/>
          </a:prstGeom>
        </p:spPr>
      </p:pic>
    </p:spTree>
    <p:extLst>
      <p:ext uri="{BB962C8B-B14F-4D97-AF65-F5344CB8AC3E}">
        <p14:creationId xmlns:p14="http://schemas.microsoft.com/office/powerpoint/2010/main" val="1772211775"/>
      </p:ext>
    </p:extLst>
  </p:cSld>
  <p:clrMapOvr>
    <a:masterClrMapping/>
  </p:clrMapOvr>
  <p:transition>
    <p:fade/>
  </p:transition>
  <p:timing/>
</p:sldLayout>
</file>

<file path=ppt/slideLayouts/slideLayout2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Title and Content">
    <p:spTree>
      <p:nvGrpSpPr>
        <p:cNvPr id="1" name=""/>
        <p:cNvGrpSpPr/>
        <p:nvPr>
          <p:custDataLst>
            <p:tags r:id="rId1"/>
          </p:custDataLst>
        </p:nvPr>
      </p:nvGrpSpPr>
      <p:grpSpPr>
        <a:xfrm>
          <a:off x="0" y="0"/>
          <a:ext cx="0" cy="0"/>
        </a:xfrm>
      </p:grpSpPr>
      <p:sp>
        <p:nvSpPr>
          <p:cNvPr id="7" name="Content Placeholder 2">
            <a:extLst>
              <a:ext uri="{FF2B5EF4-FFF2-40B4-BE49-F238E27FC236}">
                <a16:creationId xmlns:a16="http://schemas.microsoft.com/office/drawing/2014/main" id="{01E56FF5-0418-3648-B2ED-23028097AD21}"/>
              </a:ext>
            </a:extLst>
          </p:cNvPr>
          <p:cNvSpPr>
            <a:spLocks noGrp="1"/>
          </p:cNvSpPr>
          <p:nvPr>
            <p:ph idx="20" hasCustomPrompt="1"/>
            <p:custDataLst>
              <p:tags r:id="rId2"/>
            </p:custDataLst>
          </p:nvPr>
        </p:nvSpPr>
        <p:spPr>
          <a:xfrm>
            <a:off x="640709" y="1669774"/>
            <a:ext cx="10966002" cy="4276714"/>
          </a:xfrm>
          <a:prstGeom prst="rect">
            <a:avLst/>
          </a:prstGeom>
        </p:spPr>
        <p:txBody>
          <a:bodyPr lIns="0" tIns="0" rIns="0" bIns="0"/>
          <a:lstStyle>
            <a:lvl1pPr marL="0" indent="0">
              <a:lnSpc>
                <a:spcPct val="150000"/>
              </a:lnSpc>
              <a:buClr>
                <a:schemeClr val="accent1"/>
              </a:buClr>
              <a:buFont typeface="Wingdings" charset="2"/>
              <a:buNone/>
              <a:defRPr sz="2400">
                <a:solidFill>
                  <a:srgbClr val="393939"/>
                </a:solidFill>
              </a:defRPr>
            </a:lvl1pPr>
            <a:lvl2pPr marL="685800" indent="-228600">
              <a:buClr>
                <a:schemeClr val="accent1"/>
              </a:buClr>
              <a:buFont typeface="Wingdings" charset="2"/>
              <a:buChar char="§"/>
              <a:defRPr>
                <a:solidFill>
                  <a:srgbClr val="393939"/>
                </a:solidFill>
              </a:defRPr>
            </a:lvl2pPr>
            <a:lvl3pPr marL="1143000" indent="-228600">
              <a:buClr>
                <a:schemeClr val="accent1"/>
              </a:buClr>
              <a:buFont typeface="Wingdings" charset="2"/>
              <a:buChar char="§"/>
              <a:defRPr>
                <a:solidFill>
                  <a:srgbClr val="393939"/>
                </a:solidFill>
              </a:defRPr>
            </a:lvl3pPr>
            <a:lvl4pPr marL="1600200" indent="-228600">
              <a:buClr>
                <a:schemeClr val="accent1"/>
              </a:buClr>
              <a:buFont typeface="Wingdings" charset="2"/>
              <a:buChar char="§"/>
              <a:defRPr>
                <a:solidFill>
                  <a:srgbClr val="393939"/>
                </a:solidFill>
              </a:defRPr>
            </a:lvl4pPr>
            <a:lvl5pPr marL="2057400" indent="-228600">
              <a:buClr>
                <a:schemeClr val="accent1"/>
              </a:buClr>
              <a:buFont typeface="Wingdings" charset="2"/>
              <a:buChar char="§"/>
              <a:defRPr>
                <a:solidFill>
                  <a:srgbClr val="393939"/>
                </a:solidFill>
              </a:defRPr>
            </a:lvl5pPr>
          </a:lstStyle>
          <a:p>
            <a:pPr lvl="0"/>
            <a:r>
              <a:rPr lang="en-US"/>
              <a:t>Full width text can go here. At vero eos et accusam et justo fosduo dolores wetoma jam rebum. Stet clita kuasd gubergren, nosotra dras seansa takimata sanctus est Lorem ipsum dolor sit amet. Lorem eso ipsum dolor sit amet, deruas consetetur sadipscing idas brotas geras elitromas. Sed diam nie nonumy eirmod tempor invidunt ut labore etos dolore magna aliquyam erat desando greadon. Lorem eso ipsum dolor sit amet, deruas consetetur sadipscing idas brotas geras elitromas. </a:t>
            </a:r>
          </a:p>
        </p:txBody>
      </p:sp>
      <p:sp>
        <p:nvSpPr>
          <p:cNvPr id="8" name="Title Placeholder 1">
            <a:extLst>
              <a:ext uri="{FF2B5EF4-FFF2-40B4-BE49-F238E27FC236}">
                <a16:creationId xmlns:a16="http://schemas.microsoft.com/office/drawing/2014/main" id="{2D3E2A53-ED13-6546-82DB-989C24973BD9}"/>
              </a:ext>
            </a:extLst>
          </p:cNvPr>
          <p:cNvSpPr>
            <a:spLocks noGrp="1"/>
          </p:cNvSpPr>
          <p:nvPr>
            <p:ph type="title" hasCustomPrompt="1"/>
            <p:custDataLst>
              <p:tags r:id="rId3"/>
            </p:custDataLst>
          </p:nvPr>
        </p:nvSpPr>
        <p:spPr>
          <a:xfrm>
            <a:off x="640709" y="653143"/>
            <a:ext cx="6754004" cy="709370"/>
          </a:xfrm>
          <a:prstGeom prst="rect">
            <a:avLst/>
          </a:prstGeom>
        </p:spPr>
        <p:txBody>
          <a:bodyPr vert="horz" lIns="0" tIns="0" rIns="0" bIns="0" rtlCol="0" anchor="ctr" anchorCtr="0">
            <a:noAutofit/>
          </a:bodyPr>
          <a:lstStyle>
            <a:lvl1pPr>
              <a:lnSpc>
                <a:spcPct val="100000"/>
              </a:lnSpc>
              <a:defRPr sz="3600" b="1" baseline="0">
                <a:solidFill>
                  <a:srgbClr val="373B3E"/>
                </a:solidFill>
              </a:defRPr>
            </a:lvl1pPr>
          </a:lstStyle>
          <a:p>
            <a:r>
              <a:rPr lang="en-US"/>
              <a:t>Type Slide Title Here</a:t>
            </a:r>
          </a:p>
        </p:txBody>
      </p:sp>
      <p:pic>
        <p:nvPicPr>
          <p:cNvPr id="9" name="Picture 8">
            <a:extLst>
              <a:ext uri="{FF2B5EF4-FFF2-40B4-BE49-F238E27FC236}">
                <a16:creationId xmlns:a16="http://schemas.microsoft.com/office/drawing/2014/main" id="{71F51A71-C93D-6846-AC41-0D2A4544EEC6}"/>
              </a:ext>
            </a:extLst>
          </p:cNvPr>
          <p:cNvPicPr>
            <a:picLocks noChangeAspect="1"/>
          </p:cNvPicPr>
          <p:nvPr userDrawn="1">
            <p:custDataLst>
              <p:tags r:id="rId5"/>
            </p:custDataLst>
          </p:nvPr>
        </p:nvPicPr>
        <p:blipFill>
          <a:blip r:embed="rId4">
            <a:extLst>
              <a:ext uri="{28A0092B-C50C-407E-A947-70E740481C1C}">
                <a14:useLocalDpi xmlns:a14="http://schemas.microsoft.com/office/drawing/2010/main"/>
              </a:ext>
            </a:extLst>
          </a:blip>
          <a:stretch>
            <a:fillRect/>
          </a:stretch>
        </p:blipFill>
        <p:spPr>
          <a:xfrm rot="10800000">
            <a:off x="8231700" y="43219"/>
            <a:ext cx="3960300" cy="1279079"/>
          </a:xfrm>
          <a:prstGeom prst="rect">
            <a:avLst/>
          </a:prstGeom>
        </p:spPr>
      </p:pic>
    </p:spTree>
    <p:extLst>
      <p:ext uri="{BB962C8B-B14F-4D97-AF65-F5344CB8AC3E}">
        <p14:creationId xmlns:p14="http://schemas.microsoft.com/office/powerpoint/2010/main" val="168700802"/>
      </p:ext>
    </p:extLst>
  </p:cSld>
  <p:clrMapOvr>
    <a:masterClrMapping/>
  </p:clrMapOvr>
  <p:transition>
    <p:fade/>
  </p:transition>
  <p:timing/>
</p:sldLayout>
</file>

<file path=ppt/slideLayouts/slideLayout2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Two_Presenters">
    <p:spTree>
      <p:nvGrpSpPr>
        <p:cNvPr id="1" name=""/>
        <p:cNvGrpSpPr/>
        <p:nvPr>
          <p:custDataLst>
            <p:tags r:id="rId1"/>
          </p:custDataLst>
        </p:nvPr>
      </p:nvGrpSpPr>
      <p:grpSpPr>
        <a:xfrm>
          <a:off x="0" y="0"/>
          <a:ext cx="0" cy="0"/>
        </a:xfrm>
      </p:grpSpPr>
      <p:sp>
        <p:nvSpPr>
          <p:cNvPr id="10" name="Picture Placeholder 6">
            <a:extLst>
              <a:ext uri="{FF2B5EF4-FFF2-40B4-BE49-F238E27FC236}">
                <a16:creationId xmlns:a16="http://schemas.microsoft.com/office/drawing/2014/main" id="{36525D9F-ED64-0E44-AE43-242FEBF7C0CE}"/>
              </a:ext>
            </a:extLst>
          </p:cNvPr>
          <p:cNvSpPr>
            <a:spLocks noGrp="1" noChangeAspect="1"/>
          </p:cNvSpPr>
          <p:nvPr>
            <p:ph type="pic" sz="quarter" idx="41" hasCustomPrompt="1"/>
            <p:custDataLst>
              <p:tags r:id="rId2"/>
            </p:custDataLst>
          </p:nvPr>
        </p:nvSpPr>
        <p:spPr>
          <a:xfrm>
            <a:off x="640706" y="1724777"/>
            <a:ext cx="1484291" cy="1484291"/>
          </a:xfrm>
          <a:prstGeom prst="ellipse">
            <a:avLst/>
          </a:prstGeom>
        </p:spPr>
        <p:txBody>
          <a:bodyPr>
            <a:normAutofit/>
          </a:bodyPr>
          <a:lstStyle>
            <a:lvl1pPr marL="0" indent="0">
              <a:buNone/>
              <a:defRPr sz="1100" baseline="0"/>
            </a:lvl1pPr>
          </a:lstStyle>
          <a:p>
            <a:r>
              <a:rPr lang="en-US"/>
              <a:t>Insert Attorney Photo here</a:t>
            </a:r>
          </a:p>
        </p:txBody>
      </p:sp>
      <p:sp>
        <p:nvSpPr>
          <p:cNvPr id="11" name="Picture Placeholder 6">
            <a:extLst>
              <a:ext uri="{FF2B5EF4-FFF2-40B4-BE49-F238E27FC236}">
                <a16:creationId xmlns:a16="http://schemas.microsoft.com/office/drawing/2014/main" id="{3709105C-887F-5347-9E52-BB9677EDAE05}"/>
              </a:ext>
            </a:extLst>
          </p:cNvPr>
          <p:cNvSpPr>
            <a:spLocks noGrp="1" noChangeAspect="1"/>
          </p:cNvSpPr>
          <p:nvPr>
            <p:ph type="pic" sz="quarter" idx="45" hasCustomPrompt="1"/>
            <p:custDataLst>
              <p:tags r:id="rId3"/>
            </p:custDataLst>
          </p:nvPr>
        </p:nvSpPr>
        <p:spPr>
          <a:xfrm>
            <a:off x="6369923" y="1719876"/>
            <a:ext cx="1484291" cy="1484291"/>
          </a:xfrm>
          <a:prstGeom prst="ellipse">
            <a:avLst/>
          </a:prstGeom>
        </p:spPr>
        <p:txBody>
          <a:bodyPr>
            <a:normAutofit/>
          </a:bodyPr>
          <a:lstStyle>
            <a:lvl1pPr marL="0" indent="0">
              <a:buNone/>
              <a:defRPr sz="1100" baseline="0"/>
            </a:lvl1pPr>
          </a:lstStyle>
          <a:p>
            <a:r>
              <a:rPr lang="en-US"/>
              <a:t>Insert Attorney Photo here</a:t>
            </a:r>
          </a:p>
        </p:txBody>
      </p:sp>
      <p:sp>
        <p:nvSpPr>
          <p:cNvPr id="12" name="Content Placeholder 2">
            <a:extLst>
              <a:ext uri="{FF2B5EF4-FFF2-40B4-BE49-F238E27FC236}">
                <a16:creationId xmlns:a16="http://schemas.microsoft.com/office/drawing/2014/main" id="{4FE2D8CD-399A-8144-8F4C-2656EEC7F769}"/>
              </a:ext>
            </a:extLst>
          </p:cNvPr>
          <p:cNvSpPr>
            <a:spLocks noGrp="1"/>
          </p:cNvSpPr>
          <p:nvPr>
            <p:ph idx="23" hasCustomPrompt="1"/>
            <p:custDataLst>
              <p:tags r:id="rId4"/>
            </p:custDataLst>
          </p:nvPr>
        </p:nvSpPr>
        <p:spPr>
          <a:xfrm>
            <a:off x="640707" y="3649074"/>
            <a:ext cx="5236787" cy="2314766"/>
          </a:xfrm>
          <a:prstGeom prst="rect">
            <a:avLst/>
          </a:prstGeom>
        </p:spPr>
        <p:txBody>
          <a:bodyPr lIns="0" tIns="0" rIns="0" bIns="0"/>
          <a:lstStyle>
            <a:lvl1pPr marL="342900" indent="-342900">
              <a:lnSpc>
                <a:spcPct val="120000"/>
              </a:lnSpc>
              <a:buClr>
                <a:schemeClr val="accent1"/>
              </a:buClr>
              <a:buFont typeface="Wingdings" pitchFamily="2" charset="2"/>
              <a:buChar char="§"/>
              <a:defRPr sz="1800">
                <a:solidFill>
                  <a:srgbClr val="393939"/>
                </a:solidFill>
              </a:defRPr>
            </a:lvl1pPr>
            <a:lvl2pPr marL="685800" indent="-228600">
              <a:lnSpc>
                <a:spcPct val="120000"/>
              </a:lnSpc>
              <a:buClr>
                <a:schemeClr val="accent1"/>
              </a:buClr>
              <a:buFont typeface="Wingdings" charset="2"/>
              <a:buChar char="§"/>
              <a:defRPr sz="1800">
                <a:solidFill>
                  <a:srgbClr val="393939"/>
                </a:solidFill>
              </a:defRPr>
            </a:lvl2pPr>
            <a:lvl3pPr marL="1143000" indent="-228600">
              <a:lnSpc>
                <a:spcPct val="120000"/>
              </a:lnSpc>
              <a:buClr>
                <a:schemeClr val="accent1"/>
              </a:buClr>
              <a:buFont typeface="Wingdings" charset="2"/>
              <a:buChar char="§"/>
              <a:defRPr sz="1600">
                <a:solidFill>
                  <a:srgbClr val="393939"/>
                </a:solidFill>
              </a:defRPr>
            </a:lvl3pPr>
            <a:lvl4pPr marL="1600200" indent="-228600">
              <a:lnSpc>
                <a:spcPct val="120000"/>
              </a:lnSpc>
              <a:buClr>
                <a:schemeClr val="accent1"/>
              </a:buClr>
              <a:buFont typeface="Wingdings" charset="2"/>
              <a:buChar char="§"/>
              <a:defRPr sz="1400">
                <a:solidFill>
                  <a:srgbClr val="393939"/>
                </a:solidFill>
              </a:defRPr>
            </a:lvl4pPr>
            <a:lvl5pPr marL="2057400" indent="-228600">
              <a:lnSpc>
                <a:spcPct val="120000"/>
              </a:lnSpc>
              <a:buClr>
                <a:schemeClr val="accent1"/>
              </a:buClr>
              <a:buFont typeface="Wingdings" charset="2"/>
              <a:buChar char="§"/>
              <a:defRPr sz="1400">
                <a:solidFill>
                  <a:srgbClr val="393939"/>
                </a:solidFill>
              </a:defRPr>
            </a:lvl5pPr>
          </a:lstStyle>
          <a:p>
            <a:pPr lvl="0"/>
            <a:r>
              <a:rPr lang="en-US"/>
              <a:t>Limit to 3 bullets or a short paragraph</a:t>
            </a:r>
          </a:p>
          <a:p>
            <a:pPr lvl="1"/>
            <a:r>
              <a:rPr lang="en-US"/>
              <a:t>Second level</a:t>
            </a:r>
          </a:p>
          <a:p>
            <a:pPr lvl="2"/>
            <a:r>
              <a:rPr lang="en-US"/>
              <a:t>Third level</a:t>
            </a:r>
          </a:p>
          <a:p>
            <a:pPr lvl="3"/>
            <a:r>
              <a:rPr lang="en-US"/>
              <a:t>Fourth level</a:t>
            </a:r>
          </a:p>
          <a:p>
            <a:pPr lvl="4"/>
            <a:r>
              <a:rPr lang="en-US"/>
              <a:t>Fifth level</a:t>
            </a:r>
          </a:p>
        </p:txBody>
      </p:sp>
      <p:sp>
        <p:nvSpPr>
          <p:cNvPr id="13" name="Content Placeholder 2">
            <a:extLst>
              <a:ext uri="{FF2B5EF4-FFF2-40B4-BE49-F238E27FC236}">
                <a16:creationId xmlns:a16="http://schemas.microsoft.com/office/drawing/2014/main" id="{3DEA6449-69B8-4E4B-A9C4-AEC40343BA38}"/>
              </a:ext>
            </a:extLst>
          </p:cNvPr>
          <p:cNvSpPr>
            <a:spLocks noGrp="1"/>
          </p:cNvSpPr>
          <p:nvPr>
            <p:ph idx="52" hasCustomPrompt="1"/>
            <p:custDataLst>
              <p:tags r:id="rId5"/>
            </p:custDataLst>
          </p:nvPr>
        </p:nvSpPr>
        <p:spPr>
          <a:xfrm>
            <a:off x="6369924" y="3649074"/>
            <a:ext cx="5236787" cy="2314766"/>
          </a:xfrm>
          <a:prstGeom prst="rect">
            <a:avLst/>
          </a:prstGeom>
        </p:spPr>
        <p:txBody>
          <a:bodyPr lIns="0" tIns="0" rIns="0" bIns="0"/>
          <a:lstStyle>
            <a:lvl1pPr marL="342900" indent="-342900">
              <a:lnSpc>
                <a:spcPct val="120000"/>
              </a:lnSpc>
              <a:buClr>
                <a:schemeClr val="accent1"/>
              </a:buClr>
              <a:buFont typeface="Wingdings" pitchFamily="2" charset="2"/>
              <a:buChar char="§"/>
              <a:defRPr sz="1800">
                <a:solidFill>
                  <a:srgbClr val="393939"/>
                </a:solidFill>
              </a:defRPr>
            </a:lvl1pPr>
            <a:lvl2pPr marL="685800" indent="-228600">
              <a:lnSpc>
                <a:spcPct val="120000"/>
              </a:lnSpc>
              <a:buClr>
                <a:schemeClr val="accent1"/>
              </a:buClr>
              <a:buFont typeface="Wingdings" charset="2"/>
              <a:buChar char="§"/>
              <a:defRPr sz="1800">
                <a:solidFill>
                  <a:srgbClr val="393939"/>
                </a:solidFill>
              </a:defRPr>
            </a:lvl2pPr>
            <a:lvl3pPr marL="1143000" indent="-228600">
              <a:lnSpc>
                <a:spcPct val="120000"/>
              </a:lnSpc>
              <a:buClr>
                <a:schemeClr val="accent1"/>
              </a:buClr>
              <a:buFont typeface="Wingdings" charset="2"/>
              <a:buChar char="§"/>
              <a:defRPr sz="1600">
                <a:solidFill>
                  <a:srgbClr val="393939"/>
                </a:solidFill>
              </a:defRPr>
            </a:lvl3pPr>
            <a:lvl4pPr marL="1600200" indent="-228600">
              <a:lnSpc>
                <a:spcPct val="120000"/>
              </a:lnSpc>
              <a:buClr>
                <a:schemeClr val="accent1"/>
              </a:buClr>
              <a:buFont typeface="Wingdings" charset="2"/>
              <a:buChar char="§"/>
              <a:defRPr sz="1400">
                <a:solidFill>
                  <a:srgbClr val="393939"/>
                </a:solidFill>
              </a:defRPr>
            </a:lvl4pPr>
            <a:lvl5pPr marL="2057400" indent="-228600">
              <a:lnSpc>
                <a:spcPct val="120000"/>
              </a:lnSpc>
              <a:buClr>
                <a:schemeClr val="accent1"/>
              </a:buClr>
              <a:buFont typeface="Wingdings" charset="2"/>
              <a:buChar char="§"/>
              <a:defRPr sz="1400">
                <a:solidFill>
                  <a:srgbClr val="393939"/>
                </a:solidFill>
              </a:defRPr>
            </a:lvl5pPr>
          </a:lstStyle>
          <a:p>
            <a:pPr lvl="0"/>
            <a:r>
              <a:rPr lang="en-US"/>
              <a:t>Limit to 3 bullets or a short paragraph</a:t>
            </a:r>
          </a:p>
          <a:p>
            <a:pPr lvl="1"/>
            <a:r>
              <a:rPr lang="en-US"/>
              <a:t>Second level</a:t>
            </a:r>
          </a:p>
          <a:p>
            <a:pPr lvl="2"/>
            <a:r>
              <a:rPr lang="en-US"/>
              <a:t>Third level</a:t>
            </a:r>
          </a:p>
          <a:p>
            <a:pPr lvl="3"/>
            <a:r>
              <a:rPr lang="en-US"/>
              <a:t>Fourth level</a:t>
            </a:r>
          </a:p>
          <a:p>
            <a:pPr lvl="4"/>
            <a:r>
              <a:rPr lang="en-US"/>
              <a:t>Fifth level</a:t>
            </a:r>
          </a:p>
        </p:txBody>
      </p:sp>
      <p:sp>
        <p:nvSpPr>
          <p:cNvPr id="14" name="Title Placeholder 1">
            <a:extLst>
              <a:ext uri="{FF2B5EF4-FFF2-40B4-BE49-F238E27FC236}">
                <a16:creationId xmlns:a16="http://schemas.microsoft.com/office/drawing/2014/main" id="{79612EAC-E7CA-8B43-8DB0-834610BAB70F}"/>
              </a:ext>
            </a:extLst>
          </p:cNvPr>
          <p:cNvSpPr>
            <a:spLocks noGrp="1"/>
          </p:cNvSpPr>
          <p:nvPr>
            <p:ph type="title" hasCustomPrompt="1"/>
            <p:custDataLst>
              <p:tags r:id="rId6"/>
            </p:custDataLst>
          </p:nvPr>
        </p:nvSpPr>
        <p:spPr>
          <a:xfrm>
            <a:off x="640709" y="653143"/>
            <a:ext cx="6754004" cy="709370"/>
          </a:xfrm>
          <a:prstGeom prst="rect">
            <a:avLst/>
          </a:prstGeom>
        </p:spPr>
        <p:txBody>
          <a:bodyPr vert="horz" lIns="0" tIns="0" rIns="0" bIns="0" rtlCol="0" anchor="ctr" anchorCtr="0">
            <a:noAutofit/>
          </a:bodyPr>
          <a:lstStyle>
            <a:lvl1pPr>
              <a:lnSpc>
                <a:spcPct val="100000"/>
              </a:lnSpc>
              <a:defRPr sz="3600" b="1" baseline="0">
                <a:solidFill>
                  <a:srgbClr val="373B3E"/>
                </a:solidFill>
              </a:defRPr>
            </a:lvl1pPr>
          </a:lstStyle>
          <a:p>
            <a:r>
              <a:rPr lang="en-US"/>
              <a:t>Type Slide Title Here</a:t>
            </a:r>
          </a:p>
        </p:txBody>
      </p:sp>
      <p:sp>
        <p:nvSpPr>
          <p:cNvPr id="15" name="Text Placeholder 14">
            <a:extLst>
              <a:ext uri="{FF2B5EF4-FFF2-40B4-BE49-F238E27FC236}">
                <a16:creationId xmlns:a16="http://schemas.microsoft.com/office/drawing/2014/main" id="{6079E6F3-A3AD-7C4B-97FB-1D5F83CCE903}"/>
              </a:ext>
            </a:extLst>
          </p:cNvPr>
          <p:cNvSpPr>
            <a:spLocks noGrp="1"/>
          </p:cNvSpPr>
          <p:nvPr>
            <p:ph type="body" sz="quarter" idx="42" hasCustomPrompt="1"/>
            <p:custDataLst>
              <p:tags r:id="rId7"/>
            </p:custDataLst>
          </p:nvPr>
        </p:nvSpPr>
        <p:spPr>
          <a:xfrm>
            <a:off x="2497106" y="1721109"/>
            <a:ext cx="2616298" cy="363174"/>
          </a:xfrm>
          <a:prstGeom prst="rect">
            <a:avLst/>
          </a:prstGeom>
        </p:spPr>
        <p:txBody>
          <a:bodyPr wrap="square" lIns="0" tIns="0" rIns="0" bIns="0" anchor="ctr" anchorCtr="0">
            <a:noAutofit/>
          </a:bodyPr>
          <a:lstStyle>
            <a:lvl1pPr marL="0" indent="0">
              <a:buNone/>
              <a:defRPr sz="2400" b="1" baseline="0">
                <a:solidFill>
                  <a:schemeClr val="tx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Attorney Name</a:t>
            </a:r>
          </a:p>
        </p:txBody>
      </p:sp>
      <p:sp>
        <p:nvSpPr>
          <p:cNvPr id="16" name="Text Placeholder 14">
            <a:extLst>
              <a:ext uri="{FF2B5EF4-FFF2-40B4-BE49-F238E27FC236}">
                <a16:creationId xmlns:a16="http://schemas.microsoft.com/office/drawing/2014/main" id="{D4CF42DF-96BC-BE46-987D-BBDC42AD34BD}"/>
              </a:ext>
            </a:extLst>
          </p:cNvPr>
          <p:cNvSpPr>
            <a:spLocks noGrp="1"/>
          </p:cNvSpPr>
          <p:nvPr>
            <p:ph type="body" sz="quarter" idx="48" hasCustomPrompt="1"/>
            <p:custDataLst>
              <p:tags r:id="rId8"/>
            </p:custDataLst>
          </p:nvPr>
        </p:nvSpPr>
        <p:spPr>
          <a:xfrm>
            <a:off x="2497106" y="2108208"/>
            <a:ext cx="2616298" cy="372422"/>
          </a:xfrm>
          <a:prstGeom prst="rect">
            <a:avLst/>
          </a:prstGeom>
        </p:spPr>
        <p:txBody>
          <a:bodyPr wrap="square" lIns="0" tIns="0" rIns="0" bIns="0">
            <a:noAutofit/>
          </a:bodyPr>
          <a:lstStyle>
            <a:lvl1pPr marL="0" indent="0">
              <a:lnSpc>
                <a:spcPct val="150000"/>
              </a:lnSpc>
              <a:spcBef>
                <a:spcPct val="0"/>
              </a:spcBef>
              <a:buNone/>
              <a:defRPr sz="1600" b="1" baseline="0">
                <a:solidFill>
                  <a:srgbClr val="393939"/>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Partner, City </a:t>
            </a:r>
          </a:p>
        </p:txBody>
      </p:sp>
      <p:sp>
        <p:nvSpPr>
          <p:cNvPr id="17" name="Text Placeholder 14">
            <a:extLst>
              <a:ext uri="{FF2B5EF4-FFF2-40B4-BE49-F238E27FC236}">
                <a16:creationId xmlns:a16="http://schemas.microsoft.com/office/drawing/2014/main" id="{1F98C674-5D7E-F946-B1CB-B2FC1918493F}"/>
              </a:ext>
            </a:extLst>
          </p:cNvPr>
          <p:cNvSpPr>
            <a:spLocks noGrp="1"/>
          </p:cNvSpPr>
          <p:nvPr>
            <p:ph type="body" sz="quarter" idx="43" hasCustomPrompt="1"/>
            <p:custDataLst>
              <p:tags r:id="rId9"/>
            </p:custDataLst>
          </p:nvPr>
        </p:nvSpPr>
        <p:spPr>
          <a:xfrm>
            <a:off x="2497106" y="2661159"/>
            <a:ext cx="2616298" cy="591568"/>
          </a:xfrm>
          <a:prstGeom prst="rect">
            <a:avLst/>
          </a:prstGeom>
        </p:spPr>
        <p:txBody>
          <a:bodyPr wrap="square" lIns="0" tIns="0" rIns="0" bIns="0">
            <a:noAutofit/>
          </a:bodyPr>
          <a:lstStyle>
            <a:lvl1pPr marL="0" indent="0">
              <a:lnSpc>
                <a:spcPct val="150000"/>
              </a:lnSpc>
              <a:spcBef>
                <a:spcPct val="0"/>
              </a:spcBef>
              <a:buNone/>
              <a:defRPr sz="1400" b="0" baseline="0">
                <a:solidFill>
                  <a:srgbClr val="393939"/>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err="1"/>
              <a:t>email@dwt.com</a:t>
            </a:r>
            <a:br>
              <a:rPr lang="en-US" err="1"/>
            </a:br>
            <a:r>
              <a:rPr lang="en-US" err="1"/>
              <a:t>P: 123.456.7890</a:t>
            </a:r>
          </a:p>
        </p:txBody>
      </p:sp>
      <p:sp>
        <p:nvSpPr>
          <p:cNvPr id="18" name="Text Placeholder 14">
            <a:extLst>
              <a:ext uri="{FF2B5EF4-FFF2-40B4-BE49-F238E27FC236}">
                <a16:creationId xmlns:a16="http://schemas.microsoft.com/office/drawing/2014/main" id="{9CF0EA44-C392-0445-9B98-E3E91B53D0A7}"/>
              </a:ext>
            </a:extLst>
          </p:cNvPr>
          <p:cNvSpPr>
            <a:spLocks noGrp="1"/>
          </p:cNvSpPr>
          <p:nvPr>
            <p:ph type="body" sz="quarter" idx="49" hasCustomPrompt="1"/>
            <p:custDataLst>
              <p:tags r:id="rId10"/>
            </p:custDataLst>
          </p:nvPr>
        </p:nvSpPr>
        <p:spPr>
          <a:xfrm>
            <a:off x="8231700" y="1719877"/>
            <a:ext cx="2616298" cy="363174"/>
          </a:xfrm>
          <a:prstGeom prst="rect">
            <a:avLst/>
          </a:prstGeom>
        </p:spPr>
        <p:txBody>
          <a:bodyPr wrap="square" lIns="0" tIns="0" rIns="0" bIns="0" anchor="ctr" anchorCtr="0">
            <a:noAutofit/>
          </a:bodyPr>
          <a:lstStyle>
            <a:lvl1pPr marL="0" indent="0">
              <a:buNone/>
              <a:defRPr sz="2400" b="1" baseline="0">
                <a:solidFill>
                  <a:schemeClr val="tx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Attorney Name</a:t>
            </a:r>
          </a:p>
        </p:txBody>
      </p:sp>
      <p:sp>
        <p:nvSpPr>
          <p:cNvPr id="19" name="Text Placeholder 14">
            <a:extLst>
              <a:ext uri="{FF2B5EF4-FFF2-40B4-BE49-F238E27FC236}">
                <a16:creationId xmlns:a16="http://schemas.microsoft.com/office/drawing/2014/main" id="{581CF0EC-2232-D746-8846-E9D5C157AA49}"/>
              </a:ext>
            </a:extLst>
          </p:cNvPr>
          <p:cNvSpPr>
            <a:spLocks noGrp="1"/>
          </p:cNvSpPr>
          <p:nvPr>
            <p:ph type="body" sz="quarter" idx="50" hasCustomPrompt="1"/>
            <p:custDataLst>
              <p:tags r:id="rId11"/>
            </p:custDataLst>
          </p:nvPr>
        </p:nvSpPr>
        <p:spPr>
          <a:xfrm>
            <a:off x="8231700" y="2106976"/>
            <a:ext cx="2616298" cy="372422"/>
          </a:xfrm>
          <a:prstGeom prst="rect">
            <a:avLst/>
          </a:prstGeom>
        </p:spPr>
        <p:txBody>
          <a:bodyPr wrap="square" lIns="0" tIns="0" rIns="0" bIns="0">
            <a:noAutofit/>
          </a:bodyPr>
          <a:lstStyle>
            <a:lvl1pPr marL="0" indent="0">
              <a:lnSpc>
                <a:spcPct val="150000"/>
              </a:lnSpc>
              <a:spcBef>
                <a:spcPct val="0"/>
              </a:spcBef>
              <a:buNone/>
              <a:defRPr sz="1600" b="1" baseline="0">
                <a:solidFill>
                  <a:srgbClr val="393939"/>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Partner, City </a:t>
            </a:r>
          </a:p>
        </p:txBody>
      </p:sp>
      <p:sp>
        <p:nvSpPr>
          <p:cNvPr id="20" name="Text Placeholder 14">
            <a:extLst>
              <a:ext uri="{FF2B5EF4-FFF2-40B4-BE49-F238E27FC236}">
                <a16:creationId xmlns:a16="http://schemas.microsoft.com/office/drawing/2014/main" id="{ED8877A4-FE9C-5440-9029-EFF5FA8A5AC1}"/>
              </a:ext>
            </a:extLst>
          </p:cNvPr>
          <p:cNvSpPr>
            <a:spLocks noGrp="1"/>
          </p:cNvSpPr>
          <p:nvPr>
            <p:ph type="body" sz="quarter" idx="51" hasCustomPrompt="1"/>
            <p:custDataLst>
              <p:tags r:id="rId12"/>
            </p:custDataLst>
          </p:nvPr>
        </p:nvSpPr>
        <p:spPr>
          <a:xfrm>
            <a:off x="8231700" y="2659927"/>
            <a:ext cx="2616298" cy="591568"/>
          </a:xfrm>
          <a:prstGeom prst="rect">
            <a:avLst/>
          </a:prstGeom>
        </p:spPr>
        <p:txBody>
          <a:bodyPr wrap="square" lIns="0" tIns="0" rIns="0" bIns="0">
            <a:noAutofit/>
          </a:bodyPr>
          <a:lstStyle>
            <a:lvl1pPr marL="0" indent="0">
              <a:lnSpc>
                <a:spcPct val="150000"/>
              </a:lnSpc>
              <a:spcBef>
                <a:spcPct val="0"/>
              </a:spcBef>
              <a:buNone/>
              <a:defRPr sz="1400" b="0" baseline="0">
                <a:solidFill>
                  <a:srgbClr val="393939"/>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err="1"/>
              <a:t>email@dwt.com</a:t>
            </a:r>
            <a:br>
              <a:rPr lang="en-US" err="1"/>
            </a:br>
            <a:r>
              <a:rPr lang="en-US" err="1"/>
              <a:t>P: 123.456.7890</a:t>
            </a:r>
          </a:p>
        </p:txBody>
      </p:sp>
      <p:pic>
        <p:nvPicPr>
          <p:cNvPr id="22" name="Picture 21">
            <a:extLst>
              <a:ext uri="{FF2B5EF4-FFF2-40B4-BE49-F238E27FC236}">
                <a16:creationId xmlns:a16="http://schemas.microsoft.com/office/drawing/2014/main" id="{63A7DB63-6B7B-AD4D-AB65-60E9FACE818D}"/>
              </a:ext>
            </a:extLst>
          </p:cNvPr>
          <p:cNvPicPr>
            <a:picLocks noChangeAspect="1"/>
          </p:cNvPicPr>
          <p:nvPr userDrawn="1">
            <p:custDataLst>
              <p:tags r:id="rId14"/>
            </p:custDataLst>
          </p:nvPr>
        </p:nvPicPr>
        <p:blipFill>
          <a:blip r:embed="rId13"/>
          <a:stretch>
            <a:fillRect/>
          </a:stretch>
        </p:blipFill>
        <p:spPr>
          <a:xfrm>
            <a:off x="7608541" y="86306"/>
            <a:ext cx="4583459" cy="1133674"/>
          </a:xfrm>
          <a:prstGeom prst="rect">
            <a:avLst/>
          </a:prstGeom>
        </p:spPr>
      </p:pic>
    </p:spTree>
    <p:extLst>
      <p:ext uri="{BB962C8B-B14F-4D97-AF65-F5344CB8AC3E}">
        <p14:creationId xmlns:p14="http://schemas.microsoft.com/office/powerpoint/2010/main" val="2472411892"/>
      </p:ext>
    </p:extLst>
  </p:cSld>
  <p:clrMapOvr>
    <a:masterClrMapping/>
  </p:clrMapOvr>
  <p:transition>
    <p:fade/>
  </p:transition>
  <p:timing/>
</p:sldLayout>
</file>

<file path=ppt/slideLayouts/slideLayout2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Four_Presenters">
    <p:spTree>
      <p:nvGrpSpPr>
        <p:cNvPr id="1" name=""/>
        <p:cNvGrpSpPr/>
        <p:nvPr>
          <p:custDataLst>
            <p:tags r:id="rId1"/>
          </p:custDataLst>
        </p:nvPr>
      </p:nvGrpSpPr>
      <p:grpSpPr>
        <a:xfrm>
          <a:off x="0" y="0"/>
          <a:ext cx="0" cy="0"/>
        </a:xfrm>
      </p:grpSpPr>
      <p:sp>
        <p:nvSpPr>
          <p:cNvPr id="42" name="Picture Placeholder 6">
            <a:extLst>
              <a:ext uri="{FF2B5EF4-FFF2-40B4-BE49-F238E27FC236}">
                <a16:creationId xmlns:a16="http://schemas.microsoft.com/office/drawing/2014/main" id="{6932D31B-CC5E-4C4C-A06D-EAB180EF26CF}"/>
              </a:ext>
            </a:extLst>
          </p:cNvPr>
          <p:cNvSpPr>
            <a:spLocks noGrp="1" noChangeAspect="1"/>
          </p:cNvSpPr>
          <p:nvPr>
            <p:ph type="pic" sz="quarter" idx="41" hasCustomPrompt="1"/>
            <p:custDataLst>
              <p:tags r:id="rId2"/>
            </p:custDataLst>
          </p:nvPr>
        </p:nvSpPr>
        <p:spPr>
          <a:xfrm>
            <a:off x="640706" y="1859980"/>
            <a:ext cx="1691742" cy="1691742"/>
          </a:xfrm>
          <a:prstGeom prst="ellipse">
            <a:avLst/>
          </a:prstGeom>
        </p:spPr>
        <p:txBody>
          <a:bodyPr>
            <a:normAutofit/>
          </a:bodyPr>
          <a:lstStyle>
            <a:lvl1pPr marL="0" indent="0">
              <a:buNone/>
              <a:defRPr sz="1100" baseline="0"/>
            </a:lvl1pPr>
          </a:lstStyle>
          <a:p>
            <a:r>
              <a:rPr lang="en-US"/>
              <a:t>Insert Attorney Photo here</a:t>
            </a:r>
          </a:p>
        </p:txBody>
      </p:sp>
      <p:sp>
        <p:nvSpPr>
          <p:cNvPr id="43" name="Picture Placeholder 6">
            <a:extLst>
              <a:ext uri="{FF2B5EF4-FFF2-40B4-BE49-F238E27FC236}">
                <a16:creationId xmlns:a16="http://schemas.microsoft.com/office/drawing/2014/main" id="{DCBBBE39-92FD-9E4D-A643-1398301710AC}"/>
              </a:ext>
            </a:extLst>
          </p:cNvPr>
          <p:cNvSpPr>
            <a:spLocks noGrp="1" noChangeAspect="1"/>
          </p:cNvSpPr>
          <p:nvPr>
            <p:ph type="pic" sz="quarter" idx="44" hasCustomPrompt="1"/>
            <p:custDataLst>
              <p:tags r:id="rId3"/>
            </p:custDataLst>
          </p:nvPr>
        </p:nvSpPr>
        <p:spPr>
          <a:xfrm>
            <a:off x="3485857" y="1859980"/>
            <a:ext cx="1691742" cy="1691742"/>
          </a:xfrm>
          <a:prstGeom prst="ellipse">
            <a:avLst/>
          </a:prstGeom>
        </p:spPr>
        <p:txBody>
          <a:bodyPr>
            <a:normAutofit/>
          </a:bodyPr>
          <a:lstStyle>
            <a:lvl1pPr marL="0" indent="0">
              <a:buNone/>
              <a:defRPr sz="1100" baseline="0"/>
            </a:lvl1pPr>
          </a:lstStyle>
          <a:p>
            <a:r>
              <a:rPr lang="en-US"/>
              <a:t>Insert Attorney Photo here</a:t>
            </a:r>
          </a:p>
        </p:txBody>
      </p:sp>
      <p:sp>
        <p:nvSpPr>
          <p:cNvPr id="44" name="Picture Placeholder 6">
            <a:extLst>
              <a:ext uri="{FF2B5EF4-FFF2-40B4-BE49-F238E27FC236}">
                <a16:creationId xmlns:a16="http://schemas.microsoft.com/office/drawing/2014/main" id="{F0F1B655-7093-D24B-A8AF-33345AB82D4D}"/>
              </a:ext>
            </a:extLst>
          </p:cNvPr>
          <p:cNvSpPr>
            <a:spLocks noGrp="1" noChangeAspect="1"/>
          </p:cNvSpPr>
          <p:nvPr>
            <p:ph type="pic" sz="quarter" idx="47" hasCustomPrompt="1"/>
            <p:custDataLst>
              <p:tags r:id="rId4"/>
            </p:custDataLst>
          </p:nvPr>
        </p:nvSpPr>
        <p:spPr>
          <a:xfrm>
            <a:off x="6331016" y="1859980"/>
            <a:ext cx="1691742" cy="1691742"/>
          </a:xfrm>
          <a:prstGeom prst="ellipse">
            <a:avLst/>
          </a:prstGeom>
        </p:spPr>
        <p:txBody>
          <a:bodyPr>
            <a:normAutofit/>
          </a:bodyPr>
          <a:lstStyle>
            <a:lvl1pPr marL="0" indent="0">
              <a:buNone/>
              <a:defRPr sz="1100" baseline="0"/>
            </a:lvl1pPr>
          </a:lstStyle>
          <a:p>
            <a:r>
              <a:rPr lang="en-US"/>
              <a:t>Insert Attorney Photo here</a:t>
            </a:r>
          </a:p>
        </p:txBody>
      </p:sp>
      <p:sp>
        <p:nvSpPr>
          <p:cNvPr id="45" name="Picture Placeholder 6">
            <a:extLst>
              <a:ext uri="{FF2B5EF4-FFF2-40B4-BE49-F238E27FC236}">
                <a16:creationId xmlns:a16="http://schemas.microsoft.com/office/drawing/2014/main" id="{D5EB5CBF-4018-5E43-BC9A-BAB197E5F401}"/>
              </a:ext>
            </a:extLst>
          </p:cNvPr>
          <p:cNvSpPr>
            <a:spLocks noGrp="1" noChangeAspect="1"/>
          </p:cNvSpPr>
          <p:nvPr>
            <p:ph type="pic" sz="quarter" idx="50" hasCustomPrompt="1"/>
            <p:custDataLst>
              <p:tags r:id="rId5"/>
            </p:custDataLst>
          </p:nvPr>
        </p:nvSpPr>
        <p:spPr>
          <a:xfrm>
            <a:off x="9176158" y="1859980"/>
            <a:ext cx="1691742" cy="1691742"/>
          </a:xfrm>
          <a:prstGeom prst="ellipse">
            <a:avLst/>
          </a:prstGeom>
        </p:spPr>
        <p:txBody>
          <a:bodyPr>
            <a:normAutofit/>
          </a:bodyPr>
          <a:lstStyle>
            <a:lvl1pPr marL="0" indent="0">
              <a:buNone/>
              <a:defRPr sz="1100" baseline="0"/>
            </a:lvl1pPr>
          </a:lstStyle>
          <a:p>
            <a:r>
              <a:rPr lang="en-US"/>
              <a:t>Insert Attorney Photo here</a:t>
            </a:r>
          </a:p>
        </p:txBody>
      </p:sp>
      <p:sp>
        <p:nvSpPr>
          <p:cNvPr id="46" name="Title Placeholder 1">
            <a:extLst>
              <a:ext uri="{FF2B5EF4-FFF2-40B4-BE49-F238E27FC236}">
                <a16:creationId xmlns:a16="http://schemas.microsoft.com/office/drawing/2014/main" id="{B7C60127-64E6-6947-80F4-27FA410CF546}"/>
              </a:ext>
            </a:extLst>
          </p:cNvPr>
          <p:cNvSpPr>
            <a:spLocks noGrp="1"/>
          </p:cNvSpPr>
          <p:nvPr>
            <p:ph type="title" hasCustomPrompt="1"/>
            <p:custDataLst>
              <p:tags r:id="rId6"/>
            </p:custDataLst>
          </p:nvPr>
        </p:nvSpPr>
        <p:spPr>
          <a:xfrm>
            <a:off x="640709" y="653143"/>
            <a:ext cx="6754004" cy="709370"/>
          </a:xfrm>
          <a:prstGeom prst="rect">
            <a:avLst/>
          </a:prstGeom>
          <a:solidFill>
            <a:schemeClr val="bg1"/>
          </a:solidFill>
        </p:spPr>
        <p:txBody>
          <a:bodyPr vert="horz" lIns="0" tIns="0" rIns="0" bIns="0" rtlCol="0" anchor="ctr" anchorCtr="0">
            <a:noAutofit/>
          </a:bodyPr>
          <a:lstStyle>
            <a:lvl1pPr>
              <a:lnSpc>
                <a:spcPct val="100000"/>
              </a:lnSpc>
              <a:defRPr sz="3600" b="1" baseline="0">
                <a:solidFill>
                  <a:srgbClr val="373B3E"/>
                </a:solidFill>
              </a:defRPr>
            </a:lvl1pPr>
          </a:lstStyle>
          <a:p>
            <a:r>
              <a:rPr lang="en-US"/>
              <a:t>Type Slide Title Here</a:t>
            </a:r>
          </a:p>
        </p:txBody>
      </p:sp>
      <p:sp>
        <p:nvSpPr>
          <p:cNvPr id="47" name="Text Placeholder 14">
            <a:extLst>
              <a:ext uri="{FF2B5EF4-FFF2-40B4-BE49-F238E27FC236}">
                <a16:creationId xmlns:a16="http://schemas.microsoft.com/office/drawing/2014/main" id="{0ED4AA31-A31B-1E4F-98FB-5A72123E21A7}"/>
              </a:ext>
            </a:extLst>
          </p:cNvPr>
          <p:cNvSpPr>
            <a:spLocks noGrp="1"/>
          </p:cNvSpPr>
          <p:nvPr>
            <p:ph type="body" sz="quarter" idx="42" hasCustomPrompt="1"/>
            <p:custDataLst>
              <p:tags r:id="rId7"/>
            </p:custDataLst>
          </p:nvPr>
        </p:nvSpPr>
        <p:spPr>
          <a:xfrm>
            <a:off x="640706" y="4003367"/>
            <a:ext cx="2430553" cy="363174"/>
          </a:xfrm>
          <a:prstGeom prst="rect">
            <a:avLst/>
          </a:prstGeom>
        </p:spPr>
        <p:txBody>
          <a:bodyPr wrap="square" lIns="0" tIns="0" rIns="0" bIns="0" anchor="ctr" anchorCtr="0">
            <a:noAutofit/>
          </a:bodyPr>
          <a:lstStyle>
            <a:lvl1pPr marL="0" indent="0">
              <a:buNone/>
              <a:defRPr sz="2000" b="1" baseline="0">
                <a:solidFill>
                  <a:schemeClr val="tx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Attorney Name</a:t>
            </a:r>
          </a:p>
        </p:txBody>
      </p:sp>
      <p:sp>
        <p:nvSpPr>
          <p:cNvPr id="48" name="Text Placeholder 14">
            <a:extLst>
              <a:ext uri="{FF2B5EF4-FFF2-40B4-BE49-F238E27FC236}">
                <a16:creationId xmlns:a16="http://schemas.microsoft.com/office/drawing/2014/main" id="{67540CFF-579A-C145-AD81-3B043EE6FF71}"/>
              </a:ext>
            </a:extLst>
          </p:cNvPr>
          <p:cNvSpPr>
            <a:spLocks noGrp="1"/>
          </p:cNvSpPr>
          <p:nvPr>
            <p:ph type="body" sz="quarter" idx="48" hasCustomPrompt="1"/>
            <p:custDataLst>
              <p:tags r:id="rId8"/>
            </p:custDataLst>
          </p:nvPr>
        </p:nvSpPr>
        <p:spPr>
          <a:xfrm>
            <a:off x="640706" y="4431848"/>
            <a:ext cx="2430553" cy="372422"/>
          </a:xfrm>
          <a:prstGeom prst="rect">
            <a:avLst/>
          </a:prstGeom>
        </p:spPr>
        <p:txBody>
          <a:bodyPr wrap="square" lIns="0" tIns="0" rIns="0" bIns="0">
            <a:noAutofit/>
          </a:bodyPr>
          <a:lstStyle>
            <a:lvl1pPr marL="0" indent="0">
              <a:lnSpc>
                <a:spcPct val="150000"/>
              </a:lnSpc>
              <a:spcBef>
                <a:spcPct val="0"/>
              </a:spcBef>
              <a:buNone/>
              <a:defRPr sz="1600" b="1" baseline="0">
                <a:solidFill>
                  <a:srgbClr val="393939"/>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Partner, City </a:t>
            </a:r>
          </a:p>
        </p:txBody>
      </p:sp>
      <p:sp>
        <p:nvSpPr>
          <p:cNvPr id="49" name="Text Placeholder 14">
            <a:extLst>
              <a:ext uri="{FF2B5EF4-FFF2-40B4-BE49-F238E27FC236}">
                <a16:creationId xmlns:a16="http://schemas.microsoft.com/office/drawing/2014/main" id="{1DA7E436-59B6-B54A-897C-DB567E34D882}"/>
              </a:ext>
            </a:extLst>
          </p:cNvPr>
          <p:cNvSpPr>
            <a:spLocks noGrp="1"/>
          </p:cNvSpPr>
          <p:nvPr>
            <p:ph type="body" sz="quarter" idx="43" hasCustomPrompt="1"/>
            <p:custDataLst>
              <p:tags r:id="rId9"/>
            </p:custDataLst>
          </p:nvPr>
        </p:nvSpPr>
        <p:spPr>
          <a:xfrm>
            <a:off x="640706" y="5000567"/>
            <a:ext cx="2430553" cy="543817"/>
          </a:xfrm>
          <a:prstGeom prst="rect">
            <a:avLst/>
          </a:prstGeom>
        </p:spPr>
        <p:txBody>
          <a:bodyPr wrap="square" lIns="0" tIns="0" rIns="0" bIns="0">
            <a:noAutofit/>
          </a:bodyPr>
          <a:lstStyle>
            <a:lvl1pPr marL="0" indent="0">
              <a:lnSpc>
                <a:spcPct val="150000"/>
              </a:lnSpc>
              <a:spcBef>
                <a:spcPct val="0"/>
              </a:spcBef>
              <a:buNone/>
              <a:defRPr sz="1400" b="0" baseline="0">
                <a:solidFill>
                  <a:srgbClr val="393939"/>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err="1"/>
              <a:t>email@dwt.com</a:t>
            </a:r>
            <a:br>
              <a:rPr lang="en-US" err="1"/>
            </a:br>
            <a:r>
              <a:rPr lang="en-US" err="1"/>
              <a:t>P: 123.456.7890</a:t>
            </a:r>
          </a:p>
        </p:txBody>
      </p:sp>
      <p:sp>
        <p:nvSpPr>
          <p:cNvPr id="50" name="Text Placeholder 14">
            <a:extLst>
              <a:ext uri="{FF2B5EF4-FFF2-40B4-BE49-F238E27FC236}">
                <a16:creationId xmlns:a16="http://schemas.microsoft.com/office/drawing/2014/main" id="{C4898284-F9F5-5446-8CE4-779E1EAA68EB}"/>
              </a:ext>
            </a:extLst>
          </p:cNvPr>
          <p:cNvSpPr>
            <a:spLocks noGrp="1"/>
          </p:cNvSpPr>
          <p:nvPr>
            <p:ph type="body" sz="quarter" idx="51" hasCustomPrompt="1"/>
            <p:custDataLst>
              <p:tags r:id="rId10"/>
            </p:custDataLst>
          </p:nvPr>
        </p:nvSpPr>
        <p:spPr>
          <a:xfrm>
            <a:off x="3485857" y="4003367"/>
            <a:ext cx="2430553" cy="363174"/>
          </a:xfrm>
          <a:prstGeom prst="rect">
            <a:avLst/>
          </a:prstGeom>
        </p:spPr>
        <p:txBody>
          <a:bodyPr wrap="square" lIns="0" tIns="0" rIns="0" bIns="0" anchor="ctr" anchorCtr="0">
            <a:noAutofit/>
          </a:bodyPr>
          <a:lstStyle>
            <a:lvl1pPr marL="0" indent="0">
              <a:buNone/>
              <a:defRPr sz="2000" b="1" baseline="0">
                <a:solidFill>
                  <a:schemeClr val="tx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Attorney Name</a:t>
            </a:r>
          </a:p>
        </p:txBody>
      </p:sp>
      <p:sp>
        <p:nvSpPr>
          <p:cNvPr id="51" name="Text Placeholder 14">
            <a:extLst>
              <a:ext uri="{FF2B5EF4-FFF2-40B4-BE49-F238E27FC236}">
                <a16:creationId xmlns:a16="http://schemas.microsoft.com/office/drawing/2014/main" id="{218BC647-5AA1-F548-ABC2-4A360FA02EF7}"/>
              </a:ext>
            </a:extLst>
          </p:cNvPr>
          <p:cNvSpPr>
            <a:spLocks noGrp="1"/>
          </p:cNvSpPr>
          <p:nvPr>
            <p:ph type="body" sz="quarter" idx="52" hasCustomPrompt="1"/>
            <p:custDataLst>
              <p:tags r:id="rId11"/>
            </p:custDataLst>
          </p:nvPr>
        </p:nvSpPr>
        <p:spPr>
          <a:xfrm>
            <a:off x="3485857" y="4431848"/>
            <a:ext cx="2430553" cy="372422"/>
          </a:xfrm>
          <a:prstGeom prst="rect">
            <a:avLst/>
          </a:prstGeom>
        </p:spPr>
        <p:txBody>
          <a:bodyPr wrap="square" lIns="0" tIns="0" rIns="0" bIns="0">
            <a:noAutofit/>
          </a:bodyPr>
          <a:lstStyle>
            <a:lvl1pPr marL="0" indent="0">
              <a:lnSpc>
                <a:spcPct val="150000"/>
              </a:lnSpc>
              <a:spcBef>
                <a:spcPct val="0"/>
              </a:spcBef>
              <a:buNone/>
              <a:defRPr sz="1600" b="1" baseline="0">
                <a:solidFill>
                  <a:srgbClr val="393939"/>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Partner, City </a:t>
            </a:r>
          </a:p>
        </p:txBody>
      </p:sp>
      <p:sp>
        <p:nvSpPr>
          <p:cNvPr id="52" name="Text Placeholder 14">
            <a:extLst>
              <a:ext uri="{FF2B5EF4-FFF2-40B4-BE49-F238E27FC236}">
                <a16:creationId xmlns:a16="http://schemas.microsoft.com/office/drawing/2014/main" id="{ECEB709C-F6D2-374F-BE27-5407B0A1D107}"/>
              </a:ext>
            </a:extLst>
          </p:cNvPr>
          <p:cNvSpPr>
            <a:spLocks noGrp="1"/>
          </p:cNvSpPr>
          <p:nvPr>
            <p:ph type="body" sz="quarter" idx="53" hasCustomPrompt="1"/>
            <p:custDataLst>
              <p:tags r:id="rId12"/>
            </p:custDataLst>
          </p:nvPr>
        </p:nvSpPr>
        <p:spPr>
          <a:xfrm>
            <a:off x="3485857" y="5000567"/>
            <a:ext cx="2430553" cy="543817"/>
          </a:xfrm>
          <a:prstGeom prst="rect">
            <a:avLst/>
          </a:prstGeom>
        </p:spPr>
        <p:txBody>
          <a:bodyPr wrap="square" lIns="0" tIns="0" rIns="0" bIns="0">
            <a:noAutofit/>
          </a:bodyPr>
          <a:lstStyle>
            <a:lvl1pPr marL="0" indent="0">
              <a:lnSpc>
                <a:spcPct val="150000"/>
              </a:lnSpc>
              <a:spcBef>
                <a:spcPct val="0"/>
              </a:spcBef>
              <a:buNone/>
              <a:defRPr sz="1400" b="0" baseline="0">
                <a:solidFill>
                  <a:srgbClr val="393939"/>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err="1"/>
              <a:t>email@dwt.com</a:t>
            </a:r>
            <a:br>
              <a:rPr lang="en-US" err="1"/>
            </a:br>
            <a:r>
              <a:rPr lang="en-US" err="1"/>
              <a:t>P: 123.456.7890</a:t>
            </a:r>
          </a:p>
        </p:txBody>
      </p:sp>
      <p:sp>
        <p:nvSpPr>
          <p:cNvPr id="53" name="Text Placeholder 14">
            <a:extLst>
              <a:ext uri="{FF2B5EF4-FFF2-40B4-BE49-F238E27FC236}">
                <a16:creationId xmlns:a16="http://schemas.microsoft.com/office/drawing/2014/main" id="{544C5AEE-5608-624A-8439-C5F09A808A83}"/>
              </a:ext>
            </a:extLst>
          </p:cNvPr>
          <p:cNvSpPr>
            <a:spLocks noGrp="1"/>
          </p:cNvSpPr>
          <p:nvPr>
            <p:ph type="body" sz="quarter" idx="54" hasCustomPrompt="1"/>
            <p:custDataLst>
              <p:tags r:id="rId13"/>
            </p:custDataLst>
          </p:nvPr>
        </p:nvSpPr>
        <p:spPr>
          <a:xfrm>
            <a:off x="6331008" y="4003367"/>
            <a:ext cx="2430553" cy="363174"/>
          </a:xfrm>
          <a:prstGeom prst="rect">
            <a:avLst/>
          </a:prstGeom>
        </p:spPr>
        <p:txBody>
          <a:bodyPr wrap="square" lIns="0" tIns="0" rIns="0" bIns="0" anchor="ctr" anchorCtr="0">
            <a:noAutofit/>
          </a:bodyPr>
          <a:lstStyle>
            <a:lvl1pPr marL="0" indent="0">
              <a:buNone/>
              <a:defRPr sz="2000" b="1" baseline="0">
                <a:solidFill>
                  <a:schemeClr val="tx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Attorney Name</a:t>
            </a:r>
          </a:p>
        </p:txBody>
      </p:sp>
      <p:sp>
        <p:nvSpPr>
          <p:cNvPr id="54" name="Text Placeholder 14">
            <a:extLst>
              <a:ext uri="{FF2B5EF4-FFF2-40B4-BE49-F238E27FC236}">
                <a16:creationId xmlns:a16="http://schemas.microsoft.com/office/drawing/2014/main" id="{59003D7C-31E0-F74F-88ED-3BEE8442803B}"/>
              </a:ext>
            </a:extLst>
          </p:cNvPr>
          <p:cNvSpPr>
            <a:spLocks noGrp="1"/>
          </p:cNvSpPr>
          <p:nvPr>
            <p:ph type="body" sz="quarter" idx="55" hasCustomPrompt="1"/>
            <p:custDataLst>
              <p:tags r:id="rId14"/>
            </p:custDataLst>
          </p:nvPr>
        </p:nvSpPr>
        <p:spPr>
          <a:xfrm>
            <a:off x="6331008" y="4431848"/>
            <a:ext cx="2430553" cy="372422"/>
          </a:xfrm>
          <a:prstGeom prst="rect">
            <a:avLst/>
          </a:prstGeom>
        </p:spPr>
        <p:txBody>
          <a:bodyPr wrap="square" lIns="0" tIns="0" rIns="0" bIns="0">
            <a:noAutofit/>
          </a:bodyPr>
          <a:lstStyle>
            <a:lvl1pPr marL="0" indent="0">
              <a:lnSpc>
                <a:spcPct val="150000"/>
              </a:lnSpc>
              <a:spcBef>
                <a:spcPct val="0"/>
              </a:spcBef>
              <a:buNone/>
              <a:defRPr sz="1600" b="1" baseline="0">
                <a:solidFill>
                  <a:srgbClr val="393939"/>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Partner, City </a:t>
            </a:r>
          </a:p>
        </p:txBody>
      </p:sp>
      <p:sp>
        <p:nvSpPr>
          <p:cNvPr id="55" name="Text Placeholder 14">
            <a:extLst>
              <a:ext uri="{FF2B5EF4-FFF2-40B4-BE49-F238E27FC236}">
                <a16:creationId xmlns:a16="http://schemas.microsoft.com/office/drawing/2014/main" id="{CE0FF655-5F4E-F948-8D78-443A9083E942}"/>
              </a:ext>
            </a:extLst>
          </p:cNvPr>
          <p:cNvSpPr>
            <a:spLocks noGrp="1"/>
          </p:cNvSpPr>
          <p:nvPr>
            <p:ph type="body" sz="quarter" idx="56" hasCustomPrompt="1"/>
            <p:custDataLst>
              <p:tags r:id="rId15"/>
            </p:custDataLst>
          </p:nvPr>
        </p:nvSpPr>
        <p:spPr>
          <a:xfrm>
            <a:off x="6331008" y="5000567"/>
            <a:ext cx="2430553" cy="543817"/>
          </a:xfrm>
          <a:prstGeom prst="rect">
            <a:avLst/>
          </a:prstGeom>
        </p:spPr>
        <p:txBody>
          <a:bodyPr wrap="square" lIns="0" tIns="0" rIns="0" bIns="0">
            <a:noAutofit/>
          </a:bodyPr>
          <a:lstStyle>
            <a:lvl1pPr marL="0" indent="0">
              <a:lnSpc>
                <a:spcPct val="150000"/>
              </a:lnSpc>
              <a:spcBef>
                <a:spcPct val="0"/>
              </a:spcBef>
              <a:buNone/>
              <a:defRPr sz="1400" b="0" baseline="0">
                <a:solidFill>
                  <a:srgbClr val="393939"/>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err="1"/>
              <a:t>email@dwt.com</a:t>
            </a:r>
            <a:br>
              <a:rPr lang="en-US" err="1"/>
            </a:br>
            <a:r>
              <a:rPr lang="en-US" err="1"/>
              <a:t>P: 123.456.7890</a:t>
            </a:r>
          </a:p>
        </p:txBody>
      </p:sp>
      <p:sp>
        <p:nvSpPr>
          <p:cNvPr id="56" name="Text Placeholder 14">
            <a:extLst>
              <a:ext uri="{FF2B5EF4-FFF2-40B4-BE49-F238E27FC236}">
                <a16:creationId xmlns:a16="http://schemas.microsoft.com/office/drawing/2014/main" id="{B5126940-7303-AC47-B374-58A6362CE4BD}"/>
              </a:ext>
            </a:extLst>
          </p:cNvPr>
          <p:cNvSpPr>
            <a:spLocks noGrp="1"/>
          </p:cNvSpPr>
          <p:nvPr>
            <p:ph type="body" sz="quarter" idx="57" hasCustomPrompt="1"/>
            <p:custDataLst>
              <p:tags r:id="rId16"/>
            </p:custDataLst>
          </p:nvPr>
        </p:nvSpPr>
        <p:spPr>
          <a:xfrm>
            <a:off x="9176158" y="4003367"/>
            <a:ext cx="2430553" cy="363174"/>
          </a:xfrm>
          <a:prstGeom prst="rect">
            <a:avLst/>
          </a:prstGeom>
        </p:spPr>
        <p:txBody>
          <a:bodyPr wrap="square" lIns="0" tIns="0" rIns="0" bIns="0" anchor="ctr" anchorCtr="0">
            <a:noAutofit/>
          </a:bodyPr>
          <a:lstStyle>
            <a:lvl1pPr marL="0" indent="0">
              <a:buNone/>
              <a:defRPr sz="2000" b="1" baseline="0">
                <a:solidFill>
                  <a:schemeClr val="tx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Attorney Name</a:t>
            </a:r>
          </a:p>
        </p:txBody>
      </p:sp>
      <p:sp>
        <p:nvSpPr>
          <p:cNvPr id="57" name="Text Placeholder 14">
            <a:extLst>
              <a:ext uri="{FF2B5EF4-FFF2-40B4-BE49-F238E27FC236}">
                <a16:creationId xmlns:a16="http://schemas.microsoft.com/office/drawing/2014/main" id="{BBA5BAC5-94B6-5F48-9F4D-32F6E3AB0BA0}"/>
              </a:ext>
            </a:extLst>
          </p:cNvPr>
          <p:cNvSpPr>
            <a:spLocks noGrp="1"/>
          </p:cNvSpPr>
          <p:nvPr>
            <p:ph type="body" sz="quarter" idx="58" hasCustomPrompt="1"/>
            <p:custDataLst>
              <p:tags r:id="rId17"/>
            </p:custDataLst>
          </p:nvPr>
        </p:nvSpPr>
        <p:spPr>
          <a:xfrm>
            <a:off x="9176158" y="4431848"/>
            <a:ext cx="2430553" cy="372422"/>
          </a:xfrm>
          <a:prstGeom prst="rect">
            <a:avLst/>
          </a:prstGeom>
        </p:spPr>
        <p:txBody>
          <a:bodyPr wrap="square" lIns="0" tIns="0" rIns="0" bIns="0">
            <a:noAutofit/>
          </a:bodyPr>
          <a:lstStyle>
            <a:lvl1pPr marL="0" indent="0">
              <a:lnSpc>
                <a:spcPct val="150000"/>
              </a:lnSpc>
              <a:spcBef>
                <a:spcPct val="0"/>
              </a:spcBef>
              <a:buNone/>
              <a:defRPr sz="1600" b="1" baseline="0">
                <a:solidFill>
                  <a:srgbClr val="393939"/>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Partner, City </a:t>
            </a:r>
          </a:p>
        </p:txBody>
      </p:sp>
      <p:sp>
        <p:nvSpPr>
          <p:cNvPr id="58" name="Text Placeholder 14">
            <a:extLst>
              <a:ext uri="{FF2B5EF4-FFF2-40B4-BE49-F238E27FC236}">
                <a16:creationId xmlns:a16="http://schemas.microsoft.com/office/drawing/2014/main" id="{C351209E-B9AB-6D44-AE56-A9DACFA6038C}"/>
              </a:ext>
            </a:extLst>
          </p:cNvPr>
          <p:cNvSpPr>
            <a:spLocks noGrp="1"/>
          </p:cNvSpPr>
          <p:nvPr>
            <p:ph type="body" sz="quarter" idx="59" hasCustomPrompt="1"/>
            <p:custDataLst>
              <p:tags r:id="rId18"/>
            </p:custDataLst>
          </p:nvPr>
        </p:nvSpPr>
        <p:spPr>
          <a:xfrm>
            <a:off x="9176158" y="5000567"/>
            <a:ext cx="2430553" cy="543817"/>
          </a:xfrm>
          <a:prstGeom prst="rect">
            <a:avLst/>
          </a:prstGeom>
        </p:spPr>
        <p:txBody>
          <a:bodyPr wrap="square" lIns="0" tIns="0" rIns="0" bIns="0">
            <a:noAutofit/>
          </a:bodyPr>
          <a:lstStyle>
            <a:lvl1pPr marL="0" indent="0">
              <a:lnSpc>
                <a:spcPct val="150000"/>
              </a:lnSpc>
              <a:spcBef>
                <a:spcPct val="0"/>
              </a:spcBef>
              <a:buNone/>
              <a:defRPr sz="1400" b="0" baseline="0">
                <a:solidFill>
                  <a:srgbClr val="393939"/>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err="1"/>
              <a:t>email@dwt.com</a:t>
            </a:r>
            <a:br>
              <a:rPr lang="en-US" err="1"/>
            </a:br>
            <a:r>
              <a:rPr lang="en-US" err="1"/>
              <a:t>P: 123.456.7890</a:t>
            </a:r>
          </a:p>
        </p:txBody>
      </p:sp>
      <p:pic>
        <p:nvPicPr>
          <p:cNvPr id="20" name="Picture 19">
            <a:extLst>
              <a:ext uri="{FF2B5EF4-FFF2-40B4-BE49-F238E27FC236}">
                <a16:creationId xmlns:a16="http://schemas.microsoft.com/office/drawing/2014/main" id="{1B28CC80-637E-FB41-AE70-07ACE7D361DC}"/>
              </a:ext>
            </a:extLst>
          </p:cNvPr>
          <p:cNvPicPr>
            <a:picLocks noChangeAspect="1"/>
          </p:cNvPicPr>
          <p:nvPr userDrawn="1">
            <p:custDataLst>
              <p:tags r:id="rId20"/>
            </p:custDataLst>
          </p:nvPr>
        </p:nvPicPr>
        <p:blipFill>
          <a:blip r:embed="rId19">
            <a:extLst>
              <a:ext uri="{28A0092B-C50C-407E-A947-70E740481C1C}">
                <a14:useLocalDpi xmlns:a14="http://schemas.microsoft.com/office/drawing/2010/main"/>
              </a:ext>
            </a:extLst>
          </a:blip>
          <a:stretch>
            <a:fillRect/>
          </a:stretch>
        </p:blipFill>
        <p:spPr>
          <a:xfrm rot="10800000">
            <a:off x="8231700" y="43219"/>
            <a:ext cx="3960300" cy="1279079"/>
          </a:xfrm>
          <a:prstGeom prst="rect">
            <a:avLst/>
          </a:prstGeom>
        </p:spPr>
      </p:pic>
    </p:spTree>
    <p:extLst>
      <p:ext uri="{BB962C8B-B14F-4D97-AF65-F5344CB8AC3E}">
        <p14:creationId xmlns:p14="http://schemas.microsoft.com/office/powerpoint/2010/main" val="1828144207"/>
      </p:ext>
    </p:extLst>
  </p:cSld>
  <p:clrMapOvr>
    <a:masterClrMapping/>
  </p:clrMapOvr>
  <p:transition>
    <p:fade/>
  </p:transition>
  <p:timing/>
</p:sldLayout>
</file>

<file path=ppt/slideLayouts/slideLayout2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4_Presenter_Bio">
    <p:spTree>
      <p:nvGrpSpPr>
        <p:cNvPr id="1" name=""/>
        <p:cNvGrpSpPr/>
        <p:nvPr>
          <p:custDataLst>
            <p:tags r:id="rId1"/>
          </p:custDataLst>
        </p:nvPr>
      </p:nvGrpSpPr>
      <p:grpSpPr>
        <a:xfrm>
          <a:off x="0" y="0"/>
          <a:ext cx="0" cy="0"/>
        </a:xfrm>
      </p:grpSpPr>
      <p:sp>
        <p:nvSpPr>
          <p:cNvPr id="8" name="Text Placeholder 19">
            <a:extLst>
              <a:ext uri="{FF2B5EF4-FFF2-40B4-BE49-F238E27FC236}">
                <a16:creationId xmlns:a16="http://schemas.microsoft.com/office/drawing/2014/main" id="{F43029E9-8FE8-A447-855E-466DB250BED7}"/>
              </a:ext>
            </a:extLst>
          </p:cNvPr>
          <p:cNvSpPr>
            <a:spLocks noGrp="1"/>
          </p:cNvSpPr>
          <p:nvPr>
            <p:ph type="body" sz="quarter" idx="36" hasCustomPrompt="1"/>
            <p:custDataLst>
              <p:tags r:id="rId2"/>
            </p:custDataLst>
          </p:nvPr>
        </p:nvSpPr>
        <p:spPr>
          <a:xfrm>
            <a:off x="3786555" y="1770689"/>
            <a:ext cx="7775182" cy="3779325"/>
          </a:xfrm>
          <a:prstGeom prst="rect">
            <a:avLst/>
          </a:prstGeom>
        </p:spPr>
        <p:txBody>
          <a:bodyPr lIns="0" tIns="0" rIns="0" bIns="0" numCol="1" spcCol="274320">
            <a:noAutofit/>
          </a:bodyPr>
          <a:lstStyle>
            <a:lvl1pPr marL="0" marR="0" indent="0" algn="l" defTabSz="1005840" rtl="0" eaLnBrk="1" fontAlgn="auto" latinLnBrk="0" hangingPunct="1">
              <a:lnSpc>
                <a:spcPct val="150000"/>
              </a:lnSpc>
              <a:spcBef>
                <a:spcPts val="1100"/>
              </a:spcBef>
              <a:spcAft>
                <a:spcPct val="0"/>
              </a:spcAft>
              <a:buClrTx/>
              <a:buSzTx/>
              <a:buFont typeface="Arial" panose="020b0604020202020204" pitchFamily="34" charset="0"/>
              <a:buNone/>
              <a:defRPr lang="en-US" sz="2000" b="0" i="0" baseline="0">
                <a:solidFill>
                  <a:srgbClr val="393939"/>
                </a:solidFill>
                <a:effectLst/>
              </a:defRPr>
            </a:lvl1pPr>
            <a:lvl2pPr>
              <a:defRPr sz="1100"/>
            </a:lvl2pPr>
            <a:lvl3pPr>
              <a:defRPr sz="1100"/>
            </a:lvl3pPr>
            <a:lvl4pPr>
              <a:defRPr sz="1100"/>
            </a:lvl4pPr>
            <a:lvl5pPr>
              <a:defRPr sz="1100"/>
            </a:lvl5pPr>
          </a:lstStyle>
          <a:p>
            <a:pPr marL="0" marR="0" lvl="0" indent="0" algn="l" defTabSz="1005840" rtl="0" eaLnBrk="1" fontAlgn="auto" latinLnBrk="0" hangingPunct="1">
              <a:lnSpc>
                <a:spcPct val="150000"/>
              </a:lnSpc>
              <a:spcBef>
                <a:spcPts val="1100"/>
              </a:spcBef>
              <a:spcAft>
                <a:spcPct val="0"/>
              </a:spcAft>
              <a:buClrTx/>
              <a:buSzTx/>
              <a:buFont typeface="Arial" panose="020b0604020202020204" pitchFamily="34" charset="0"/>
              <a:buNone/>
              <a:defRPr/>
            </a:pPr>
            <a:r>
              <a:rPr lang="en-US"/>
              <a:t>Limit to 3 bullets or a short paragraph.</a:t>
            </a:r>
          </a:p>
        </p:txBody>
      </p:sp>
      <p:sp>
        <p:nvSpPr>
          <p:cNvPr id="9" name="Picture Placeholder 6">
            <a:extLst>
              <a:ext uri="{FF2B5EF4-FFF2-40B4-BE49-F238E27FC236}">
                <a16:creationId xmlns:a16="http://schemas.microsoft.com/office/drawing/2014/main" id="{D6FD3375-6952-F04E-B8CC-53ABC7B3A2B0}"/>
              </a:ext>
            </a:extLst>
          </p:cNvPr>
          <p:cNvSpPr>
            <a:spLocks noGrp="1" noChangeAspect="1"/>
          </p:cNvSpPr>
          <p:nvPr>
            <p:ph type="pic" sz="quarter" idx="41" hasCustomPrompt="1"/>
            <p:custDataLst>
              <p:tags r:id="rId3"/>
            </p:custDataLst>
          </p:nvPr>
        </p:nvSpPr>
        <p:spPr>
          <a:xfrm>
            <a:off x="640708" y="1770689"/>
            <a:ext cx="1652356" cy="1645920"/>
          </a:xfrm>
          <a:prstGeom prst="ellipse">
            <a:avLst/>
          </a:prstGeom>
        </p:spPr>
        <p:txBody>
          <a:bodyPr>
            <a:normAutofit/>
          </a:bodyPr>
          <a:lstStyle>
            <a:lvl1pPr marL="0" indent="0">
              <a:buNone/>
              <a:defRPr sz="1100" baseline="0"/>
            </a:lvl1pPr>
          </a:lstStyle>
          <a:p>
            <a:r>
              <a:rPr lang="en-US"/>
              <a:t>Insert Attorney Photo here</a:t>
            </a:r>
          </a:p>
        </p:txBody>
      </p:sp>
      <p:sp>
        <p:nvSpPr>
          <p:cNvPr id="10" name="Title Placeholder 1">
            <a:extLst>
              <a:ext uri="{FF2B5EF4-FFF2-40B4-BE49-F238E27FC236}">
                <a16:creationId xmlns:a16="http://schemas.microsoft.com/office/drawing/2014/main" id="{4F56DD6D-D702-5F48-A65E-CFE61C291ACF}"/>
              </a:ext>
            </a:extLst>
          </p:cNvPr>
          <p:cNvSpPr>
            <a:spLocks noGrp="1"/>
          </p:cNvSpPr>
          <p:nvPr>
            <p:ph type="title" hasCustomPrompt="1"/>
            <p:custDataLst>
              <p:tags r:id="rId4"/>
            </p:custDataLst>
          </p:nvPr>
        </p:nvSpPr>
        <p:spPr>
          <a:xfrm>
            <a:off x="640709" y="653143"/>
            <a:ext cx="6754004" cy="709370"/>
          </a:xfrm>
          <a:prstGeom prst="rect">
            <a:avLst/>
          </a:prstGeom>
        </p:spPr>
        <p:txBody>
          <a:bodyPr vert="horz" lIns="0" tIns="0" rIns="0" bIns="0" rtlCol="0" anchor="ctr" anchorCtr="0">
            <a:noAutofit/>
          </a:bodyPr>
          <a:lstStyle>
            <a:lvl1pPr>
              <a:lnSpc>
                <a:spcPct val="100000"/>
              </a:lnSpc>
              <a:defRPr sz="3600" b="1" baseline="0">
                <a:solidFill>
                  <a:srgbClr val="373B3E"/>
                </a:solidFill>
              </a:defRPr>
            </a:lvl1pPr>
          </a:lstStyle>
          <a:p>
            <a:r>
              <a:rPr lang="en-US"/>
              <a:t>Type Slide Title Here</a:t>
            </a:r>
          </a:p>
        </p:txBody>
      </p:sp>
      <p:sp>
        <p:nvSpPr>
          <p:cNvPr id="11" name="Text Placeholder 14">
            <a:extLst>
              <a:ext uri="{FF2B5EF4-FFF2-40B4-BE49-F238E27FC236}">
                <a16:creationId xmlns:a16="http://schemas.microsoft.com/office/drawing/2014/main" id="{D0DCE798-0A55-7244-9EF5-BA4C288FB3C3}"/>
              </a:ext>
            </a:extLst>
          </p:cNvPr>
          <p:cNvSpPr>
            <a:spLocks noGrp="1"/>
          </p:cNvSpPr>
          <p:nvPr>
            <p:ph type="body" sz="quarter" idx="42" hasCustomPrompt="1"/>
            <p:custDataLst>
              <p:tags r:id="rId5"/>
            </p:custDataLst>
          </p:nvPr>
        </p:nvSpPr>
        <p:spPr>
          <a:xfrm>
            <a:off x="640708" y="3715062"/>
            <a:ext cx="2616298" cy="363174"/>
          </a:xfrm>
          <a:prstGeom prst="rect">
            <a:avLst/>
          </a:prstGeom>
        </p:spPr>
        <p:txBody>
          <a:bodyPr wrap="square" lIns="0" tIns="0" rIns="0" bIns="0" anchor="ctr" anchorCtr="0">
            <a:noAutofit/>
          </a:bodyPr>
          <a:lstStyle>
            <a:lvl1pPr marL="0" indent="0">
              <a:buNone/>
              <a:defRPr sz="2400" b="1" baseline="0">
                <a:solidFill>
                  <a:schemeClr val="tx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Attorney Name</a:t>
            </a:r>
          </a:p>
        </p:txBody>
      </p:sp>
      <p:sp>
        <p:nvSpPr>
          <p:cNvPr id="12" name="Text Placeholder 14">
            <a:extLst>
              <a:ext uri="{FF2B5EF4-FFF2-40B4-BE49-F238E27FC236}">
                <a16:creationId xmlns:a16="http://schemas.microsoft.com/office/drawing/2014/main" id="{32927952-CC09-024C-93BA-E3EA34CEFD2B}"/>
              </a:ext>
            </a:extLst>
          </p:cNvPr>
          <p:cNvSpPr>
            <a:spLocks noGrp="1"/>
          </p:cNvSpPr>
          <p:nvPr>
            <p:ph type="body" sz="quarter" idx="43" hasCustomPrompt="1"/>
            <p:custDataLst>
              <p:tags r:id="rId6"/>
            </p:custDataLst>
          </p:nvPr>
        </p:nvSpPr>
        <p:spPr>
          <a:xfrm>
            <a:off x="640708" y="4805170"/>
            <a:ext cx="2616298" cy="744844"/>
          </a:xfrm>
          <a:prstGeom prst="rect">
            <a:avLst/>
          </a:prstGeom>
        </p:spPr>
        <p:txBody>
          <a:bodyPr wrap="square" lIns="0" tIns="0" rIns="0" bIns="0">
            <a:noAutofit/>
          </a:bodyPr>
          <a:lstStyle>
            <a:lvl1pPr marL="0" indent="0">
              <a:lnSpc>
                <a:spcPct val="150000"/>
              </a:lnSpc>
              <a:spcBef>
                <a:spcPct val="0"/>
              </a:spcBef>
              <a:buNone/>
              <a:defRPr sz="1400" b="0" baseline="0">
                <a:solidFill>
                  <a:srgbClr val="393939"/>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err="1"/>
              <a:t>email@dwt.com</a:t>
            </a:r>
            <a:br>
              <a:rPr lang="en-US" err="1"/>
            </a:br>
            <a:r>
              <a:rPr lang="en-US" err="1"/>
              <a:t>P: 123.456.7890</a:t>
            </a:r>
          </a:p>
        </p:txBody>
      </p:sp>
      <p:sp>
        <p:nvSpPr>
          <p:cNvPr id="13" name="Text Placeholder 14">
            <a:extLst>
              <a:ext uri="{FF2B5EF4-FFF2-40B4-BE49-F238E27FC236}">
                <a16:creationId xmlns:a16="http://schemas.microsoft.com/office/drawing/2014/main" id="{D87D1139-C95A-6E4E-BC42-C821AA4902CF}"/>
              </a:ext>
            </a:extLst>
          </p:cNvPr>
          <p:cNvSpPr>
            <a:spLocks noGrp="1"/>
          </p:cNvSpPr>
          <p:nvPr>
            <p:ph type="body" sz="quarter" idx="44" hasCustomPrompt="1"/>
            <p:custDataLst>
              <p:tags r:id="rId7"/>
            </p:custDataLst>
          </p:nvPr>
        </p:nvSpPr>
        <p:spPr>
          <a:xfrm>
            <a:off x="640708" y="4143543"/>
            <a:ext cx="2616298" cy="372422"/>
          </a:xfrm>
          <a:prstGeom prst="rect">
            <a:avLst/>
          </a:prstGeom>
        </p:spPr>
        <p:txBody>
          <a:bodyPr wrap="square" lIns="0" tIns="0" rIns="0" bIns="0">
            <a:noAutofit/>
          </a:bodyPr>
          <a:lstStyle>
            <a:lvl1pPr marL="0" indent="0">
              <a:lnSpc>
                <a:spcPct val="150000"/>
              </a:lnSpc>
              <a:spcBef>
                <a:spcPct val="0"/>
              </a:spcBef>
              <a:buNone/>
              <a:defRPr sz="1600" b="1" baseline="0">
                <a:solidFill>
                  <a:srgbClr val="393939"/>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Partner, City </a:t>
            </a:r>
          </a:p>
        </p:txBody>
      </p:sp>
      <p:pic>
        <p:nvPicPr>
          <p:cNvPr id="15" name="Picture 14">
            <a:extLst>
              <a:ext uri="{FF2B5EF4-FFF2-40B4-BE49-F238E27FC236}">
                <a16:creationId xmlns:a16="http://schemas.microsoft.com/office/drawing/2014/main" id="{DEAC8A5E-4C81-9C49-BFF8-8AFF382969B7}"/>
              </a:ext>
            </a:extLst>
          </p:cNvPr>
          <p:cNvPicPr>
            <a:picLocks noChangeAspect="1"/>
          </p:cNvPicPr>
          <p:nvPr userDrawn="1">
            <p:custDataLst>
              <p:tags r:id="rId9"/>
            </p:custDataLst>
          </p:nvPr>
        </p:nvPicPr>
        <p:blipFill>
          <a:blip r:embed="rId8"/>
          <a:stretch>
            <a:fillRect/>
          </a:stretch>
        </p:blipFill>
        <p:spPr>
          <a:xfrm>
            <a:off x="7608541" y="86306"/>
            <a:ext cx="4583459" cy="1133674"/>
          </a:xfrm>
          <a:prstGeom prst="rect">
            <a:avLst/>
          </a:prstGeom>
        </p:spPr>
      </p:pic>
    </p:spTree>
    <p:extLst>
      <p:ext uri="{BB962C8B-B14F-4D97-AF65-F5344CB8AC3E}">
        <p14:creationId xmlns:p14="http://schemas.microsoft.com/office/powerpoint/2010/main" val="754923506"/>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fade">
                                      <p:cBhvr>
                                        <p:cTn id="11" dur="500"/>
                                        <p:tgtEl>
                                          <p:spTgt spid="8">
                                            <p:txEl>
                                              <p:pRg st="0" end="0"/>
                                            </p:txEl>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3">
                                            <p:txEl>
                                              <p:pRg st="0" end="0"/>
                                            </p:txEl>
                                          </p:spTgt>
                                        </p:tgtEl>
                                        <p:attrNameLst>
                                          <p:attrName>style.visibility</p:attrName>
                                        </p:attrNameLst>
                                      </p:cBhvr>
                                      <p:to>
                                        <p:strVal val="visible"/>
                                      </p:to>
                                    </p:set>
                                    <p:animEffect transition="in" filter="fade">
                                      <p:cBhvr>
                                        <p:cTn id="17" dur="500"/>
                                        <p:tgtEl>
                                          <p:spTgt spid="13">
                                            <p:txEl>
                                              <p:pRg st="0" end="0"/>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2">
                                            <p:txEl>
                                              <p:pRg st="0" end="0"/>
                                            </p:txEl>
                                          </p:spTgt>
                                        </p:tgtEl>
                                        <p:attrNameLst>
                                          <p:attrName>style.visibility</p:attrName>
                                        </p:attrNameLst>
                                      </p:cBhvr>
                                      <p:to>
                                        <p:strVal val="visible"/>
                                      </p:to>
                                    </p:set>
                                    <p:animEffect transition="in" filter="fade">
                                      <p:cBhvr>
                                        <p:cTn id="20"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10" presetClass="entr" presetSubtype="0"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9" grpId="0"/>
      <p:bldP spid="11" grpId="0" build="p">
        <p:tmplLst>
          <p:tmpl lvl="1">
            <p:tnLst>
              <p:par>
                <p:cTn presetID="10" presetClass="entr" presetSubtype="0" fill="hold" nodeType="with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12" grpId="0" build="p">
        <p:tmplLst>
          <p:tmpl lvl="1">
            <p:tnLst>
              <p:par>
                <p:cTn presetID="10"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13" grpId="0" build="p">
        <p:tmplLst>
          <p:tmpl lvl="1">
            <p:tnLst>
              <p:par>
                <p:cTn presetID="10" presetClass="entr" presetSubtype="0" fill="hold" nodeType="with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name="Title and Content">
    <p:spTree>
      <p:nvGrpSpPr>
        <p:cNvPr id="1" name=""/>
        <p:cNvGrpSpPr/>
        <p:nvPr>
          <p:custDataLst>
            <p:tags r:id="rId1"/>
          </p:custDataLst>
        </p:nvPr>
      </p:nvGrpSpPr>
      <p:grpSpPr>
        <a:xfrm>
          <a:off x="0" y="0"/>
          <a:ext cx="0" cy="0"/>
        </a:xfrm>
      </p:grpSpPr>
      <p:sp>
        <p:nvSpPr>
          <p:cNvPr id="7" name="Content Placeholder 2">
            <a:extLst>
              <a:ext uri="{FF2B5EF4-FFF2-40B4-BE49-F238E27FC236}">
                <a16:creationId xmlns:a16="http://schemas.microsoft.com/office/drawing/2014/main" id="{01E56FF5-0418-3648-B2ED-23028097AD21}"/>
              </a:ext>
            </a:extLst>
          </p:cNvPr>
          <p:cNvSpPr>
            <a:spLocks noGrp="1"/>
          </p:cNvSpPr>
          <p:nvPr>
            <p:ph idx="20" hasCustomPrompt="1"/>
            <p:custDataLst>
              <p:tags r:id="rId2"/>
            </p:custDataLst>
          </p:nvPr>
        </p:nvSpPr>
        <p:spPr>
          <a:xfrm>
            <a:off x="640709" y="1669774"/>
            <a:ext cx="10966002" cy="4276714"/>
          </a:xfrm>
          <a:prstGeom prst="rect">
            <a:avLst/>
          </a:prstGeom>
        </p:spPr>
        <p:txBody>
          <a:bodyPr lIns="0" tIns="0" rIns="0" bIns="0"/>
          <a:lstStyle>
            <a:lvl1pPr marL="0" indent="0">
              <a:lnSpc>
                <a:spcPct val="150000"/>
              </a:lnSpc>
              <a:buClr>
                <a:schemeClr val="accent1"/>
              </a:buClr>
              <a:buFont typeface="Wingdings" charset="2"/>
              <a:buNone/>
              <a:defRPr sz="2400">
                <a:solidFill>
                  <a:srgbClr val="393939"/>
                </a:solidFill>
              </a:defRPr>
            </a:lvl1pPr>
            <a:lvl2pPr marL="685800" indent="-228600">
              <a:buClr>
                <a:schemeClr val="accent1"/>
              </a:buClr>
              <a:buFont typeface="Wingdings" charset="2"/>
              <a:buChar char="§"/>
              <a:defRPr>
                <a:solidFill>
                  <a:srgbClr val="393939"/>
                </a:solidFill>
              </a:defRPr>
            </a:lvl2pPr>
            <a:lvl3pPr marL="1143000" indent="-228600">
              <a:buClr>
                <a:schemeClr val="accent1"/>
              </a:buClr>
              <a:buFont typeface="Wingdings" charset="2"/>
              <a:buChar char="§"/>
              <a:defRPr>
                <a:solidFill>
                  <a:srgbClr val="393939"/>
                </a:solidFill>
              </a:defRPr>
            </a:lvl3pPr>
            <a:lvl4pPr marL="1600200" indent="-228600">
              <a:buClr>
                <a:schemeClr val="accent1"/>
              </a:buClr>
              <a:buFont typeface="Wingdings" charset="2"/>
              <a:buChar char="§"/>
              <a:defRPr>
                <a:solidFill>
                  <a:srgbClr val="393939"/>
                </a:solidFill>
              </a:defRPr>
            </a:lvl4pPr>
            <a:lvl5pPr marL="2057400" indent="-228600">
              <a:buClr>
                <a:schemeClr val="accent1"/>
              </a:buClr>
              <a:buFont typeface="Wingdings" charset="2"/>
              <a:buChar char="§"/>
              <a:defRPr>
                <a:solidFill>
                  <a:srgbClr val="393939"/>
                </a:solidFill>
              </a:defRPr>
            </a:lvl5pPr>
          </a:lstStyle>
          <a:p>
            <a:pPr lvl="0"/>
            <a:r>
              <a:rPr lang="en-US"/>
              <a:t>Full width text can go here. At vero eos et accusam et justo fosduo dolores wetoma jam rebum. Stet clita kuasd gubergren, nosotra dras seansa takimata sanctus est Lorem ipsum dolor sit amet. Lorem eso ipsum dolor sit amet, deruas consetetur sadipscing idas brotas geras elitromas. Sed diam nie nonumy eirmod tempor invidunt ut labore etos dolore magna aliquyam erat desando greadon. Lorem eso ipsum dolor sit amet, deruas consetetur sadipscing idas brotas geras elitromas. </a:t>
            </a:r>
          </a:p>
        </p:txBody>
      </p:sp>
      <p:sp>
        <p:nvSpPr>
          <p:cNvPr id="8" name="Title Placeholder 1">
            <a:extLst>
              <a:ext uri="{FF2B5EF4-FFF2-40B4-BE49-F238E27FC236}">
                <a16:creationId xmlns:a16="http://schemas.microsoft.com/office/drawing/2014/main" id="{2D3E2A53-ED13-6546-82DB-989C24973BD9}"/>
              </a:ext>
            </a:extLst>
          </p:cNvPr>
          <p:cNvSpPr>
            <a:spLocks noGrp="1"/>
          </p:cNvSpPr>
          <p:nvPr>
            <p:ph type="title" hasCustomPrompt="1"/>
            <p:custDataLst>
              <p:tags r:id="rId3"/>
            </p:custDataLst>
          </p:nvPr>
        </p:nvSpPr>
        <p:spPr>
          <a:xfrm>
            <a:off x="640709" y="653143"/>
            <a:ext cx="6754004" cy="709370"/>
          </a:xfrm>
          <a:prstGeom prst="rect">
            <a:avLst/>
          </a:prstGeom>
        </p:spPr>
        <p:txBody>
          <a:bodyPr vert="horz" lIns="0" tIns="0" rIns="0" bIns="0" rtlCol="0" anchor="ctr" anchorCtr="0">
            <a:noAutofit/>
          </a:bodyPr>
          <a:lstStyle>
            <a:lvl1pPr>
              <a:lnSpc>
                <a:spcPct val="100000"/>
              </a:lnSpc>
              <a:defRPr sz="3600" b="1" baseline="0">
                <a:solidFill>
                  <a:srgbClr val="373B3E"/>
                </a:solidFill>
              </a:defRPr>
            </a:lvl1pPr>
          </a:lstStyle>
          <a:p>
            <a:r>
              <a:rPr lang="en-US"/>
              <a:t>Type Slide Title Here</a:t>
            </a:r>
          </a:p>
        </p:txBody>
      </p:sp>
      <p:pic>
        <p:nvPicPr>
          <p:cNvPr id="9" name="Picture 8">
            <a:extLst>
              <a:ext uri="{FF2B5EF4-FFF2-40B4-BE49-F238E27FC236}">
                <a16:creationId xmlns:a16="http://schemas.microsoft.com/office/drawing/2014/main" id="{71F51A71-C93D-6846-AC41-0D2A4544EEC6}"/>
              </a:ext>
            </a:extLst>
          </p:cNvPr>
          <p:cNvPicPr>
            <a:picLocks noChangeAspect="1"/>
          </p:cNvPicPr>
          <p:nvPr>
            <p:custDataLst>
              <p:tags r:id="rId5"/>
            </p:custDataLst>
          </p:nvPr>
        </p:nvPicPr>
        <p:blipFill>
          <a:blip r:embed="rId4">
            <a:extLst>
              <a:ext uri="{28A0092B-C50C-407E-A947-70E740481C1C}">
                <a14:useLocalDpi xmlns:a14="http://schemas.microsoft.com/office/drawing/2010/main"/>
              </a:ext>
            </a:extLst>
          </a:blip>
          <a:stretch>
            <a:fillRect/>
          </a:stretch>
        </p:blipFill>
        <p:spPr>
          <a:xfrm rot="10800000">
            <a:off x="8231700" y="43219"/>
            <a:ext cx="3960300" cy="1279079"/>
          </a:xfrm>
          <a:prstGeom prst="rect">
            <a:avLst/>
          </a:prstGeom>
        </p:spPr>
      </p:pic>
      <p:pic>
        <p:nvPicPr>
          <p:cNvPr id="5" name="Picture 4">
            <a:extLst>
              <a:ext uri="{FF2B5EF4-FFF2-40B4-BE49-F238E27FC236}">
                <a16:creationId xmlns:a16="http://schemas.microsoft.com/office/drawing/2014/main" id="{71F51A71-C93D-6846-AC41-0D2A4544EEC6}"/>
              </a:ext>
            </a:extLst>
          </p:cNvPr>
          <p:cNvPicPr>
            <a:picLocks noChangeAspect="1"/>
          </p:cNvPicPr>
          <p:nvPr userDrawn="1">
            <p:custDataLst>
              <p:tags r:id="rId6"/>
            </p:custDataLst>
          </p:nvPr>
        </p:nvPicPr>
        <p:blipFill>
          <a:blip r:embed="rId4">
            <a:extLst>
              <a:ext uri="{28A0092B-C50C-407E-A947-70E740481C1C}">
                <a14:useLocalDpi xmlns:a14="http://schemas.microsoft.com/office/drawing/2010/main"/>
              </a:ext>
            </a:extLst>
          </a:blip>
          <a:stretch>
            <a:fillRect/>
          </a:stretch>
        </p:blipFill>
        <p:spPr>
          <a:xfrm rot="10800000">
            <a:off x="8231700" y="43219"/>
            <a:ext cx="3960300" cy="1279079"/>
          </a:xfrm>
          <a:prstGeom prst="rect">
            <a:avLst/>
          </a:prstGeom>
        </p:spPr>
      </p:pic>
    </p:spTree>
    <p:extLst>
      <p:ext uri="{BB962C8B-B14F-4D97-AF65-F5344CB8AC3E}">
        <p14:creationId xmlns:p14="http://schemas.microsoft.com/office/powerpoint/2010/main" val="796470856"/>
      </p:ext>
    </p:extLst>
  </p:cSld>
  <p:clrMapOvr>
    <a:masterClrMapping/>
  </p:clrMapOvr>
  <p:transition>
    <p:fade/>
  </p:transition>
  <p:timing/>
</p:sldLayout>
</file>

<file path=ppt/slideLayouts/slideLayout3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Quote">
    <p:spTree>
      <p:nvGrpSpPr>
        <p:cNvPr id="1" name=""/>
        <p:cNvGrpSpPr/>
        <p:nvPr>
          <p:custDataLst>
            <p:tags r:id="rId1"/>
          </p:custDataLst>
        </p:nvPr>
      </p:nvGrpSpPr>
      <p:grpSpPr>
        <a:xfrm>
          <a:off x="0" y="0"/>
          <a:ext cx="0" cy="0"/>
        </a:xfrm>
      </p:grpSpPr>
      <p:pic>
        <p:nvPicPr>
          <p:cNvPr id="18" name="Picture 17">
            <a:extLst>
              <a:ext uri="{FF2B5EF4-FFF2-40B4-BE49-F238E27FC236}">
                <a16:creationId xmlns:a16="http://schemas.microsoft.com/office/drawing/2014/main" id="{AFDA1A2E-CFC4-274D-AFDD-8BD1CB7707DA}"/>
              </a:ext>
            </a:extLst>
          </p:cNvPr>
          <p:cNvPicPr>
            <a:picLocks noChangeAspect="1"/>
          </p:cNvPicPr>
          <p:nvPr userDrawn="1">
            <p:custDataLst>
              <p:tags r:id="rId3"/>
            </p:custDataLst>
          </p:nvPr>
        </p:nvPicPr>
        <p:blipFill>
          <a:blip r:embed="rId2">
            <a:extLst>
              <a:ext uri="{28A0092B-C50C-407E-A947-70E740481C1C}">
                <a14:useLocalDpi xmlns:a14="http://schemas.microsoft.com/office/drawing/2010/main"/>
              </a:ext>
            </a:extLst>
          </a:blip>
          <a:stretch>
            <a:fillRect/>
          </a:stretch>
        </p:blipFill>
        <p:spPr>
          <a:xfrm>
            <a:off x="5656711" y="897538"/>
            <a:ext cx="820268" cy="820268"/>
          </a:xfrm>
          <a:prstGeom prst="rect">
            <a:avLst/>
          </a:prstGeom>
        </p:spPr>
      </p:pic>
      <p:sp>
        <p:nvSpPr>
          <p:cNvPr id="19" name="Content Placeholder 2">
            <a:extLst>
              <a:ext uri="{FF2B5EF4-FFF2-40B4-BE49-F238E27FC236}">
                <a16:creationId xmlns:a16="http://schemas.microsoft.com/office/drawing/2014/main" id="{4EA05161-5FE8-C347-B858-7C3AEAB7C6B8}"/>
              </a:ext>
            </a:extLst>
          </p:cNvPr>
          <p:cNvSpPr>
            <a:spLocks noGrp="1"/>
          </p:cNvSpPr>
          <p:nvPr>
            <p:ph idx="20" hasCustomPrompt="1"/>
            <p:custDataLst>
              <p:tags r:id="rId4"/>
            </p:custDataLst>
          </p:nvPr>
        </p:nvSpPr>
        <p:spPr>
          <a:xfrm>
            <a:off x="1418060" y="2190637"/>
            <a:ext cx="9355880" cy="2799717"/>
          </a:xfrm>
          <a:prstGeom prst="rect">
            <a:avLst/>
          </a:prstGeom>
        </p:spPr>
        <p:txBody>
          <a:bodyPr/>
          <a:lstStyle>
            <a:lvl1pPr marL="0" indent="0" algn="ctr">
              <a:lnSpc>
                <a:spcPct val="120000"/>
              </a:lnSpc>
              <a:buNone/>
              <a:defRPr b="0">
                <a:solidFill>
                  <a:srgbClr val="393939"/>
                </a:solidFill>
              </a:defRPr>
            </a:lvl1pPr>
            <a:lvl2pPr marL="457200" indent="0" algn="ctr">
              <a:lnSpc>
                <a:spcPct val="120000"/>
              </a:lnSpc>
              <a:buNone/>
              <a:defRPr b="0">
                <a:solidFill>
                  <a:srgbClr val="393939"/>
                </a:solidFill>
              </a:defRPr>
            </a:lvl2pPr>
            <a:lvl3pPr marL="914400" indent="0" algn="ctr">
              <a:lnSpc>
                <a:spcPct val="120000"/>
              </a:lnSpc>
              <a:buNone/>
              <a:defRPr b="0">
                <a:solidFill>
                  <a:srgbClr val="393939"/>
                </a:solidFill>
              </a:defRPr>
            </a:lvl3pPr>
            <a:lvl4pPr marL="1371600" indent="0" algn="ctr">
              <a:lnSpc>
                <a:spcPct val="120000"/>
              </a:lnSpc>
              <a:buNone/>
              <a:defRPr b="0">
                <a:solidFill>
                  <a:srgbClr val="393939"/>
                </a:solidFill>
              </a:defRPr>
            </a:lvl4pPr>
            <a:lvl5pPr marL="1828800" indent="0" algn="ctr">
              <a:lnSpc>
                <a:spcPct val="120000"/>
              </a:lnSpc>
              <a:buNone/>
              <a:defRPr b="0">
                <a:solidFill>
                  <a:srgbClr val="393939"/>
                </a:solidFill>
              </a:defRPr>
            </a:lvl5pPr>
          </a:lstStyle>
          <a:p>
            <a:pPr lvl="0"/>
            <a:r>
              <a:rPr lang="en-US"/>
              <a:t>Click to add a quote</a:t>
            </a:r>
          </a:p>
          <a:p>
            <a:pPr lvl="1"/>
            <a:r>
              <a:rPr lang="en-US"/>
              <a:t>Second level</a:t>
            </a:r>
          </a:p>
          <a:p>
            <a:pPr lvl="2"/>
            <a:r>
              <a:rPr lang="en-US"/>
              <a:t>Third level</a:t>
            </a:r>
          </a:p>
          <a:p>
            <a:pPr lvl="3"/>
            <a:r>
              <a:rPr lang="en-US"/>
              <a:t>Fourth level</a:t>
            </a:r>
          </a:p>
          <a:p>
            <a:pPr lvl="4"/>
            <a:r>
              <a:rPr lang="en-US"/>
              <a:t>Fifth level</a:t>
            </a:r>
          </a:p>
        </p:txBody>
      </p:sp>
      <p:sp>
        <p:nvSpPr>
          <p:cNvPr id="20" name="Content Placeholder 3">
            <a:extLst>
              <a:ext uri="{FF2B5EF4-FFF2-40B4-BE49-F238E27FC236}">
                <a16:creationId xmlns:a16="http://schemas.microsoft.com/office/drawing/2014/main" id="{A79B011F-58B6-2348-BCA5-96EF030188C8}"/>
              </a:ext>
            </a:extLst>
          </p:cNvPr>
          <p:cNvSpPr>
            <a:spLocks noGrp="1"/>
          </p:cNvSpPr>
          <p:nvPr>
            <p:ph sz="quarter" idx="22" hasCustomPrompt="1"/>
            <p:custDataLst>
              <p:tags r:id="rId5"/>
            </p:custDataLst>
          </p:nvPr>
        </p:nvSpPr>
        <p:spPr>
          <a:xfrm>
            <a:off x="2369908" y="5115748"/>
            <a:ext cx="7452184" cy="454899"/>
          </a:xfrm>
          <a:prstGeom prst="rect">
            <a:avLst/>
          </a:prstGeom>
        </p:spPr>
        <p:txBody>
          <a:bodyPr lIns="0" tIns="0" rIns="0" bIns="0"/>
          <a:lstStyle>
            <a:lvl1pPr marL="0" indent="0" algn="ctr">
              <a:lnSpc>
                <a:spcPct val="150000"/>
              </a:lnSpc>
              <a:buNone/>
              <a:defRPr sz="1800" b="1">
                <a:solidFill>
                  <a:schemeClr val="tx2"/>
                </a:solidFill>
              </a:defRPr>
            </a:lvl1pPr>
          </a:lstStyle>
          <a:p>
            <a:pPr lvl="0"/>
            <a:r>
              <a:rPr lang="en-US"/>
              <a:t>- Client name, title, company</a:t>
            </a:r>
          </a:p>
        </p:txBody>
      </p:sp>
      <p:pic>
        <p:nvPicPr>
          <p:cNvPr id="6" name="Picture 5">
            <a:extLst>
              <a:ext uri="{FF2B5EF4-FFF2-40B4-BE49-F238E27FC236}">
                <a16:creationId xmlns:a16="http://schemas.microsoft.com/office/drawing/2014/main" id="{1AD2A8E1-5C48-014E-B495-9BB3AE71885F}"/>
              </a:ext>
            </a:extLst>
          </p:cNvPr>
          <p:cNvPicPr>
            <a:picLocks noChangeAspect="1"/>
          </p:cNvPicPr>
          <p:nvPr userDrawn="1">
            <p:custDataLst>
              <p:tags r:id="rId7"/>
            </p:custDataLst>
          </p:nvPr>
        </p:nvPicPr>
        <p:blipFill>
          <a:blip r:embed="rId6"/>
          <a:stretch>
            <a:fillRect/>
          </a:stretch>
        </p:blipFill>
        <p:spPr>
          <a:xfrm>
            <a:off x="7608541" y="86306"/>
            <a:ext cx="4583459" cy="1133674"/>
          </a:xfrm>
          <a:prstGeom prst="rect">
            <a:avLst/>
          </a:prstGeom>
        </p:spPr>
      </p:pic>
    </p:spTree>
    <p:extLst>
      <p:ext uri="{BB962C8B-B14F-4D97-AF65-F5344CB8AC3E}">
        <p14:creationId xmlns:p14="http://schemas.microsoft.com/office/powerpoint/2010/main" val="197389889"/>
      </p:ext>
    </p:extLst>
  </p:cSld>
  <p:clrMapOvr>
    <a:masterClrMapping/>
  </p:clrMapOvr>
  <p:transition>
    <p:fade/>
  </p:transition>
  <p:timing/>
</p:sldLayout>
</file>

<file path=ppt/slideLayouts/slideLayout3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fullimage">
    <p:spTree>
      <p:nvGrpSpPr>
        <p:cNvPr id="1" name=""/>
        <p:cNvGrpSpPr/>
        <p:nvPr>
          <p:custDataLst>
            <p:tags r:id="rId1"/>
          </p:custDataLst>
        </p:nvPr>
      </p:nvGrpSpPr>
      <p:grpSpPr>
        <a:xfrm>
          <a:off x="0" y="0"/>
          <a:ext cx="0" cy="0"/>
        </a:xfrm>
      </p:grpSpPr>
      <p:pic>
        <p:nvPicPr>
          <p:cNvPr id="6" name="Picture 5">
            <a:extLst>
              <a:ext uri="{FF2B5EF4-FFF2-40B4-BE49-F238E27FC236}">
                <a16:creationId xmlns:a16="http://schemas.microsoft.com/office/drawing/2014/main" id="{7D040747-818B-E549-B578-A6CF6C968E81}"/>
              </a:ext>
            </a:extLst>
          </p:cNvPr>
          <p:cNvPicPr>
            <a:picLocks noChangeAspect="1"/>
          </p:cNvPicPr>
          <p:nvPr userDrawn="1">
            <p:custDataLst>
              <p:tags r:id="rId3"/>
            </p:custDataLst>
          </p:nvPr>
        </p:nvPicPr>
        <p:blipFill>
          <a:blip r:embed="rId2">
            <a:extLst>
              <a:ext uri="{28A0092B-C50C-407E-A947-70E740481C1C}">
                <a14:useLocalDpi xmlns:a14="http://schemas.microsoft.com/office/drawing/2010/main"/>
              </a:ext>
            </a:extLst>
          </a:blip>
          <a:srcRect b="-15460"/>
          <a:stretch>
            <a:fillRect/>
          </a:stretch>
        </p:blipFill>
        <p:spPr>
          <a:xfrm>
            <a:off x="-1" y="43219"/>
            <a:ext cx="7736119" cy="2834735"/>
          </a:xfrm>
          <a:prstGeom prst="rect">
            <a:avLst/>
          </a:prstGeom>
        </p:spPr>
      </p:pic>
      <p:sp>
        <p:nvSpPr>
          <p:cNvPr id="4" name="Picture Placeholder 2">
            <a:extLst>
              <a:ext uri="{FF2B5EF4-FFF2-40B4-BE49-F238E27FC236}">
                <a16:creationId xmlns:a16="http://schemas.microsoft.com/office/drawing/2014/main" id="{7267559B-0145-564C-8F24-EAF023DC1474}"/>
              </a:ext>
            </a:extLst>
          </p:cNvPr>
          <p:cNvSpPr>
            <a:spLocks noGrp="1"/>
          </p:cNvSpPr>
          <p:nvPr>
            <p:ph type="pic" sz="quarter" idx="13" hasCustomPrompt="1"/>
            <p:custDataLst>
              <p:tags r:id="rId4"/>
            </p:custDataLst>
          </p:nvPr>
        </p:nvSpPr>
        <p:spPr>
          <a:xfrm>
            <a:off x="0" y="0"/>
            <a:ext cx="12192000" cy="5974080"/>
          </a:xfrm>
          <a:prstGeom prst="rect">
            <a:avLst/>
          </a:prstGeom>
        </p:spPr>
        <p:txBody>
          <a:bodyPr/>
          <a:lstStyle>
            <a:lvl1pPr>
              <a:defRPr baseline="0">
                <a:solidFill>
                  <a:schemeClr val="tx1"/>
                </a:solidFill>
              </a:defRPr>
            </a:lvl1pPr>
          </a:lstStyle>
          <a:p>
            <a:r>
              <a:rPr lang="en-US"/>
              <a:t>Drag or click icon to add a picture</a:t>
            </a:r>
          </a:p>
        </p:txBody>
      </p:sp>
    </p:spTree>
    <p:extLst>
      <p:ext uri="{BB962C8B-B14F-4D97-AF65-F5344CB8AC3E}">
        <p14:creationId xmlns:p14="http://schemas.microsoft.com/office/powerpoint/2010/main" val="3311536286"/>
      </p:ext>
    </p:extLst>
  </p:cSld>
  <p:clrMapOvr>
    <a:masterClrMapping/>
  </p:clrMapOvr>
  <p:transition>
    <p:fade/>
  </p:transition>
  <p:timing/>
</p:sldLayout>
</file>

<file path=ppt/slideLayouts/slideLayout3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1col_image right">
    <p:spTree>
      <p:nvGrpSpPr>
        <p:cNvPr id="1" name=""/>
        <p:cNvGrpSpPr/>
        <p:nvPr>
          <p:custDataLst>
            <p:tags r:id="rId1"/>
          </p:custDataLst>
        </p:nvPr>
      </p:nvGrpSpPr>
      <p:grpSpPr>
        <a:xfrm>
          <a:off x="0" y="0"/>
          <a:ext cx="0" cy="0"/>
        </a:xfrm>
      </p:grpSpPr>
      <p:sp>
        <p:nvSpPr>
          <p:cNvPr id="2" name="Content Placeholder 2">
            <a:extLst>
              <a:ext uri="{FF2B5EF4-FFF2-40B4-BE49-F238E27FC236}">
                <a16:creationId xmlns:a16="http://schemas.microsoft.com/office/drawing/2014/main" id="{0FEFFB1D-F9D0-ED4D-ABB0-36625AF9B60E}"/>
              </a:ext>
            </a:extLst>
          </p:cNvPr>
          <p:cNvSpPr>
            <a:spLocks noGrp="1"/>
          </p:cNvSpPr>
          <p:nvPr>
            <p:ph idx="20"/>
            <p:custDataLst>
              <p:tags r:id="rId2"/>
            </p:custDataLst>
          </p:nvPr>
        </p:nvSpPr>
        <p:spPr>
          <a:xfrm>
            <a:off x="640708" y="1709530"/>
            <a:ext cx="6567631" cy="4316132"/>
          </a:xfrm>
          <a:prstGeom prst="rect">
            <a:avLst/>
          </a:prstGeom>
        </p:spPr>
        <p:txBody>
          <a:bodyPr/>
          <a:lstStyle>
            <a:lvl1pPr marL="228600" indent="-228600">
              <a:lnSpc>
                <a:spcPct val="120000"/>
              </a:lnSpc>
              <a:buClr>
                <a:schemeClr val="accent1"/>
              </a:buClr>
              <a:buFont typeface="Wingdings" charset="2"/>
              <a:buChar char="§"/>
              <a:defRPr>
                <a:solidFill>
                  <a:srgbClr val="393939"/>
                </a:solidFill>
              </a:defRPr>
            </a:lvl1pPr>
            <a:lvl2pPr marL="685800" indent="-228600">
              <a:lnSpc>
                <a:spcPct val="120000"/>
              </a:lnSpc>
              <a:buClr>
                <a:schemeClr val="accent1"/>
              </a:buClr>
              <a:buFont typeface="Wingdings" charset="2"/>
              <a:buChar char="§"/>
              <a:defRPr>
                <a:solidFill>
                  <a:srgbClr val="393939"/>
                </a:solidFill>
              </a:defRPr>
            </a:lvl2pPr>
            <a:lvl3pPr marL="1143000" indent="-228600">
              <a:lnSpc>
                <a:spcPct val="120000"/>
              </a:lnSpc>
              <a:buClr>
                <a:schemeClr val="accent1"/>
              </a:buClr>
              <a:buFont typeface="Wingdings" charset="2"/>
              <a:buChar char="§"/>
              <a:defRPr>
                <a:solidFill>
                  <a:srgbClr val="393939"/>
                </a:solidFill>
              </a:defRPr>
            </a:lvl3pPr>
            <a:lvl4pPr marL="1600200" indent="-228600">
              <a:lnSpc>
                <a:spcPct val="120000"/>
              </a:lnSpc>
              <a:buClr>
                <a:schemeClr val="accent1"/>
              </a:buClr>
              <a:buFont typeface="Wingdings" charset="2"/>
              <a:buChar char="§"/>
              <a:defRPr>
                <a:solidFill>
                  <a:srgbClr val="393939"/>
                </a:solidFill>
              </a:defRPr>
            </a:lvl4pPr>
            <a:lvl5pPr marL="2057400" indent="-228600">
              <a:lnSpc>
                <a:spcPct val="120000"/>
              </a:lnSpc>
              <a:buClr>
                <a:schemeClr val="accent1"/>
              </a:buClr>
              <a:buFont typeface="Wingdings" charset="2"/>
              <a:buChar char="§"/>
              <a:defRPr>
                <a:solidFill>
                  <a:srgbClr val="393939"/>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3" name="Picture Placeholder 2">
            <a:extLst>
              <a:ext uri="{FF2B5EF4-FFF2-40B4-BE49-F238E27FC236}">
                <a16:creationId xmlns:a16="http://schemas.microsoft.com/office/drawing/2014/main" id="{451F431A-830A-D349-8CC7-01CA570B818E}"/>
              </a:ext>
            </a:extLst>
          </p:cNvPr>
          <p:cNvSpPr>
            <a:spLocks noGrp="1"/>
          </p:cNvSpPr>
          <p:nvPr>
            <p:ph type="pic" sz="quarter" idx="13" hasCustomPrompt="1"/>
            <p:custDataLst>
              <p:tags r:id="rId3"/>
            </p:custDataLst>
          </p:nvPr>
        </p:nvSpPr>
        <p:spPr>
          <a:xfrm>
            <a:off x="7467599" y="1709530"/>
            <a:ext cx="4139111" cy="4316132"/>
          </a:xfrm>
          <a:prstGeom prst="rect">
            <a:avLst/>
          </a:prstGeom>
        </p:spPr>
        <p:txBody>
          <a:bodyPr/>
          <a:lstStyle>
            <a:lvl1pPr>
              <a:defRPr baseline="0"/>
            </a:lvl1pPr>
          </a:lstStyle>
          <a:p>
            <a:r>
              <a:rPr lang="en-US"/>
              <a:t>Drag or click icon to add a picture</a:t>
            </a:r>
          </a:p>
        </p:txBody>
      </p:sp>
      <p:sp>
        <p:nvSpPr>
          <p:cNvPr id="4" name="Title Placeholder 1">
            <a:extLst>
              <a:ext uri="{FF2B5EF4-FFF2-40B4-BE49-F238E27FC236}">
                <a16:creationId xmlns:a16="http://schemas.microsoft.com/office/drawing/2014/main" id="{B14F069C-EDE2-ED4F-86D6-CB1403967C58}"/>
              </a:ext>
            </a:extLst>
          </p:cNvPr>
          <p:cNvSpPr>
            <a:spLocks noGrp="1"/>
          </p:cNvSpPr>
          <p:nvPr>
            <p:ph type="title" hasCustomPrompt="1"/>
            <p:custDataLst>
              <p:tags r:id="rId4"/>
            </p:custDataLst>
          </p:nvPr>
        </p:nvSpPr>
        <p:spPr>
          <a:xfrm>
            <a:off x="640709" y="653143"/>
            <a:ext cx="6754004" cy="709370"/>
          </a:xfrm>
          <a:prstGeom prst="rect">
            <a:avLst/>
          </a:prstGeom>
        </p:spPr>
        <p:txBody>
          <a:bodyPr vert="horz" lIns="0" tIns="0" rIns="0" bIns="0" rtlCol="0" anchor="ctr" anchorCtr="0">
            <a:noAutofit/>
          </a:bodyPr>
          <a:lstStyle>
            <a:lvl1pPr>
              <a:lnSpc>
                <a:spcPct val="100000"/>
              </a:lnSpc>
              <a:defRPr sz="3600" b="1" baseline="0">
                <a:solidFill>
                  <a:srgbClr val="373B3E"/>
                </a:solidFill>
              </a:defRPr>
            </a:lvl1pPr>
          </a:lstStyle>
          <a:p>
            <a:r>
              <a:rPr lang="en-US"/>
              <a:t>Type Slide Title Here</a:t>
            </a:r>
          </a:p>
        </p:txBody>
      </p:sp>
      <p:pic>
        <p:nvPicPr>
          <p:cNvPr id="6" name="Picture 5">
            <a:extLst>
              <a:ext uri="{FF2B5EF4-FFF2-40B4-BE49-F238E27FC236}">
                <a16:creationId xmlns:a16="http://schemas.microsoft.com/office/drawing/2014/main" id="{84312C17-01BC-F749-B505-F1BFE6C27608}"/>
              </a:ext>
            </a:extLst>
          </p:cNvPr>
          <p:cNvPicPr>
            <a:picLocks noChangeAspect="1"/>
          </p:cNvPicPr>
          <p:nvPr userDrawn="1">
            <p:custDataLst>
              <p:tags r:id="rId6"/>
            </p:custDataLst>
          </p:nvPr>
        </p:nvPicPr>
        <p:blipFill>
          <a:blip r:embed="rId5"/>
          <a:stretch>
            <a:fillRect/>
          </a:stretch>
        </p:blipFill>
        <p:spPr>
          <a:xfrm>
            <a:off x="7608541" y="86306"/>
            <a:ext cx="4583459" cy="1133674"/>
          </a:xfrm>
          <a:prstGeom prst="rect">
            <a:avLst/>
          </a:prstGeom>
        </p:spPr>
      </p:pic>
    </p:spTree>
    <p:extLst>
      <p:ext uri="{BB962C8B-B14F-4D97-AF65-F5344CB8AC3E}">
        <p14:creationId xmlns:p14="http://schemas.microsoft.com/office/powerpoint/2010/main" val="431228319"/>
      </p:ext>
    </p:extLst>
  </p:cSld>
  <p:clrMapOvr>
    <a:masterClrMapping/>
  </p:clrMapOvr>
  <p:transition>
    <p:fade/>
  </p:transition>
  <p:timing/>
</p:sldLayout>
</file>

<file path=ppt/slideLayouts/slideLayout3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About DWT">
    <p:spTree>
      <p:nvGrpSpPr>
        <p:cNvPr id="1" name=""/>
        <p:cNvGrpSpPr/>
        <p:nvPr>
          <p:custDataLst>
            <p:tags r:id="rId1"/>
          </p:custDataLst>
        </p:nvPr>
      </p:nvGrpSpPr>
      <p:grpSpPr>
        <a:xfrm>
          <a:off x="0" y="0"/>
          <a:ext cx="0" cy="0"/>
        </a:xfrm>
      </p:grpSpPr>
      <p:sp>
        <p:nvSpPr>
          <p:cNvPr id="3" name="TextBox 2">
            <a:extLst>
              <a:ext uri="{FF2B5EF4-FFF2-40B4-BE49-F238E27FC236}">
                <a16:creationId xmlns:a16="http://schemas.microsoft.com/office/drawing/2014/main" id="{A7A405D8-55FB-E64D-A6EA-23EB97A02F1E}"/>
              </a:ext>
            </a:extLst>
          </p:cNvPr>
          <p:cNvSpPr txBox="1"/>
          <p:nvPr userDrawn="1">
            <p:custDataLst>
              <p:tags r:id="rId2"/>
            </p:custDataLst>
          </p:nvPr>
        </p:nvSpPr>
        <p:spPr>
          <a:xfrm>
            <a:off x="640709" y="1625691"/>
            <a:ext cx="4727357" cy="4016997"/>
          </a:xfrm>
          <a:prstGeom prst="rect">
            <a:avLst/>
          </a:prstGeom>
          <a:noFill/>
        </p:spPr>
        <p:txBody>
          <a:bodyPr wrap="square" lIns="0" tIns="0" rIns="0" bIns="0" rtlCol="0">
            <a:spAutoFit/>
          </a:bodyPr>
          <a:lstStyle/>
          <a:p>
            <a:pPr>
              <a:lnSpc>
                <a:spcPct val="150000"/>
              </a:lnSpc>
            </a:pPr>
            <a:r>
              <a:rPr lang="en-US" sz="1600" b="0" i="0" kern="1200">
                <a:solidFill>
                  <a:schemeClr val="tx1"/>
                </a:solidFill>
                <a:effectLst/>
                <a:latin typeface="+mn-lt"/>
                <a:ea typeface="+mn-ea"/>
                <a:cs typeface="+mn-cs"/>
              </a:rPr>
              <a:t>Across our eight offices in the U.S., we deliver value that includes not just </a:t>
            </a:r>
            <a:r>
              <a:rPr lang="en-US" sz="1600" b="1" i="0" u="none" strike="noStrike" kern="1200">
                <a:solidFill>
                  <a:schemeClr val="tx1"/>
                </a:solidFill>
                <a:effectLst/>
                <a:latin typeface="+mn-lt"/>
                <a:ea typeface="+mn-ea"/>
                <a:cs typeface="+mn-cs"/>
              </a:rPr>
              <a:t>best-in-class legal service</a:t>
            </a:r>
            <a:r>
              <a:rPr lang="en-US" sz="1600" b="0" i="0" kern="1200">
                <a:solidFill>
                  <a:schemeClr val="tx1"/>
                </a:solidFill>
                <a:effectLst/>
                <a:latin typeface="+mn-lt"/>
                <a:ea typeface="+mn-ea"/>
                <a:cs typeface="+mn-cs"/>
              </a:rPr>
              <a:t> but also </a:t>
            </a:r>
            <a:r>
              <a:rPr lang="en-US" sz="1600" b="1" i="0" u="none" strike="noStrike" kern="1200">
                <a:solidFill>
                  <a:schemeClr val="tx1"/>
                </a:solidFill>
                <a:effectLst/>
                <a:latin typeface="+mn-lt"/>
                <a:ea typeface="+mn-ea"/>
                <a:cs typeface="+mn-cs"/>
              </a:rPr>
              <a:t>business insight</a:t>
            </a:r>
            <a:r>
              <a:rPr lang="en-US" sz="1600" b="1" i="0" kern="1200">
                <a:solidFill>
                  <a:schemeClr val="tx1"/>
                </a:solidFill>
                <a:effectLst/>
                <a:latin typeface="+mn-lt"/>
                <a:ea typeface="+mn-ea"/>
                <a:cs typeface="+mn-cs"/>
              </a:rPr>
              <a:t>, </a:t>
            </a:r>
            <a:r>
              <a:rPr lang="en-US" sz="1600" b="1" i="0" u="none" strike="noStrike" kern="1200">
                <a:solidFill>
                  <a:schemeClr val="tx1"/>
                </a:solidFill>
                <a:effectLst/>
                <a:latin typeface="+mn-lt"/>
                <a:ea typeface="+mn-ea"/>
                <a:cs typeface="+mn-cs"/>
              </a:rPr>
              <a:t>user-friendliness</a:t>
            </a:r>
            <a:r>
              <a:rPr lang="en-US" sz="1600" b="0" i="0" kern="1200">
                <a:solidFill>
                  <a:schemeClr val="tx1"/>
                </a:solidFill>
                <a:effectLst/>
                <a:latin typeface="+mn-lt"/>
                <a:ea typeface="+mn-ea"/>
                <a:cs typeface="+mn-cs"/>
              </a:rPr>
              <a:t> and </a:t>
            </a:r>
            <a:r>
              <a:rPr lang="en-US" sz="1600" b="1" i="0" u="none" strike="noStrike" kern="1200">
                <a:solidFill>
                  <a:schemeClr val="tx1"/>
                </a:solidFill>
                <a:effectLst/>
                <a:latin typeface="+mn-lt"/>
                <a:ea typeface="+mn-ea"/>
                <a:cs typeface="+mn-cs"/>
              </a:rPr>
              <a:t>flawless support</a:t>
            </a:r>
            <a:r>
              <a:rPr lang="en-US" sz="1600" b="0" i="0" kern="1200">
                <a:solidFill>
                  <a:schemeClr val="tx1"/>
                </a:solidFill>
                <a:effectLst/>
                <a:latin typeface="+mn-lt"/>
                <a:ea typeface="+mn-ea"/>
                <a:cs typeface="+mn-cs"/>
              </a:rPr>
              <a:t>. A full-service firm, we supplement depth and strength in the core legal functions of litigation, business transactions, intellectual property, and employment with nationally ranked, broadly based teams focused on a number of highly regulated industries—including communications, media, financial services, health care, energy, food and beverage, and restaurants. </a:t>
            </a:r>
            <a:endParaRPr lang="en-US" sz="1600"/>
          </a:p>
        </p:txBody>
      </p:sp>
      <p:sp>
        <p:nvSpPr>
          <p:cNvPr id="4" name="TextBox 3">
            <a:extLst>
              <a:ext uri="{FF2B5EF4-FFF2-40B4-BE49-F238E27FC236}">
                <a16:creationId xmlns:a16="http://schemas.microsoft.com/office/drawing/2014/main" id="{FD8D688D-750C-3443-9081-323F92F1C9AF}"/>
              </a:ext>
            </a:extLst>
          </p:cNvPr>
          <p:cNvSpPr txBox="1"/>
          <p:nvPr userDrawn="1">
            <p:custDataLst>
              <p:tags r:id="rId3"/>
            </p:custDataLst>
          </p:nvPr>
        </p:nvSpPr>
        <p:spPr>
          <a:xfrm>
            <a:off x="640708" y="724272"/>
            <a:ext cx="3861995" cy="553998"/>
          </a:xfrm>
          <a:prstGeom prst="rect">
            <a:avLst/>
          </a:prstGeom>
          <a:noFill/>
        </p:spPr>
        <p:txBody>
          <a:bodyPr wrap="square" lIns="0" tIns="0" rIns="0" bIns="0" rtlCol="0">
            <a:spAutoFit/>
          </a:bodyPr>
          <a:lstStyle/>
          <a:p>
            <a:r>
              <a:rPr lang="en-US" sz="3600" b="1">
                <a:solidFill>
                  <a:srgbClr val="393939"/>
                </a:solidFill>
              </a:rPr>
              <a:t>DWT at a Glance</a:t>
            </a:r>
          </a:p>
        </p:txBody>
      </p:sp>
      <p:pic>
        <p:nvPicPr>
          <p:cNvPr id="5" name="Picture 4">
            <a:extLst>
              <a:ext uri="{FF2B5EF4-FFF2-40B4-BE49-F238E27FC236}">
                <a16:creationId xmlns:a16="http://schemas.microsoft.com/office/drawing/2014/main" id="{E3559D35-2D66-104C-8B48-BDE623A43922}"/>
              </a:ext>
            </a:extLst>
          </p:cNvPr>
          <p:cNvPicPr>
            <a:picLocks noChangeAspect="1"/>
          </p:cNvPicPr>
          <p:nvPr userDrawn="1">
            <p:custDataLst>
              <p:tags r:id="rId5"/>
            </p:custDataLst>
          </p:nvPr>
        </p:nvPicPr>
        <p:blipFill>
          <a:blip r:embed="rId4">
            <a:extLst>
              <a:ext uri="{28A0092B-C50C-407E-A947-70E740481C1C}">
                <a14:useLocalDpi xmlns:a14="http://schemas.microsoft.com/office/drawing/2010/main"/>
              </a:ext>
            </a:extLst>
          </a:blip>
          <a:stretch>
            <a:fillRect/>
          </a:stretch>
        </p:blipFill>
        <p:spPr>
          <a:xfrm>
            <a:off x="5060831" y="1947553"/>
            <a:ext cx="6769713" cy="3695135"/>
          </a:xfrm>
          <a:prstGeom prst="rect">
            <a:avLst/>
          </a:prstGeom>
        </p:spPr>
      </p:pic>
      <p:pic>
        <p:nvPicPr>
          <p:cNvPr id="7" name="Picture 6">
            <a:extLst>
              <a:ext uri="{FF2B5EF4-FFF2-40B4-BE49-F238E27FC236}">
                <a16:creationId xmlns:a16="http://schemas.microsoft.com/office/drawing/2014/main" id="{3788D067-A953-E74A-B171-BA06D337BDBD}"/>
              </a:ext>
            </a:extLst>
          </p:cNvPr>
          <p:cNvPicPr>
            <a:picLocks noChangeAspect="1"/>
          </p:cNvPicPr>
          <p:nvPr userDrawn="1">
            <p:custDataLst>
              <p:tags r:id="rId7"/>
            </p:custDataLst>
          </p:nvPr>
        </p:nvPicPr>
        <p:blipFill>
          <a:blip r:embed="rId6"/>
          <a:stretch>
            <a:fillRect/>
          </a:stretch>
        </p:blipFill>
        <p:spPr>
          <a:xfrm>
            <a:off x="7608541" y="86306"/>
            <a:ext cx="4583459" cy="1133674"/>
          </a:xfrm>
          <a:prstGeom prst="rect">
            <a:avLst/>
          </a:prstGeom>
        </p:spPr>
      </p:pic>
    </p:spTree>
    <p:extLst>
      <p:ext uri="{BB962C8B-B14F-4D97-AF65-F5344CB8AC3E}">
        <p14:creationId xmlns:p14="http://schemas.microsoft.com/office/powerpoint/2010/main" val="3660326705"/>
      </p:ext>
    </p:extLst>
  </p:cSld>
  <p:clrMapOvr>
    <a:masterClrMapping/>
  </p:clrMapOvr>
  <p:transition>
    <p:fade/>
  </p:transition>
  <p:timing/>
</p:sldLayout>
</file>

<file path=ppt/slideLayouts/slideLayout3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2_Custom Layout">
    <p:spTree>
      <p:nvGrpSpPr>
        <p:cNvPr id="1" name=""/>
        <p:cNvGrpSpPr/>
        <p:nvPr>
          <p:custDataLst>
            <p:tags r:id="rId1"/>
          </p:custDataLst>
        </p:nvPr>
      </p:nvGrpSpPr>
      <p:grpSpPr>
        <a:xfrm>
          <a:off x="0" y="0"/>
          <a:ext cx="0" cy="0"/>
        </a:xfrm>
      </p:grpSpPr>
      <p:sp>
        <p:nvSpPr>
          <p:cNvPr id="3" name="Title Placeholder 1">
            <a:extLst>
              <a:ext uri="{FF2B5EF4-FFF2-40B4-BE49-F238E27FC236}">
                <a16:creationId xmlns:a16="http://schemas.microsoft.com/office/drawing/2014/main" id="{E744B366-0C92-3A47-8D5A-433F25FE88F5}"/>
              </a:ext>
            </a:extLst>
          </p:cNvPr>
          <p:cNvSpPr>
            <a:spLocks noGrp="1"/>
          </p:cNvSpPr>
          <p:nvPr>
            <p:ph type="title" hasCustomPrompt="1"/>
            <p:custDataLst>
              <p:tags r:id="rId2"/>
            </p:custDataLst>
          </p:nvPr>
        </p:nvSpPr>
        <p:spPr>
          <a:xfrm>
            <a:off x="640708" y="768591"/>
            <a:ext cx="10966003" cy="511338"/>
          </a:xfrm>
          <a:prstGeom prst="rect">
            <a:avLst/>
          </a:prstGeom>
        </p:spPr>
        <p:txBody>
          <a:bodyPr vert="horz" lIns="0" tIns="0" rIns="0" bIns="0" rtlCol="0" anchor="t" anchorCtr="0">
            <a:noAutofit/>
          </a:bodyPr>
          <a:lstStyle>
            <a:lvl1pPr>
              <a:lnSpc>
                <a:spcPct val="100000"/>
              </a:lnSpc>
              <a:defRPr sz="3600" b="1" baseline="0">
                <a:solidFill>
                  <a:srgbClr val="373B3E"/>
                </a:solidFill>
              </a:defRPr>
            </a:lvl1pPr>
          </a:lstStyle>
          <a:p>
            <a:r>
              <a:rPr lang="en-US"/>
              <a:t>Type Subhead or DWT Disclaimer</a:t>
            </a:r>
          </a:p>
        </p:txBody>
      </p:sp>
      <p:sp>
        <p:nvSpPr>
          <p:cNvPr id="4" name="Rectangle 3">
            <a:extLst>
              <a:ext uri="{FF2B5EF4-FFF2-40B4-BE49-F238E27FC236}">
                <a16:creationId xmlns:a16="http://schemas.microsoft.com/office/drawing/2014/main" id="{34D4D4BF-9318-5145-AE13-286299CD884F}"/>
              </a:ext>
            </a:extLst>
          </p:cNvPr>
          <p:cNvSpPr/>
          <p:nvPr userDrawn="1">
            <p:custDataLst>
              <p:tags r:id="rId3"/>
            </p:custDataLst>
          </p:nvPr>
        </p:nvSpPr>
        <p:spPr>
          <a:xfrm>
            <a:off x="0" y="5680130"/>
            <a:ext cx="12192000" cy="10073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66C49203-2321-A948-BAB4-64D8B351C3A3}"/>
              </a:ext>
            </a:extLst>
          </p:cNvPr>
          <p:cNvSpPr/>
          <p:nvPr userDrawn="1">
            <p:custDataLst>
              <p:tags r:id="rId4"/>
            </p:custDataLst>
          </p:nvPr>
        </p:nvSpPr>
        <p:spPr>
          <a:xfrm>
            <a:off x="685154" y="5981354"/>
            <a:ext cx="980910" cy="246221"/>
          </a:xfrm>
          <a:prstGeom prst="rect">
            <a:avLst/>
          </a:prstGeom>
        </p:spPr>
        <p:txBody>
          <a:bodyPr wrap="none" lIns="0" tIns="0" rIns="0" bIns="0">
            <a:spAutoFit/>
          </a:bodyPr>
          <a:lstStyle/>
          <a:p>
            <a:pPr algn="l"/>
            <a:r>
              <a:rPr lang="en-US" sz="1600" b="1" spc="0" baseline="0">
                <a:ln>
                  <a:noFill/>
                </a:ln>
                <a:solidFill>
                  <a:schemeClr val="tx2"/>
                </a:solidFill>
                <a:latin typeface="Arial"/>
                <a:ea typeface="Arial"/>
                <a:cs typeface="Arial"/>
              </a:rPr>
              <a:t>DWT.COM</a:t>
            </a:r>
            <a:endParaRPr lang="en-US" sz="1800" b="1" spc="0" baseline="0">
              <a:ln>
                <a:noFill/>
              </a:ln>
              <a:solidFill>
                <a:schemeClr val="tx2"/>
              </a:solidFill>
              <a:latin typeface="Arial"/>
              <a:ea typeface="Arial"/>
              <a:cs typeface="Arial"/>
            </a:endParaRPr>
          </a:p>
        </p:txBody>
      </p:sp>
      <p:pic>
        <p:nvPicPr>
          <p:cNvPr id="6" name="Picture 5">
            <a:extLst>
              <a:ext uri="{FF2B5EF4-FFF2-40B4-BE49-F238E27FC236}">
                <a16:creationId xmlns:a16="http://schemas.microsoft.com/office/drawing/2014/main" id="{2C2FF19E-8F99-874C-9EB7-75751388AC9B}"/>
              </a:ext>
            </a:extLst>
          </p:cNvPr>
          <p:cNvPicPr>
            <a:picLocks noChangeAspect="1"/>
          </p:cNvPicPr>
          <p:nvPr userDrawn="1">
            <p:custDataLst>
              <p:tags r:id="rId6"/>
            </p:custDataLst>
          </p:nvPr>
        </p:nvPicPr>
        <p:blipFill>
          <a:blip r:embed="rId5">
            <a:extLst>
              <a:ext uri="{28A0092B-C50C-407E-A947-70E740481C1C}">
                <a14:useLocalDpi xmlns:a14="http://schemas.microsoft.com/office/drawing/2010/main"/>
              </a:ext>
            </a:extLst>
          </a:blip>
          <a:stretch>
            <a:fillRect/>
          </a:stretch>
        </p:blipFill>
        <p:spPr>
          <a:xfrm>
            <a:off x="9106183" y="5827508"/>
            <a:ext cx="2495118" cy="556236"/>
          </a:xfrm>
          <a:prstGeom prst="rect">
            <a:avLst/>
          </a:prstGeom>
        </p:spPr>
      </p:pic>
      <p:sp>
        <p:nvSpPr>
          <p:cNvPr id="7" name="Content Placeholder 2">
            <a:extLst>
              <a:ext uri="{FF2B5EF4-FFF2-40B4-BE49-F238E27FC236}">
                <a16:creationId xmlns:a16="http://schemas.microsoft.com/office/drawing/2014/main" id="{7A28B9BF-BE0C-054D-A849-270D1AFEB309}"/>
              </a:ext>
            </a:extLst>
          </p:cNvPr>
          <p:cNvSpPr>
            <a:spLocks noGrp="1"/>
          </p:cNvSpPr>
          <p:nvPr>
            <p:ph idx="20"/>
            <p:custDataLst>
              <p:tags r:id="rId7"/>
            </p:custDataLst>
          </p:nvPr>
        </p:nvSpPr>
        <p:spPr>
          <a:xfrm>
            <a:off x="640708" y="1932928"/>
            <a:ext cx="10966003" cy="3287257"/>
          </a:xfrm>
          <a:prstGeom prst="rect">
            <a:avLst/>
          </a:prstGeom>
        </p:spPr>
        <p:txBody>
          <a:bodyPr/>
          <a:lstStyle>
            <a:lvl1pPr marL="228600" indent="-228600">
              <a:lnSpc>
                <a:spcPct val="120000"/>
              </a:lnSpc>
              <a:buClr>
                <a:schemeClr val="accent1"/>
              </a:buClr>
              <a:buFont typeface="Wingdings" charset="2"/>
              <a:buChar char="§"/>
              <a:defRPr>
                <a:solidFill>
                  <a:srgbClr val="393939"/>
                </a:solidFill>
              </a:defRPr>
            </a:lvl1pPr>
            <a:lvl2pPr marL="685800" indent="-228600">
              <a:lnSpc>
                <a:spcPct val="120000"/>
              </a:lnSpc>
              <a:buClr>
                <a:schemeClr val="accent1"/>
              </a:buClr>
              <a:buFont typeface="Wingdings" charset="2"/>
              <a:buChar char="§"/>
              <a:defRPr>
                <a:solidFill>
                  <a:srgbClr val="393939"/>
                </a:solidFill>
              </a:defRPr>
            </a:lvl2pPr>
            <a:lvl3pPr marL="1143000" indent="-228600">
              <a:lnSpc>
                <a:spcPct val="120000"/>
              </a:lnSpc>
              <a:buClr>
                <a:schemeClr val="accent1"/>
              </a:buClr>
              <a:buFont typeface="Wingdings" charset="2"/>
              <a:buChar char="§"/>
              <a:defRPr>
                <a:solidFill>
                  <a:srgbClr val="393939"/>
                </a:solidFill>
              </a:defRPr>
            </a:lvl3pPr>
            <a:lvl4pPr marL="1600200" indent="-228600">
              <a:lnSpc>
                <a:spcPct val="120000"/>
              </a:lnSpc>
              <a:buClr>
                <a:schemeClr val="accent1"/>
              </a:buClr>
              <a:buFont typeface="Wingdings" charset="2"/>
              <a:buChar char="§"/>
              <a:defRPr>
                <a:solidFill>
                  <a:srgbClr val="393939"/>
                </a:solidFill>
              </a:defRPr>
            </a:lvl4pPr>
            <a:lvl5pPr marL="2057400" indent="-228600">
              <a:lnSpc>
                <a:spcPct val="120000"/>
              </a:lnSpc>
              <a:buClr>
                <a:schemeClr val="accent1"/>
              </a:buClr>
              <a:buFont typeface="Wingdings" charset="2"/>
              <a:buChar char="§"/>
              <a:defRPr>
                <a:solidFill>
                  <a:srgbClr val="393939"/>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Tree>
    <p:extLst>
      <p:ext uri="{BB962C8B-B14F-4D97-AF65-F5344CB8AC3E}">
        <p14:creationId xmlns:p14="http://schemas.microsoft.com/office/powerpoint/2010/main" val="3452826959"/>
      </p:ext>
    </p:extLst>
  </p:cSld>
  <p:clrMapOvr>
    <a:masterClrMapping/>
  </p:clrMapOvr>
  <p:transition>
    <p:fade/>
  </p:transition>
  <p:timing/>
</p:sldLayout>
</file>

<file path=ppt/slideLayouts/slideLayout3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2_One_Column">
    <p:spTree>
      <p:nvGrpSpPr>
        <p:cNvPr id="1" name=""/>
        <p:cNvGrpSpPr/>
        <p:nvPr>
          <p:custDataLst>
            <p:tags r:id="rId1"/>
          </p:custDataLst>
        </p:nvPr>
      </p:nvGrpSpPr>
      <p:grpSpPr>
        <a:xfrm>
          <a:off x="0" y="0"/>
          <a:ext cx="0" cy="0"/>
        </a:xfrm>
      </p:grpSpPr>
      <p:pic>
        <p:nvPicPr>
          <p:cNvPr id="8" name="Picture 7"/>
          <p:cNvPicPr>
            <a:picLocks noChangeAspect="1"/>
          </p:cNvPicPr>
          <p:nvPr userDrawn="1">
            <p:custDataLst>
              <p:tags r:id="rId3"/>
            </p:custDataLst>
          </p:nvPr>
        </p:nvPicPr>
        <p:blipFill>
          <a:blip r:embed="rId2">
            <a:extLst>
              <a:ext uri="{28A0092B-C50C-407E-A947-70E740481C1C}">
                <a14:useLocalDpi xmlns:a14="http://schemas.microsoft.com/office/drawing/2010/main"/>
              </a:ext>
            </a:extLst>
          </a:blip>
          <a:stretch>
            <a:fillRect/>
          </a:stretch>
        </p:blipFill>
        <p:spPr>
          <a:xfrm>
            <a:off x="-42389" y="0"/>
            <a:ext cx="12234389" cy="6858000"/>
          </a:xfrm>
          <a:prstGeom prst="rect">
            <a:avLst/>
          </a:prstGeom>
        </p:spPr>
      </p:pic>
      <p:sp>
        <p:nvSpPr>
          <p:cNvPr id="10" name="Rectangle 9"/>
          <p:cNvSpPr/>
          <p:nvPr userDrawn="1">
            <p:custDataLst>
              <p:tags r:id="rId4"/>
            </p:custDataLst>
          </p:nvPr>
        </p:nvSpPr>
        <p:spPr>
          <a:xfrm>
            <a:off x="-42389" y="5708073"/>
            <a:ext cx="12234389" cy="1154828"/>
          </a:xfrm>
          <a:prstGeom prst="rect">
            <a:avLst/>
          </a:prstGeom>
          <a:solidFill>
            <a:srgbClr val="2B45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custDataLst>
              <p:tags r:id="rId5"/>
            </p:custDataLst>
          </p:nvPr>
        </p:nvSpPr>
        <p:spPr>
          <a:xfrm>
            <a:off x="407953" y="412725"/>
            <a:ext cx="11371671" cy="5719926"/>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Title Placeholder 1"/>
          <p:cNvSpPr>
            <a:spLocks noGrp="1"/>
          </p:cNvSpPr>
          <p:nvPr>
            <p:ph type="title" hasCustomPrompt="1"/>
            <p:custDataLst>
              <p:tags r:id="rId6"/>
            </p:custDataLst>
          </p:nvPr>
        </p:nvSpPr>
        <p:spPr>
          <a:xfrm>
            <a:off x="900546" y="645234"/>
            <a:ext cx="10446327" cy="729370"/>
          </a:xfrm>
          <a:prstGeom prst="rect">
            <a:avLst/>
          </a:prstGeom>
        </p:spPr>
        <p:txBody>
          <a:bodyPr vert="horz" lIns="0" tIns="0" rIns="0" bIns="0" rtlCol="0" anchor="t" anchorCtr="0">
            <a:normAutofit/>
          </a:bodyPr>
          <a:lstStyle>
            <a:lvl1pPr>
              <a:defRPr sz="3600" b="1" baseline="0">
                <a:solidFill>
                  <a:srgbClr val="373B3E"/>
                </a:solidFill>
              </a:defRPr>
            </a:lvl1pPr>
          </a:lstStyle>
          <a:p>
            <a:r>
              <a:rPr lang="en-US"/>
              <a:t>Type Subhead Here</a:t>
            </a:r>
          </a:p>
        </p:txBody>
      </p:sp>
      <p:sp>
        <p:nvSpPr>
          <p:cNvPr id="12" name="Content Placeholder 2"/>
          <p:cNvSpPr>
            <a:spLocks noGrp="1"/>
          </p:cNvSpPr>
          <p:nvPr>
            <p:ph idx="20"/>
            <p:custDataLst>
              <p:tags r:id="rId7"/>
            </p:custDataLst>
          </p:nvPr>
        </p:nvSpPr>
        <p:spPr>
          <a:xfrm>
            <a:off x="900546" y="1641514"/>
            <a:ext cx="10446327" cy="4066560"/>
          </a:xfrm>
          <a:prstGeom prst="rect">
            <a:avLst/>
          </a:prstGeom>
        </p:spPr>
        <p:txBody>
          <a:bodyPr/>
          <a:lstStyle>
            <a:lvl1pPr marL="457200" indent="-457200">
              <a:buClr>
                <a:srgbClr val="B90022"/>
              </a:buClr>
              <a:buFont typeface="Wingdings" charset="2"/>
              <a:buChar char="§"/>
              <a:defRPr>
                <a:solidFill>
                  <a:srgbClr val="393939"/>
                </a:solidFill>
                <a:latin typeface="Arial" panose="020b0604020202020204" pitchFamily="34" charset="0"/>
                <a:cs typeface="Arial" panose="020b0604020202020204" pitchFamily="34" charset="0"/>
              </a:defRPr>
            </a:lvl1pPr>
            <a:lvl2pPr marL="685800" indent="-228600">
              <a:buClr>
                <a:srgbClr val="B90022"/>
              </a:buClr>
              <a:buSzPct val="125000"/>
              <a:buFont typeface="Arial" panose="020b0604020202020204" pitchFamily="34" charset="0"/>
              <a:buChar char="•"/>
              <a:defRPr>
                <a:solidFill>
                  <a:srgbClr val="393939"/>
                </a:solidFill>
                <a:latin typeface="Arial" panose="020b0604020202020204" pitchFamily="34" charset="0"/>
                <a:cs typeface="Arial" panose="020b0604020202020204" pitchFamily="34" charset="0"/>
              </a:defRPr>
            </a:lvl2pPr>
            <a:lvl3pPr marL="1143000" indent="-228600">
              <a:buClr>
                <a:srgbClr val="B90022"/>
              </a:buClr>
              <a:buFont typeface="Wingdings" charset="2"/>
              <a:buChar char="§"/>
              <a:defRPr>
                <a:solidFill>
                  <a:srgbClr val="393939"/>
                </a:solidFill>
                <a:latin typeface="Arial" panose="020b0604020202020204" pitchFamily="34" charset="0"/>
                <a:cs typeface="Arial" panose="020b0604020202020204" pitchFamily="34" charset="0"/>
              </a:defRPr>
            </a:lvl3pPr>
            <a:lvl4pPr marL="1600200" indent="-228600">
              <a:buClr>
                <a:srgbClr val="B90022"/>
              </a:buClr>
              <a:buSzPct val="125000"/>
              <a:buFont typeface="Arial" panose="020b0604020202020204" pitchFamily="34" charset="0"/>
              <a:buChar char="•"/>
              <a:defRPr>
                <a:solidFill>
                  <a:srgbClr val="393939"/>
                </a:solidFill>
                <a:latin typeface="Arial" panose="020b0604020202020204" pitchFamily="34" charset="0"/>
                <a:cs typeface="Arial" panose="020b0604020202020204" pitchFamily="34" charset="0"/>
              </a:defRPr>
            </a:lvl4pPr>
            <a:lvl5pPr marL="2057400" indent="-228600">
              <a:buClr>
                <a:srgbClr val="B90022"/>
              </a:buClr>
              <a:buFont typeface="Wingdings" charset="2"/>
              <a:buChar char="§"/>
              <a:defRPr>
                <a:solidFill>
                  <a:srgbClr val="393939"/>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p:cNvSpPr/>
          <p:nvPr userDrawn="1">
            <p:custDataLst>
              <p:tags r:id="rId8"/>
            </p:custDataLst>
          </p:nvPr>
        </p:nvSpPr>
        <p:spPr>
          <a:xfrm>
            <a:off x="900546" y="1374604"/>
            <a:ext cx="10446327" cy="45719"/>
          </a:xfrm>
          <a:prstGeom prst="rect">
            <a:avLst/>
          </a:prstGeom>
          <a:solidFill>
            <a:srgbClr val="B9002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solidFill>
                <a:prstClr val="white"/>
              </a:solidFill>
            </a:endParaRPr>
          </a:p>
        </p:txBody>
      </p:sp>
      <p:sp>
        <p:nvSpPr>
          <p:cNvPr id="15" name="Slide Number Placeholder 6"/>
          <p:cNvSpPr>
            <a:spLocks noGrp="1"/>
          </p:cNvSpPr>
          <p:nvPr>
            <p:ph type="sldNum" sz="quarter" idx="12"/>
            <p:custDataLst>
              <p:tags r:id="rId9"/>
            </p:custDataLst>
          </p:nvPr>
        </p:nvSpPr>
        <p:spPr>
          <a:xfrm>
            <a:off x="4724400" y="6303829"/>
            <a:ext cx="2743200" cy="365125"/>
          </a:xfrm>
          <a:prstGeom prst="rect">
            <a:avLst/>
          </a:prstGeom>
        </p:spPr>
        <p:txBody>
          <a:bodyPr lIns="0" tIns="0" rIns="0" bIns="0"/>
          <a:lstStyle>
            <a:lvl1pPr algn="ctr">
              <a:defRPr sz="1200">
                <a:solidFill>
                  <a:schemeClr val="bg1"/>
                </a:solidFill>
              </a:defRPr>
            </a:lvl1pPr>
          </a:lstStyle>
          <a:p>
            <a:fld id="{E9042A20-30E5-E742-BEEF-3CDCAC5C53C9}" type="slidenum">
              <a:rPr lang="en-US" smtClean="0">
                <a:solidFill>
                  <a:prstClr val="white"/>
                </a:solidFill>
              </a:rPr>
              <a:t>‹#›</a:t>
            </a:fld>
            <a:endParaRPr lang="en-US">
              <a:solidFill>
                <a:prstClr val="white"/>
              </a:solidFill>
            </a:endParaRPr>
          </a:p>
        </p:txBody>
      </p:sp>
    </p:spTree>
    <p:extLst>
      <p:ext uri="{BB962C8B-B14F-4D97-AF65-F5344CB8AC3E}">
        <p14:creationId xmlns:p14="http://schemas.microsoft.com/office/powerpoint/2010/main" val="1776075105"/>
      </p:ext>
    </p:extLst>
  </p:cSld>
  <p:clrMapOvr>
    <a:masterClrMapping/>
  </p:clrMapOvr>
  <mc:AlternateContent>
    <mc:Choice xmlns:p14="http://schemas.microsoft.com/office/powerpoint/2010/main" Requires="p14">
      <p:transition spd="med" p14:dur="700">
        <p:fade/>
      </p:transition>
    </mc:Choice>
    <mc:Fallback>
      <p:transition spd="med">
        <p:fade/>
      </p:transition>
    </mc:Fallback>
  </mc:AlternateContent>
  <p:timing/>
</p:sldLayout>
</file>

<file path=ppt/slideLayouts/slideLayout3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Section Header">
    <p:spTree>
      <p:nvGrpSpPr>
        <p:cNvPr id="1" name=""/>
        <p:cNvGrpSpPr/>
        <p:nvPr>
          <p:custDataLst>
            <p:tags r:id="rId1"/>
          </p:custDataLst>
        </p:nvPr>
      </p:nvGrpSpPr>
      <p:grpSpPr>
        <a:xfrm>
          <a:off x="0" y="0"/>
          <a:ext cx="0" cy="0"/>
        </a:xfrm>
      </p:grpSpPr>
      <p:sp>
        <p:nvSpPr>
          <p:cNvPr id="2" name="Title 1">
            <a:extLst>
              <a:ext uri="{FF2B5EF4-FFF2-40B4-BE49-F238E27FC236}">
                <a16:creationId xmlns:a16="http://schemas.microsoft.com/office/drawing/2014/main" id="{8DFFA5AC-C8EA-5E0C-947D-FFD837D43707}"/>
              </a:ext>
            </a:extLst>
          </p:cNvPr>
          <p:cNvSpPr>
            <a:spLocks noGrp="1"/>
          </p:cNvSpPr>
          <p:nvPr>
            <p:ph type="title"/>
            <p:custDataLst>
              <p:tags r:id="rId2"/>
            </p:custDataLst>
          </p:nvPr>
        </p:nvSpPr>
        <p:spPr>
          <a:xfrm>
            <a:off x="1195686" y="3961441"/>
            <a:ext cx="10411025" cy="713232"/>
          </a:xfrm>
        </p:spPr>
        <p:txBody>
          <a:bodyPr/>
          <a:lstStyle>
            <a:lvl1pPr>
              <a:defRPr sz="4800" cap="all" baseline="0">
                <a:solidFill>
                  <a:schemeClr val="accent1"/>
                </a:solidFill>
              </a:defRPr>
            </a:lvl1pPr>
          </a:lstStyle>
          <a:p>
            <a:r>
              <a:rPr lang="en-US"/>
              <a:t>Click to edit Master title style</a:t>
            </a:r>
          </a:p>
        </p:txBody>
      </p:sp>
      <p:sp>
        <p:nvSpPr>
          <p:cNvPr id="3" name="Date Placeholder 2">
            <a:extLst>
              <a:ext uri="{FF2B5EF4-FFF2-40B4-BE49-F238E27FC236}">
                <a16:creationId xmlns:a16="http://schemas.microsoft.com/office/drawing/2014/main" id="{F10336B6-F7B9-72F4-14AB-C96E62C1ADA0}"/>
              </a:ext>
            </a:extLst>
          </p:cNvPr>
          <p:cNvSpPr>
            <a:spLocks noGrp="1"/>
          </p:cNvSpPr>
          <p:nvPr>
            <p:ph type="dt" sz="half" idx="10"/>
            <p:custDataLst>
              <p:tags r:id="rId3"/>
            </p:custDataLst>
          </p:nvPr>
        </p:nvSpPr>
        <p:spPr/>
        <p:txBody>
          <a:bodyPr/>
          <a:lstStyle/>
          <a:p>
            <a:fld id="{3FA5A279-0E43-4A11-8ED4-E3104B58AAEB}" type="datetime1">
              <a:rPr lang="en-US" smtClean="0"/>
              <a:t>3/21/2025</a:t>
            </a:fld>
            <a:endParaRPr lang="en-US"/>
          </a:p>
        </p:txBody>
      </p:sp>
      <p:sp>
        <p:nvSpPr>
          <p:cNvPr id="4" name="Footer Placeholder 3">
            <a:extLst>
              <a:ext uri="{FF2B5EF4-FFF2-40B4-BE49-F238E27FC236}">
                <a16:creationId xmlns:a16="http://schemas.microsoft.com/office/drawing/2014/main" id="{8E362510-56E0-EFD0-5478-9B25E524598F}"/>
              </a:ext>
            </a:extLst>
          </p:cNvPr>
          <p:cNvSpPr>
            <a:spLocks noGrp="1"/>
          </p:cNvSpPr>
          <p:nvPr>
            <p:ph type="ftr" sz="quarter" idx="11"/>
            <p:custDataLst>
              <p:tags r:id="rId4"/>
            </p:custDataLst>
          </p:nvPr>
        </p:nvSpPr>
        <p:spPr/>
        <p:txBody>
          <a:bodyPr/>
          <a:lstStyle/>
          <a:p>
            <a:endParaRPr lang="en-US"/>
          </a:p>
        </p:txBody>
      </p:sp>
      <p:sp>
        <p:nvSpPr>
          <p:cNvPr id="5" name="Slide Number Placeholder 4">
            <a:extLst>
              <a:ext uri="{FF2B5EF4-FFF2-40B4-BE49-F238E27FC236}">
                <a16:creationId xmlns:a16="http://schemas.microsoft.com/office/drawing/2014/main" id="{BC593808-F0B2-4197-8792-776A542E1F88}"/>
              </a:ext>
            </a:extLst>
          </p:cNvPr>
          <p:cNvSpPr>
            <a:spLocks noGrp="1"/>
          </p:cNvSpPr>
          <p:nvPr>
            <p:ph type="sldNum" sz="quarter" idx="12"/>
            <p:custDataLst>
              <p:tags r:id="rId5"/>
            </p:custDataLst>
          </p:nvPr>
        </p:nvSpPr>
        <p:spPr/>
        <p:txBody>
          <a:bodyPr/>
          <a:lstStyle/>
          <a:p>
            <a:pPr algn="r"/>
            <a:fld id="{9D35DE58-C29F-4FCE-B1AE-DC45A3171EBC}" type="slidenum">
              <a:rPr lang="en-US" smtClean="0"/>
              <a:pPr algn="r"/>
              <a:t>‹#›</a:t>
            </a:fld>
            <a:endParaRPr lang="en-US"/>
          </a:p>
        </p:txBody>
      </p:sp>
      <p:sp>
        <p:nvSpPr>
          <p:cNvPr id="6" name="Rectangle 5">
            <a:extLst>
              <a:ext uri="{FF2B5EF4-FFF2-40B4-BE49-F238E27FC236}">
                <a16:creationId xmlns:a16="http://schemas.microsoft.com/office/drawing/2014/main" id="{12ABEF3C-3BE0-262F-F709-E72DD0FECA0C}"/>
              </a:ext>
            </a:extLst>
          </p:cNvPr>
          <p:cNvSpPr/>
          <p:nvPr userDrawn="1">
            <p:custDataLst>
              <p:tags r:id="rId6"/>
            </p:custDataLst>
          </p:nvPr>
        </p:nvSpPr>
        <p:spPr>
          <a:xfrm>
            <a:off x="91440" y="1137920"/>
            <a:ext cx="182880" cy="4602480"/>
          </a:xfrm>
          <a:prstGeom prst="rect">
            <a:avLst/>
          </a:prstGeom>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73516964"/>
      </p:ext>
    </p:extLst>
  </p:cSld>
  <p:clrMapOvr>
    <a:masterClrMapping/>
  </p:clrMapOvr>
  <p:transition advClick="0">
    <p:fade/>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name="Presenter_no bio">
    <p:spTree>
      <p:nvGrpSpPr>
        <p:cNvPr id="1" name=""/>
        <p:cNvGrpSpPr/>
        <p:nvPr>
          <p:custDataLst>
            <p:tags r:id="rId1"/>
          </p:custDataLst>
        </p:nvPr>
      </p:nvGrpSpPr>
      <p:grpSpPr>
        <a:xfrm>
          <a:off x="0" y="0"/>
          <a:ext cx="0" cy="0"/>
        </a:xfrm>
      </p:grpSpPr>
      <p:pic>
        <p:nvPicPr>
          <p:cNvPr id="7" name="Picture 6">
            <a:extLst>
              <a:ext uri="{FF2B5EF4-FFF2-40B4-BE49-F238E27FC236}">
                <a16:creationId xmlns:a16="http://schemas.microsoft.com/office/drawing/2014/main" id="{28E81994-C506-4342-BC45-8C7488DC52EB}"/>
              </a:ext>
            </a:extLst>
          </p:cNvPr>
          <p:cNvPicPr>
            <a:picLocks noChangeAspect="1"/>
          </p:cNvPicPr>
          <p:nvPr>
            <p:custDataLst>
              <p:tags r:id="rId3"/>
            </p:custDataLst>
          </p:nvPr>
        </p:nvPicPr>
        <p:blipFill>
          <a:blip r:embed="rId2">
            <a:extLst>
              <a:ext uri="{28A0092B-C50C-407E-A947-70E740481C1C}">
                <a14:useLocalDpi xmlns:a14="http://schemas.microsoft.com/office/drawing/2010/main"/>
              </a:ext>
            </a:extLst>
          </a:blip>
          <a:srcRect b="-15460"/>
          <a:stretch>
            <a:fillRect/>
          </a:stretch>
        </p:blipFill>
        <p:spPr>
          <a:xfrm>
            <a:off x="-1" y="43219"/>
            <a:ext cx="7736119" cy="2834735"/>
          </a:xfrm>
          <a:prstGeom prst="rect">
            <a:avLst/>
          </a:prstGeom>
        </p:spPr>
      </p:pic>
      <p:sp>
        <p:nvSpPr>
          <p:cNvPr id="10" name="Picture Placeholder 6">
            <a:extLst>
              <a:ext uri="{FF2B5EF4-FFF2-40B4-BE49-F238E27FC236}">
                <a16:creationId xmlns:a16="http://schemas.microsoft.com/office/drawing/2014/main" id="{F6148BFA-26BA-5C40-9485-95A256B90EEB}"/>
              </a:ext>
            </a:extLst>
          </p:cNvPr>
          <p:cNvSpPr>
            <a:spLocks noGrp="1" noChangeAspect="1"/>
          </p:cNvSpPr>
          <p:nvPr>
            <p:ph type="pic" sz="quarter" idx="41" hasCustomPrompt="1"/>
            <p:custDataLst>
              <p:tags r:id="rId4"/>
            </p:custDataLst>
          </p:nvPr>
        </p:nvSpPr>
        <p:spPr>
          <a:xfrm>
            <a:off x="1324103" y="1708837"/>
            <a:ext cx="3738785" cy="3724223"/>
          </a:xfrm>
          <a:prstGeom prst="ellipse">
            <a:avLst/>
          </a:prstGeom>
        </p:spPr>
        <p:txBody>
          <a:bodyPr>
            <a:normAutofit/>
          </a:bodyPr>
          <a:lstStyle>
            <a:lvl1pPr marL="0" indent="0">
              <a:buNone/>
              <a:defRPr sz="1100" baseline="0"/>
            </a:lvl1pPr>
          </a:lstStyle>
          <a:p>
            <a:r>
              <a:rPr lang="en-US"/>
              <a:t>Insert Attorney Photo here</a:t>
            </a:r>
          </a:p>
        </p:txBody>
      </p:sp>
      <p:sp>
        <p:nvSpPr>
          <p:cNvPr id="11" name="Text Placeholder 14">
            <a:extLst>
              <a:ext uri="{FF2B5EF4-FFF2-40B4-BE49-F238E27FC236}">
                <a16:creationId xmlns:a16="http://schemas.microsoft.com/office/drawing/2014/main" id="{8B39B604-E9EB-D340-8D43-DF76F425702D}"/>
              </a:ext>
            </a:extLst>
          </p:cNvPr>
          <p:cNvSpPr>
            <a:spLocks noGrp="1"/>
          </p:cNvSpPr>
          <p:nvPr>
            <p:ph type="body" sz="quarter" idx="42" hasCustomPrompt="1"/>
            <p:custDataLst>
              <p:tags r:id="rId5"/>
            </p:custDataLst>
          </p:nvPr>
        </p:nvSpPr>
        <p:spPr>
          <a:xfrm>
            <a:off x="6155984" y="3003118"/>
            <a:ext cx="4422180" cy="764771"/>
          </a:xfrm>
          <a:prstGeom prst="rect">
            <a:avLst/>
          </a:prstGeom>
        </p:spPr>
        <p:txBody>
          <a:bodyPr wrap="square" lIns="0" tIns="0" rIns="0" bIns="0">
            <a:noAutofit/>
          </a:bodyPr>
          <a:lstStyle>
            <a:lvl1pPr marL="0" indent="0">
              <a:buNone/>
              <a:defRPr sz="4000" b="1" baseline="0">
                <a:solidFill>
                  <a:schemeClr val="tx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Attorney Name</a:t>
            </a:r>
          </a:p>
        </p:txBody>
      </p:sp>
      <p:sp>
        <p:nvSpPr>
          <p:cNvPr id="12" name="Text Placeholder 14">
            <a:extLst>
              <a:ext uri="{FF2B5EF4-FFF2-40B4-BE49-F238E27FC236}">
                <a16:creationId xmlns:a16="http://schemas.microsoft.com/office/drawing/2014/main" id="{833478C6-78E8-B54F-9964-FBE48EFB8D10}"/>
              </a:ext>
            </a:extLst>
          </p:cNvPr>
          <p:cNvSpPr>
            <a:spLocks noGrp="1"/>
          </p:cNvSpPr>
          <p:nvPr>
            <p:ph type="body" sz="quarter" idx="50" hasCustomPrompt="1"/>
            <p:custDataLst>
              <p:tags r:id="rId6"/>
            </p:custDataLst>
          </p:nvPr>
        </p:nvSpPr>
        <p:spPr>
          <a:xfrm>
            <a:off x="6155984" y="3807321"/>
            <a:ext cx="2616298" cy="372422"/>
          </a:xfrm>
          <a:prstGeom prst="rect">
            <a:avLst/>
          </a:prstGeom>
        </p:spPr>
        <p:txBody>
          <a:bodyPr wrap="square" lIns="0" tIns="0" rIns="0" bIns="0">
            <a:noAutofit/>
          </a:bodyPr>
          <a:lstStyle>
            <a:lvl1pPr marL="0" indent="0">
              <a:lnSpc>
                <a:spcPct val="150000"/>
              </a:lnSpc>
              <a:spcBef>
                <a:spcPct val="0"/>
              </a:spcBef>
              <a:buNone/>
              <a:defRPr sz="2000" b="1" baseline="0">
                <a:solidFill>
                  <a:srgbClr val="393939"/>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Partner, City </a:t>
            </a:r>
          </a:p>
        </p:txBody>
      </p:sp>
      <p:sp>
        <p:nvSpPr>
          <p:cNvPr id="13" name="Text Placeholder 14">
            <a:extLst>
              <a:ext uri="{FF2B5EF4-FFF2-40B4-BE49-F238E27FC236}">
                <a16:creationId xmlns:a16="http://schemas.microsoft.com/office/drawing/2014/main" id="{97184133-09E6-DC48-B518-54B0902A6763}"/>
              </a:ext>
            </a:extLst>
          </p:cNvPr>
          <p:cNvSpPr>
            <a:spLocks noGrp="1"/>
          </p:cNvSpPr>
          <p:nvPr>
            <p:ph type="body" sz="quarter" idx="51" hasCustomPrompt="1"/>
            <p:custDataLst>
              <p:tags r:id="rId7"/>
            </p:custDataLst>
          </p:nvPr>
        </p:nvSpPr>
        <p:spPr>
          <a:xfrm>
            <a:off x="6155984" y="4591597"/>
            <a:ext cx="4325326" cy="841463"/>
          </a:xfrm>
          <a:prstGeom prst="rect">
            <a:avLst/>
          </a:prstGeom>
        </p:spPr>
        <p:txBody>
          <a:bodyPr wrap="square" lIns="0" tIns="0" rIns="0" bIns="0">
            <a:noAutofit/>
          </a:bodyPr>
          <a:lstStyle>
            <a:lvl1pPr marL="0" indent="0">
              <a:lnSpc>
                <a:spcPct val="150000"/>
              </a:lnSpc>
              <a:spcBef>
                <a:spcPct val="0"/>
              </a:spcBef>
              <a:buNone/>
              <a:defRPr sz="1600" b="0" baseline="0">
                <a:solidFill>
                  <a:srgbClr val="393939"/>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err="1"/>
              <a:t>email@dwt.com</a:t>
            </a:r>
            <a:br>
              <a:rPr lang="en-US" err="1"/>
            </a:br>
            <a:r>
              <a:rPr lang="en-US" err="1"/>
              <a:t>P: 123.456.7890</a:t>
            </a:r>
          </a:p>
        </p:txBody>
      </p:sp>
    </p:spTree>
    <p:extLst>
      <p:ext uri="{BB962C8B-B14F-4D97-AF65-F5344CB8AC3E}">
        <p14:creationId xmlns:p14="http://schemas.microsoft.com/office/powerpoint/2010/main" val="890162013"/>
      </p:ext>
    </p:extLst>
  </p:cSld>
  <p:clrMapOvr>
    <a:masterClrMapping/>
  </p:clrMapOvr>
  <p:transition>
    <p:fade/>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name="1_Presenter_no bio">
    <p:spTree>
      <p:nvGrpSpPr>
        <p:cNvPr id="1" name=""/>
        <p:cNvGrpSpPr/>
        <p:nvPr>
          <p:custDataLst>
            <p:tags r:id="rId1"/>
          </p:custDataLst>
        </p:nvPr>
      </p:nvGrpSpPr>
      <p:grpSpPr>
        <a:xfrm>
          <a:off x="0" y="0"/>
          <a:ext cx="0" cy="0"/>
        </a:xfrm>
      </p:grpSpPr>
      <p:pic>
        <p:nvPicPr>
          <p:cNvPr id="7" name="Picture 6">
            <a:extLst>
              <a:ext uri="{FF2B5EF4-FFF2-40B4-BE49-F238E27FC236}">
                <a16:creationId xmlns:a16="http://schemas.microsoft.com/office/drawing/2014/main" id="{D7BE1905-BEDD-5F4B-8787-71623D7C5698}"/>
              </a:ext>
            </a:extLst>
          </p:cNvPr>
          <p:cNvPicPr>
            <a:picLocks noChangeAspect="1"/>
          </p:cNvPicPr>
          <p:nvPr>
            <p:custDataLst>
              <p:tags r:id="rId3"/>
            </p:custDataLst>
          </p:nvPr>
        </p:nvPicPr>
        <p:blipFill>
          <a:blip r:embed="rId2">
            <a:extLst>
              <a:ext uri="{28A0092B-C50C-407E-A947-70E740481C1C}">
                <a14:useLocalDpi xmlns:a14="http://schemas.microsoft.com/office/drawing/2010/main"/>
              </a:ext>
            </a:extLst>
          </a:blip>
          <a:srcRect b="-15460"/>
          <a:stretch>
            <a:fillRect/>
          </a:stretch>
        </p:blipFill>
        <p:spPr>
          <a:xfrm>
            <a:off x="4455881" y="43219"/>
            <a:ext cx="7736119" cy="2834735"/>
          </a:xfrm>
          <a:prstGeom prst="rect">
            <a:avLst/>
          </a:prstGeom>
        </p:spPr>
      </p:pic>
      <p:sp>
        <p:nvSpPr>
          <p:cNvPr id="9" name="Picture Placeholder 6">
            <a:extLst>
              <a:ext uri="{FF2B5EF4-FFF2-40B4-BE49-F238E27FC236}">
                <a16:creationId xmlns:a16="http://schemas.microsoft.com/office/drawing/2014/main" id="{B19E35DB-BB2A-EE40-BD76-CB6E5DBE6397}"/>
              </a:ext>
            </a:extLst>
          </p:cNvPr>
          <p:cNvSpPr>
            <a:spLocks noGrp="1" noChangeAspect="1"/>
          </p:cNvSpPr>
          <p:nvPr>
            <p:ph type="pic" sz="quarter" idx="41" hasCustomPrompt="1"/>
            <p:custDataLst>
              <p:tags r:id="rId4"/>
            </p:custDataLst>
          </p:nvPr>
        </p:nvSpPr>
        <p:spPr>
          <a:xfrm>
            <a:off x="6935017" y="1708837"/>
            <a:ext cx="3738785" cy="3724223"/>
          </a:xfrm>
          <a:prstGeom prst="ellipse">
            <a:avLst/>
          </a:prstGeom>
        </p:spPr>
        <p:txBody>
          <a:bodyPr>
            <a:normAutofit/>
          </a:bodyPr>
          <a:lstStyle>
            <a:lvl1pPr marL="0" indent="0">
              <a:buNone/>
              <a:defRPr sz="1100" baseline="0"/>
            </a:lvl1pPr>
          </a:lstStyle>
          <a:p>
            <a:r>
              <a:rPr lang="en-US"/>
              <a:t>Insert Attorney Photo here</a:t>
            </a:r>
          </a:p>
        </p:txBody>
      </p:sp>
      <p:sp>
        <p:nvSpPr>
          <p:cNvPr id="10" name="Text Placeholder 14">
            <a:extLst>
              <a:ext uri="{FF2B5EF4-FFF2-40B4-BE49-F238E27FC236}">
                <a16:creationId xmlns:a16="http://schemas.microsoft.com/office/drawing/2014/main" id="{0AC95663-0E6B-5641-A090-AA0FFB61261E}"/>
              </a:ext>
            </a:extLst>
          </p:cNvPr>
          <p:cNvSpPr>
            <a:spLocks noGrp="1"/>
          </p:cNvSpPr>
          <p:nvPr>
            <p:ph type="body" sz="quarter" idx="42" hasCustomPrompt="1"/>
            <p:custDataLst>
              <p:tags r:id="rId5"/>
            </p:custDataLst>
          </p:nvPr>
        </p:nvSpPr>
        <p:spPr>
          <a:xfrm>
            <a:off x="1372228" y="3003118"/>
            <a:ext cx="4422180" cy="764771"/>
          </a:xfrm>
          <a:prstGeom prst="rect">
            <a:avLst/>
          </a:prstGeom>
        </p:spPr>
        <p:txBody>
          <a:bodyPr wrap="square" lIns="0" tIns="0" rIns="0" bIns="0">
            <a:noAutofit/>
          </a:bodyPr>
          <a:lstStyle>
            <a:lvl1pPr marL="0" indent="0">
              <a:buNone/>
              <a:defRPr sz="4000" b="1" baseline="0">
                <a:solidFill>
                  <a:schemeClr val="tx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Attorney Name</a:t>
            </a:r>
          </a:p>
        </p:txBody>
      </p:sp>
      <p:sp>
        <p:nvSpPr>
          <p:cNvPr id="11" name="Text Placeholder 14">
            <a:extLst>
              <a:ext uri="{FF2B5EF4-FFF2-40B4-BE49-F238E27FC236}">
                <a16:creationId xmlns:a16="http://schemas.microsoft.com/office/drawing/2014/main" id="{5D3D9A54-4374-3D4E-A774-BCED762047D7}"/>
              </a:ext>
            </a:extLst>
          </p:cNvPr>
          <p:cNvSpPr>
            <a:spLocks noGrp="1"/>
          </p:cNvSpPr>
          <p:nvPr>
            <p:ph type="body" sz="quarter" idx="50" hasCustomPrompt="1"/>
            <p:custDataLst>
              <p:tags r:id="rId6"/>
            </p:custDataLst>
          </p:nvPr>
        </p:nvSpPr>
        <p:spPr>
          <a:xfrm>
            <a:off x="1372228" y="3807321"/>
            <a:ext cx="2616298" cy="372422"/>
          </a:xfrm>
          <a:prstGeom prst="rect">
            <a:avLst/>
          </a:prstGeom>
        </p:spPr>
        <p:txBody>
          <a:bodyPr wrap="square" lIns="0" tIns="0" rIns="0" bIns="0">
            <a:noAutofit/>
          </a:bodyPr>
          <a:lstStyle>
            <a:lvl1pPr marL="0" indent="0">
              <a:lnSpc>
                <a:spcPct val="150000"/>
              </a:lnSpc>
              <a:spcBef>
                <a:spcPct val="0"/>
              </a:spcBef>
              <a:buNone/>
              <a:defRPr sz="2000" b="1" baseline="0">
                <a:solidFill>
                  <a:srgbClr val="393939"/>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Partner, City </a:t>
            </a:r>
          </a:p>
        </p:txBody>
      </p:sp>
      <p:sp>
        <p:nvSpPr>
          <p:cNvPr id="12" name="Text Placeholder 14">
            <a:extLst>
              <a:ext uri="{FF2B5EF4-FFF2-40B4-BE49-F238E27FC236}">
                <a16:creationId xmlns:a16="http://schemas.microsoft.com/office/drawing/2014/main" id="{E895153C-5B74-7940-8E34-74CB5838BC38}"/>
              </a:ext>
            </a:extLst>
          </p:cNvPr>
          <p:cNvSpPr>
            <a:spLocks noGrp="1"/>
          </p:cNvSpPr>
          <p:nvPr>
            <p:ph type="body" sz="quarter" idx="51" hasCustomPrompt="1"/>
            <p:custDataLst>
              <p:tags r:id="rId7"/>
            </p:custDataLst>
          </p:nvPr>
        </p:nvSpPr>
        <p:spPr>
          <a:xfrm>
            <a:off x="1372228" y="4591597"/>
            <a:ext cx="4325326" cy="841463"/>
          </a:xfrm>
          <a:prstGeom prst="rect">
            <a:avLst/>
          </a:prstGeom>
        </p:spPr>
        <p:txBody>
          <a:bodyPr wrap="square" lIns="0" tIns="0" rIns="0" bIns="0">
            <a:noAutofit/>
          </a:bodyPr>
          <a:lstStyle>
            <a:lvl1pPr marL="0" indent="0">
              <a:lnSpc>
                <a:spcPct val="150000"/>
              </a:lnSpc>
              <a:spcBef>
                <a:spcPct val="0"/>
              </a:spcBef>
              <a:buNone/>
              <a:defRPr sz="1600" b="0" baseline="0">
                <a:solidFill>
                  <a:srgbClr val="393939"/>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err="1"/>
              <a:t>email@dwt.com</a:t>
            </a:r>
            <a:br>
              <a:rPr lang="en-US" err="1"/>
            </a:br>
            <a:r>
              <a:rPr lang="en-US" err="1"/>
              <a:t>P: 123.456.7890</a:t>
            </a:r>
          </a:p>
        </p:txBody>
      </p:sp>
    </p:spTree>
    <p:extLst>
      <p:ext uri="{BB962C8B-B14F-4D97-AF65-F5344CB8AC3E}">
        <p14:creationId xmlns:p14="http://schemas.microsoft.com/office/powerpoint/2010/main" val="3715988134"/>
      </p:ext>
    </p:extLst>
  </p:cSld>
  <p:clrMapOvr>
    <a:masterClrMapping/>
  </p:clrMapOvr>
  <p:transition>
    <p:fade/>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name="Two_Presenters">
    <p:spTree>
      <p:nvGrpSpPr>
        <p:cNvPr id="1" name=""/>
        <p:cNvGrpSpPr/>
        <p:nvPr>
          <p:custDataLst>
            <p:tags r:id="rId1"/>
          </p:custDataLst>
        </p:nvPr>
      </p:nvGrpSpPr>
      <p:grpSpPr>
        <a:xfrm>
          <a:off x="0" y="0"/>
          <a:ext cx="0" cy="0"/>
        </a:xfrm>
      </p:grpSpPr>
      <p:sp>
        <p:nvSpPr>
          <p:cNvPr id="10" name="Picture Placeholder 6">
            <a:extLst>
              <a:ext uri="{FF2B5EF4-FFF2-40B4-BE49-F238E27FC236}">
                <a16:creationId xmlns:a16="http://schemas.microsoft.com/office/drawing/2014/main" id="{36525D9F-ED64-0E44-AE43-242FEBF7C0CE}"/>
              </a:ext>
            </a:extLst>
          </p:cNvPr>
          <p:cNvSpPr>
            <a:spLocks noGrp="1" noChangeAspect="1"/>
          </p:cNvSpPr>
          <p:nvPr>
            <p:ph type="pic" sz="quarter" idx="41" hasCustomPrompt="1"/>
            <p:custDataLst>
              <p:tags r:id="rId2"/>
            </p:custDataLst>
          </p:nvPr>
        </p:nvSpPr>
        <p:spPr>
          <a:xfrm>
            <a:off x="640706" y="1724777"/>
            <a:ext cx="1484291" cy="1484291"/>
          </a:xfrm>
          <a:prstGeom prst="ellipse">
            <a:avLst/>
          </a:prstGeom>
        </p:spPr>
        <p:txBody>
          <a:bodyPr>
            <a:normAutofit/>
          </a:bodyPr>
          <a:lstStyle>
            <a:lvl1pPr marL="0" indent="0">
              <a:buNone/>
              <a:defRPr sz="1100" baseline="0"/>
            </a:lvl1pPr>
          </a:lstStyle>
          <a:p>
            <a:r>
              <a:rPr lang="en-US"/>
              <a:t>Insert Attorney Photo here</a:t>
            </a:r>
          </a:p>
        </p:txBody>
      </p:sp>
      <p:sp>
        <p:nvSpPr>
          <p:cNvPr id="11" name="Picture Placeholder 6">
            <a:extLst>
              <a:ext uri="{FF2B5EF4-FFF2-40B4-BE49-F238E27FC236}">
                <a16:creationId xmlns:a16="http://schemas.microsoft.com/office/drawing/2014/main" id="{3709105C-887F-5347-9E52-BB9677EDAE05}"/>
              </a:ext>
            </a:extLst>
          </p:cNvPr>
          <p:cNvSpPr>
            <a:spLocks noGrp="1" noChangeAspect="1"/>
          </p:cNvSpPr>
          <p:nvPr>
            <p:ph type="pic" sz="quarter" idx="45" hasCustomPrompt="1"/>
            <p:custDataLst>
              <p:tags r:id="rId3"/>
            </p:custDataLst>
          </p:nvPr>
        </p:nvSpPr>
        <p:spPr>
          <a:xfrm>
            <a:off x="6369923" y="1719876"/>
            <a:ext cx="1484291" cy="1484291"/>
          </a:xfrm>
          <a:prstGeom prst="ellipse">
            <a:avLst/>
          </a:prstGeom>
        </p:spPr>
        <p:txBody>
          <a:bodyPr>
            <a:normAutofit/>
          </a:bodyPr>
          <a:lstStyle>
            <a:lvl1pPr marL="0" indent="0">
              <a:buNone/>
              <a:defRPr sz="1100" baseline="0"/>
            </a:lvl1pPr>
          </a:lstStyle>
          <a:p>
            <a:r>
              <a:rPr lang="en-US"/>
              <a:t>Insert Attorney Photo here</a:t>
            </a:r>
          </a:p>
        </p:txBody>
      </p:sp>
      <p:sp>
        <p:nvSpPr>
          <p:cNvPr id="12" name="Content Placeholder 2">
            <a:extLst>
              <a:ext uri="{FF2B5EF4-FFF2-40B4-BE49-F238E27FC236}">
                <a16:creationId xmlns:a16="http://schemas.microsoft.com/office/drawing/2014/main" id="{4FE2D8CD-399A-8144-8F4C-2656EEC7F769}"/>
              </a:ext>
            </a:extLst>
          </p:cNvPr>
          <p:cNvSpPr>
            <a:spLocks noGrp="1"/>
          </p:cNvSpPr>
          <p:nvPr>
            <p:ph idx="23" hasCustomPrompt="1"/>
            <p:custDataLst>
              <p:tags r:id="rId4"/>
            </p:custDataLst>
          </p:nvPr>
        </p:nvSpPr>
        <p:spPr>
          <a:xfrm>
            <a:off x="640707" y="3649074"/>
            <a:ext cx="5236787" cy="2314766"/>
          </a:xfrm>
          <a:prstGeom prst="rect">
            <a:avLst/>
          </a:prstGeom>
        </p:spPr>
        <p:txBody>
          <a:bodyPr lIns="0" tIns="0" rIns="0" bIns="0"/>
          <a:lstStyle>
            <a:lvl1pPr marL="342900" indent="-342900">
              <a:lnSpc>
                <a:spcPct val="120000"/>
              </a:lnSpc>
              <a:buClr>
                <a:schemeClr val="accent1"/>
              </a:buClr>
              <a:buFont typeface="Wingdings" pitchFamily="2" charset="2"/>
              <a:buChar char="§"/>
              <a:defRPr sz="1800">
                <a:solidFill>
                  <a:srgbClr val="393939"/>
                </a:solidFill>
              </a:defRPr>
            </a:lvl1pPr>
            <a:lvl2pPr marL="685800" indent="-228600">
              <a:lnSpc>
                <a:spcPct val="120000"/>
              </a:lnSpc>
              <a:buClr>
                <a:schemeClr val="accent1"/>
              </a:buClr>
              <a:buFont typeface="Wingdings" charset="2"/>
              <a:buChar char="§"/>
              <a:defRPr sz="1800">
                <a:solidFill>
                  <a:srgbClr val="393939"/>
                </a:solidFill>
              </a:defRPr>
            </a:lvl2pPr>
            <a:lvl3pPr marL="1143000" indent="-228600">
              <a:lnSpc>
                <a:spcPct val="120000"/>
              </a:lnSpc>
              <a:buClr>
                <a:schemeClr val="accent1"/>
              </a:buClr>
              <a:buFont typeface="Wingdings" charset="2"/>
              <a:buChar char="§"/>
              <a:defRPr sz="1600">
                <a:solidFill>
                  <a:srgbClr val="393939"/>
                </a:solidFill>
              </a:defRPr>
            </a:lvl3pPr>
            <a:lvl4pPr marL="1600200" indent="-228600">
              <a:lnSpc>
                <a:spcPct val="120000"/>
              </a:lnSpc>
              <a:buClr>
                <a:schemeClr val="accent1"/>
              </a:buClr>
              <a:buFont typeface="Wingdings" charset="2"/>
              <a:buChar char="§"/>
              <a:defRPr sz="1400">
                <a:solidFill>
                  <a:srgbClr val="393939"/>
                </a:solidFill>
              </a:defRPr>
            </a:lvl4pPr>
            <a:lvl5pPr marL="2057400" indent="-228600">
              <a:lnSpc>
                <a:spcPct val="120000"/>
              </a:lnSpc>
              <a:buClr>
                <a:schemeClr val="accent1"/>
              </a:buClr>
              <a:buFont typeface="Wingdings" charset="2"/>
              <a:buChar char="§"/>
              <a:defRPr sz="1400">
                <a:solidFill>
                  <a:srgbClr val="393939"/>
                </a:solidFill>
              </a:defRPr>
            </a:lvl5pPr>
          </a:lstStyle>
          <a:p>
            <a:pPr lvl="0"/>
            <a:r>
              <a:rPr lang="en-US"/>
              <a:t>Limit to 3 bullets or a short paragraph</a:t>
            </a:r>
          </a:p>
          <a:p>
            <a:pPr lvl="1"/>
            <a:r>
              <a:rPr lang="en-US"/>
              <a:t>Second level</a:t>
            </a:r>
          </a:p>
          <a:p>
            <a:pPr lvl="2"/>
            <a:r>
              <a:rPr lang="en-US"/>
              <a:t>Third level</a:t>
            </a:r>
          </a:p>
          <a:p>
            <a:pPr lvl="3"/>
            <a:r>
              <a:rPr lang="en-US"/>
              <a:t>Fourth level</a:t>
            </a:r>
          </a:p>
          <a:p>
            <a:pPr lvl="4"/>
            <a:r>
              <a:rPr lang="en-US"/>
              <a:t>Fifth level</a:t>
            </a:r>
          </a:p>
        </p:txBody>
      </p:sp>
      <p:sp>
        <p:nvSpPr>
          <p:cNvPr id="13" name="Content Placeholder 2">
            <a:extLst>
              <a:ext uri="{FF2B5EF4-FFF2-40B4-BE49-F238E27FC236}">
                <a16:creationId xmlns:a16="http://schemas.microsoft.com/office/drawing/2014/main" id="{3DEA6449-69B8-4E4B-A9C4-AEC40343BA38}"/>
              </a:ext>
            </a:extLst>
          </p:cNvPr>
          <p:cNvSpPr>
            <a:spLocks noGrp="1"/>
          </p:cNvSpPr>
          <p:nvPr>
            <p:ph idx="52" hasCustomPrompt="1"/>
            <p:custDataLst>
              <p:tags r:id="rId5"/>
            </p:custDataLst>
          </p:nvPr>
        </p:nvSpPr>
        <p:spPr>
          <a:xfrm>
            <a:off x="6369924" y="3649074"/>
            <a:ext cx="5236787" cy="2314766"/>
          </a:xfrm>
          <a:prstGeom prst="rect">
            <a:avLst/>
          </a:prstGeom>
        </p:spPr>
        <p:txBody>
          <a:bodyPr lIns="0" tIns="0" rIns="0" bIns="0"/>
          <a:lstStyle>
            <a:lvl1pPr marL="342900" indent="-342900">
              <a:lnSpc>
                <a:spcPct val="120000"/>
              </a:lnSpc>
              <a:buClr>
                <a:schemeClr val="accent1"/>
              </a:buClr>
              <a:buFont typeface="Wingdings" pitchFamily="2" charset="2"/>
              <a:buChar char="§"/>
              <a:defRPr sz="1800">
                <a:solidFill>
                  <a:srgbClr val="393939"/>
                </a:solidFill>
              </a:defRPr>
            </a:lvl1pPr>
            <a:lvl2pPr marL="685800" indent="-228600">
              <a:lnSpc>
                <a:spcPct val="120000"/>
              </a:lnSpc>
              <a:buClr>
                <a:schemeClr val="accent1"/>
              </a:buClr>
              <a:buFont typeface="Wingdings" charset="2"/>
              <a:buChar char="§"/>
              <a:defRPr sz="1800">
                <a:solidFill>
                  <a:srgbClr val="393939"/>
                </a:solidFill>
              </a:defRPr>
            </a:lvl2pPr>
            <a:lvl3pPr marL="1143000" indent="-228600">
              <a:lnSpc>
                <a:spcPct val="120000"/>
              </a:lnSpc>
              <a:buClr>
                <a:schemeClr val="accent1"/>
              </a:buClr>
              <a:buFont typeface="Wingdings" charset="2"/>
              <a:buChar char="§"/>
              <a:defRPr sz="1600">
                <a:solidFill>
                  <a:srgbClr val="393939"/>
                </a:solidFill>
              </a:defRPr>
            </a:lvl3pPr>
            <a:lvl4pPr marL="1600200" indent="-228600">
              <a:lnSpc>
                <a:spcPct val="120000"/>
              </a:lnSpc>
              <a:buClr>
                <a:schemeClr val="accent1"/>
              </a:buClr>
              <a:buFont typeface="Wingdings" charset="2"/>
              <a:buChar char="§"/>
              <a:defRPr sz="1400">
                <a:solidFill>
                  <a:srgbClr val="393939"/>
                </a:solidFill>
              </a:defRPr>
            </a:lvl4pPr>
            <a:lvl5pPr marL="2057400" indent="-228600">
              <a:lnSpc>
                <a:spcPct val="120000"/>
              </a:lnSpc>
              <a:buClr>
                <a:schemeClr val="accent1"/>
              </a:buClr>
              <a:buFont typeface="Wingdings" charset="2"/>
              <a:buChar char="§"/>
              <a:defRPr sz="1400">
                <a:solidFill>
                  <a:srgbClr val="393939"/>
                </a:solidFill>
              </a:defRPr>
            </a:lvl5pPr>
          </a:lstStyle>
          <a:p>
            <a:pPr lvl="0"/>
            <a:r>
              <a:rPr lang="en-US"/>
              <a:t>Limit to 3 bullets or a short paragraph</a:t>
            </a:r>
          </a:p>
          <a:p>
            <a:pPr lvl="1"/>
            <a:r>
              <a:rPr lang="en-US"/>
              <a:t>Second level</a:t>
            </a:r>
          </a:p>
          <a:p>
            <a:pPr lvl="2"/>
            <a:r>
              <a:rPr lang="en-US"/>
              <a:t>Third level</a:t>
            </a:r>
          </a:p>
          <a:p>
            <a:pPr lvl="3"/>
            <a:r>
              <a:rPr lang="en-US"/>
              <a:t>Fourth level</a:t>
            </a:r>
          </a:p>
          <a:p>
            <a:pPr lvl="4"/>
            <a:r>
              <a:rPr lang="en-US"/>
              <a:t>Fifth level</a:t>
            </a:r>
          </a:p>
        </p:txBody>
      </p:sp>
      <p:sp>
        <p:nvSpPr>
          <p:cNvPr id="14" name="Title Placeholder 1">
            <a:extLst>
              <a:ext uri="{FF2B5EF4-FFF2-40B4-BE49-F238E27FC236}">
                <a16:creationId xmlns:a16="http://schemas.microsoft.com/office/drawing/2014/main" id="{79612EAC-E7CA-8B43-8DB0-834610BAB70F}"/>
              </a:ext>
            </a:extLst>
          </p:cNvPr>
          <p:cNvSpPr>
            <a:spLocks noGrp="1"/>
          </p:cNvSpPr>
          <p:nvPr>
            <p:ph type="title" hasCustomPrompt="1"/>
            <p:custDataLst>
              <p:tags r:id="rId6"/>
            </p:custDataLst>
          </p:nvPr>
        </p:nvSpPr>
        <p:spPr>
          <a:xfrm>
            <a:off x="640709" y="653143"/>
            <a:ext cx="6754004" cy="709370"/>
          </a:xfrm>
          <a:prstGeom prst="rect">
            <a:avLst/>
          </a:prstGeom>
        </p:spPr>
        <p:txBody>
          <a:bodyPr vert="horz" lIns="0" tIns="0" rIns="0" bIns="0" rtlCol="0" anchor="ctr" anchorCtr="0">
            <a:noAutofit/>
          </a:bodyPr>
          <a:lstStyle>
            <a:lvl1pPr>
              <a:lnSpc>
                <a:spcPct val="100000"/>
              </a:lnSpc>
              <a:defRPr sz="3600" b="1" baseline="0">
                <a:solidFill>
                  <a:srgbClr val="373B3E"/>
                </a:solidFill>
              </a:defRPr>
            </a:lvl1pPr>
          </a:lstStyle>
          <a:p>
            <a:r>
              <a:rPr lang="en-US"/>
              <a:t>Type Slide Title Here</a:t>
            </a:r>
          </a:p>
        </p:txBody>
      </p:sp>
      <p:sp>
        <p:nvSpPr>
          <p:cNvPr id="15" name="Text Placeholder 14">
            <a:extLst>
              <a:ext uri="{FF2B5EF4-FFF2-40B4-BE49-F238E27FC236}">
                <a16:creationId xmlns:a16="http://schemas.microsoft.com/office/drawing/2014/main" id="{6079E6F3-A3AD-7C4B-97FB-1D5F83CCE903}"/>
              </a:ext>
            </a:extLst>
          </p:cNvPr>
          <p:cNvSpPr>
            <a:spLocks noGrp="1"/>
          </p:cNvSpPr>
          <p:nvPr>
            <p:ph type="body" sz="quarter" idx="42" hasCustomPrompt="1"/>
            <p:custDataLst>
              <p:tags r:id="rId7"/>
            </p:custDataLst>
          </p:nvPr>
        </p:nvSpPr>
        <p:spPr>
          <a:xfrm>
            <a:off x="2497106" y="1721109"/>
            <a:ext cx="2616298" cy="363174"/>
          </a:xfrm>
          <a:prstGeom prst="rect">
            <a:avLst/>
          </a:prstGeom>
        </p:spPr>
        <p:txBody>
          <a:bodyPr wrap="square" lIns="0" tIns="0" rIns="0" bIns="0" anchor="ctr" anchorCtr="0">
            <a:noAutofit/>
          </a:bodyPr>
          <a:lstStyle>
            <a:lvl1pPr marL="0" indent="0">
              <a:buNone/>
              <a:defRPr sz="2400" b="1" baseline="0">
                <a:solidFill>
                  <a:schemeClr val="tx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Attorney Name</a:t>
            </a:r>
          </a:p>
        </p:txBody>
      </p:sp>
      <p:sp>
        <p:nvSpPr>
          <p:cNvPr id="16" name="Text Placeholder 14">
            <a:extLst>
              <a:ext uri="{FF2B5EF4-FFF2-40B4-BE49-F238E27FC236}">
                <a16:creationId xmlns:a16="http://schemas.microsoft.com/office/drawing/2014/main" id="{D4CF42DF-96BC-BE46-987D-BBDC42AD34BD}"/>
              </a:ext>
            </a:extLst>
          </p:cNvPr>
          <p:cNvSpPr>
            <a:spLocks noGrp="1"/>
          </p:cNvSpPr>
          <p:nvPr>
            <p:ph type="body" sz="quarter" idx="48" hasCustomPrompt="1"/>
            <p:custDataLst>
              <p:tags r:id="rId8"/>
            </p:custDataLst>
          </p:nvPr>
        </p:nvSpPr>
        <p:spPr>
          <a:xfrm>
            <a:off x="2497106" y="2108208"/>
            <a:ext cx="2616298" cy="372422"/>
          </a:xfrm>
          <a:prstGeom prst="rect">
            <a:avLst/>
          </a:prstGeom>
        </p:spPr>
        <p:txBody>
          <a:bodyPr wrap="square" lIns="0" tIns="0" rIns="0" bIns="0">
            <a:noAutofit/>
          </a:bodyPr>
          <a:lstStyle>
            <a:lvl1pPr marL="0" indent="0">
              <a:lnSpc>
                <a:spcPct val="150000"/>
              </a:lnSpc>
              <a:spcBef>
                <a:spcPct val="0"/>
              </a:spcBef>
              <a:buNone/>
              <a:defRPr sz="1600" b="1" baseline="0">
                <a:solidFill>
                  <a:srgbClr val="393939"/>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Partner, City </a:t>
            </a:r>
          </a:p>
        </p:txBody>
      </p:sp>
      <p:sp>
        <p:nvSpPr>
          <p:cNvPr id="17" name="Text Placeholder 14">
            <a:extLst>
              <a:ext uri="{FF2B5EF4-FFF2-40B4-BE49-F238E27FC236}">
                <a16:creationId xmlns:a16="http://schemas.microsoft.com/office/drawing/2014/main" id="{1F98C674-5D7E-F946-B1CB-B2FC1918493F}"/>
              </a:ext>
            </a:extLst>
          </p:cNvPr>
          <p:cNvSpPr>
            <a:spLocks noGrp="1"/>
          </p:cNvSpPr>
          <p:nvPr>
            <p:ph type="body" sz="quarter" idx="43" hasCustomPrompt="1"/>
            <p:custDataLst>
              <p:tags r:id="rId9"/>
            </p:custDataLst>
          </p:nvPr>
        </p:nvSpPr>
        <p:spPr>
          <a:xfrm>
            <a:off x="2497106" y="2661159"/>
            <a:ext cx="2616298" cy="591568"/>
          </a:xfrm>
          <a:prstGeom prst="rect">
            <a:avLst/>
          </a:prstGeom>
        </p:spPr>
        <p:txBody>
          <a:bodyPr wrap="square" lIns="0" tIns="0" rIns="0" bIns="0">
            <a:noAutofit/>
          </a:bodyPr>
          <a:lstStyle>
            <a:lvl1pPr marL="0" indent="0">
              <a:lnSpc>
                <a:spcPct val="150000"/>
              </a:lnSpc>
              <a:spcBef>
                <a:spcPct val="0"/>
              </a:spcBef>
              <a:buNone/>
              <a:defRPr sz="1400" b="0" baseline="0">
                <a:solidFill>
                  <a:srgbClr val="393939"/>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err="1"/>
              <a:t>email@dwt.com</a:t>
            </a:r>
            <a:br>
              <a:rPr lang="en-US" err="1"/>
            </a:br>
            <a:r>
              <a:rPr lang="en-US" err="1"/>
              <a:t>P: 123.456.7890</a:t>
            </a:r>
          </a:p>
        </p:txBody>
      </p:sp>
      <p:sp>
        <p:nvSpPr>
          <p:cNvPr id="18" name="Text Placeholder 14">
            <a:extLst>
              <a:ext uri="{FF2B5EF4-FFF2-40B4-BE49-F238E27FC236}">
                <a16:creationId xmlns:a16="http://schemas.microsoft.com/office/drawing/2014/main" id="{9CF0EA44-C392-0445-9B98-E3E91B53D0A7}"/>
              </a:ext>
            </a:extLst>
          </p:cNvPr>
          <p:cNvSpPr>
            <a:spLocks noGrp="1"/>
          </p:cNvSpPr>
          <p:nvPr>
            <p:ph type="body" sz="quarter" idx="49" hasCustomPrompt="1"/>
            <p:custDataLst>
              <p:tags r:id="rId10"/>
            </p:custDataLst>
          </p:nvPr>
        </p:nvSpPr>
        <p:spPr>
          <a:xfrm>
            <a:off x="8231700" y="1719877"/>
            <a:ext cx="2616298" cy="363174"/>
          </a:xfrm>
          <a:prstGeom prst="rect">
            <a:avLst/>
          </a:prstGeom>
        </p:spPr>
        <p:txBody>
          <a:bodyPr wrap="square" lIns="0" tIns="0" rIns="0" bIns="0" anchor="ctr" anchorCtr="0">
            <a:noAutofit/>
          </a:bodyPr>
          <a:lstStyle>
            <a:lvl1pPr marL="0" indent="0">
              <a:buNone/>
              <a:defRPr sz="2400" b="1" baseline="0">
                <a:solidFill>
                  <a:schemeClr val="tx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Attorney Name</a:t>
            </a:r>
          </a:p>
        </p:txBody>
      </p:sp>
      <p:sp>
        <p:nvSpPr>
          <p:cNvPr id="19" name="Text Placeholder 14">
            <a:extLst>
              <a:ext uri="{FF2B5EF4-FFF2-40B4-BE49-F238E27FC236}">
                <a16:creationId xmlns:a16="http://schemas.microsoft.com/office/drawing/2014/main" id="{581CF0EC-2232-D746-8846-E9D5C157AA49}"/>
              </a:ext>
            </a:extLst>
          </p:cNvPr>
          <p:cNvSpPr>
            <a:spLocks noGrp="1"/>
          </p:cNvSpPr>
          <p:nvPr>
            <p:ph type="body" sz="quarter" idx="50" hasCustomPrompt="1"/>
            <p:custDataLst>
              <p:tags r:id="rId11"/>
            </p:custDataLst>
          </p:nvPr>
        </p:nvSpPr>
        <p:spPr>
          <a:xfrm>
            <a:off x="8231700" y="2106976"/>
            <a:ext cx="2616298" cy="372422"/>
          </a:xfrm>
          <a:prstGeom prst="rect">
            <a:avLst/>
          </a:prstGeom>
        </p:spPr>
        <p:txBody>
          <a:bodyPr wrap="square" lIns="0" tIns="0" rIns="0" bIns="0">
            <a:noAutofit/>
          </a:bodyPr>
          <a:lstStyle>
            <a:lvl1pPr marL="0" indent="0">
              <a:lnSpc>
                <a:spcPct val="150000"/>
              </a:lnSpc>
              <a:spcBef>
                <a:spcPct val="0"/>
              </a:spcBef>
              <a:buNone/>
              <a:defRPr sz="1600" b="1" baseline="0">
                <a:solidFill>
                  <a:srgbClr val="393939"/>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Partner, City </a:t>
            </a:r>
          </a:p>
        </p:txBody>
      </p:sp>
      <p:sp>
        <p:nvSpPr>
          <p:cNvPr id="20" name="Text Placeholder 14">
            <a:extLst>
              <a:ext uri="{FF2B5EF4-FFF2-40B4-BE49-F238E27FC236}">
                <a16:creationId xmlns:a16="http://schemas.microsoft.com/office/drawing/2014/main" id="{ED8877A4-FE9C-5440-9029-EFF5FA8A5AC1}"/>
              </a:ext>
            </a:extLst>
          </p:cNvPr>
          <p:cNvSpPr>
            <a:spLocks noGrp="1"/>
          </p:cNvSpPr>
          <p:nvPr>
            <p:ph type="body" sz="quarter" idx="51" hasCustomPrompt="1"/>
            <p:custDataLst>
              <p:tags r:id="rId12"/>
            </p:custDataLst>
          </p:nvPr>
        </p:nvSpPr>
        <p:spPr>
          <a:xfrm>
            <a:off x="8231700" y="2659927"/>
            <a:ext cx="2616298" cy="591568"/>
          </a:xfrm>
          <a:prstGeom prst="rect">
            <a:avLst/>
          </a:prstGeom>
        </p:spPr>
        <p:txBody>
          <a:bodyPr wrap="square" lIns="0" tIns="0" rIns="0" bIns="0">
            <a:noAutofit/>
          </a:bodyPr>
          <a:lstStyle>
            <a:lvl1pPr marL="0" indent="0">
              <a:lnSpc>
                <a:spcPct val="150000"/>
              </a:lnSpc>
              <a:spcBef>
                <a:spcPct val="0"/>
              </a:spcBef>
              <a:buNone/>
              <a:defRPr sz="1400" b="0" baseline="0">
                <a:solidFill>
                  <a:srgbClr val="393939"/>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err="1"/>
              <a:t>email@dwt.com</a:t>
            </a:r>
            <a:br>
              <a:rPr lang="en-US" err="1"/>
            </a:br>
            <a:r>
              <a:rPr lang="en-US" err="1"/>
              <a:t>P: 123.456.7890</a:t>
            </a:r>
          </a:p>
        </p:txBody>
      </p:sp>
      <p:pic>
        <p:nvPicPr>
          <p:cNvPr id="22" name="Picture 21">
            <a:extLst>
              <a:ext uri="{FF2B5EF4-FFF2-40B4-BE49-F238E27FC236}">
                <a16:creationId xmlns:a16="http://schemas.microsoft.com/office/drawing/2014/main" id="{63A7DB63-6B7B-AD4D-AB65-60E9FACE818D}"/>
              </a:ext>
            </a:extLst>
          </p:cNvPr>
          <p:cNvPicPr>
            <a:picLocks noChangeAspect="1"/>
          </p:cNvPicPr>
          <p:nvPr>
            <p:custDataLst>
              <p:tags r:id="rId14"/>
            </p:custDataLst>
          </p:nvPr>
        </p:nvPicPr>
        <p:blipFill>
          <a:blip r:embed="rId13"/>
          <a:stretch>
            <a:fillRect/>
          </a:stretch>
        </p:blipFill>
        <p:spPr>
          <a:xfrm>
            <a:off x="7608541" y="86306"/>
            <a:ext cx="4583459" cy="1133674"/>
          </a:xfrm>
          <a:prstGeom prst="rect">
            <a:avLst/>
          </a:prstGeom>
        </p:spPr>
      </p:pic>
      <p:pic>
        <p:nvPicPr>
          <p:cNvPr id="21" name="Picture 20">
            <a:extLst>
              <a:ext uri="{FF2B5EF4-FFF2-40B4-BE49-F238E27FC236}">
                <a16:creationId xmlns:a16="http://schemas.microsoft.com/office/drawing/2014/main" id="{63A7DB63-6B7B-AD4D-AB65-60E9FACE818D}"/>
              </a:ext>
            </a:extLst>
          </p:cNvPr>
          <p:cNvPicPr>
            <a:picLocks noChangeAspect="1"/>
          </p:cNvPicPr>
          <p:nvPr userDrawn="1">
            <p:custDataLst>
              <p:tags r:id="rId15"/>
            </p:custDataLst>
          </p:nvPr>
        </p:nvPicPr>
        <p:blipFill>
          <a:blip r:embed="rId13"/>
          <a:stretch>
            <a:fillRect/>
          </a:stretch>
        </p:blipFill>
        <p:spPr>
          <a:xfrm>
            <a:off x="7608541" y="86306"/>
            <a:ext cx="4583459" cy="1133674"/>
          </a:xfrm>
          <a:prstGeom prst="rect">
            <a:avLst/>
          </a:prstGeom>
        </p:spPr>
      </p:pic>
    </p:spTree>
    <p:extLst>
      <p:ext uri="{BB962C8B-B14F-4D97-AF65-F5344CB8AC3E}">
        <p14:creationId xmlns:p14="http://schemas.microsoft.com/office/powerpoint/2010/main" val="2817108185"/>
      </p:ext>
    </p:extLst>
  </p:cSld>
  <p:clrMapOvr>
    <a:masterClrMapping/>
  </p:clrMapOvr>
  <p:transition>
    <p:fade/>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Four_Presenters">
    <p:spTree>
      <p:nvGrpSpPr>
        <p:cNvPr id="1" name=""/>
        <p:cNvGrpSpPr/>
        <p:nvPr>
          <p:custDataLst>
            <p:tags r:id="rId1"/>
          </p:custDataLst>
        </p:nvPr>
      </p:nvGrpSpPr>
      <p:grpSpPr>
        <a:xfrm>
          <a:off x="0" y="0"/>
          <a:ext cx="0" cy="0"/>
        </a:xfrm>
      </p:grpSpPr>
      <p:sp>
        <p:nvSpPr>
          <p:cNvPr id="42" name="Picture Placeholder 6">
            <a:extLst>
              <a:ext uri="{FF2B5EF4-FFF2-40B4-BE49-F238E27FC236}">
                <a16:creationId xmlns:a16="http://schemas.microsoft.com/office/drawing/2014/main" id="{6932D31B-CC5E-4C4C-A06D-EAB180EF26CF}"/>
              </a:ext>
            </a:extLst>
          </p:cNvPr>
          <p:cNvSpPr>
            <a:spLocks noGrp="1" noChangeAspect="1"/>
          </p:cNvSpPr>
          <p:nvPr>
            <p:ph type="pic" sz="quarter" idx="41" hasCustomPrompt="1"/>
            <p:custDataLst>
              <p:tags r:id="rId2"/>
            </p:custDataLst>
          </p:nvPr>
        </p:nvSpPr>
        <p:spPr>
          <a:xfrm>
            <a:off x="800505" y="1688633"/>
            <a:ext cx="2270496" cy="2270496"/>
          </a:xfrm>
          <a:prstGeom prst="ellipse">
            <a:avLst/>
          </a:prstGeom>
        </p:spPr>
        <p:txBody>
          <a:bodyPr>
            <a:normAutofit/>
          </a:bodyPr>
          <a:lstStyle>
            <a:lvl1pPr marL="0" indent="0">
              <a:buNone/>
              <a:defRPr sz="1100" baseline="0"/>
            </a:lvl1pPr>
          </a:lstStyle>
          <a:p>
            <a:r>
              <a:rPr lang="en-US"/>
              <a:t>Insert Attorney Photo here</a:t>
            </a:r>
          </a:p>
        </p:txBody>
      </p:sp>
      <p:sp>
        <p:nvSpPr>
          <p:cNvPr id="46" name="Title Placeholder 1">
            <a:extLst>
              <a:ext uri="{FF2B5EF4-FFF2-40B4-BE49-F238E27FC236}">
                <a16:creationId xmlns:a16="http://schemas.microsoft.com/office/drawing/2014/main" id="{B7C60127-64E6-6947-80F4-27FA410CF546}"/>
              </a:ext>
            </a:extLst>
          </p:cNvPr>
          <p:cNvSpPr>
            <a:spLocks noGrp="1"/>
          </p:cNvSpPr>
          <p:nvPr>
            <p:ph type="title" hasCustomPrompt="1"/>
            <p:custDataLst>
              <p:tags r:id="rId3"/>
            </p:custDataLst>
          </p:nvPr>
        </p:nvSpPr>
        <p:spPr>
          <a:xfrm>
            <a:off x="640709" y="653143"/>
            <a:ext cx="6754004" cy="709370"/>
          </a:xfrm>
          <a:prstGeom prst="rect">
            <a:avLst/>
          </a:prstGeom>
          <a:solidFill>
            <a:schemeClr val="bg1"/>
          </a:solidFill>
        </p:spPr>
        <p:txBody>
          <a:bodyPr vert="horz" lIns="0" tIns="0" rIns="0" bIns="0" rtlCol="0" anchor="ctr" anchorCtr="0">
            <a:noAutofit/>
          </a:bodyPr>
          <a:lstStyle>
            <a:lvl1pPr>
              <a:lnSpc>
                <a:spcPct val="100000"/>
              </a:lnSpc>
              <a:defRPr sz="3600" b="1" baseline="0">
                <a:solidFill>
                  <a:srgbClr val="373B3E"/>
                </a:solidFill>
              </a:defRPr>
            </a:lvl1pPr>
          </a:lstStyle>
          <a:p>
            <a:r>
              <a:rPr lang="en-US"/>
              <a:t>Type Slide Title Here</a:t>
            </a:r>
          </a:p>
        </p:txBody>
      </p:sp>
      <p:sp>
        <p:nvSpPr>
          <p:cNvPr id="50" name="Text Placeholder 14">
            <a:extLst>
              <a:ext uri="{FF2B5EF4-FFF2-40B4-BE49-F238E27FC236}">
                <a16:creationId xmlns:a16="http://schemas.microsoft.com/office/drawing/2014/main" id="{C4898284-F9F5-5446-8CE4-779E1EAA68EB}"/>
              </a:ext>
            </a:extLst>
          </p:cNvPr>
          <p:cNvSpPr>
            <a:spLocks noGrp="1"/>
          </p:cNvSpPr>
          <p:nvPr>
            <p:ph type="body" sz="quarter" idx="51" hasCustomPrompt="1"/>
            <p:custDataLst>
              <p:tags r:id="rId4"/>
            </p:custDataLst>
          </p:nvPr>
        </p:nvSpPr>
        <p:spPr>
          <a:xfrm>
            <a:off x="6589799" y="4158988"/>
            <a:ext cx="2951020" cy="363174"/>
          </a:xfrm>
          <a:prstGeom prst="rect">
            <a:avLst/>
          </a:prstGeom>
        </p:spPr>
        <p:txBody>
          <a:bodyPr wrap="square" lIns="0" tIns="0" rIns="0" bIns="0" anchor="ctr" anchorCtr="0">
            <a:noAutofit/>
          </a:bodyPr>
          <a:lstStyle>
            <a:lvl1pPr marL="0" indent="0">
              <a:buNone/>
              <a:defRPr sz="2000" b="1" baseline="0">
                <a:solidFill>
                  <a:schemeClr val="tx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Attorney Name</a:t>
            </a:r>
          </a:p>
        </p:txBody>
      </p:sp>
      <p:sp>
        <p:nvSpPr>
          <p:cNvPr id="51" name="Text Placeholder 14">
            <a:extLst>
              <a:ext uri="{FF2B5EF4-FFF2-40B4-BE49-F238E27FC236}">
                <a16:creationId xmlns:a16="http://schemas.microsoft.com/office/drawing/2014/main" id="{218BC647-5AA1-F548-ABC2-4A360FA02EF7}"/>
              </a:ext>
            </a:extLst>
          </p:cNvPr>
          <p:cNvSpPr>
            <a:spLocks noGrp="1"/>
          </p:cNvSpPr>
          <p:nvPr>
            <p:ph type="body" sz="quarter" idx="52" hasCustomPrompt="1"/>
            <p:custDataLst>
              <p:tags r:id="rId5"/>
            </p:custDataLst>
          </p:nvPr>
        </p:nvSpPr>
        <p:spPr>
          <a:xfrm>
            <a:off x="6589799" y="4641236"/>
            <a:ext cx="2951020" cy="372422"/>
          </a:xfrm>
          <a:prstGeom prst="rect">
            <a:avLst/>
          </a:prstGeom>
        </p:spPr>
        <p:txBody>
          <a:bodyPr wrap="square" lIns="0" tIns="0" rIns="0" bIns="0">
            <a:noAutofit/>
          </a:bodyPr>
          <a:lstStyle>
            <a:lvl1pPr marL="0" indent="0">
              <a:lnSpc>
                <a:spcPct val="150000"/>
              </a:lnSpc>
              <a:spcBef>
                <a:spcPct val="0"/>
              </a:spcBef>
              <a:buNone/>
              <a:defRPr sz="1600" b="1" baseline="0">
                <a:solidFill>
                  <a:srgbClr val="393939"/>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Partner, City </a:t>
            </a:r>
          </a:p>
        </p:txBody>
      </p:sp>
      <p:sp>
        <p:nvSpPr>
          <p:cNvPr id="52" name="Text Placeholder 14">
            <a:extLst>
              <a:ext uri="{FF2B5EF4-FFF2-40B4-BE49-F238E27FC236}">
                <a16:creationId xmlns:a16="http://schemas.microsoft.com/office/drawing/2014/main" id="{ECEB709C-F6D2-374F-BE27-5407B0A1D107}"/>
              </a:ext>
            </a:extLst>
          </p:cNvPr>
          <p:cNvSpPr>
            <a:spLocks noGrp="1"/>
          </p:cNvSpPr>
          <p:nvPr>
            <p:ph type="body" sz="quarter" idx="53" hasCustomPrompt="1"/>
            <p:custDataLst>
              <p:tags r:id="rId6"/>
            </p:custDataLst>
          </p:nvPr>
        </p:nvSpPr>
        <p:spPr>
          <a:xfrm>
            <a:off x="6589799" y="5136753"/>
            <a:ext cx="2951019" cy="625564"/>
          </a:xfrm>
          <a:prstGeom prst="rect">
            <a:avLst/>
          </a:prstGeom>
        </p:spPr>
        <p:txBody>
          <a:bodyPr wrap="square" lIns="0" tIns="0" rIns="0" bIns="0">
            <a:noAutofit/>
          </a:bodyPr>
          <a:lstStyle>
            <a:lvl1pPr marL="0" indent="0">
              <a:lnSpc>
                <a:spcPct val="150000"/>
              </a:lnSpc>
              <a:spcBef>
                <a:spcPct val="0"/>
              </a:spcBef>
              <a:buNone/>
              <a:defRPr sz="1400" b="0" baseline="0">
                <a:solidFill>
                  <a:srgbClr val="393939"/>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err="1"/>
              <a:t>email@dwt.com</a:t>
            </a:r>
            <a:br>
              <a:rPr lang="en-US" err="1"/>
            </a:br>
            <a:r>
              <a:rPr lang="en-US" err="1"/>
              <a:t>P: 123.456.7890</a:t>
            </a:r>
          </a:p>
        </p:txBody>
      </p:sp>
      <p:pic>
        <p:nvPicPr>
          <p:cNvPr id="21" name="Picture 20">
            <a:extLst>
              <a:ext uri="{FF2B5EF4-FFF2-40B4-BE49-F238E27FC236}">
                <a16:creationId xmlns:a16="http://schemas.microsoft.com/office/drawing/2014/main" id="{48E3D8B8-5F26-384C-861D-CDDF2A75A0BB}"/>
              </a:ext>
            </a:extLst>
          </p:cNvPr>
          <p:cNvPicPr>
            <a:picLocks noChangeAspect="1"/>
          </p:cNvPicPr>
          <p:nvPr>
            <p:custDataLst>
              <p:tags r:id="rId8"/>
            </p:custDataLst>
          </p:nvPr>
        </p:nvPicPr>
        <p:blipFill>
          <a:blip r:embed="rId7"/>
          <a:stretch>
            <a:fillRect/>
          </a:stretch>
        </p:blipFill>
        <p:spPr>
          <a:xfrm>
            <a:off x="7608541" y="86306"/>
            <a:ext cx="4583459" cy="1133674"/>
          </a:xfrm>
          <a:prstGeom prst="rect">
            <a:avLst/>
          </a:prstGeom>
        </p:spPr>
      </p:pic>
      <p:pic>
        <p:nvPicPr>
          <p:cNvPr id="20" name="Picture 19">
            <a:extLst>
              <a:ext uri="{FF2B5EF4-FFF2-40B4-BE49-F238E27FC236}">
                <a16:creationId xmlns:a16="http://schemas.microsoft.com/office/drawing/2014/main" id="{1B28CC80-637E-FB41-AE70-07ACE7D361DC}"/>
              </a:ext>
            </a:extLst>
          </p:cNvPr>
          <p:cNvPicPr>
            <a:picLocks noChangeAspect="1"/>
          </p:cNvPicPr>
          <p:nvPr userDrawn="1">
            <p:custDataLst>
              <p:tags r:id="rId10"/>
            </p:custDataLst>
          </p:nvPr>
        </p:nvPicPr>
        <p:blipFill>
          <a:blip r:embed="rId9">
            <a:extLst>
              <a:ext uri="{28A0092B-C50C-407E-A947-70E740481C1C}">
                <a14:useLocalDpi xmlns:a14="http://schemas.microsoft.com/office/drawing/2010/main"/>
              </a:ext>
            </a:extLst>
          </a:blip>
          <a:stretch>
            <a:fillRect/>
          </a:stretch>
        </p:blipFill>
        <p:spPr>
          <a:xfrm rot="10800000">
            <a:off x="8231700" y="43219"/>
            <a:ext cx="3960300" cy="1279079"/>
          </a:xfrm>
          <a:prstGeom prst="rect">
            <a:avLst/>
          </a:prstGeom>
        </p:spPr>
      </p:pic>
      <p:sp>
        <p:nvSpPr>
          <p:cNvPr id="2" name="Picture Placeholder 6">
            <a:extLst>
              <a:ext uri="{FF2B5EF4-FFF2-40B4-BE49-F238E27FC236}">
                <a16:creationId xmlns:a16="http://schemas.microsoft.com/office/drawing/2014/main" id="{FC55688B-D7E4-EF44-E294-4F7D5BF988CD}"/>
              </a:ext>
            </a:extLst>
          </p:cNvPr>
          <p:cNvSpPr>
            <a:spLocks noGrp="1" noChangeAspect="1"/>
          </p:cNvSpPr>
          <p:nvPr>
            <p:ph type="pic" sz="quarter" idx="54" hasCustomPrompt="1"/>
            <p:custDataLst>
              <p:tags r:id="rId11"/>
            </p:custDataLst>
          </p:nvPr>
        </p:nvSpPr>
        <p:spPr>
          <a:xfrm>
            <a:off x="6618953" y="1786174"/>
            <a:ext cx="2270496" cy="2270496"/>
          </a:xfrm>
          <a:prstGeom prst="ellipse">
            <a:avLst/>
          </a:prstGeom>
        </p:spPr>
        <p:txBody>
          <a:bodyPr>
            <a:normAutofit/>
          </a:bodyPr>
          <a:lstStyle>
            <a:lvl1pPr marL="0" indent="0">
              <a:buNone/>
              <a:defRPr sz="1100" baseline="0"/>
            </a:lvl1pPr>
          </a:lstStyle>
          <a:p>
            <a:r>
              <a:rPr lang="en-US"/>
              <a:t>Insert Attorney Photo here</a:t>
            </a:r>
          </a:p>
        </p:txBody>
      </p:sp>
      <p:sp>
        <p:nvSpPr>
          <p:cNvPr id="3" name="Text Placeholder 14">
            <a:extLst>
              <a:ext uri="{FF2B5EF4-FFF2-40B4-BE49-F238E27FC236}">
                <a16:creationId xmlns:a16="http://schemas.microsoft.com/office/drawing/2014/main" id="{C95F648F-4E96-B528-E03A-380F8661F176}"/>
              </a:ext>
            </a:extLst>
          </p:cNvPr>
          <p:cNvSpPr>
            <a:spLocks noGrp="1"/>
          </p:cNvSpPr>
          <p:nvPr>
            <p:ph type="body" sz="quarter" idx="55" hasCustomPrompt="1"/>
            <p:custDataLst>
              <p:tags r:id="rId12"/>
            </p:custDataLst>
          </p:nvPr>
        </p:nvSpPr>
        <p:spPr>
          <a:xfrm>
            <a:off x="824036" y="4154967"/>
            <a:ext cx="2946190" cy="363174"/>
          </a:xfrm>
          <a:prstGeom prst="rect">
            <a:avLst/>
          </a:prstGeom>
        </p:spPr>
        <p:txBody>
          <a:bodyPr wrap="square" lIns="0" tIns="0" rIns="0" bIns="0" anchor="ctr" anchorCtr="0">
            <a:noAutofit/>
          </a:bodyPr>
          <a:lstStyle>
            <a:lvl1pPr marL="0" indent="0">
              <a:buNone/>
              <a:defRPr sz="2000" b="1" baseline="0">
                <a:solidFill>
                  <a:schemeClr val="tx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Attorney Name</a:t>
            </a:r>
          </a:p>
        </p:txBody>
      </p:sp>
      <p:sp>
        <p:nvSpPr>
          <p:cNvPr id="4" name="Text Placeholder 14">
            <a:extLst>
              <a:ext uri="{FF2B5EF4-FFF2-40B4-BE49-F238E27FC236}">
                <a16:creationId xmlns:a16="http://schemas.microsoft.com/office/drawing/2014/main" id="{3E95D8A3-CB7A-4EFD-8AC0-23A2F11B0487}"/>
              </a:ext>
            </a:extLst>
          </p:cNvPr>
          <p:cNvSpPr>
            <a:spLocks noGrp="1"/>
          </p:cNvSpPr>
          <p:nvPr>
            <p:ph type="body" sz="quarter" idx="56" hasCustomPrompt="1"/>
            <p:custDataLst>
              <p:tags r:id="rId13"/>
            </p:custDataLst>
          </p:nvPr>
        </p:nvSpPr>
        <p:spPr>
          <a:xfrm>
            <a:off x="819206" y="4641236"/>
            <a:ext cx="2951020" cy="372422"/>
          </a:xfrm>
          <a:prstGeom prst="rect">
            <a:avLst/>
          </a:prstGeom>
        </p:spPr>
        <p:txBody>
          <a:bodyPr wrap="square" lIns="0" tIns="0" rIns="0" bIns="0">
            <a:noAutofit/>
          </a:bodyPr>
          <a:lstStyle>
            <a:lvl1pPr marL="0" indent="0">
              <a:lnSpc>
                <a:spcPct val="150000"/>
              </a:lnSpc>
              <a:spcBef>
                <a:spcPct val="0"/>
              </a:spcBef>
              <a:buNone/>
              <a:defRPr sz="1600" b="1" baseline="0">
                <a:solidFill>
                  <a:srgbClr val="393939"/>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Partner, City </a:t>
            </a:r>
          </a:p>
        </p:txBody>
      </p:sp>
      <p:sp>
        <p:nvSpPr>
          <p:cNvPr id="5" name="Text Placeholder 14">
            <a:extLst>
              <a:ext uri="{FF2B5EF4-FFF2-40B4-BE49-F238E27FC236}">
                <a16:creationId xmlns:a16="http://schemas.microsoft.com/office/drawing/2014/main" id="{38BE91C9-B007-B22B-F841-F7DF40BE60E1}"/>
              </a:ext>
            </a:extLst>
          </p:cNvPr>
          <p:cNvSpPr>
            <a:spLocks noGrp="1"/>
          </p:cNvSpPr>
          <p:nvPr>
            <p:ph type="body" sz="quarter" idx="57" hasCustomPrompt="1"/>
            <p:custDataLst>
              <p:tags r:id="rId14"/>
            </p:custDataLst>
          </p:nvPr>
        </p:nvSpPr>
        <p:spPr>
          <a:xfrm>
            <a:off x="850933" y="5136753"/>
            <a:ext cx="2951019" cy="625564"/>
          </a:xfrm>
          <a:prstGeom prst="rect">
            <a:avLst/>
          </a:prstGeom>
        </p:spPr>
        <p:txBody>
          <a:bodyPr wrap="square" lIns="0" tIns="0" rIns="0" bIns="0">
            <a:noAutofit/>
          </a:bodyPr>
          <a:lstStyle>
            <a:lvl1pPr marL="0" indent="0">
              <a:lnSpc>
                <a:spcPct val="150000"/>
              </a:lnSpc>
              <a:spcBef>
                <a:spcPct val="0"/>
              </a:spcBef>
              <a:buNone/>
              <a:defRPr sz="1400" b="0" baseline="0">
                <a:solidFill>
                  <a:srgbClr val="393939"/>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err="1"/>
              <a:t>email@dwt.com</a:t>
            </a:r>
            <a:br>
              <a:rPr lang="en-US" err="1"/>
            </a:br>
            <a:r>
              <a:rPr lang="en-US" err="1"/>
              <a:t>P: 123.456.7890</a:t>
            </a:r>
          </a:p>
        </p:txBody>
      </p:sp>
    </p:spTree>
    <p:extLst>
      <p:ext uri="{BB962C8B-B14F-4D97-AF65-F5344CB8AC3E}">
        <p14:creationId xmlns:p14="http://schemas.microsoft.com/office/powerpoint/2010/main" val="2253908304"/>
      </p:ext>
    </p:extLst>
  </p:cSld>
  <p:clrMapOvr>
    <a:masterClrMapping/>
  </p:clrMapOvr>
  <p:transition>
    <p:fade/>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name="OneThird_TwoThird_columns">
    <p:spTree>
      <p:nvGrpSpPr>
        <p:cNvPr id="1" name=""/>
        <p:cNvGrpSpPr/>
        <p:nvPr>
          <p:custDataLst>
            <p:tags r:id="rId1"/>
          </p:custDataLst>
        </p:nvPr>
      </p:nvGrpSpPr>
      <p:grpSpPr>
        <a:xfrm>
          <a:off x="0" y="0"/>
          <a:ext cx="0" cy="0"/>
        </a:xfrm>
      </p:grpSpPr>
      <p:pic>
        <p:nvPicPr>
          <p:cNvPr id="11" name="Picture 10">
            <a:extLst>
              <a:ext uri="{FF2B5EF4-FFF2-40B4-BE49-F238E27FC236}">
                <a16:creationId xmlns:a16="http://schemas.microsoft.com/office/drawing/2014/main" id="{196AEB91-887D-4E4F-B730-9A1C59794C68}"/>
              </a:ext>
            </a:extLst>
          </p:cNvPr>
          <p:cNvPicPr>
            <a:picLocks noChangeAspect="1"/>
          </p:cNvPicPr>
          <p:nvPr>
            <p:custDataLst>
              <p:tags r:id="rId3"/>
            </p:custDataLst>
          </p:nvPr>
        </p:nvPicPr>
        <p:blipFill>
          <a:blip r:embed="rId2"/>
          <a:stretch>
            <a:fillRect/>
          </a:stretch>
        </p:blipFill>
        <p:spPr>
          <a:xfrm>
            <a:off x="7608541" y="86306"/>
            <a:ext cx="4583459" cy="1133674"/>
          </a:xfrm>
          <a:prstGeom prst="rect">
            <a:avLst/>
          </a:prstGeom>
        </p:spPr>
      </p:pic>
      <p:sp>
        <p:nvSpPr>
          <p:cNvPr id="6" name="Title Placeholder 1">
            <a:extLst>
              <a:ext uri="{FF2B5EF4-FFF2-40B4-BE49-F238E27FC236}">
                <a16:creationId xmlns:a16="http://schemas.microsoft.com/office/drawing/2014/main" id="{1B3BEBE4-25F5-C94E-8372-242F3F74DD19}"/>
              </a:ext>
            </a:extLst>
          </p:cNvPr>
          <p:cNvSpPr>
            <a:spLocks noGrp="1"/>
          </p:cNvSpPr>
          <p:nvPr>
            <p:ph type="title" hasCustomPrompt="1"/>
            <p:custDataLst>
              <p:tags r:id="rId4"/>
            </p:custDataLst>
          </p:nvPr>
        </p:nvSpPr>
        <p:spPr>
          <a:xfrm>
            <a:off x="596899" y="653143"/>
            <a:ext cx="3279775" cy="1149532"/>
          </a:xfrm>
          <a:prstGeom prst="rect">
            <a:avLst/>
          </a:prstGeom>
        </p:spPr>
        <p:txBody>
          <a:bodyPr vert="horz" lIns="0" tIns="0" rIns="0" bIns="0" rtlCol="0" anchor="t" anchorCtr="0">
            <a:noAutofit/>
          </a:bodyPr>
          <a:lstStyle>
            <a:lvl1pPr>
              <a:lnSpc>
                <a:spcPct val="100000"/>
              </a:lnSpc>
              <a:defRPr sz="3600" b="1" baseline="0">
                <a:solidFill>
                  <a:srgbClr val="373B3E"/>
                </a:solidFill>
              </a:defRPr>
            </a:lvl1pPr>
          </a:lstStyle>
          <a:p>
            <a:r>
              <a:rPr lang="en-US"/>
              <a:t>Type Slide Title Here</a:t>
            </a:r>
          </a:p>
        </p:txBody>
      </p:sp>
      <p:sp>
        <p:nvSpPr>
          <p:cNvPr id="7" name="Content Placeholder 3">
            <a:extLst>
              <a:ext uri="{FF2B5EF4-FFF2-40B4-BE49-F238E27FC236}">
                <a16:creationId xmlns:a16="http://schemas.microsoft.com/office/drawing/2014/main" id="{47C02270-36C5-A54B-94DA-5796B7FF60DF}"/>
              </a:ext>
            </a:extLst>
          </p:cNvPr>
          <p:cNvSpPr>
            <a:spLocks noGrp="1"/>
          </p:cNvSpPr>
          <p:nvPr>
            <p:ph sz="quarter" idx="21" hasCustomPrompt="1"/>
            <p:custDataLst>
              <p:tags r:id="rId5"/>
            </p:custDataLst>
          </p:nvPr>
        </p:nvSpPr>
        <p:spPr>
          <a:xfrm>
            <a:off x="596900" y="2443698"/>
            <a:ext cx="3279775" cy="1787380"/>
          </a:xfrm>
          <a:prstGeom prst="rect">
            <a:avLst/>
          </a:prstGeom>
        </p:spPr>
        <p:txBody>
          <a:bodyPr lIns="0" tIns="0" rIns="0" bIns="0"/>
          <a:lstStyle>
            <a:lvl1pPr marL="0" indent="0">
              <a:lnSpc>
                <a:spcPct val="120000"/>
              </a:lnSpc>
              <a:buNone/>
              <a:defRPr sz="2400">
                <a:solidFill>
                  <a:schemeClr val="tx2"/>
                </a:solidFill>
              </a:defRPr>
            </a:lvl1pPr>
          </a:lstStyle>
          <a:p>
            <a:pPr lvl="0"/>
            <a:r>
              <a:rPr lang="en-US"/>
              <a:t>Insert subtitle here, it can go to two or three lines</a:t>
            </a:r>
          </a:p>
        </p:txBody>
      </p:sp>
      <p:sp>
        <p:nvSpPr>
          <p:cNvPr id="8" name="Content Placeholder 2">
            <a:extLst>
              <a:ext uri="{FF2B5EF4-FFF2-40B4-BE49-F238E27FC236}">
                <a16:creationId xmlns:a16="http://schemas.microsoft.com/office/drawing/2014/main" id="{BFCDFB11-11BC-9B40-8657-35C045FC4EA8}"/>
              </a:ext>
            </a:extLst>
          </p:cNvPr>
          <p:cNvSpPr>
            <a:spLocks noGrp="1"/>
          </p:cNvSpPr>
          <p:nvPr>
            <p:ph idx="23" hasCustomPrompt="1"/>
            <p:custDataLst>
              <p:tags r:id="rId6"/>
            </p:custDataLst>
          </p:nvPr>
        </p:nvSpPr>
        <p:spPr>
          <a:xfrm>
            <a:off x="4643960" y="2443697"/>
            <a:ext cx="6992983" cy="3437339"/>
          </a:xfrm>
          <a:prstGeom prst="rect">
            <a:avLst/>
          </a:prstGeom>
        </p:spPr>
        <p:txBody>
          <a:bodyPr lIns="0" tIns="0" rIns="0" bIns="0"/>
          <a:lstStyle>
            <a:lvl1pPr marL="0" indent="0">
              <a:lnSpc>
                <a:spcPct val="120000"/>
              </a:lnSpc>
              <a:buClr>
                <a:schemeClr val="accent1"/>
              </a:buClr>
              <a:buFont typeface="Wingdings" charset="2"/>
              <a:buNone/>
              <a:defRPr sz="2400">
                <a:solidFill>
                  <a:srgbClr val="393939"/>
                </a:solidFill>
              </a:defRPr>
            </a:lvl1pPr>
            <a:lvl2pPr marL="685800" indent="-228600">
              <a:lnSpc>
                <a:spcPct val="120000"/>
              </a:lnSpc>
              <a:buClr>
                <a:schemeClr val="accent1"/>
              </a:buClr>
              <a:buFont typeface="Wingdings" charset="2"/>
              <a:buChar char="§"/>
              <a:defRPr sz="2000">
                <a:solidFill>
                  <a:srgbClr val="393939"/>
                </a:solidFill>
              </a:defRPr>
            </a:lvl2pPr>
            <a:lvl3pPr marL="1143000" indent="-228600">
              <a:lnSpc>
                <a:spcPct val="120000"/>
              </a:lnSpc>
              <a:buClr>
                <a:schemeClr val="accent1"/>
              </a:buClr>
              <a:buFont typeface="Wingdings" charset="2"/>
              <a:buChar char="§"/>
              <a:defRPr sz="1800">
                <a:solidFill>
                  <a:srgbClr val="393939"/>
                </a:solidFill>
              </a:defRPr>
            </a:lvl3pPr>
            <a:lvl4pPr marL="1600200" indent="-228600">
              <a:lnSpc>
                <a:spcPct val="120000"/>
              </a:lnSpc>
              <a:buClr>
                <a:schemeClr val="accent1"/>
              </a:buClr>
              <a:buFont typeface="Wingdings" charset="2"/>
              <a:buChar char="§"/>
              <a:defRPr sz="1600">
                <a:solidFill>
                  <a:srgbClr val="393939"/>
                </a:solidFill>
              </a:defRPr>
            </a:lvl4pPr>
            <a:lvl5pPr marL="2057400" indent="-228600">
              <a:lnSpc>
                <a:spcPct val="120000"/>
              </a:lnSpc>
              <a:buClr>
                <a:schemeClr val="accent1"/>
              </a:buClr>
              <a:buFont typeface="Wingdings" charset="2"/>
              <a:buChar char="§"/>
              <a:defRPr sz="1600">
                <a:solidFill>
                  <a:srgbClr val="393939"/>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Bildplatzhalter 2">
            <a:extLst>
              <a:ext uri="{FF2B5EF4-FFF2-40B4-BE49-F238E27FC236}">
                <a16:creationId xmlns:a16="http://schemas.microsoft.com/office/drawing/2014/main" id="{5A84FCD3-D43B-1C40-9432-53C7C9618F9E}"/>
              </a:ext>
            </a:extLst>
          </p:cNvPr>
          <p:cNvSpPr>
            <a:spLocks noGrp="1"/>
          </p:cNvSpPr>
          <p:nvPr>
            <p:ph type="pic" sz="quarter" idx="14" hasCustomPrompt="1"/>
            <p:custDataLst>
              <p:tags r:id="rId7"/>
            </p:custDataLst>
          </p:nvPr>
        </p:nvSpPr>
        <p:spPr>
          <a:xfrm>
            <a:off x="4643960" y="653143"/>
            <a:ext cx="6992984" cy="1560668"/>
          </a:xfrm>
          <a:prstGeom prst="rect">
            <a:avLst/>
          </a:prstGeom>
        </p:spPr>
        <p:txBody>
          <a:bodyPr/>
          <a:lstStyle>
            <a:lvl1pPr>
              <a:defRPr/>
            </a:lvl1pPr>
          </a:lstStyle>
          <a:p>
            <a:r>
              <a:rPr lang="en-US"/>
              <a:t>Insert a picture (optional)</a:t>
            </a:r>
          </a:p>
        </p:txBody>
      </p:sp>
    </p:spTree>
    <p:extLst>
      <p:ext uri="{BB962C8B-B14F-4D97-AF65-F5344CB8AC3E}">
        <p14:creationId xmlns:p14="http://schemas.microsoft.com/office/powerpoint/2010/main" val="1054917946"/>
      </p:ext>
    </p:extLst>
  </p:cSld>
  <p:clrMapOvr>
    <a:masterClrMapping/>
  </p:clrMapOvr>
  <p:transition>
    <p:fade/>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name="3_Presenter_Bio">
    <p:spTree>
      <p:nvGrpSpPr>
        <p:cNvPr id="1" name=""/>
        <p:cNvGrpSpPr/>
        <p:nvPr>
          <p:custDataLst>
            <p:tags r:id="rId1"/>
          </p:custDataLst>
        </p:nvPr>
      </p:nvGrpSpPr>
      <p:grpSpPr>
        <a:xfrm>
          <a:off x="0" y="0"/>
          <a:ext cx="0" cy="0"/>
        </a:xfrm>
      </p:grpSpPr>
      <p:sp>
        <p:nvSpPr>
          <p:cNvPr id="8" name="Text Placeholder 19">
            <a:extLst>
              <a:ext uri="{FF2B5EF4-FFF2-40B4-BE49-F238E27FC236}">
                <a16:creationId xmlns:a16="http://schemas.microsoft.com/office/drawing/2014/main" id="{F43029E9-8FE8-A447-855E-466DB250BED7}"/>
              </a:ext>
            </a:extLst>
          </p:cNvPr>
          <p:cNvSpPr>
            <a:spLocks noGrp="1"/>
          </p:cNvSpPr>
          <p:nvPr>
            <p:ph type="body" sz="quarter" idx="36" hasCustomPrompt="1"/>
            <p:custDataLst>
              <p:tags r:id="rId2"/>
            </p:custDataLst>
          </p:nvPr>
        </p:nvSpPr>
        <p:spPr>
          <a:xfrm>
            <a:off x="3786555" y="1770689"/>
            <a:ext cx="7775182" cy="3779325"/>
          </a:xfrm>
          <a:prstGeom prst="rect">
            <a:avLst/>
          </a:prstGeom>
        </p:spPr>
        <p:txBody>
          <a:bodyPr lIns="0" tIns="0" rIns="0" bIns="0" numCol="1" spcCol="274320">
            <a:noAutofit/>
          </a:bodyPr>
          <a:lstStyle>
            <a:lvl1pPr marL="0" marR="0" indent="0" algn="l" defTabSz="1005840" rtl="0" eaLnBrk="1" fontAlgn="auto" latinLnBrk="0" hangingPunct="1">
              <a:lnSpc>
                <a:spcPct val="150000"/>
              </a:lnSpc>
              <a:spcBef>
                <a:spcPts val="1100"/>
              </a:spcBef>
              <a:spcAft>
                <a:spcPct val="0"/>
              </a:spcAft>
              <a:buClrTx/>
              <a:buSzTx/>
              <a:buFont typeface="Arial" panose="020b0604020202020204" pitchFamily="34" charset="0"/>
              <a:buNone/>
              <a:defRPr lang="en-US" sz="2000" b="0" i="0" baseline="0">
                <a:solidFill>
                  <a:srgbClr val="393939"/>
                </a:solidFill>
                <a:effectLst/>
              </a:defRPr>
            </a:lvl1pPr>
            <a:lvl2pPr>
              <a:defRPr sz="1100"/>
            </a:lvl2pPr>
            <a:lvl3pPr>
              <a:defRPr sz="1100"/>
            </a:lvl3pPr>
            <a:lvl4pPr>
              <a:defRPr sz="1100"/>
            </a:lvl4pPr>
            <a:lvl5pPr>
              <a:defRPr sz="1100"/>
            </a:lvl5pPr>
          </a:lstStyle>
          <a:p>
            <a:pPr marL="0" marR="0" lvl="0" indent="0" algn="l" defTabSz="1005840" rtl="0" eaLnBrk="1" fontAlgn="auto" latinLnBrk="0" hangingPunct="1">
              <a:lnSpc>
                <a:spcPct val="150000"/>
              </a:lnSpc>
              <a:spcBef>
                <a:spcPts val="1100"/>
              </a:spcBef>
              <a:spcAft>
                <a:spcPct val="0"/>
              </a:spcAft>
              <a:buClrTx/>
              <a:buSzTx/>
              <a:buFont typeface="Arial" panose="020b0604020202020204" pitchFamily="34" charset="0"/>
              <a:buNone/>
              <a:defRPr/>
            </a:pPr>
            <a:r>
              <a:rPr lang="en-US"/>
              <a:t>Limit to 3 bullets or a short paragraph.</a:t>
            </a:r>
          </a:p>
        </p:txBody>
      </p:sp>
      <p:sp>
        <p:nvSpPr>
          <p:cNvPr id="9" name="Picture Placeholder 6">
            <a:extLst>
              <a:ext uri="{FF2B5EF4-FFF2-40B4-BE49-F238E27FC236}">
                <a16:creationId xmlns:a16="http://schemas.microsoft.com/office/drawing/2014/main" id="{D6FD3375-6952-F04E-B8CC-53ABC7B3A2B0}"/>
              </a:ext>
            </a:extLst>
          </p:cNvPr>
          <p:cNvSpPr>
            <a:spLocks noGrp="1" noChangeAspect="1"/>
          </p:cNvSpPr>
          <p:nvPr>
            <p:ph type="pic" sz="quarter" idx="41" hasCustomPrompt="1"/>
            <p:custDataLst>
              <p:tags r:id="rId3"/>
            </p:custDataLst>
          </p:nvPr>
        </p:nvSpPr>
        <p:spPr>
          <a:xfrm>
            <a:off x="640708" y="1770689"/>
            <a:ext cx="1652356" cy="1645920"/>
          </a:xfrm>
          <a:prstGeom prst="ellipse">
            <a:avLst/>
          </a:prstGeom>
        </p:spPr>
        <p:txBody>
          <a:bodyPr>
            <a:normAutofit/>
          </a:bodyPr>
          <a:lstStyle>
            <a:lvl1pPr marL="0" indent="0">
              <a:buNone/>
              <a:defRPr sz="1100" baseline="0"/>
            </a:lvl1pPr>
          </a:lstStyle>
          <a:p>
            <a:r>
              <a:rPr lang="en-US"/>
              <a:t>Insert Attorney Photo here</a:t>
            </a:r>
          </a:p>
        </p:txBody>
      </p:sp>
      <p:sp>
        <p:nvSpPr>
          <p:cNvPr id="10" name="Title Placeholder 1">
            <a:extLst>
              <a:ext uri="{FF2B5EF4-FFF2-40B4-BE49-F238E27FC236}">
                <a16:creationId xmlns:a16="http://schemas.microsoft.com/office/drawing/2014/main" id="{4F56DD6D-D702-5F48-A65E-CFE61C291ACF}"/>
              </a:ext>
            </a:extLst>
          </p:cNvPr>
          <p:cNvSpPr>
            <a:spLocks noGrp="1"/>
          </p:cNvSpPr>
          <p:nvPr>
            <p:ph type="title" hasCustomPrompt="1"/>
            <p:custDataLst>
              <p:tags r:id="rId4"/>
            </p:custDataLst>
          </p:nvPr>
        </p:nvSpPr>
        <p:spPr>
          <a:xfrm>
            <a:off x="640709" y="653143"/>
            <a:ext cx="6754004" cy="709370"/>
          </a:xfrm>
          <a:prstGeom prst="rect">
            <a:avLst/>
          </a:prstGeom>
        </p:spPr>
        <p:txBody>
          <a:bodyPr vert="horz" lIns="0" tIns="0" rIns="0" bIns="0" rtlCol="0" anchor="ctr" anchorCtr="0">
            <a:noAutofit/>
          </a:bodyPr>
          <a:lstStyle>
            <a:lvl1pPr>
              <a:lnSpc>
                <a:spcPct val="100000"/>
              </a:lnSpc>
              <a:defRPr sz="3600" b="1" baseline="0">
                <a:solidFill>
                  <a:srgbClr val="373B3E"/>
                </a:solidFill>
              </a:defRPr>
            </a:lvl1pPr>
          </a:lstStyle>
          <a:p>
            <a:r>
              <a:rPr lang="en-US"/>
              <a:t>Type Slide Title Here</a:t>
            </a:r>
          </a:p>
        </p:txBody>
      </p:sp>
      <p:sp>
        <p:nvSpPr>
          <p:cNvPr id="11" name="Text Placeholder 14">
            <a:extLst>
              <a:ext uri="{FF2B5EF4-FFF2-40B4-BE49-F238E27FC236}">
                <a16:creationId xmlns:a16="http://schemas.microsoft.com/office/drawing/2014/main" id="{D0DCE798-0A55-7244-9EF5-BA4C288FB3C3}"/>
              </a:ext>
            </a:extLst>
          </p:cNvPr>
          <p:cNvSpPr>
            <a:spLocks noGrp="1"/>
          </p:cNvSpPr>
          <p:nvPr>
            <p:ph type="body" sz="quarter" idx="42" hasCustomPrompt="1"/>
            <p:custDataLst>
              <p:tags r:id="rId5"/>
            </p:custDataLst>
          </p:nvPr>
        </p:nvSpPr>
        <p:spPr>
          <a:xfrm>
            <a:off x="640708" y="3715062"/>
            <a:ext cx="2616298" cy="363174"/>
          </a:xfrm>
          <a:prstGeom prst="rect">
            <a:avLst/>
          </a:prstGeom>
        </p:spPr>
        <p:txBody>
          <a:bodyPr wrap="square" lIns="0" tIns="0" rIns="0" bIns="0" anchor="ctr" anchorCtr="0">
            <a:noAutofit/>
          </a:bodyPr>
          <a:lstStyle>
            <a:lvl1pPr marL="0" indent="0">
              <a:buNone/>
              <a:defRPr sz="2400" b="1" baseline="0">
                <a:solidFill>
                  <a:schemeClr val="tx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Attorney Name</a:t>
            </a:r>
          </a:p>
        </p:txBody>
      </p:sp>
      <p:sp>
        <p:nvSpPr>
          <p:cNvPr id="12" name="Text Placeholder 14">
            <a:extLst>
              <a:ext uri="{FF2B5EF4-FFF2-40B4-BE49-F238E27FC236}">
                <a16:creationId xmlns:a16="http://schemas.microsoft.com/office/drawing/2014/main" id="{32927952-CC09-024C-93BA-E3EA34CEFD2B}"/>
              </a:ext>
            </a:extLst>
          </p:cNvPr>
          <p:cNvSpPr>
            <a:spLocks noGrp="1"/>
          </p:cNvSpPr>
          <p:nvPr>
            <p:ph type="body" sz="quarter" idx="43" hasCustomPrompt="1"/>
            <p:custDataLst>
              <p:tags r:id="rId6"/>
            </p:custDataLst>
          </p:nvPr>
        </p:nvSpPr>
        <p:spPr>
          <a:xfrm>
            <a:off x="640708" y="4805170"/>
            <a:ext cx="2616298" cy="744844"/>
          </a:xfrm>
          <a:prstGeom prst="rect">
            <a:avLst/>
          </a:prstGeom>
        </p:spPr>
        <p:txBody>
          <a:bodyPr wrap="square" lIns="0" tIns="0" rIns="0" bIns="0">
            <a:noAutofit/>
          </a:bodyPr>
          <a:lstStyle>
            <a:lvl1pPr marL="0" indent="0">
              <a:lnSpc>
                <a:spcPct val="150000"/>
              </a:lnSpc>
              <a:spcBef>
                <a:spcPct val="0"/>
              </a:spcBef>
              <a:buNone/>
              <a:defRPr sz="1400" b="0" baseline="0">
                <a:solidFill>
                  <a:srgbClr val="393939"/>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err="1"/>
              <a:t>email@dwt.com</a:t>
            </a:r>
            <a:br>
              <a:rPr lang="en-US" err="1"/>
            </a:br>
            <a:r>
              <a:rPr lang="en-US" err="1"/>
              <a:t>P: 123.456.7890</a:t>
            </a:r>
          </a:p>
        </p:txBody>
      </p:sp>
      <p:sp>
        <p:nvSpPr>
          <p:cNvPr id="13" name="Text Placeholder 14">
            <a:extLst>
              <a:ext uri="{FF2B5EF4-FFF2-40B4-BE49-F238E27FC236}">
                <a16:creationId xmlns:a16="http://schemas.microsoft.com/office/drawing/2014/main" id="{D87D1139-C95A-6E4E-BC42-C821AA4902CF}"/>
              </a:ext>
            </a:extLst>
          </p:cNvPr>
          <p:cNvSpPr>
            <a:spLocks noGrp="1"/>
          </p:cNvSpPr>
          <p:nvPr>
            <p:ph type="body" sz="quarter" idx="44" hasCustomPrompt="1"/>
            <p:custDataLst>
              <p:tags r:id="rId7"/>
            </p:custDataLst>
          </p:nvPr>
        </p:nvSpPr>
        <p:spPr>
          <a:xfrm>
            <a:off x="640708" y="4143543"/>
            <a:ext cx="2616298" cy="372422"/>
          </a:xfrm>
          <a:prstGeom prst="rect">
            <a:avLst/>
          </a:prstGeom>
        </p:spPr>
        <p:txBody>
          <a:bodyPr wrap="square" lIns="0" tIns="0" rIns="0" bIns="0">
            <a:noAutofit/>
          </a:bodyPr>
          <a:lstStyle>
            <a:lvl1pPr marL="0" indent="0">
              <a:lnSpc>
                <a:spcPct val="150000"/>
              </a:lnSpc>
              <a:spcBef>
                <a:spcPct val="0"/>
              </a:spcBef>
              <a:buNone/>
              <a:defRPr sz="1600" b="1" baseline="0">
                <a:solidFill>
                  <a:srgbClr val="393939"/>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Partner, City </a:t>
            </a:r>
          </a:p>
        </p:txBody>
      </p:sp>
      <p:pic>
        <p:nvPicPr>
          <p:cNvPr id="15" name="Picture 14">
            <a:extLst>
              <a:ext uri="{FF2B5EF4-FFF2-40B4-BE49-F238E27FC236}">
                <a16:creationId xmlns:a16="http://schemas.microsoft.com/office/drawing/2014/main" id="{DEAC8A5E-4C81-9C49-BFF8-8AFF382969B7}"/>
              </a:ext>
            </a:extLst>
          </p:cNvPr>
          <p:cNvPicPr>
            <a:picLocks noChangeAspect="1"/>
          </p:cNvPicPr>
          <p:nvPr>
            <p:custDataLst>
              <p:tags r:id="rId9"/>
            </p:custDataLst>
          </p:nvPr>
        </p:nvPicPr>
        <p:blipFill>
          <a:blip r:embed="rId8"/>
          <a:stretch>
            <a:fillRect/>
          </a:stretch>
        </p:blipFill>
        <p:spPr>
          <a:xfrm>
            <a:off x="7608541" y="86306"/>
            <a:ext cx="4583459" cy="1133674"/>
          </a:xfrm>
          <a:prstGeom prst="rect">
            <a:avLst/>
          </a:prstGeom>
        </p:spPr>
      </p:pic>
      <p:pic>
        <p:nvPicPr>
          <p:cNvPr id="14" name="Picture 13">
            <a:extLst>
              <a:ext uri="{FF2B5EF4-FFF2-40B4-BE49-F238E27FC236}">
                <a16:creationId xmlns:a16="http://schemas.microsoft.com/office/drawing/2014/main" id="{DEAC8A5E-4C81-9C49-BFF8-8AFF382969B7}"/>
              </a:ext>
            </a:extLst>
          </p:cNvPr>
          <p:cNvPicPr>
            <a:picLocks noChangeAspect="1"/>
          </p:cNvPicPr>
          <p:nvPr userDrawn="1">
            <p:custDataLst>
              <p:tags r:id="rId10"/>
            </p:custDataLst>
          </p:nvPr>
        </p:nvPicPr>
        <p:blipFill>
          <a:blip r:embed="rId8"/>
          <a:stretch>
            <a:fillRect/>
          </a:stretch>
        </p:blipFill>
        <p:spPr>
          <a:xfrm>
            <a:off x="7608541" y="86306"/>
            <a:ext cx="4583459" cy="1133674"/>
          </a:xfrm>
          <a:prstGeom prst="rect">
            <a:avLst/>
          </a:prstGeom>
        </p:spPr>
      </p:pic>
    </p:spTree>
    <p:extLst>
      <p:ext uri="{BB962C8B-B14F-4D97-AF65-F5344CB8AC3E}">
        <p14:creationId xmlns:p14="http://schemas.microsoft.com/office/powerpoint/2010/main" val="276553123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fade">
                                      <p:cBhvr>
                                        <p:cTn id="11" dur="500"/>
                                        <p:tgtEl>
                                          <p:spTgt spid="8">
                                            <p:txEl>
                                              <p:pRg st="0" end="0"/>
                                            </p:txEl>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3">
                                            <p:txEl>
                                              <p:pRg st="0" end="0"/>
                                            </p:txEl>
                                          </p:spTgt>
                                        </p:tgtEl>
                                        <p:attrNameLst>
                                          <p:attrName>style.visibility</p:attrName>
                                        </p:attrNameLst>
                                      </p:cBhvr>
                                      <p:to>
                                        <p:strVal val="visible"/>
                                      </p:to>
                                    </p:set>
                                    <p:animEffect transition="in" filter="fade">
                                      <p:cBhvr>
                                        <p:cTn id="17" dur="500"/>
                                        <p:tgtEl>
                                          <p:spTgt spid="13">
                                            <p:txEl>
                                              <p:pRg st="0" end="0"/>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2">
                                            <p:txEl>
                                              <p:pRg st="0" end="0"/>
                                            </p:txEl>
                                          </p:spTgt>
                                        </p:tgtEl>
                                        <p:attrNameLst>
                                          <p:attrName>style.visibility</p:attrName>
                                        </p:attrNameLst>
                                      </p:cBhvr>
                                      <p:to>
                                        <p:strVal val="visible"/>
                                      </p:to>
                                    </p:set>
                                    <p:animEffect transition="in" filter="fade">
                                      <p:cBhvr>
                                        <p:cTn id="20"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10" presetClass="entr" presetSubtype="0"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9" grpId="0"/>
      <p:bldP spid="11" grpId="0" build="p">
        <p:tmplLst>
          <p:tmpl lvl="1">
            <p:tnLst>
              <p:par>
                <p:cTn presetID="10" presetClass="entr" presetSubtype="0" fill="hold" nodeType="with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12" grpId="0" build="p">
        <p:tmplLst>
          <p:tmpl lvl="1">
            <p:tnLst>
              <p:par>
                <p:cTn presetID="10"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13" grpId="0" build="p">
        <p:tmplLst>
          <p:tmpl lvl="1">
            <p:tnLst>
              <p:par>
                <p:cTn presetID="10" presetClass="entr" presetSubtype="0" fill="hold" nodeType="with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Lst>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slideLayout" Target="../slideLayouts/slideLayout12.xml" /><Relationship Id="rId13" Type="http://schemas.openxmlformats.org/officeDocument/2006/relationships/slideLayout" Target="../slideLayouts/slideLayout13.xml" /><Relationship Id="rId14" Type="http://schemas.openxmlformats.org/officeDocument/2006/relationships/slideLayout" Target="../slideLayouts/slideLayout14.xml" /><Relationship Id="rId15" Type="http://schemas.openxmlformats.org/officeDocument/2006/relationships/slideLayout" Target="../slideLayouts/slideLayout15.xml" /><Relationship Id="rId16" Type="http://schemas.openxmlformats.org/officeDocument/2006/relationships/slideLayout" Target="../slideLayouts/slideLayout16.xml" /><Relationship Id="rId17" Type="http://schemas.openxmlformats.org/officeDocument/2006/relationships/slideLayout" Target="../slideLayouts/slideLayout17.xml" /><Relationship Id="rId18" Type="http://schemas.openxmlformats.org/officeDocument/2006/relationships/slideLayout" Target="../slideLayouts/slideLayout18.xml" /><Relationship Id="rId19" Type="http://schemas.openxmlformats.org/officeDocument/2006/relationships/slideLayout" Target="../slideLayouts/slideLayout19.xml" /><Relationship Id="rId2" Type="http://schemas.openxmlformats.org/officeDocument/2006/relationships/slideLayout" Target="../slideLayouts/slideLayout2.xml" /><Relationship Id="rId20" Type="http://schemas.openxmlformats.org/officeDocument/2006/relationships/slideLayout" Target="../slideLayouts/slideLayout20.xml" /><Relationship Id="rId21" Type="http://schemas.openxmlformats.org/officeDocument/2006/relationships/slideLayout" Target="../slideLayouts/slideLayout21.xml" /><Relationship Id="rId22" Type="http://schemas.openxmlformats.org/officeDocument/2006/relationships/slideLayout" Target="../slideLayouts/slideLayout22.xml" /><Relationship Id="rId23" Type="http://schemas.openxmlformats.org/officeDocument/2006/relationships/slideLayout" Target="../slideLayouts/slideLayout23.xml" /><Relationship Id="rId24" Type="http://schemas.openxmlformats.org/officeDocument/2006/relationships/slideLayout" Target="../slideLayouts/slideLayout24.xml" /><Relationship Id="rId25" Type="http://schemas.openxmlformats.org/officeDocument/2006/relationships/slideLayout" Target="../slideLayouts/slideLayout25.xml" /><Relationship Id="rId26" Type="http://schemas.openxmlformats.org/officeDocument/2006/relationships/slideLayout" Target="../slideLayouts/slideLayout26.xml" /><Relationship Id="rId27" Type="http://schemas.openxmlformats.org/officeDocument/2006/relationships/slideLayout" Target="../slideLayouts/slideLayout27.xml" /><Relationship Id="rId28" Type="http://schemas.openxmlformats.org/officeDocument/2006/relationships/slideLayout" Target="../slideLayouts/slideLayout28.xml" /><Relationship Id="rId29" Type="http://schemas.openxmlformats.org/officeDocument/2006/relationships/slideLayout" Target="../slideLayouts/slideLayout29.xml" /><Relationship Id="rId3" Type="http://schemas.openxmlformats.org/officeDocument/2006/relationships/slideLayout" Target="../slideLayouts/slideLayout3.xml" /><Relationship Id="rId30" Type="http://schemas.openxmlformats.org/officeDocument/2006/relationships/slideLayout" Target="../slideLayouts/slideLayout30.xml" /><Relationship Id="rId31" Type="http://schemas.openxmlformats.org/officeDocument/2006/relationships/slideLayout" Target="../slideLayouts/slideLayout31.xml" /><Relationship Id="rId32" Type="http://schemas.openxmlformats.org/officeDocument/2006/relationships/slideLayout" Target="../slideLayouts/slideLayout32.xml" /><Relationship Id="rId33" Type="http://schemas.openxmlformats.org/officeDocument/2006/relationships/slideLayout" Target="../slideLayouts/slideLayout33.xml" /><Relationship Id="rId34" Type="http://schemas.openxmlformats.org/officeDocument/2006/relationships/slideLayout" Target="../slideLayouts/slideLayout34.xml" /><Relationship Id="rId35" Type="http://schemas.openxmlformats.org/officeDocument/2006/relationships/slideLayout" Target="../slideLayouts/slideLayout35.xml" /><Relationship Id="rId36" Type="http://schemas.openxmlformats.org/officeDocument/2006/relationships/slideLayout" Target="../slideLayouts/slideLayout36.xml" /><Relationship Id="rId37" Type="http://schemas.openxmlformats.org/officeDocument/2006/relationships/tags" Target="../tags/tag299.xml" /><Relationship Id="rId38" Type="http://schemas.openxmlformats.org/officeDocument/2006/relationships/tags" Target="../tags/tag300.xml" /><Relationship Id="rId39" Type="http://schemas.openxmlformats.org/officeDocument/2006/relationships/tags" Target="../tags/tag301.xml" /><Relationship Id="rId4" Type="http://schemas.openxmlformats.org/officeDocument/2006/relationships/slideLayout" Target="../slideLayouts/slideLayout4.xml" /><Relationship Id="rId40" Type="http://schemas.openxmlformats.org/officeDocument/2006/relationships/tags" Target="../tags/tag302.xml" /><Relationship Id="rId41" Type="http://schemas.openxmlformats.org/officeDocument/2006/relationships/tags" Target="../tags/tag303.xml" /><Relationship Id="rId42" Type="http://schemas.openxmlformats.org/officeDocument/2006/relationships/tags" Target="../tags/tag304.xml" /><Relationship Id="rId43" Type="http://schemas.openxmlformats.org/officeDocument/2006/relationships/tags" Target="../tags/tag305.xml" /><Relationship Id="rId44" Type="http://schemas.openxmlformats.org/officeDocument/2006/relationships/theme" Target="../theme/theme1.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custDataLst>
            <p:tags r:id="rId37"/>
          </p:custDataLst>
        </p:nvPr>
      </p:nvGrpSpPr>
      <p:grpSpPr>
        <a:xfrm>
          <a:off x="0" y="0"/>
          <a:ext cx="0" cy="0"/>
        </a:xfrm>
      </p:grpSpPr>
      <p:sp>
        <p:nvSpPr>
          <p:cNvPr id="6" name="TextBox 5">
            <a:extLst>
              <a:ext uri="{FF2B5EF4-FFF2-40B4-BE49-F238E27FC236}">
                <a16:creationId xmlns:a16="http://schemas.microsoft.com/office/drawing/2014/main" id="{B5D61854-D8AD-6A4B-AD79-FFACC6CF674F}"/>
              </a:ext>
            </a:extLst>
          </p:cNvPr>
          <p:cNvSpPr txBox="1"/>
          <p:nvPr userDrawn="1">
            <p:custDataLst>
              <p:tags r:id="rId38"/>
            </p:custDataLst>
          </p:nvPr>
        </p:nvSpPr>
        <p:spPr>
          <a:xfrm>
            <a:off x="553159" y="6336209"/>
            <a:ext cx="5488872" cy="169277"/>
          </a:xfrm>
          <a:prstGeom prst="rect">
            <a:avLst/>
          </a:prstGeom>
          <a:noFill/>
        </p:spPr>
        <p:txBody>
          <a:bodyPr wrap="square" lIns="0" tIns="0" rIns="0" bIns="0" rtlCol="0">
            <a:spAutoFit/>
          </a:bodyPr>
          <a:lstStyle/>
          <a:p>
            <a:r>
              <a:rPr lang="en-US" sz="1100" b="1" spc="0" baseline="0">
                <a:ln>
                  <a:noFill/>
                </a:ln>
                <a:solidFill>
                  <a:schemeClr val="accent5"/>
                </a:solidFill>
                <a:latin typeface="Arial"/>
                <a:ea typeface="Arial"/>
                <a:cs typeface="Arial"/>
              </a:rPr>
              <a:t>EMPLOYMENTLAW.DWT.COM</a:t>
            </a:r>
          </a:p>
        </p:txBody>
      </p:sp>
      <p:sp>
        <p:nvSpPr>
          <p:cNvPr id="2" name="Title Placeholder 1">
            <a:extLst>
              <a:ext uri="{FF2B5EF4-FFF2-40B4-BE49-F238E27FC236}">
                <a16:creationId xmlns:a16="http://schemas.microsoft.com/office/drawing/2014/main" id="{C96ECB03-0E06-1847-AA0E-EB47267DC939}"/>
              </a:ext>
            </a:extLst>
          </p:cNvPr>
          <p:cNvSpPr>
            <a:spLocks noGrp="1"/>
          </p:cNvSpPr>
          <p:nvPr>
            <p:ph type="title"/>
            <p:custDataLst>
              <p:tags r:id="rId39"/>
            </p:custDataLst>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a:extLst>
              <a:ext uri="{FF2B5EF4-FFF2-40B4-BE49-F238E27FC236}">
                <a16:creationId xmlns:a16="http://schemas.microsoft.com/office/drawing/2014/main" id="{24F0A30F-3DD4-F24C-A92E-27F56024FA03}"/>
              </a:ext>
            </a:extLst>
          </p:cNvPr>
          <p:cNvSpPr>
            <a:spLocks noGrp="1"/>
          </p:cNvSpPr>
          <p:nvPr>
            <p:ph type="body" idx="1"/>
            <p:custDataLst>
              <p:tags r:id="rId40"/>
            </p:custDataLst>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id="{4B8DA78F-1870-3644-B704-0DF247F4168E}"/>
              </a:ext>
            </a:extLst>
          </p:cNvPr>
          <p:cNvSpPr/>
          <p:nvPr>
            <p:custDataLst>
              <p:tags r:id="rId41"/>
            </p:custDataLst>
          </p:nvPr>
        </p:nvSpPr>
        <p:spPr>
          <a:xfrm>
            <a:off x="11220732" y="6336209"/>
            <a:ext cx="385979" cy="184666"/>
          </a:xfrm>
          <a:prstGeom prst="rect">
            <a:avLst/>
          </a:prstGeom>
        </p:spPr>
        <p:txBody>
          <a:bodyPr wrap="square" lIns="0" tIns="0" rIns="0" bIns="0">
            <a:spAutoFit/>
          </a:bodyPr>
          <a:lstStyle/>
          <a:p>
            <a:pPr algn="r"/>
            <a:fld id="{9B85894C-E1E1-0048-806A-C907A90EF71E}" type="slidenum">
              <a:rPr lang="en-US" sz="1200" b="1" baseline="0" smtClean="0">
                <a:solidFill>
                  <a:schemeClr val="accent5"/>
                </a:solidFill>
              </a:rPr>
              <a:pPr algn="r"/>
              <a:t>1</a:t>
            </a:fld>
            <a:endParaRPr lang="en-US" sz="1200">
              <a:solidFill>
                <a:schemeClr val="accent5"/>
              </a:solidFill>
            </a:endParaRPr>
          </a:p>
        </p:txBody>
      </p:sp>
      <p:sp>
        <p:nvSpPr>
          <p:cNvPr id="9" name="Rectangle 8">
            <a:extLst>
              <a:ext uri="{FF2B5EF4-FFF2-40B4-BE49-F238E27FC236}">
                <a16:creationId xmlns:a16="http://schemas.microsoft.com/office/drawing/2014/main" id="{4B8DA78F-1870-3644-B704-0DF247F4168E}"/>
              </a:ext>
            </a:extLst>
          </p:cNvPr>
          <p:cNvSpPr/>
          <p:nvPr userDrawn="1">
            <p:custDataLst>
              <p:tags r:id="rId42"/>
            </p:custDataLst>
          </p:nvPr>
        </p:nvSpPr>
        <p:spPr>
          <a:xfrm>
            <a:off x="11220732" y="6336209"/>
            <a:ext cx="385979" cy="184666"/>
          </a:xfrm>
          <a:prstGeom prst="rect">
            <a:avLst/>
          </a:prstGeom>
        </p:spPr>
        <p:txBody>
          <a:bodyPr wrap="square" lIns="0" tIns="0" rIns="0" bIns="0">
            <a:spAutoFit/>
          </a:bodyPr>
          <a:lstStyle/>
          <a:p>
            <a:pPr algn="r"/>
            <a:fld id="{9B85894C-E1E1-0048-806A-C907A90EF71E}" type="slidenum">
              <a:rPr lang="en-US" sz="1200" b="1" baseline="0" smtClean="0">
                <a:solidFill>
                  <a:schemeClr val="accent5"/>
                </a:solidFill>
              </a:rPr>
              <a:pPr algn="r"/>
              <a:t>1</a:t>
            </a:fld>
            <a:endParaRPr lang="en-US" sz="1200">
              <a:solidFill>
                <a:schemeClr val="accent5"/>
              </a:solidFill>
            </a:endParaRPr>
          </a:p>
        </p:txBody>
      </p:sp>
    </p:spTree>
    <p:custDataLst>
      <p:tags r:id="rId43"/>
    </p:custDataLst>
    <p:extLst>
      <p:ext uri="{BB962C8B-B14F-4D97-AF65-F5344CB8AC3E}">
        <p14:creationId xmlns:p14="http://schemas.microsoft.com/office/powerpoint/2010/main" val="1661720173"/>
      </p:ext>
    </p:extLst>
  </p:cSld>
  <p:clrMap bg1="lt1" tx1="dk1" bg2="lt2" tx2="dk2" accent1="accent1" accent2="accent2" accent3="accent3" accent4="accent4" accent5="accent5" accent6="accent6" hlink="hlink" folHlink="folHlink"/>
  <p:sldLayoutIdLst>
    <p:sldLayoutId id="2147483918" r:id="rId1"/>
    <p:sldLayoutId id="2147483919" r:id="rId2"/>
    <p:sldLayoutId id="2147483920" r:id="rId3"/>
    <p:sldLayoutId id="2147483921" r:id="rId4"/>
    <p:sldLayoutId id="2147483922" r:id="rId5"/>
    <p:sldLayoutId id="2147483923" r:id="rId6"/>
    <p:sldLayoutId id="2147483924" r:id="rId7"/>
    <p:sldLayoutId id="2147483925" r:id="rId8"/>
    <p:sldLayoutId id="2147483926" r:id="rId9"/>
    <p:sldLayoutId id="2147483927" r:id="rId10"/>
    <p:sldLayoutId id="2147483928" r:id="rId11"/>
    <p:sldLayoutId id="2147483929" r:id="rId12"/>
    <p:sldLayoutId id="2147483930" r:id="rId13"/>
    <p:sldLayoutId id="2147483931" r:id="rId14"/>
    <p:sldLayoutId id="2147483932" r:id="rId15"/>
    <p:sldLayoutId id="2147483933" r:id="rId16"/>
    <p:sldLayoutId id="2147483934" r:id="rId17"/>
    <p:sldLayoutId id="2147483935" r:id="rId18"/>
    <p:sldLayoutId id="2147483936" r:id="rId19"/>
    <p:sldLayoutId id="2147483937" r:id="rId20"/>
    <p:sldLayoutId id="2147483938" r:id="rId21"/>
    <p:sldLayoutId id="2147483939" r:id="rId22"/>
    <p:sldLayoutId id="2147483940" r:id="rId23"/>
    <p:sldLayoutId id="2147483649" r:id="rId24"/>
    <p:sldLayoutId id="2147483656" r:id="rId25"/>
    <p:sldLayoutId id="2147483650" r:id="rId26"/>
    <p:sldLayoutId id="2147483653" r:id="rId27"/>
    <p:sldLayoutId id="2147483654" r:id="rId28"/>
    <p:sldLayoutId id="2147483657" r:id="rId29"/>
    <p:sldLayoutId id="2147483662" r:id="rId30"/>
    <p:sldLayoutId id="2147483663" r:id="rId31"/>
    <p:sldLayoutId id="2147483664" r:id="rId32"/>
    <p:sldLayoutId id="2147483670" r:id="rId33"/>
    <p:sldLayoutId id="2147483671" r:id="rId34"/>
    <p:sldLayoutId id="2147483672" r:id="rId35"/>
    <p:sldLayoutId id="2147483941" r:id="rId36"/>
  </p:sldLayoutIdLst>
  <p:transition>
    <p:fade/>
  </p:transition>
  <p:timing/>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1"/>
        </a:buClr>
        <a:buFont typeface="Wingdings"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Wingdings"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Wingdings"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Wingdings"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Wingdings"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24.xml" /><Relationship Id="rId2" Type="http://schemas.openxmlformats.org/officeDocument/2006/relationships/tags" Target="../tags/tag313.xml" /><Relationship Id="rId3" Type="http://schemas.openxmlformats.org/officeDocument/2006/relationships/tags" Target="../tags/tag314.xml" /><Relationship Id="rId4" Type="http://schemas.openxmlformats.org/officeDocument/2006/relationships/tags" Target="../tags/tag315.xml" /><Relationship Id="rId5" Type="http://schemas.openxmlformats.org/officeDocument/2006/relationships/tags" Target="../tags/tag316.xml" /><Relationship Id="rId6" Type="http://schemas.openxmlformats.org/officeDocument/2006/relationships/tags" Target="../tags/tag317.xml" /><Relationship Id="rId7" Type="http://schemas.openxmlformats.org/officeDocument/2006/relationships/tags" Target="../tags/tag318.xml"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8.xml" /><Relationship Id="rId10" Type="http://schemas.openxmlformats.org/officeDocument/2006/relationships/diagramQuickStyle" Target="../diagrams/quickStyle3.xml" /><Relationship Id="rId11" Type="http://schemas.openxmlformats.org/officeDocument/2006/relationships/diagramColors" Target="../diagrams/colors3.xml" /><Relationship Id="rId12" Type="http://schemas.openxmlformats.org/officeDocument/2006/relationships/image" Target="../media/image23.jpeg" /><Relationship Id="rId13" Type="http://schemas.openxmlformats.org/officeDocument/2006/relationships/tags" Target="../tags/tag358.xml" /><Relationship Id="rId2" Type="http://schemas.openxmlformats.org/officeDocument/2006/relationships/tags" Target="../tags/tag353.xml" /><Relationship Id="rId3" Type="http://schemas.openxmlformats.org/officeDocument/2006/relationships/tags" Target="../tags/tag354.xml" /><Relationship Id="rId4" Type="http://schemas.openxmlformats.org/officeDocument/2006/relationships/tags" Target="../tags/tag355.xml" /><Relationship Id="rId5" Type="http://schemas.openxmlformats.org/officeDocument/2006/relationships/tags" Target="../tags/tag356.xml" /><Relationship Id="rId6" Type="http://schemas.openxmlformats.org/officeDocument/2006/relationships/tags" Target="../tags/tag357.xml" /><Relationship Id="rId7" Type="http://schemas.microsoft.com/office/2007/relationships/diagramDrawing" Target="../diagrams/drawing3.xml" /><Relationship Id="rId8" Type="http://schemas.openxmlformats.org/officeDocument/2006/relationships/diagramData" Target="../diagrams/data3.xml" /><Relationship Id="rId9" Type="http://schemas.openxmlformats.org/officeDocument/2006/relationships/diagramLayout" Target="../diagrams/layout3.xml"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11.xml" /><Relationship Id="rId2" Type="http://schemas.openxmlformats.org/officeDocument/2006/relationships/notesSlide" Target="../notesSlides/notesSlide1.xml" /><Relationship Id="rId3" Type="http://schemas.openxmlformats.org/officeDocument/2006/relationships/tags" Target="../tags/tag363.xml" /><Relationship Id="rId4" Type="http://schemas.openxmlformats.org/officeDocument/2006/relationships/tags" Target="../tags/tag364.xml" /><Relationship Id="rId5" Type="http://schemas.openxmlformats.org/officeDocument/2006/relationships/image" Target="../media/image24.jpeg" /><Relationship Id="rId6" Type="http://schemas.openxmlformats.org/officeDocument/2006/relationships/tags" Target="../tags/tag365.xml" /><Relationship Id="rId7" Type="http://schemas.openxmlformats.org/officeDocument/2006/relationships/tags" Target="../tags/tag366.xml"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10.xml" /><Relationship Id="rId2" Type="http://schemas.openxmlformats.org/officeDocument/2006/relationships/tags" Target="../tags/tag367.xml" /><Relationship Id="rId3" Type="http://schemas.openxmlformats.org/officeDocument/2006/relationships/tags" Target="../tags/tag368.xml" /><Relationship Id="rId4" Type="http://schemas.openxmlformats.org/officeDocument/2006/relationships/image" Target="../media/image25.jpeg" /><Relationship Id="rId5" Type="http://schemas.openxmlformats.org/officeDocument/2006/relationships/tags" Target="../tags/tag369.xml" /><Relationship Id="rId6" Type="http://schemas.openxmlformats.org/officeDocument/2006/relationships/tags" Target="../tags/tag370.xml"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25.xml" /><Relationship Id="rId2" Type="http://schemas.openxmlformats.org/officeDocument/2006/relationships/tags" Target="../tags/tag371.xml" /><Relationship Id="rId3" Type="http://schemas.openxmlformats.org/officeDocument/2006/relationships/tags" Target="../tags/tag372.xml" /><Relationship Id="rId4" Type="http://schemas.openxmlformats.org/officeDocument/2006/relationships/image" Target="../media/image26.jpeg" /><Relationship Id="rId5" Type="http://schemas.openxmlformats.org/officeDocument/2006/relationships/tags" Target="../tags/tag373.xml" /><Relationship Id="rId6" Type="http://schemas.openxmlformats.org/officeDocument/2006/relationships/tags" Target="../tags/tag374.xml"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tags" Target="../tags/tag319.xml" /><Relationship Id="rId3" Type="http://schemas.openxmlformats.org/officeDocument/2006/relationships/image" Target="../media/image9.jpeg" /><Relationship Id="rId4" Type="http://schemas.openxmlformats.org/officeDocument/2006/relationships/tags" Target="../tags/tag320.xml" /><Relationship Id="rId5" Type="http://schemas.openxmlformats.org/officeDocument/2006/relationships/tags" Target="../tags/tag321.xml" /><Relationship Id="rId6" Type="http://schemas.openxmlformats.org/officeDocument/2006/relationships/tags" Target="../tags/tag322.xml" /><Relationship Id="rId7" Type="http://schemas.openxmlformats.org/officeDocument/2006/relationships/hyperlink" Target="mailto:jkeyes@dwt.com" TargetMode="External" /><Relationship Id="rId8" Type="http://schemas.openxmlformats.org/officeDocument/2006/relationships/tags" Target="../tags/tag323.xml" /><Relationship Id="rId9" Type="http://schemas.openxmlformats.org/officeDocument/2006/relationships/tags" Target="../tags/tag324.xm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1.xml" /><Relationship Id="rId2" Type="http://schemas.openxmlformats.org/officeDocument/2006/relationships/tags" Target="../tags/tag325.xml" /><Relationship Id="rId3" Type="http://schemas.openxmlformats.org/officeDocument/2006/relationships/tags" Target="../tags/tag326.xml" /><Relationship Id="rId4" Type="http://schemas.openxmlformats.org/officeDocument/2006/relationships/image" Target="../media/image10.jpeg" /><Relationship Id="rId5" Type="http://schemas.openxmlformats.org/officeDocument/2006/relationships/tags" Target="../tags/tag327.xml" /><Relationship Id="rId6" Type="http://schemas.openxmlformats.org/officeDocument/2006/relationships/tags" Target="../tags/tag328.xml"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1.xml" /><Relationship Id="rId2" Type="http://schemas.openxmlformats.org/officeDocument/2006/relationships/tags" Target="../tags/tag329.xml" /><Relationship Id="rId3" Type="http://schemas.openxmlformats.org/officeDocument/2006/relationships/image" Target="../media/image11.jpeg" /><Relationship Id="rId4" Type="http://schemas.openxmlformats.org/officeDocument/2006/relationships/tags" Target="../tags/tag330.xml" /><Relationship Id="rId5" Type="http://schemas.openxmlformats.org/officeDocument/2006/relationships/tags" Target="../tags/tag331.xml" /><Relationship Id="rId6" Type="http://schemas.openxmlformats.org/officeDocument/2006/relationships/tags" Target="../tags/tag332.xml"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1.xml" /><Relationship Id="rId2" Type="http://schemas.openxmlformats.org/officeDocument/2006/relationships/tags" Target="../tags/tag333.xml" /><Relationship Id="rId3" Type="http://schemas.openxmlformats.org/officeDocument/2006/relationships/image" Target="../media/image12.jpeg" /><Relationship Id="rId4" Type="http://schemas.openxmlformats.org/officeDocument/2006/relationships/tags" Target="../tags/tag334.xml" /><Relationship Id="rId5" Type="http://schemas.openxmlformats.org/officeDocument/2006/relationships/tags" Target="../tags/tag335.xml" /><Relationship Id="rId6" Type="http://schemas.openxmlformats.org/officeDocument/2006/relationships/tags" Target="../tags/tag336.xml"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1.xml" /><Relationship Id="rId2" Type="http://schemas.openxmlformats.org/officeDocument/2006/relationships/tags" Target="../tags/tag337.xml" /><Relationship Id="rId3" Type="http://schemas.openxmlformats.org/officeDocument/2006/relationships/image" Target="../media/image13.jpeg" /><Relationship Id="rId4" Type="http://schemas.openxmlformats.org/officeDocument/2006/relationships/tags" Target="../tags/tag338.xml" /><Relationship Id="rId5" Type="http://schemas.openxmlformats.org/officeDocument/2006/relationships/tags" Target="../tags/tag339.xml" /><Relationship Id="rId6" Type="http://schemas.openxmlformats.org/officeDocument/2006/relationships/tags" Target="../tags/tag340.xml"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9.xml" /><Relationship Id="rId10" Type="http://schemas.openxmlformats.org/officeDocument/2006/relationships/diagramQuickStyle" Target="../diagrams/quickStyle1.xml" /><Relationship Id="rId11" Type="http://schemas.openxmlformats.org/officeDocument/2006/relationships/diagramColors" Target="../diagrams/colors1.xml" /><Relationship Id="rId2" Type="http://schemas.openxmlformats.org/officeDocument/2006/relationships/tags" Target="../tags/tag341.xml" /><Relationship Id="rId3" Type="http://schemas.openxmlformats.org/officeDocument/2006/relationships/image" Target="../media/image14.jpeg" /><Relationship Id="rId4" Type="http://schemas.openxmlformats.org/officeDocument/2006/relationships/tags" Target="../tags/tag342.xml" /><Relationship Id="rId5" Type="http://schemas.openxmlformats.org/officeDocument/2006/relationships/tags" Target="../tags/tag343.xml" /><Relationship Id="rId6" Type="http://schemas.openxmlformats.org/officeDocument/2006/relationships/tags" Target="../tags/tag344.xml" /><Relationship Id="rId7" Type="http://schemas.microsoft.com/office/2007/relationships/diagramDrawing" Target="../diagrams/drawing1.xml" /><Relationship Id="rId8" Type="http://schemas.openxmlformats.org/officeDocument/2006/relationships/diagramData" Target="../diagrams/data1.xml" /><Relationship Id="rId9" Type="http://schemas.openxmlformats.org/officeDocument/2006/relationships/diagramLayout" Target="../diagrams/layout1.xml"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6.xml" /><Relationship Id="rId2" Type="http://schemas.openxmlformats.org/officeDocument/2006/relationships/tags" Target="../tags/tag345.xml" /><Relationship Id="rId3" Type="http://schemas.openxmlformats.org/officeDocument/2006/relationships/tags" Target="../tags/tag346.xml" /><Relationship Id="rId4" Type="http://schemas.openxmlformats.org/officeDocument/2006/relationships/image" Target="../media/image15.jpeg" /><Relationship Id="rId5" Type="http://schemas.openxmlformats.org/officeDocument/2006/relationships/tags" Target="../tags/tag347.xml" /><Relationship Id="rId6" Type="http://schemas.openxmlformats.org/officeDocument/2006/relationships/tags" Target="../tags/tag348.xml"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3.xml" /><Relationship Id="rId10" Type="http://schemas.openxmlformats.org/officeDocument/2006/relationships/diagramQuickStyle" Target="../diagrams/quickStyle2.xml" /><Relationship Id="rId11" Type="http://schemas.openxmlformats.org/officeDocument/2006/relationships/diagramColors" Target="../diagrams/colors2.xml" /><Relationship Id="rId2" Type="http://schemas.openxmlformats.org/officeDocument/2006/relationships/tags" Target="../tags/tag349.xml" /><Relationship Id="rId3" Type="http://schemas.openxmlformats.org/officeDocument/2006/relationships/image" Target="../media/image16.jpeg" /><Relationship Id="rId4" Type="http://schemas.openxmlformats.org/officeDocument/2006/relationships/tags" Target="../tags/tag350.xml" /><Relationship Id="rId5" Type="http://schemas.openxmlformats.org/officeDocument/2006/relationships/tags" Target="../tags/tag351.xml" /><Relationship Id="rId6" Type="http://schemas.openxmlformats.org/officeDocument/2006/relationships/tags" Target="../tags/tag352.xml" /><Relationship Id="rId7" Type="http://schemas.microsoft.com/office/2007/relationships/diagramDrawing" Target="../diagrams/drawing2.xml" /><Relationship Id="rId8" Type="http://schemas.openxmlformats.org/officeDocument/2006/relationships/diagramData" Target="../diagrams/data2.xml" /><Relationship Id="rId9" Type="http://schemas.openxmlformats.org/officeDocument/2006/relationships/diagramLayout" Target="../diagrams/layout2.xml"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custDataLst>
            <p:tags r:id="rId2"/>
          </p:custDataLst>
        </p:nvPr>
      </p:nvGrpSpPr>
      <p:grpSpPr>
        <a:xfrm>
          <a:off x="0" y="0"/>
          <a:ext cx="0" cy="0"/>
        </a:xfrm>
      </p:grpSpPr>
      <p:sp>
        <p:nvSpPr>
          <p:cNvPr id="2" name="Title 1"/>
          <p:cNvSpPr>
            <a:spLocks noGrp="1"/>
          </p:cNvSpPr>
          <p:nvPr>
            <p:ph type="title"/>
            <p:custDataLst>
              <p:tags r:id="rId3"/>
            </p:custDataLst>
          </p:nvPr>
        </p:nvSpPr>
        <p:spPr>
          <a:xfrm>
            <a:off x="4392673" y="1619432"/>
            <a:ext cx="7317546" cy="1516222"/>
          </a:xfrm>
        </p:spPr>
        <p:txBody>
          <a:bodyPr>
            <a:noAutofit/>
          </a:bodyPr>
          <a:lstStyle/>
          <a:p>
            <a:pPr>
              <a:lnSpc>
                <a:spcPct val="100000"/>
              </a:lnSpc>
            </a:pPr>
            <a:r>
              <a:rPr lang="en-US" sz="2800"/>
              <a:t>WORKTIME, REST BREAKS AND MEAL PERIODS:  Compliance with CA Law</a:t>
            </a:r>
            <a:r>
              <a:rPr lang="en-US" sz="2400"/>
              <a:t> </a:t>
            </a:r>
            <a:br>
              <a:rPr lang="en-US" sz="2400"/>
            </a:br>
            <a:endParaRPr lang="en-US" sz="2000"/>
          </a:p>
        </p:txBody>
      </p:sp>
      <p:sp>
        <p:nvSpPr>
          <p:cNvPr id="4" name="Text Placeholder 3"/>
          <p:cNvSpPr>
            <a:spLocks noGrp="1"/>
          </p:cNvSpPr>
          <p:nvPr>
            <p:ph type="body" sz="quarter" idx="24"/>
            <p:custDataLst>
              <p:tags r:id="rId4"/>
            </p:custDataLst>
          </p:nvPr>
        </p:nvSpPr>
        <p:spPr>
          <a:xfrm>
            <a:off x="4392673" y="4111462"/>
            <a:ext cx="7111856" cy="745671"/>
          </a:xfrm>
        </p:spPr>
        <p:txBody>
          <a:bodyPr/>
          <a:lstStyle/>
          <a:p>
            <a:pPr>
              <a:lnSpc>
                <a:spcPct val="100000"/>
              </a:lnSpc>
              <a:spcBef>
                <a:spcPts val="600"/>
              </a:spcBef>
            </a:pPr>
            <a:r>
              <a:rPr lang="en-US"/>
              <a:t>Judith Droz Keyes</a:t>
            </a:r>
          </a:p>
          <a:p>
            <a:pPr>
              <a:lnSpc>
                <a:spcPct val="100000"/>
              </a:lnSpc>
              <a:spcBef>
                <a:spcPts val="600"/>
              </a:spcBef>
            </a:pPr>
            <a:r>
              <a:rPr lang="en-US"/>
              <a:t>Davis Wright Tremaine, LLP </a:t>
            </a:r>
          </a:p>
        </p:txBody>
      </p:sp>
      <p:sp>
        <p:nvSpPr>
          <p:cNvPr id="9" name="Text Placeholder 8"/>
          <p:cNvSpPr>
            <a:spLocks noGrp="1"/>
          </p:cNvSpPr>
          <p:nvPr>
            <p:ph type="body" sz="quarter" idx="25"/>
            <p:custDataLst>
              <p:tags r:id="rId5"/>
            </p:custDataLst>
          </p:nvPr>
        </p:nvSpPr>
        <p:spPr>
          <a:xfrm>
            <a:off x="4392672" y="3840332"/>
            <a:ext cx="4141697" cy="175145"/>
          </a:xfrm>
        </p:spPr>
        <p:txBody>
          <a:bodyPr/>
          <a:lstStyle/>
          <a:p>
            <a:r>
              <a:rPr lang="en-US"/>
              <a:t>PRESENTED BY</a:t>
            </a:r>
          </a:p>
        </p:txBody>
      </p:sp>
      <p:sp>
        <p:nvSpPr>
          <p:cNvPr id="6" name="Title 1">
            <a:extLst>
              <a:ext uri="{FF2B5EF4-FFF2-40B4-BE49-F238E27FC236}">
                <a16:creationId xmlns:a16="http://schemas.microsoft.com/office/drawing/2014/main" id="{B3FBCEB2-FDE3-A23B-479F-996F25679B6F}"/>
              </a:ext>
            </a:extLst>
          </p:cNvPr>
          <p:cNvSpPr txBox="1"/>
          <p:nvPr>
            <p:custDataLst>
              <p:tags r:id="rId6"/>
            </p:custDataLst>
          </p:nvPr>
        </p:nvSpPr>
        <p:spPr>
          <a:xfrm>
            <a:off x="4441803" y="3243806"/>
            <a:ext cx="1880339" cy="391859"/>
          </a:xfrm>
          <a:prstGeom prst="rect">
            <a:avLst/>
          </a:prstGeom>
        </p:spPr>
        <p:txBody>
          <a:bodyPr vert="horz" lIns="0" tIns="0" rIns="0" bIns="0" rtlCol="0" anchor="ctr" anchorCtr="0">
            <a:noAutofit/>
          </a:bodyPr>
          <a:lstStyle>
            <a:lvl1pPr algn="l" defTabSz="914400" rtl="0" eaLnBrk="1" latinLnBrk="0" hangingPunct="1">
              <a:lnSpc>
                <a:spcPct val="90000"/>
              </a:lnSpc>
              <a:spcBef>
                <a:spcPct val="0"/>
              </a:spcBef>
              <a:buNone/>
              <a:defRPr sz="3600" b="1" i="0" kern="120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sz="1800"/>
              <a:t>Spring 2025</a:t>
            </a:r>
          </a:p>
          <a:p>
            <a:endParaRPr lang="en-US" sz="1200"/>
          </a:p>
        </p:txBody>
      </p:sp>
    </p:spTree>
    <p:custDataLst>
      <p:tags r:id="rId7"/>
    </p:custDataLst>
    <p:extLst>
      <p:ext uri="{BB962C8B-B14F-4D97-AF65-F5344CB8AC3E}">
        <p14:creationId xmlns:p14="http://schemas.microsoft.com/office/powerpoint/2010/main" val="1877337192"/>
      </p:ext>
    </p:extLst>
  </p:cSld>
  <p:clrMapOvr>
    <a:masterClrMapping/>
  </p:clrMapOvr>
  <mc:AlternateContent>
    <mc:Choice xmlns:p14="http://schemas.microsoft.com/office/powerpoint/2010/main" Requires="p14">
      <p:transition spd="med" p14:dur="700">
        <p:fade/>
      </p:transition>
    </mc:Choice>
    <mc:Fallback>
      <p:transition spd="med">
        <p:fade/>
      </p:transition>
    </mc:Fallback>
  </mc:AlternateContent>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a:extLst>
            <a:ext uri="{FF2B5EF4-FFF2-40B4-BE49-F238E27FC236}">
              <a16:creationId xmlns:a16="http://schemas.microsoft.com/office/drawing/2014/main" id="{7E6BA8EF-E56B-A688-C30F-3B222076647C}"/>
            </a:ext>
          </a:extLst>
        </p:cNvPr>
        <p:cNvGrpSpPr/>
        <p:nvPr>
          <p:custDataLst>
            <p:tags r:id="rId2"/>
          </p:custDataLst>
        </p:nvPr>
      </p:nvGrpSpPr>
      <p:grpSpPr>
        <a:xfrm>
          <a:off x="0" y="0"/>
          <a:ext cx="0" cy="0"/>
        </a:xfrm>
      </p:grpSpPr>
      <p:sp>
        <p:nvSpPr>
          <p:cNvPr id="2" name="Title 1">
            <a:extLst>
              <a:ext uri="{FF2B5EF4-FFF2-40B4-BE49-F238E27FC236}">
                <a16:creationId xmlns:a16="http://schemas.microsoft.com/office/drawing/2014/main" id="{7633AB10-B90F-FE3A-680F-4DAE59DB6EC7}"/>
              </a:ext>
            </a:extLst>
          </p:cNvPr>
          <p:cNvSpPr>
            <a:spLocks noGrp="1"/>
          </p:cNvSpPr>
          <p:nvPr>
            <p:ph type="title"/>
            <p:custDataLst>
              <p:tags r:id="rId3"/>
            </p:custDataLst>
          </p:nvPr>
        </p:nvSpPr>
        <p:spPr>
          <a:xfrm>
            <a:off x="596899" y="653143"/>
            <a:ext cx="3279775" cy="1149532"/>
          </a:xfrm>
        </p:spPr>
        <p:txBody>
          <a:bodyPr anchor="t">
            <a:normAutofit/>
          </a:bodyPr>
          <a:lstStyle/>
          <a:p>
            <a:r>
              <a:rPr lang="en-US"/>
              <a:t>Piece Rate</a:t>
            </a:r>
          </a:p>
        </p:txBody>
      </p:sp>
      <p:sp>
        <p:nvSpPr>
          <p:cNvPr id="10" name="Content Placeholder 3">
            <a:extLst>
              <a:ext uri="{FF2B5EF4-FFF2-40B4-BE49-F238E27FC236}">
                <a16:creationId xmlns:a16="http://schemas.microsoft.com/office/drawing/2014/main" id="{0B3FDD76-8652-5F2E-5E28-CC2375F8D2A9}"/>
              </a:ext>
            </a:extLst>
          </p:cNvPr>
          <p:cNvSpPr>
            <a:spLocks noGrp="1"/>
          </p:cNvSpPr>
          <p:nvPr>
            <p:ph idx="23"/>
            <p:custDataLst>
              <p:tags r:id="rId4"/>
            </p:custDataLst>
          </p:nvPr>
        </p:nvSpPr>
        <p:spPr>
          <a:xfrm>
            <a:off x="4643960" y="2443697"/>
            <a:ext cx="6992983" cy="3437339"/>
          </a:xfrm>
        </p:spPr>
        <p:txBody>
          <a:bodyPr/>
          <a:lstStyle/>
          <a:p>
            <a:endParaRPr lang="en-US"/>
          </a:p>
        </p:txBody>
      </p:sp>
      <p:sp>
        <p:nvSpPr>
          <p:cNvPr id="12" name="Picture Placeholder 4">
            <a:extLst>
              <a:ext uri="{FF2B5EF4-FFF2-40B4-BE49-F238E27FC236}">
                <a16:creationId xmlns:a16="http://schemas.microsoft.com/office/drawing/2014/main" id="{5E0F116D-761B-1A3F-252B-5990577E0B08}"/>
              </a:ext>
            </a:extLst>
          </p:cNvPr>
          <p:cNvSpPr>
            <a:spLocks noGrp="1"/>
          </p:cNvSpPr>
          <p:nvPr>
            <p:ph type="pic" sz="quarter" idx="14"/>
            <p:custDataLst>
              <p:tags r:id="rId5"/>
            </p:custDataLst>
          </p:nvPr>
        </p:nvSpPr>
        <p:spPr>
          <a:xfrm>
            <a:off x="4643960" y="653143"/>
            <a:ext cx="6992984" cy="1560668"/>
          </a:xfrm>
        </p:spPr>
        <p:txBody>
          <a:bodyPr/>
          <a:lstStyle/>
          <a:p>
            <a:endParaRPr lang="en-US"/>
          </a:p>
        </p:txBody>
      </p:sp>
      <p:graphicFrame>
        <p:nvGraphicFramePr>
          <p:cNvPr id="5" name="Content Placeholder 2">
            <a:extLst>
              <a:ext uri="{FF2B5EF4-FFF2-40B4-BE49-F238E27FC236}">
                <a16:creationId xmlns:a16="http://schemas.microsoft.com/office/drawing/2014/main" id="{FFCCF989-C541-A471-C223-6949895D2573}"/>
              </a:ext>
            </a:extLst>
          </p:cNvPr>
          <p:cNvGraphicFramePr>
            <a:graphicFrameLocks noGrp="1"/>
          </p:cNvGraphicFramePr>
          <p:nvPr>
            <p:ph sz="quarter" idx="21"/>
            <p:custDataLst>
              <p:tags r:id="rId6"/>
            </p:custDataLst>
            <p:extLst>
              <p:ext uri="{D42A27DB-BD31-4B8C-83A1-F6EECF244321}">
                <p14:modId xmlns:p14="http://schemas.microsoft.com/office/powerpoint/2010/main" val="209465233"/>
              </p:ext>
            </p:extLst>
          </p:nvPr>
        </p:nvGraphicFramePr>
        <p:xfrm>
          <a:off x="596900" y="2443698"/>
          <a:ext cx="3279775" cy="1787380"/>
        </p:xfrm>
        <a:graphic>
          <a:graphicData uri="http://schemas.openxmlformats.org/drawingml/2006/diagram">
            <dgm:relIds xmlns:dgm="http://schemas.openxmlformats.org/drawingml/2006/diagram" r:dm="rId8" r:lo="rId9" r:qs="rId10" r:cs="rId11"/>
          </a:graphicData>
        </a:graphic>
      </p:graphicFrame>
      <p:pic>
        <p:nvPicPr>
          <p:cNvPr id="4100" name="Picture 4" descr="production profit - businessman - compensation based on production stock illustrations">
            <a:extLst>
              <a:ext uri="{FF2B5EF4-FFF2-40B4-BE49-F238E27FC236}">
                <a16:creationId xmlns:a16="http://schemas.microsoft.com/office/drawing/2014/main" id="{D3B9C914-EA2E-BF9E-5F49-91AD75797FFE}"/>
              </a:ext>
            </a:extLst>
          </p:cNvPr>
          <p:cNvPicPr>
            <a:picLocks noChangeAspect="1" noChangeArrowheads="1"/>
          </p:cNvPicPr>
          <p:nvPr>
            <p:custDataLst>
              <p:tags r:id="rId13"/>
            </p:custDataLst>
          </p:nvPr>
        </p:nvPicPr>
        <p:blipFill>
          <a:blip r:embed="rId12">
            <a:extLst>
              <a:ext uri="{28A0092B-C50C-407E-A947-70E740481C1C}">
                <a14:useLocalDpi xmlns:a14="http://schemas.microsoft.com/office/drawing/2010/main" val="0"/>
              </a:ext>
            </a:extLst>
          </a:blip>
          <a:stretch>
            <a:fillRect/>
          </a:stretch>
        </p:blipFill>
        <p:spPr bwMode="auto">
          <a:xfrm>
            <a:off x="4643960" y="652074"/>
            <a:ext cx="7013304" cy="5228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4782348"/>
      </p:ext>
    </p:extLst>
  </p:cSld>
  <p:clrMapOvr>
    <a:masterClrMapping/>
  </p:clrMapOvr>
  <p:transition>
    <p:fade/>
  </p:transition>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a:extLst>
            <a:ext uri="{FF2B5EF4-FFF2-40B4-BE49-F238E27FC236}">
              <a16:creationId xmlns:a16="http://schemas.microsoft.com/office/drawing/2014/main" id="{8AF12225-04A4-2A20-7502-34D0571D6ADD}"/>
            </a:ext>
          </a:extLst>
        </p:cNvPr>
        <p:cNvGrpSpPr/>
        <p:nvPr>
          <p:custDataLst>
            <p:tags r:id="rId3"/>
          </p:custDataLst>
        </p:nvPr>
      </p:nvGrpSpPr>
      <p:grpSpPr>
        <a:xfrm>
          <a:off x="0" y="0"/>
          <a:ext cx="0" cy="0"/>
        </a:xfrm>
      </p:grpSpPr>
      <p:sp>
        <p:nvSpPr>
          <p:cNvPr id="3" name="Content Placeholder 2">
            <a:extLst>
              <a:ext uri="{FF2B5EF4-FFF2-40B4-BE49-F238E27FC236}">
                <a16:creationId xmlns:a16="http://schemas.microsoft.com/office/drawing/2014/main" id="{84A18841-D0E5-BAA7-9BC3-23FA7EAEF2F1}"/>
              </a:ext>
            </a:extLst>
          </p:cNvPr>
          <p:cNvSpPr>
            <a:spLocks noGrp="1"/>
          </p:cNvSpPr>
          <p:nvPr>
            <p:ph idx="20"/>
            <p:custDataLst>
              <p:tags r:id="rId4"/>
            </p:custDataLst>
          </p:nvPr>
        </p:nvSpPr>
        <p:spPr>
          <a:xfrm>
            <a:off x="640708" y="1663338"/>
            <a:ext cx="5279647" cy="4203102"/>
          </a:xfrm>
        </p:spPr>
        <p:txBody>
          <a:bodyPr>
            <a:normAutofit fontScale="92500"/>
          </a:bodyPr>
          <a:lstStyle/>
          <a:p>
            <a:pPr>
              <a:lnSpc>
                <a:spcPct val="110000"/>
              </a:lnSpc>
            </a:pPr>
            <a:r>
              <a:rPr lang="en-US" sz="1800"/>
              <a:t>Minimum Requirements</a:t>
            </a:r>
          </a:p>
          <a:p>
            <a:pPr lvl="1">
              <a:lnSpc>
                <a:spcPct val="110000"/>
              </a:lnSpc>
            </a:pPr>
            <a:r>
              <a:rPr lang="en-US" sz="1800"/>
              <a:t>30 minutes – no rounding!</a:t>
            </a:r>
          </a:p>
          <a:p>
            <a:pPr lvl="1">
              <a:lnSpc>
                <a:spcPct val="110000"/>
              </a:lnSpc>
            </a:pPr>
            <a:r>
              <a:rPr lang="en-US" sz="1800"/>
              <a:t>Within first six hours of work</a:t>
            </a:r>
          </a:p>
          <a:p>
            <a:pPr lvl="1">
              <a:lnSpc>
                <a:spcPct val="110000"/>
              </a:lnSpc>
            </a:pPr>
            <a:r>
              <a:rPr lang="en-US" sz="1800"/>
              <a:t>Uninterrupted, untethered, unencumbered</a:t>
            </a:r>
          </a:p>
          <a:p>
            <a:pPr>
              <a:lnSpc>
                <a:spcPct val="110000"/>
              </a:lnSpc>
            </a:pPr>
            <a:r>
              <a:rPr lang="en-US" sz="1800"/>
              <a:t>Usually unpaid – but same rules apply even if paid</a:t>
            </a:r>
          </a:p>
          <a:p>
            <a:pPr>
              <a:lnSpc>
                <a:spcPct val="110000"/>
              </a:lnSpc>
            </a:pPr>
            <a:r>
              <a:rPr lang="en-US" sz="1800"/>
              <a:t>Precise time records are key</a:t>
            </a:r>
          </a:p>
          <a:p>
            <a:pPr>
              <a:lnSpc>
                <a:spcPct val="110000"/>
              </a:lnSpc>
            </a:pPr>
            <a:r>
              <a:rPr lang="en-US" sz="1800"/>
              <a:t>Second meal period if employee works more than 12 hours in the day</a:t>
            </a:r>
          </a:p>
          <a:p>
            <a:pPr lvl="1">
              <a:lnSpc>
                <a:spcPct val="110000"/>
              </a:lnSpc>
            </a:pPr>
            <a:r>
              <a:rPr lang="en-US" sz="1800"/>
              <a:t>Unless 12 hours completes the day and the employee actually took the first meal period</a:t>
            </a:r>
          </a:p>
          <a:p>
            <a:pPr>
              <a:lnSpc>
                <a:spcPct val="110000"/>
              </a:lnSpc>
            </a:pPr>
            <a:r>
              <a:rPr lang="en-US" sz="1800"/>
              <a:t>Automatic penalty: 1 additional hour’s pay at the </a:t>
            </a:r>
            <a:r>
              <a:rPr lang="en-US" sz="1800" u="sng"/>
              <a:t>regular</a:t>
            </a:r>
            <a:r>
              <a:rPr lang="en-US" sz="1800"/>
              <a:t> rate</a:t>
            </a:r>
          </a:p>
          <a:p>
            <a:pPr>
              <a:lnSpc>
                <a:spcPct val="110000"/>
              </a:lnSpc>
            </a:pPr>
            <a:endParaRPr lang="en-US" sz="1700"/>
          </a:p>
        </p:txBody>
      </p:sp>
      <p:pic>
        <p:nvPicPr>
          <p:cNvPr id="5" name="Picture 4" descr="A group of women sitting around a table eating food&#10;&#10;Description automatically generated">
            <a:extLst>
              <a:ext uri="{FF2B5EF4-FFF2-40B4-BE49-F238E27FC236}">
                <a16:creationId xmlns:a16="http://schemas.microsoft.com/office/drawing/2014/main" id="{B443B36E-87C9-81E6-470A-64338D3F7BBC}"/>
              </a:ext>
            </a:extLst>
          </p:cNvPr>
          <p:cNvPicPr>
            <a:picLocks noChangeAspect="1"/>
          </p:cNvPicPr>
          <p:nvPr>
            <p:custDataLst>
              <p:tags r:id="rId6"/>
            </p:custDataLst>
          </p:nvPr>
        </p:nvPicPr>
        <p:blipFill>
          <a:blip r:embed="rId5"/>
          <a:srcRect r="16153"/>
          <a:stretch>
            <a:fillRect/>
          </a:stretch>
        </p:blipFill>
        <p:spPr>
          <a:xfrm>
            <a:off x="6327064" y="1658437"/>
            <a:ext cx="5279647" cy="4203102"/>
          </a:xfrm>
          <a:prstGeom prst="rect">
            <a:avLst/>
          </a:prstGeom>
          <a:noFill/>
        </p:spPr>
      </p:pic>
      <p:sp>
        <p:nvSpPr>
          <p:cNvPr id="2" name="Title 1">
            <a:extLst>
              <a:ext uri="{FF2B5EF4-FFF2-40B4-BE49-F238E27FC236}">
                <a16:creationId xmlns:a16="http://schemas.microsoft.com/office/drawing/2014/main" id="{50A0E07E-A519-C9F6-745F-DB723740B158}"/>
              </a:ext>
            </a:extLst>
          </p:cNvPr>
          <p:cNvSpPr>
            <a:spLocks noGrp="1"/>
          </p:cNvSpPr>
          <p:nvPr>
            <p:ph type="title"/>
            <p:custDataLst>
              <p:tags r:id="rId7"/>
            </p:custDataLst>
          </p:nvPr>
        </p:nvSpPr>
        <p:spPr>
          <a:xfrm>
            <a:off x="640709" y="653143"/>
            <a:ext cx="6754004" cy="709370"/>
          </a:xfrm>
        </p:spPr>
        <p:txBody>
          <a:bodyPr anchor="ctr">
            <a:normAutofit/>
          </a:bodyPr>
          <a:lstStyle/>
          <a:p>
            <a:r>
              <a:rPr lang="en-US"/>
              <a:t>Meal Periods</a:t>
            </a:r>
          </a:p>
        </p:txBody>
      </p:sp>
    </p:spTree>
    <p:extLst>
      <p:ext uri="{BB962C8B-B14F-4D97-AF65-F5344CB8AC3E}">
        <p14:creationId xmlns:p14="http://schemas.microsoft.com/office/powerpoint/2010/main" val="3858669371"/>
      </p:ext>
    </p:extLst>
  </p:cSld>
  <p:clrMapOvr>
    <a:masterClrMapping/>
  </p:clrMapOvr>
  <p:transition>
    <p:fade/>
  </p:transition>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a:extLst>
            <a:ext uri="{FF2B5EF4-FFF2-40B4-BE49-F238E27FC236}">
              <a16:creationId xmlns:a16="http://schemas.microsoft.com/office/drawing/2014/main" id="{1F9A94FD-CDB6-D22F-6E7F-725E1B177D25}"/>
            </a:ext>
          </a:extLst>
        </p:cNvPr>
        <p:cNvGrpSpPr/>
        <p:nvPr>
          <p:custDataLst>
            <p:tags r:id="rId2"/>
          </p:custDataLst>
        </p:nvPr>
      </p:nvGrpSpPr>
      <p:grpSpPr>
        <a:xfrm>
          <a:off x="0" y="0"/>
          <a:ext cx="0" cy="0"/>
        </a:xfrm>
      </p:grpSpPr>
      <p:sp>
        <p:nvSpPr>
          <p:cNvPr id="2" name="Title 1">
            <a:extLst>
              <a:ext uri="{FF2B5EF4-FFF2-40B4-BE49-F238E27FC236}">
                <a16:creationId xmlns:a16="http://schemas.microsoft.com/office/drawing/2014/main" id="{61B43897-FB23-1478-D621-3FB7D7959B0C}"/>
              </a:ext>
            </a:extLst>
          </p:cNvPr>
          <p:cNvSpPr>
            <a:spLocks noGrp="1"/>
          </p:cNvSpPr>
          <p:nvPr>
            <p:ph type="title"/>
            <p:custDataLst>
              <p:tags r:id="rId3"/>
            </p:custDataLst>
          </p:nvPr>
        </p:nvSpPr>
        <p:spPr>
          <a:xfrm>
            <a:off x="640709" y="653143"/>
            <a:ext cx="4775353" cy="709370"/>
          </a:xfrm>
        </p:spPr>
        <p:txBody>
          <a:bodyPr anchor="ctr">
            <a:normAutofit/>
          </a:bodyPr>
          <a:lstStyle/>
          <a:p>
            <a:r>
              <a:rPr lang="en-US"/>
              <a:t>Rest Breaks</a:t>
            </a:r>
          </a:p>
        </p:txBody>
      </p:sp>
      <p:pic>
        <p:nvPicPr>
          <p:cNvPr id="5" name="Content Placeholder 4" descr="A person sitting in an office with her hands behind her head&#10;&#10;AI-generated content may be incorrect.">
            <a:extLst>
              <a:ext uri="{FF2B5EF4-FFF2-40B4-BE49-F238E27FC236}">
                <a16:creationId xmlns:a16="http://schemas.microsoft.com/office/drawing/2014/main" id="{A5AA0790-7D8B-F18C-EEDE-48D7139824A2}"/>
              </a:ext>
            </a:extLst>
          </p:cNvPr>
          <p:cNvPicPr>
            <a:picLocks noGrp="1" noChangeAspect="1"/>
          </p:cNvPicPr>
          <p:nvPr>
            <p:ph sz="quarter" idx="22"/>
            <p:custDataLst>
              <p:tags r:id="rId5"/>
            </p:custDataLst>
          </p:nvPr>
        </p:nvPicPr>
        <p:blipFill>
          <a:blip r:embed="rId4"/>
          <a:srcRect l="9780" r="3525" b="-4"/>
          <a:stretch>
            <a:fillRect/>
          </a:stretch>
        </p:blipFill>
        <p:spPr>
          <a:xfrm>
            <a:off x="641350" y="1905000"/>
            <a:ext cx="4651375" cy="3581400"/>
          </a:xfrm>
          <a:noFill/>
        </p:spPr>
      </p:pic>
      <p:sp>
        <p:nvSpPr>
          <p:cNvPr id="3" name="Content Placeholder 2">
            <a:extLst>
              <a:ext uri="{FF2B5EF4-FFF2-40B4-BE49-F238E27FC236}">
                <a16:creationId xmlns:a16="http://schemas.microsoft.com/office/drawing/2014/main" id="{A3FCA976-3DFB-D76B-C29F-E5ACEA3AA225}"/>
              </a:ext>
            </a:extLst>
          </p:cNvPr>
          <p:cNvSpPr>
            <a:spLocks noGrp="1"/>
          </p:cNvSpPr>
          <p:nvPr>
            <p:ph idx="52"/>
            <p:custDataLst>
              <p:tags r:id="rId6"/>
            </p:custDataLst>
          </p:nvPr>
        </p:nvSpPr>
        <p:spPr>
          <a:xfrm>
            <a:off x="6369924" y="653143"/>
            <a:ext cx="5236787" cy="5310697"/>
          </a:xfrm>
        </p:spPr>
        <p:txBody>
          <a:bodyPr>
            <a:normAutofit/>
          </a:bodyPr>
          <a:lstStyle/>
          <a:p>
            <a:r>
              <a:rPr lang="en-US"/>
              <a:t>Minimum Requirements:</a:t>
            </a:r>
          </a:p>
          <a:p>
            <a:pPr lvl="1"/>
            <a:r>
              <a:rPr lang="en-US"/>
              <a:t>10 minutes for every work period of 4 hours “or a major fraction thereof” unless the entire workday is 3.5 hours or less.</a:t>
            </a:r>
          </a:p>
          <a:p>
            <a:pPr lvl="2"/>
            <a:r>
              <a:rPr lang="en-US" sz="1800"/>
              <a:t>3.5-6 hours: 	1 break</a:t>
            </a:r>
          </a:p>
          <a:p>
            <a:pPr lvl="2"/>
            <a:r>
              <a:rPr lang="en-US" sz="1800"/>
              <a:t>6.1-10 hours: 	2 breaks</a:t>
            </a:r>
          </a:p>
          <a:p>
            <a:pPr lvl="2"/>
            <a:r>
              <a:rPr lang="en-US" sz="1800"/>
              <a:t>10.1-12 hours:3 breaks</a:t>
            </a:r>
          </a:p>
          <a:p>
            <a:pPr lvl="1"/>
            <a:r>
              <a:rPr lang="en-US"/>
              <a:t>Uninterrupted, untethered, unencumbered</a:t>
            </a:r>
          </a:p>
          <a:p>
            <a:r>
              <a:rPr lang="en-US"/>
              <a:t>Paid (so no clocking out and in)</a:t>
            </a:r>
          </a:p>
          <a:p>
            <a:r>
              <a:rPr lang="en-US"/>
              <a:t>Automatic penalty: 1 additional hour’s pay at the </a:t>
            </a:r>
            <a:r>
              <a:rPr lang="en-US" u="sng"/>
              <a:t>regular</a:t>
            </a:r>
            <a:r>
              <a:rPr lang="en-US"/>
              <a:t> rate</a:t>
            </a:r>
          </a:p>
          <a:p>
            <a:r>
              <a:rPr lang="en-US"/>
              <a:t>Proper break facilities must be provided (not just the bathroom)</a:t>
            </a:r>
          </a:p>
        </p:txBody>
      </p:sp>
    </p:spTree>
    <p:extLst>
      <p:ext uri="{BB962C8B-B14F-4D97-AF65-F5344CB8AC3E}">
        <p14:creationId xmlns:p14="http://schemas.microsoft.com/office/powerpoint/2010/main" val="1331474836"/>
      </p:ext>
    </p:extLst>
  </p:cSld>
  <p:clrMapOvr>
    <a:masterClrMapping/>
  </p:clrMapOvr>
  <p:transition>
    <p:fade/>
  </p:transition>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custDataLst>
            <p:tags r:id="rId2"/>
          </p:custDataLst>
        </p:nvPr>
      </p:nvGrpSpPr>
      <p:grpSpPr>
        <a:xfrm>
          <a:off x="0" y="0"/>
          <a:ext cx="0" cy="0"/>
        </a:xfrm>
      </p:grpSpPr>
      <p:sp>
        <p:nvSpPr>
          <p:cNvPr id="5" name="Title 4">
            <a:extLst>
              <a:ext uri="{FF2B5EF4-FFF2-40B4-BE49-F238E27FC236}">
                <a16:creationId xmlns:a16="http://schemas.microsoft.com/office/drawing/2014/main" id="{C65E0617-FDF6-6371-07B8-B10978B390A3}"/>
              </a:ext>
            </a:extLst>
          </p:cNvPr>
          <p:cNvSpPr>
            <a:spLocks noGrp="1"/>
          </p:cNvSpPr>
          <p:nvPr>
            <p:ph type="title"/>
            <p:custDataLst>
              <p:tags r:id="rId3"/>
            </p:custDataLst>
          </p:nvPr>
        </p:nvSpPr>
        <p:spPr>
          <a:xfrm>
            <a:off x="640709" y="653143"/>
            <a:ext cx="10944274" cy="709370"/>
          </a:xfrm>
        </p:spPr>
        <p:txBody>
          <a:bodyPr anchor="ctr">
            <a:normAutofit/>
          </a:bodyPr>
          <a:lstStyle/>
          <a:p>
            <a:r>
              <a:rPr lang="en-US"/>
              <a:t>THANK YOU!</a:t>
            </a:r>
          </a:p>
        </p:txBody>
      </p:sp>
      <p:pic>
        <p:nvPicPr>
          <p:cNvPr id="1030" name="Picture 6" descr="thank you note on a washi paper - thank you stock pictures, royalty-free photos &amp; images">
            <a:extLst>
              <a:ext uri="{FF2B5EF4-FFF2-40B4-BE49-F238E27FC236}">
                <a16:creationId xmlns:a16="http://schemas.microsoft.com/office/drawing/2014/main" id="{24A13A24-3A9E-AF9B-22D4-9BCAF08B155E}"/>
              </a:ext>
            </a:extLst>
          </p:cNvPr>
          <p:cNvPicPr>
            <a:picLocks noChangeAspect="1" noChangeArrowheads="1"/>
          </p:cNvPicPr>
          <p:nvPr>
            <p:custDataLst>
              <p:tags r:id="rId5"/>
            </p:custDataLst>
          </p:nvPr>
        </p:nvPicPr>
        <p:blipFill>
          <a:blip r:embed="rId4">
            <a:extLst>
              <a:ext uri="{28A0092B-C50C-407E-A947-70E740481C1C}">
                <a14:useLocalDpi xmlns:a14="http://schemas.microsoft.com/office/drawing/2010/main" val="0"/>
              </a:ext>
            </a:extLst>
          </a:blip>
          <a:srcRect t="30299" r="1" b="7382"/>
          <a:stretch>
            <a:fillRect/>
          </a:stretch>
        </p:blipFill>
        <p:spPr bwMode="auto">
          <a:xfrm>
            <a:off x="640708" y="1663338"/>
            <a:ext cx="10944275" cy="4552636"/>
          </a:xfrm>
          <a:prstGeom prst="rect">
            <a:avLst/>
          </a:prstGeom>
          <a:solidFill>
            <a:srgbClr val="FFFFFF"/>
          </a:solidFill>
        </p:spPr>
      </p:pic>
      <p:sp>
        <p:nvSpPr>
          <p:cNvPr id="2" name="Slide Number Placeholder 1">
            <a:extLst>
              <a:ext uri="{FF2B5EF4-FFF2-40B4-BE49-F238E27FC236}">
                <a16:creationId xmlns:a16="http://schemas.microsoft.com/office/drawing/2014/main" id="{30D8EA8E-96C1-EF48-88CE-010265317D05}"/>
              </a:ext>
            </a:extLst>
          </p:cNvPr>
          <p:cNvSpPr>
            <a:spLocks noGrp="1"/>
          </p:cNvSpPr>
          <p:nvPr>
            <p:ph type="sldNum" sz="quarter" idx="4294967295"/>
            <p:custDataLst>
              <p:tags r:id="rId6"/>
            </p:custDataLst>
          </p:nvPr>
        </p:nvSpPr>
        <p:spPr/>
        <p:txBody>
          <a:bodyPr/>
          <a:lstStyle/>
          <a:p>
            <a:pPr algn="r">
              <a:spcAft>
                <a:spcPts val="600"/>
              </a:spcAft>
            </a:pPr>
            <a:fld id="{9D35DE58-C29F-4FCE-B1AE-DC45A3171EBC}" type="slidenum">
              <a:rPr lang="en-US" smtClean="0"/>
              <a:pPr algn="r">
                <a:spcAft>
                  <a:spcPts val="600"/>
                </a:spcAft>
              </a:pPr>
              <a:t>13</a:t>
            </a:fld>
            <a:endParaRPr lang="en-US"/>
          </a:p>
        </p:txBody>
      </p:sp>
    </p:spTree>
    <p:extLst>
      <p:ext uri="{BB962C8B-B14F-4D97-AF65-F5344CB8AC3E}">
        <p14:creationId xmlns:p14="http://schemas.microsoft.com/office/powerpoint/2010/main" val="623145346"/>
      </p:ext>
    </p:extLst>
  </p:cSld>
  <p:clrMapOvr>
    <a:masterClrMapping/>
  </p:clrMapOvr>
  <p:transition>
    <p:fade/>
  </p:transition>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custDataLst>
            <p:tags r:id="rId2"/>
          </p:custDataLst>
        </p:nvPr>
      </p:nvGrpSpPr>
      <p:grpSpPr>
        <a:xfrm>
          <a:off x="0" y="0"/>
          <a:ext cx="0" cy="0"/>
        </a:xfrm>
      </p:grpSpPr>
      <p:pic>
        <p:nvPicPr>
          <p:cNvPr id="20" name="Picture Placeholder 19" descr="A person smiling at the camera&#10;&#10;Description automatically generated">
            <a:extLst>
              <a:ext uri="{FF2B5EF4-FFF2-40B4-BE49-F238E27FC236}">
                <a16:creationId xmlns:a16="http://schemas.microsoft.com/office/drawing/2014/main" id="{FA96D2AF-A4BF-66EA-1DB6-6C808129C26D}"/>
              </a:ext>
            </a:extLst>
          </p:cNvPr>
          <p:cNvPicPr>
            <a:picLocks noGrp="1" noChangeAspect="1"/>
          </p:cNvPicPr>
          <p:nvPr>
            <p:ph type="pic" sz="quarter" idx="41"/>
            <p:custDataLst>
              <p:tags r:id="rId4"/>
            </p:custDataLst>
          </p:nvPr>
        </p:nvPicPr>
        <p:blipFill>
          <a:blip r:embed="rId3"/>
          <a:srcRect l="21702" r="21702"/>
          <a:stretch>
            <a:fillRect/>
          </a:stretch>
        </p:blipFill>
        <p:spPr/>
      </p:pic>
      <p:sp>
        <p:nvSpPr>
          <p:cNvPr id="7" name="Text Placeholder 6">
            <a:extLst>
              <a:ext uri="{FF2B5EF4-FFF2-40B4-BE49-F238E27FC236}">
                <a16:creationId xmlns:a16="http://schemas.microsoft.com/office/drawing/2014/main" id="{FF5441B2-B3CD-EAAE-FA94-DB04D8EF9AD0}"/>
              </a:ext>
            </a:extLst>
          </p:cNvPr>
          <p:cNvSpPr>
            <a:spLocks noGrp="1"/>
          </p:cNvSpPr>
          <p:nvPr>
            <p:ph type="body" sz="quarter" idx="42"/>
            <p:custDataLst>
              <p:tags r:id="rId5"/>
            </p:custDataLst>
          </p:nvPr>
        </p:nvSpPr>
        <p:spPr/>
        <p:txBody>
          <a:bodyPr/>
          <a:lstStyle/>
          <a:p>
            <a:r>
              <a:rPr lang="en-US" sz="3500"/>
              <a:t>Judith Droz Keyes</a:t>
            </a:r>
          </a:p>
        </p:txBody>
      </p:sp>
      <p:sp>
        <p:nvSpPr>
          <p:cNvPr id="9" name="Text Placeholder 8">
            <a:extLst>
              <a:ext uri="{FF2B5EF4-FFF2-40B4-BE49-F238E27FC236}">
                <a16:creationId xmlns:a16="http://schemas.microsoft.com/office/drawing/2014/main" id="{E6A2D86C-FFAB-8B36-7354-1897FEBB9290}"/>
              </a:ext>
            </a:extLst>
          </p:cNvPr>
          <p:cNvSpPr>
            <a:spLocks noGrp="1"/>
          </p:cNvSpPr>
          <p:nvPr>
            <p:ph type="body" sz="quarter" idx="50"/>
            <p:custDataLst>
              <p:tags r:id="rId6"/>
            </p:custDataLst>
          </p:nvPr>
        </p:nvSpPr>
        <p:spPr>
          <a:xfrm>
            <a:off x="6252838" y="4058134"/>
            <a:ext cx="2616298" cy="372422"/>
          </a:xfrm>
        </p:spPr>
        <p:txBody>
          <a:bodyPr/>
          <a:lstStyle/>
          <a:p>
            <a:r>
              <a:rPr lang="en-US" sz="1800">
                <a:hlinkClick r:id="rId7"/>
              </a:rPr>
              <a:t>jkeyes@dwt.com</a:t>
            </a:r>
            <a:endParaRPr lang="en-US" sz="1800"/>
          </a:p>
          <a:p>
            <a:r>
              <a:rPr lang="en-US" sz="1800"/>
              <a:t>P: 415.276.6512 </a:t>
            </a:r>
          </a:p>
        </p:txBody>
      </p:sp>
      <p:sp>
        <p:nvSpPr>
          <p:cNvPr id="8" name="Text Placeholder 7">
            <a:extLst>
              <a:ext uri="{FF2B5EF4-FFF2-40B4-BE49-F238E27FC236}">
                <a16:creationId xmlns:a16="http://schemas.microsoft.com/office/drawing/2014/main" id="{2429C965-4DB2-881C-83E8-AA44D1016D9C}"/>
              </a:ext>
            </a:extLst>
          </p:cNvPr>
          <p:cNvSpPr>
            <a:spLocks noGrp="1"/>
          </p:cNvSpPr>
          <p:nvPr>
            <p:ph type="body" sz="quarter" idx="51"/>
            <p:custDataLst>
              <p:tags r:id="rId8"/>
            </p:custDataLst>
          </p:nvPr>
        </p:nvSpPr>
        <p:spPr>
          <a:xfrm>
            <a:off x="6252838" y="3707827"/>
            <a:ext cx="4325326" cy="372423"/>
          </a:xfrm>
        </p:spPr>
        <p:txBody>
          <a:bodyPr/>
          <a:lstStyle/>
          <a:p>
            <a:pPr>
              <a:lnSpc>
                <a:spcPct val="100000"/>
              </a:lnSpc>
            </a:pPr>
            <a:r>
              <a:rPr lang="en-US" sz="1500"/>
              <a:t>Partner, San Francisco | Los Angeles</a:t>
            </a:r>
          </a:p>
        </p:txBody>
      </p:sp>
      <p:sp>
        <p:nvSpPr>
          <p:cNvPr id="6" name="Title 5">
            <a:extLst>
              <a:ext uri="{FF2B5EF4-FFF2-40B4-BE49-F238E27FC236}">
                <a16:creationId xmlns:a16="http://schemas.microsoft.com/office/drawing/2014/main" id="{FFA9ECD2-DECB-E41D-4FCF-84951B5C2283}"/>
              </a:ext>
            </a:extLst>
          </p:cNvPr>
          <p:cNvSpPr>
            <a:spLocks noGrp="1"/>
          </p:cNvSpPr>
          <p:nvPr>
            <p:ph type="title" idx="4294967295"/>
            <p:custDataLst>
              <p:tags r:id="rId9"/>
            </p:custDataLst>
          </p:nvPr>
        </p:nvSpPr>
        <p:spPr>
          <a:xfrm>
            <a:off x="294968" y="655997"/>
            <a:ext cx="4975123" cy="709612"/>
          </a:xfrm>
        </p:spPr>
        <p:txBody>
          <a:bodyPr/>
          <a:lstStyle/>
          <a:p>
            <a:r>
              <a:rPr lang="en-US">
                <a:solidFill>
                  <a:schemeClr val="accent5"/>
                </a:solidFill>
              </a:rPr>
              <a:t>Presenter </a:t>
            </a:r>
          </a:p>
        </p:txBody>
      </p:sp>
    </p:spTree>
    <p:extLst>
      <p:ext uri="{BB962C8B-B14F-4D97-AF65-F5344CB8AC3E}">
        <p14:creationId xmlns:p14="http://schemas.microsoft.com/office/powerpoint/2010/main" val="904019585"/>
      </p:ext>
    </p:extLst>
  </p:cSld>
  <p:clrMapOvr>
    <a:masterClrMapping/>
  </p:clrMapOvr>
  <p:transition>
    <p:fade/>
  </p:transition>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a:extLst>
            <a:ext uri="{FF2B5EF4-FFF2-40B4-BE49-F238E27FC236}">
              <a16:creationId xmlns:a16="http://schemas.microsoft.com/office/drawing/2014/main" id="{0A699EF8-C17B-745F-EC79-C082EBA4E4ED}"/>
            </a:ext>
          </a:extLst>
        </p:cNvPr>
        <p:cNvGrpSpPr/>
        <p:nvPr>
          <p:custDataLst>
            <p:tags r:id="rId2"/>
          </p:custDataLst>
        </p:nvPr>
      </p:nvGrpSpPr>
      <p:grpSpPr>
        <a:xfrm>
          <a:off x="0" y="0"/>
          <a:ext cx="0" cy="0"/>
        </a:xfrm>
      </p:grpSpPr>
      <p:sp>
        <p:nvSpPr>
          <p:cNvPr id="3" name="Content Placeholder 2">
            <a:extLst>
              <a:ext uri="{FF2B5EF4-FFF2-40B4-BE49-F238E27FC236}">
                <a16:creationId xmlns:a16="http://schemas.microsoft.com/office/drawing/2014/main" id="{486C50E7-8B74-FB7D-70BC-8C42551E08B8}"/>
              </a:ext>
            </a:extLst>
          </p:cNvPr>
          <p:cNvSpPr>
            <a:spLocks noGrp="1"/>
          </p:cNvSpPr>
          <p:nvPr>
            <p:ph idx="20"/>
            <p:custDataLst>
              <p:tags r:id="rId3"/>
            </p:custDataLst>
          </p:nvPr>
        </p:nvSpPr>
        <p:spPr>
          <a:xfrm>
            <a:off x="640708" y="1663338"/>
            <a:ext cx="5279647" cy="4203102"/>
          </a:xfrm>
        </p:spPr>
        <p:txBody>
          <a:bodyPr>
            <a:normAutofit/>
          </a:bodyPr>
          <a:lstStyle/>
          <a:p>
            <a:pPr>
              <a:lnSpc>
                <a:spcPct val="110000"/>
              </a:lnSpc>
            </a:pPr>
            <a:r>
              <a:rPr lang="en-US"/>
              <a:t>Agenda</a:t>
            </a:r>
          </a:p>
          <a:p>
            <a:pPr lvl="1">
              <a:lnSpc>
                <a:spcPct val="110000"/>
              </a:lnSpc>
            </a:pPr>
            <a:r>
              <a:rPr lang="en-US" sz="2400"/>
              <a:t>Exempt vs. Non-Exempt</a:t>
            </a:r>
          </a:p>
          <a:p>
            <a:pPr lvl="1">
              <a:lnSpc>
                <a:spcPct val="110000"/>
              </a:lnSpc>
            </a:pPr>
            <a:r>
              <a:rPr lang="en-US" sz="2400"/>
              <a:t>What is and is Not Work Time</a:t>
            </a:r>
          </a:p>
          <a:p>
            <a:pPr lvl="1">
              <a:lnSpc>
                <a:spcPct val="110000"/>
              </a:lnSpc>
            </a:pPr>
            <a:r>
              <a:rPr lang="en-US" sz="2400"/>
              <a:t>Timekeeping and Rounding</a:t>
            </a:r>
          </a:p>
          <a:p>
            <a:pPr lvl="1">
              <a:lnSpc>
                <a:spcPct val="110000"/>
              </a:lnSpc>
            </a:pPr>
            <a:r>
              <a:rPr lang="en-US" sz="2400"/>
              <a:t>Overtime and Regular Rate</a:t>
            </a:r>
          </a:p>
          <a:p>
            <a:pPr lvl="1">
              <a:lnSpc>
                <a:spcPct val="110000"/>
              </a:lnSpc>
            </a:pPr>
            <a:r>
              <a:rPr lang="en-US" sz="2400"/>
              <a:t>Rest Break Requirements</a:t>
            </a:r>
          </a:p>
          <a:p>
            <a:pPr lvl="1">
              <a:lnSpc>
                <a:spcPct val="110000"/>
              </a:lnSpc>
            </a:pPr>
            <a:r>
              <a:rPr lang="en-US" sz="2400"/>
              <a:t>Meal Period Requirements</a:t>
            </a:r>
          </a:p>
        </p:txBody>
      </p:sp>
      <p:pic>
        <p:nvPicPr>
          <p:cNvPr id="5" name="Picture 4" descr="A clipboard with a pen and a plant on a wooden surface&#10;&#10;Description automatically generated">
            <a:extLst>
              <a:ext uri="{FF2B5EF4-FFF2-40B4-BE49-F238E27FC236}">
                <a16:creationId xmlns:a16="http://schemas.microsoft.com/office/drawing/2014/main" id="{ABBF17C4-A636-A011-3E0E-63A0BF4FCAF8}"/>
              </a:ext>
            </a:extLst>
          </p:cNvPr>
          <p:cNvPicPr>
            <a:picLocks noChangeAspect="1"/>
          </p:cNvPicPr>
          <p:nvPr>
            <p:custDataLst>
              <p:tags r:id="rId5"/>
            </p:custDataLst>
          </p:nvPr>
        </p:nvPicPr>
        <p:blipFill>
          <a:blip r:embed="rId4"/>
          <a:srcRect l="16153"/>
          <a:stretch>
            <a:fillRect/>
          </a:stretch>
        </p:blipFill>
        <p:spPr>
          <a:xfrm>
            <a:off x="6327064" y="1658437"/>
            <a:ext cx="5279647" cy="4203102"/>
          </a:xfrm>
          <a:prstGeom prst="rect">
            <a:avLst/>
          </a:prstGeom>
          <a:noFill/>
        </p:spPr>
      </p:pic>
      <p:sp>
        <p:nvSpPr>
          <p:cNvPr id="2" name="Title 1">
            <a:extLst>
              <a:ext uri="{FF2B5EF4-FFF2-40B4-BE49-F238E27FC236}">
                <a16:creationId xmlns:a16="http://schemas.microsoft.com/office/drawing/2014/main" id="{9D0C755A-5697-9C3B-11E7-DD33D55DC85D}"/>
              </a:ext>
            </a:extLst>
          </p:cNvPr>
          <p:cNvSpPr>
            <a:spLocks noGrp="1"/>
          </p:cNvSpPr>
          <p:nvPr>
            <p:ph type="title"/>
            <p:custDataLst>
              <p:tags r:id="rId6"/>
            </p:custDataLst>
          </p:nvPr>
        </p:nvSpPr>
        <p:spPr>
          <a:xfrm>
            <a:off x="640708" y="653142"/>
            <a:ext cx="9900292" cy="845457"/>
          </a:xfrm>
        </p:spPr>
        <p:txBody>
          <a:bodyPr anchor="ctr">
            <a:normAutofit fontScale="90000"/>
          </a:bodyPr>
          <a:lstStyle/>
          <a:p>
            <a:r>
              <a:rPr lang="en-US"/>
              <a:t>TODAY’S PROGRAM – First in the 4-Part Series </a:t>
            </a:r>
          </a:p>
        </p:txBody>
      </p:sp>
    </p:spTree>
    <p:extLst>
      <p:ext uri="{BB962C8B-B14F-4D97-AF65-F5344CB8AC3E}">
        <p14:creationId xmlns:p14="http://schemas.microsoft.com/office/powerpoint/2010/main" val="1623108110"/>
      </p:ext>
    </p:extLst>
  </p:cSld>
  <p:clrMapOvr>
    <a:masterClrMapping/>
  </p:clrMapOvr>
  <p:transition>
    <p:fade/>
  </p:transition>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a:extLst>
            <a:ext uri="{FF2B5EF4-FFF2-40B4-BE49-F238E27FC236}">
              <a16:creationId xmlns:a16="http://schemas.microsoft.com/office/drawing/2014/main" id="{F3A24DB4-5D5F-34C9-F006-77F633BD857F}"/>
            </a:ext>
          </a:extLst>
        </p:cNvPr>
        <p:cNvGrpSpPr/>
        <p:nvPr>
          <p:custDataLst>
            <p:tags r:id="rId2"/>
          </p:custDataLst>
        </p:nvPr>
      </p:nvGrpSpPr>
      <p:grpSpPr>
        <a:xfrm>
          <a:off x="0" y="0"/>
          <a:ext cx="0" cy="0"/>
        </a:xfrm>
      </p:grpSpPr>
      <p:pic>
        <p:nvPicPr>
          <p:cNvPr id="5" name="Picture 4" descr="A person holding bags with text on them&#10;&#10;Description automatically generated">
            <a:extLst>
              <a:ext uri="{FF2B5EF4-FFF2-40B4-BE49-F238E27FC236}">
                <a16:creationId xmlns:a16="http://schemas.microsoft.com/office/drawing/2014/main" id="{E00D54D6-0786-611B-ACE9-AB3AD84F0B18}"/>
              </a:ext>
            </a:extLst>
          </p:cNvPr>
          <p:cNvPicPr>
            <a:picLocks noChangeAspect="1"/>
          </p:cNvPicPr>
          <p:nvPr>
            <p:custDataLst>
              <p:tags r:id="rId4"/>
            </p:custDataLst>
          </p:nvPr>
        </p:nvPicPr>
        <p:blipFill>
          <a:blip r:embed="rId3"/>
          <a:stretch>
            <a:fillRect/>
          </a:stretch>
        </p:blipFill>
        <p:spPr>
          <a:xfrm>
            <a:off x="640708" y="2088601"/>
            <a:ext cx="5279647" cy="3352575"/>
          </a:xfrm>
          <a:prstGeom prst="rect">
            <a:avLst/>
          </a:prstGeom>
          <a:noFill/>
        </p:spPr>
      </p:pic>
      <p:sp>
        <p:nvSpPr>
          <p:cNvPr id="3" name="Content Placeholder 2">
            <a:extLst>
              <a:ext uri="{FF2B5EF4-FFF2-40B4-BE49-F238E27FC236}">
                <a16:creationId xmlns:a16="http://schemas.microsoft.com/office/drawing/2014/main" id="{A9ADED1C-08BC-CE85-62BF-703F8729D09F}"/>
              </a:ext>
            </a:extLst>
          </p:cNvPr>
          <p:cNvSpPr>
            <a:spLocks noGrp="1"/>
          </p:cNvSpPr>
          <p:nvPr>
            <p:ph idx="21"/>
            <p:custDataLst>
              <p:tags r:id="rId5"/>
            </p:custDataLst>
          </p:nvPr>
        </p:nvSpPr>
        <p:spPr>
          <a:xfrm>
            <a:off x="6327064" y="1658437"/>
            <a:ext cx="5279647" cy="4203102"/>
          </a:xfrm>
        </p:spPr>
        <p:txBody>
          <a:bodyPr>
            <a:normAutofit/>
          </a:bodyPr>
          <a:lstStyle/>
          <a:p>
            <a:pPr>
              <a:lnSpc>
                <a:spcPct val="110000"/>
              </a:lnSpc>
            </a:pPr>
            <a:r>
              <a:rPr lang="en-US" sz="2200"/>
              <a:t>Duties Test</a:t>
            </a:r>
          </a:p>
          <a:p>
            <a:pPr lvl="1">
              <a:lnSpc>
                <a:spcPct val="110000"/>
              </a:lnSpc>
            </a:pPr>
            <a:r>
              <a:rPr lang="en-US" sz="2200"/>
              <a:t>Executive Exemption</a:t>
            </a:r>
          </a:p>
          <a:p>
            <a:pPr lvl="1">
              <a:lnSpc>
                <a:spcPct val="110000"/>
              </a:lnSpc>
            </a:pPr>
            <a:r>
              <a:rPr lang="en-US" sz="2200"/>
              <a:t>Administrative Exemption</a:t>
            </a:r>
          </a:p>
          <a:p>
            <a:pPr lvl="1">
              <a:lnSpc>
                <a:spcPct val="110000"/>
              </a:lnSpc>
            </a:pPr>
            <a:r>
              <a:rPr lang="en-US" sz="2200"/>
              <a:t>Other Exemptions</a:t>
            </a:r>
          </a:p>
          <a:p>
            <a:pPr>
              <a:lnSpc>
                <a:spcPct val="110000"/>
              </a:lnSpc>
            </a:pPr>
            <a:r>
              <a:rPr lang="en-US" sz="2200"/>
              <a:t>Salary Test</a:t>
            </a:r>
          </a:p>
          <a:p>
            <a:pPr>
              <a:lnSpc>
                <a:spcPct val="110000"/>
              </a:lnSpc>
            </a:pPr>
            <a:r>
              <a:rPr lang="en-US" sz="2200"/>
              <a:t>California is stricter than federal law (the FLSA)</a:t>
            </a:r>
          </a:p>
          <a:p>
            <a:pPr lvl="1">
              <a:lnSpc>
                <a:spcPct val="110000"/>
              </a:lnSpc>
            </a:pPr>
            <a:r>
              <a:rPr lang="en-US" sz="2200"/>
              <a:t>“Stopwatch” vs. “primary duty” </a:t>
            </a:r>
          </a:p>
          <a:p>
            <a:pPr>
              <a:lnSpc>
                <a:spcPct val="110000"/>
              </a:lnSpc>
            </a:pPr>
            <a:r>
              <a:rPr lang="en-US" sz="2200"/>
              <a:t>Check the Applicable Wage Order!</a:t>
            </a:r>
          </a:p>
          <a:p>
            <a:pPr>
              <a:lnSpc>
                <a:spcPct val="110000"/>
              </a:lnSpc>
            </a:pPr>
            <a:endParaRPr lang="en-US" sz="2200"/>
          </a:p>
        </p:txBody>
      </p:sp>
      <p:sp>
        <p:nvSpPr>
          <p:cNvPr id="2" name="Title 1">
            <a:extLst>
              <a:ext uri="{FF2B5EF4-FFF2-40B4-BE49-F238E27FC236}">
                <a16:creationId xmlns:a16="http://schemas.microsoft.com/office/drawing/2014/main" id="{3E4F48B5-D597-EA22-2489-F269D5B5ADE7}"/>
              </a:ext>
            </a:extLst>
          </p:cNvPr>
          <p:cNvSpPr>
            <a:spLocks noGrp="1"/>
          </p:cNvSpPr>
          <p:nvPr>
            <p:ph type="title"/>
            <p:custDataLst>
              <p:tags r:id="rId6"/>
            </p:custDataLst>
          </p:nvPr>
        </p:nvSpPr>
        <p:spPr>
          <a:xfrm>
            <a:off x="640709" y="653143"/>
            <a:ext cx="6754004" cy="709370"/>
          </a:xfrm>
        </p:spPr>
        <p:txBody>
          <a:bodyPr anchor="ctr">
            <a:normAutofit/>
          </a:bodyPr>
          <a:lstStyle/>
          <a:p>
            <a:r>
              <a:rPr lang="en-US">
                <a:solidFill>
                  <a:schemeClr val="accent5"/>
                </a:solidFill>
              </a:rPr>
              <a:t>Exempt v. Non-Exempt</a:t>
            </a:r>
          </a:p>
        </p:txBody>
      </p:sp>
    </p:spTree>
    <p:extLst>
      <p:ext uri="{BB962C8B-B14F-4D97-AF65-F5344CB8AC3E}">
        <p14:creationId xmlns:p14="http://schemas.microsoft.com/office/powerpoint/2010/main" val="1867565631"/>
      </p:ext>
    </p:extLst>
  </p:cSld>
  <p:clrMapOvr>
    <a:masterClrMapping/>
  </p:clrMapOvr>
  <p:transition>
    <p:fade/>
  </p:transition>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a:extLst>
            <a:ext uri="{FF2B5EF4-FFF2-40B4-BE49-F238E27FC236}">
              <a16:creationId xmlns:a16="http://schemas.microsoft.com/office/drawing/2014/main" id="{8A3F7429-88B1-6BB9-FA07-669AD0B4F73C}"/>
            </a:ext>
          </a:extLst>
        </p:cNvPr>
        <p:cNvGrpSpPr/>
        <p:nvPr>
          <p:custDataLst>
            <p:tags r:id="rId2"/>
          </p:custDataLst>
        </p:nvPr>
      </p:nvGrpSpPr>
      <p:grpSpPr>
        <a:xfrm>
          <a:off x="0" y="0"/>
          <a:ext cx="0" cy="0"/>
        </a:xfrm>
      </p:grpSpPr>
      <p:pic>
        <p:nvPicPr>
          <p:cNvPr id="1026" name="Picture 2" descr="miniature business people on stacks of coins - labor wage stock pictures, royalty-free photos &amp; images">
            <a:extLst>
              <a:ext uri="{FF2B5EF4-FFF2-40B4-BE49-F238E27FC236}">
                <a16:creationId xmlns:a16="http://schemas.microsoft.com/office/drawing/2014/main" id="{7330DB80-9DDE-8D09-7169-3D7BEAD7A96F}"/>
              </a:ext>
            </a:extLst>
          </p:cNvPr>
          <p:cNvPicPr>
            <a:picLocks noChangeAspect="1" noChangeArrowheads="1"/>
          </p:cNvPicPr>
          <p:nvPr>
            <p:custDataLst>
              <p:tags r:id="rId4"/>
            </p:custDataLst>
          </p:nvPr>
        </p:nvPicPr>
        <p:blipFill>
          <a:blip r:embed="rId3">
            <a:extLst>
              <a:ext uri="{28A0092B-C50C-407E-A947-70E740481C1C}">
                <a14:useLocalDpi xmlns:a14="http://schemas.microsoft.com/office/drawing/2010/main" val="0"/>
              </a:ext>
            </a:extLst>
          </a:blip>
          <a:stretch>
            <a:fillRect/>
          </a:stretch>
        </p:blipFill>
        <p:spPr bwMode="auto">
          <a:xfrm>
            <a:off x="6327064" y="2004505"/>
            <a:ext cx="5279647" cy="3510965"/>
          </a:xfrm>
          <a:prstGeom prst="rect">
            <a:avLst/>
          </a:prstGeom>
          <a:solidFill>
            <a:srgbClr val="FFFFFF"/>
          </a:solidFill>
        </p:spPr>
      </p:pic>
      <p:sp>
        <p:nvSpPr>
          <p:cNvPr id="2" name="Title 1">
            <a:extLst>
              <a:ext uri="{FF2B5EF4-FFF2-40B4-BE49-F238E27FC236}">
                <a16:creationId xmlns:a16="http://schemas.microsoft.com/office/drawing/2014/main" id="{B9CD8431-ED39-689C-98CC-80197AD1FB08}"/>
              </a:ext>
            </a:extLst>
          </p:cNvPr>
          <p:cNvSpPr>
            <a:spLocks noGrp="1"/>
          </p:cNvSpPr>
          <p:nvPr>
            <p:ph type="title"/>
            <p:custDataLst>
              <p:tags r:id="rId5"/>
            </p:custDataLst>
          </p:nvPr>
        </p:nvSpPr>
        <p:spPr>
          <a:xfrm>
            <a:off x="640709" y="653143"/>
            <a:ext cx="6754004" cy="709370"/>
          </a:xfrm>
        </p:spPr>
        <p:txBody>
          <a:bodyPr anchor="ctr">
            <a:normAutofit/>
          </a:bodyPr>
          <a:lstStyle/>
          <a:p>
            <a:r>
              <a:rPr lang="en-US"/>
              <a:t>Labor Code and Wage Orders</a:t>
            </a:r>
          </a:p>
        </p:txBody>
      </p:sp>
      <p:sp>
        <p:nvSpPr>
          <p:cNvPr id="3" name="Content Placeholder 2">
            <a:extLst>
              <a:ext uri="{FF2B5EF4-FFF2-40B4-BE49-F238E27FC236}">
                <a16:creationId xmlns:a16="http://schemas.microsoft.com/office/drawing/2014/main" id="{43C76CDD-992D-C150-88EB-50372B4A53FD}"/>
              </a:ext>
            </a:extLst>
          </p:cNvPr>
          <p:cNvSpPr>
            <a:spLocks noGrp="1"/>
          </p:cNvSpPr>
          <p:nvPr>
            <p:ph idx="20"/>
            <p:custDataLst>
              <p:tags r:id="rId6"/>
            </p:custDataLst>
          </p:nvPr>
        </p:nvSpPr>
        <p:spPr>
          <a:xfrm>
            <a:off x="640708" y="1663338"/>
            <a:ext cx="5279647" cy="4203102"/>
          </a:xfrm>
        </p:spPr>
        <p:txBody>
          <a:bodyPr>
            <a:normAutofit/>
          </a:bodyPr>
          <a:lstStyle/>
          <a:p>
            <a:pPr lvl="1">
              <a:lnSpc>
                <a:spcPct val="110000"/>
              </a:lnSpc>
            </a:pPr>
            <a:r>
              <a:rPr lang="en-US" sz="1700"/>
              <a:t>Labor Code is the law – the statutes</a:t>
            </a:r>
          </a:p>
          <a:p>
            <a:pPr lvl="1">
              <a:lnSpc>
                <a:spcPct val="110000"/>
              </a:lnSpc>
            </a:pPr>
            <a:r>
              <a:rPr lang="en-US" sz="1700"/>
              <a:t>Wage Orders are the Industrial Welfare Commission’s regulation of wage/hour laws by occupation and industry</a:t>
            </a:r>
          </a:p>
          <a:p>
            <a:pPr lvl="2">
              <a:lnSpc>
                <a:spcPct val="110000"/>
              </a:lnSpc>
            </a:pPr>
            <a:r>
              <a:rPr lang="en-US" sz="1700"/>
              <a:t>Wage Order 1 = “Manufacturing” (e.g., repairing, finishing products)</a:t>
            </a:r>
          </a:p>
          <a:p>
            <a:pPr lvl="2">
              <a:lnSpc>
                <a:spcPct val="110000"/>
              </a:lnSpc>
            </a:pPr>
            <a:r>
              <a:rPr lang="en-US" sz="1700"/>
              <a:t>Wage Order 4 = Professional, Technical, Clerical </a:t>
            </a:r>
          </a:p>
          <a:p>
            <a:pPr lvl="2">
              <a:lnSpc>
                <a:spcPct val="110000"/>
              </a:lnSpc>
            </a:pPr>
            <a:r>
              <a:rPr lang="en-US" sz="1700"/>
              <a:t>Wage Order 5 = “Public Housekeeping” (e.g., restaurants)</a:t>
            </a:r>
          </a:p>
          <a:p>
            <a:pPr lvl="2">
              <a:lnSpc>
                <a:spcPct val="110000"/>
              </a:lnSpc>
            </a:pPr>
            <a:r>
              <a:rPr lang="en-US" sz="1700"/>
              <a:t>Wage Order 7 = “Mercantile” (e.g., retail)</a:t>
            </a:r>
          </a:p>
          <a:p>
            <a:pPr lvl="1">
              <a:lnSpc>
                <a:spcPct val="110000"/>
              </a:lnSpc>
            </a:pPr>
            <a:r>
              <a:rPr lang="en-US" sz="1700"/>
              <a:t>Applicable Wage Order(s) must be posted at the worksite</a:t>
            </a:r>
          </a:p>
          <a:p>
            <a:pPr lvl="2">
              <a:lnSpc>
                <a:spcPct val="110000"/>
              </a:lnSpc>
            </a:pPr>
            <a:endParaRPr lang="en-US" sz="1700"/>
          </a:p>
        </p:txBody>
      </p:sp>
    </p:spTree>
    <p:extLst>
      <p:ext uri="{BB962C8B-B14F-4D97-AF65-F5344CB8AC3E}">
        <p14:creationId xmlns:p14="http://schemas.microsoft.com/office/powerpoint/2010/main" val="3793273968"/>
      </p:ext>
    </p:extLst>
  </p:cSld>
  <p:clrMapOvr>
    <a:masterClrMapping/>
  </p:clrMapOvr>
  <p:transition>
    <p:fade/>
  </p:transition>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a:extLst>
            <a:ext uri="{FF2B5EF4-FFF2-40B4-BE49-F238E27FC236}">
              <a16:creationId xmlns:a16="http://schemas.microsoft.com/office/drawing/2014/main" id="{55D4B698-5979-F569-0012-56D3011B6E18}"/>
            </a:ext>
          </a:extLst>
        </p:cNvPr>
        <p:cNvGrpSpPr/>
        <p:nvPr>
          <p:custDataLst>
            <p:tags r:id="rId2"/>
          </p:custDataLst>
        </p:nvPr>
      </p:nvGrpSpPr>
      <p:grpSpPr>
        <a:xfrm>
          <a:off x="0" y="0"/>
          <a:ext cx="0" cy="0"/>
        </a:xfrm>
      </p:grpSpPr>
      <p:pic>
        <p:nvPicPr>
          <p:cNvPr id="5" name="Picture 4" descr="A hand typing on a computer keyboard&#10;&#10;Description automatically generated">
            <a:extLst>
              <a:ext uri="{FF2B5EF4-FFF2-40B4-BE49-F238E27FC236}">
                <a16:creationId xmlns:a16="http://schemas.microsoft.com/office/drawing/2014/main" id="{81FE2768-DAE4-67AF-4F80-05D8134D162A}"/>
              </a:ext>
            </a:extLst>
          </p:cNvPr>
          <p:cNvPicPr>
            <a:picLocks noChangeAspect="1"/>
          </p:cNvPicPr>
          <p:nvPr>
            <p:custDataLst>
              <p:tags r:id="rId4"/>
            </p:custDataLst>
          </p:nvPr>
        </p:nvPicPr>
        <p:blipFill>
          <a:blip r:embed="rId3"/>
          <a:srcRect l="19294" r="-3" b="-3"/>
          <a:stretch>
            <a:fillRect/>
          </a:stretch>
        </p:blipFill>
        <p:spPr>
          <a:xfrm>
            <a:off x="640708" y="1663338"/>
            <a:ext cx="5279647" cy="4203102"/>
          </a:xfrm>
          <a:prstGeom prst="rect">
            <a:avLst/>
          </a:prstGeom>
          <a:noFill/>
        </p:spPr>
      </p:pic>
      <p:sp>
        <p:nvSpPr>
          <p:cNvPr id="3" name="Content Placeholder 2">
            <a:extLst>
              <a:ext uri="{FF2B5EF4-FFF2-40B4-BE49-F238E27FC236}">
                <a16:creationId xmlns:a16="http://schemas.microsoft.com/office/drawing/2014/main" id="{B0E775EF-6BDF-02FA-BFF0-7DEA4E00AFFA}"/>
              </a:ext>
            </a:extLst>
          </p:cNvPr>
          <p:cNvSpPr>
            <a:spLocks noGrp="1"/>
          </p:cNvSpPr>
          <p:nvPr>
            <p:ph idx="21"/>
            <p:custDataLst>
              <p:tags r:id="rId5"/>
            </p:custDataLst>
          </p:nvPr>
        </p:nvSpPr>
        <p:spPr>
          <a:xfrm>
            <a:off x="6327064" y="1362513"/>
            <a:ext cx="5279647" cy="4499026"/>
          </a:xfrm>
        </p:spPr>
        <p:txBody>
          <a:bodyPr>
            <a:normAutofit/>
          </a:bodyPr>
          <a:lstStyle/>
          <a:p>
            <a:pPr>
              <a:lnSpc>
                <a:spcPct val="110000"/>
              </a:lnSpc>
            </a:pPr>
            <a:r>
              <a:rPr lang="en-US" sz="1800"/>
              <a:t>Any time the employee is “under the control” of the employer</a:t>
            </a:r>
          </a:p>
          <a:p>
            <a:pPr lvl="1">
              <a:lnSpc>
                <a:spcPct val="110000"/>
              </a:lnSpc>
            </a:pPr>
            <a:r>
              <a:rPr lang="en-US" sz="1800"/>
              <a:t>Time spent in line to clock out or clock in</a:t>
            </a:r>
          </a:p>
          <a:p>
            <a:pPr lvl="1">
              <a:lnSpc>
                <a:spcPct val="110000"/>
              </a:lnSpc>
            </a:pPr>
            <a:r>
              <a:rPr lang="en-US" sz="1800"/>
              <a:t>Time spent going through security</a:t>
            </a:r>
          </a:p>
          <a:p>
            <a:pPr lvl="1">
              <a:lnSpc>
                <a:spcPct val="110000"/>
              </a:lnSpc>
            </a:pPr>
            <a:r>
              <a:rPr lang="en-US" sz="1800"/>
              <a:t>Time spent responding to work-related texts and emails</a:t>
            </a:r>
          </a:p>
          <a:p>
            <a:pPr lvl="1">
              <a:lnSpc>
                <a:spcPct val="110000"/>
              </a:lnSpc>
            </a:pPr>
            <a:r>
              <a:rPr lang="en-US" sz="1800"/>
              <a:t>Time spent traveling to a different work location (less commute time)</a:t>
            </a:r>
          </a:p>
          <a:p>
            <a:pPr>
              <a:lnSpc>
                <a:spcPct val="110000"/>
              </a:lnSpc>
            </a:pPr>
            <a:r>
              <a:rPr lang="en-US" sz="1800"/>
              <a:t>Travel time is different in California than under the FLSA</a:t>
            </a:r>
          </a:p>
          <a:p>
            <a:pPr lvl="1">
              <a:lnSpc>
                <a:spcPct val="110000"/>
              </a:lnSpc>
            </a:pPr>
            <a:r>
              <a:rPr lang="en-US" sz="1800"/>
              <a:t>Can exclude sleeping time and time entirely on personal pursuits – but not “travel time”</a:t>
            </a:r>
          </a:p>
          <a:p>
            <a:pPr>
              <a:lnSpc>
                <a:spcPct val="110000"/>
              </a:lnSpc>
            </a:pPr>
            <a:r>
              <a:rPr lang="en-US" sz="1800"/>
              <a:t>No “de minimis” in California</a:t>
            </a:r>
          </a:p>
        </p:txBody>
      </p:sp>
      <p:sp>
        <p:nvSpPr>
          <p:cNvPr id="2" name="Title 1">
            <a:extLst>
              <a:ext uri="{FF2B5EF4-FFF2-40B4-BE49-F238E27FC236}">
                <a16:creationId xmlns:a16="http://schemas.microsoft.com/office/drawing/2014/main" id="{A0D1B570-1DA1-3840-C65C-1A00E37B03F1}"/>
              </a:ext>
            </a:extLst>
          </p:cNvPr>
          <p:cNvSpPr>
            <a:spLocks noGrp="1"/>
          </p:cNvSpPr>
          <p:nvPr>
            <p:ph type="title"/>
            <p:custDataLst>
              <p:tags r:id="rId6"/>
            </p:custDataLst>
          </p:nvPr>
        </p:nvSpPr>
        <p:spPr>
          <a:xfrm>
            <a:off x="640709" y="653143"/>
            <a:ext cx="6754004" cy="709370"/>
          </a:xfrm>
        </p:spPr>
        <p:txBody>
          <a:bodyPr anchor="ctr">
            <a:normAutofit/>
          </a:bodyPr>
          <a:lstStyle/>
          <a:p>
            <a:r>
              <a:rPr lang="en-US"/>
              <a:t>Work Time	</a:t>
            </a:r>
          </a:p>
        </p:txBody>
      </p:sp>
    </p:spTree>
    <p:extLst>
      <p:ext uri="{BB962C8B-B14F-4D97-AF65-F5344CB8AC3E}">
        <p14:creationId xmlns:p14="http://schemas.microsoft.com/office/powerpoint/2010/main" val="1947537546"/>
      </p:ext>
    </p:extLst>
  </p:cSld>
  <p:clrMapOvr>
    <a:masterClrMapping/>
  </p:clrMapOvr>
  <p:transition>
    <p:fade/>
  </p:transition>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a:extLst>
            <a:ext uri="{FF2B5EF4-FFF2-40B4-BE49-F238E27FC236}">
              <a16:creationId xmlns:a16="http://schemas.microsoft.com/office/drawing/2014/main" id="{46D1E792-D629-C608-BFC8-38A880DE99E0}"/>
            </a:ext>
          </a:extLst>
        </p:cNvPr>
        <p:cNvGrpSpPr/>
        <p:nvPr>
          <p:custDataLst>
            <p:tags r:id="rId2"/>
          </p:custDataLst>
        </p:nvPr>
      </p:nvGrpSpPr>
      <p:grpSpPr>
        <a:xfrm>
          <a:off x="0" y="0"/>
          <a:ext cx="0" cy="0"/>
        </a:xfrm>
      </p:grpSpPr>
      <p:pic>
        <p:nvPicPr>
          <p:cNvPr id="6" name="Picture Placeholder 5" descr="A person looking at a computer&#10;&#10;Description automatically generated">
            <a:extLst>
              <a:ext uri="{FF2B5EF4-FFF2-40B4-BE49-F238E27FC236}">
                <a16:creationId xmlns:a16="http://schemas.microsoft.com/office/drawing/2014/main" id="{B3E073B2-D9EE-9BBD-DBE8-0871C41793AF}"/>
              </a:ext>
            </a:extLst>
          </p:cNvPr>
          <p:cNvPicPr>
            <a:picLocks noGrp="1" noChangeAspect="1"/>
          </p:cNvPicPr>
          <p:nvPr>
            <p:ph type="pic" sz="quarter" idx="13"/>
            <p:custDataLst>
              <p:tags r:id="rId4"/>
            </p:custDataLst>
          </p:nvPr>
        </p:nvPicPr>
        <p:blipFill>
          <a:blip r:embed="rId3"/>
          <a:srcRect l="6051" r="6051"/>
          <a:stretch>
            <a:fillRect/>
          </a:stretch>
        </p:blipFill>
        <p:spPr>
          <a:xfrm>
            <a:off x="641350" y="1601788"/>
            <a:ext cx="2208213" cy="1674812"/>
          </a:xfrm>
        </p:spPr>
      </p:pic>
      <p:sp>
        <p:nvSpPr>
          <p:cNvPr id="2" name="Title 1">
            <a:extLst>
              <a:ext uri="{FF2B5EF4-FFF2-40B4-BE49-F238E27FC236}">
                <a16:creationId xmlns:a16="http://schemas.microsoft.com/office/drawing/2014/main" id="{657B60F3-4444-A28F-600C-D9CAAFFF3923}"/>
              </a:ext>
            </a:extLst>
          </p:cNvPr>
          <p:cNvSpPr>
            <a:spLocks noGrp="1"/>
          </p:cNvSpPr>
          <p:nvPr>
            <p:ph type="title"/>
            <p:custDataLst>
              <p:tags r:id="rId5"/>
            </p:custDataLst>
          </p:nvPr>
        </p:nvSpPr>
        <p:spPr>
          <a:xfrm>
            <a:off x="640709" y="653143"/>
            <a:ext cx="6754004" cy="709370"/>
          </a:xfrm>
        </p:spPr>
        <p:txBody>
          <a:bodyPr anchor="ctr">
            <a:normAutofit/>
          </a:bodyPr>
          <a:lstStyle/>
          <a:p>
            <a:r>
              <a:rPr lang="en-US"/>
              <a:t>Overtime	</a:t>
            </a:r>
          </a:p>
        </p:txBody>
      </p:sp>
      <p:graphicFrame>
        <p:nvGraphicFramePr>
          <p:cNvPr id="5" name="Content Placeholder 2">
            <a:extLst>
              <a:ext uri="{FF2B5EF4-FFF2-40B4-BE49-F238E27FC236}">
                <a16:creationId xmlns:a16="http://schemas.microsoft.com/office/drawing/2014/main" id="{54F5152D-9683-01C6-AF1B-2F70B0BB9AA0}"/>
              </a:ext>
            </a:extLst>
          </p:cNvPr>
          <p:cNvGraphicFramePr>
            <a:graphicFrameLocks noGrp="1"/>
          </p:cNvGraphicFramePr>
          <p:nvPr>
            <p:ph idx="20"/>
            <p:custDataLst>
              <p:tags r:id="rId6"/>
            </p:custDataLst>
          </p:nvPr>
        </p:nvGraphicFramePr>
        <p:xfrm>
          <a:off x="3146961" y="1602377"/>
          <a:ext cx="8459750" cy="4434484"/>
        </p:xfrm>
        <a:graphic>
          <a:graphicData uri="http://schemas.openxmlformats.org/drawingml/2006/diagram">
            <dgm:relIds xmlns:dgm="http://schemas.openxmlformats.org/drawingml/2006/diagram" r:dm="rId8" r:lo="rId9" r:qs="rId10" r:cs="rId11"/>
          </a:graphicData>
        </a:graphic>
      </p:graphicFrame>
    </p:spTree>
    <p:extLst>
      <p:ext uri="{BB962C8B-B14F-4D97-AF65-F5344CB8AC3E}">
        <p14:creationId xmlns:p14="http://schemas.microsoft.com/office/powerpoint/2010/main" val="1431883397"/>
      </p:ext>
    </p:extLst>
  </p:cSld>
  <p:clrMapOvr>
    <a:masterClrMapping/>
  </p:clrMapOvr>
  <p:transition>
    <p:fade/>
  </p:transition>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a:extLst>
            <a:ext uri="{FF2B5EF4-FFF2-40B4-BE49-F238E27FC236}">
              <a16:creationId xmlns:a16="http://schemas.microsoft.com/office/drawing/2014/main" id="{B3FCAAA2-C11A-A739-A2E8-C033E7447FA5}"/>
            </a:ext>
          </a:extLst>
        </p:cNvPr>
        <p:cNvGrpSpPr/>
        <p:nvPr>
          <p:custDataLst>
            <p:tags r:id="rId2"/>
          </p:custDataLst>
        </p:nvPr>
      </p:nvGrpSpPr>
      <p:grpSpPr>
        <a:xfrm>
          <a:off x="0" y="0"/>
          <a:ext cx="0" cy="0"/>
        </a:xfrm>
      </p:grpSpPr>
      <p:sp>
        <p:nvSpPr>
          <p:cNvPr id="3" name="Content Placeholder 2">
            <a:extLst>
              <a:ext uri="{FF2B5EF4-FFF2-40B4-BE49-F238E27FC236}">
                <a16:creationId xmlns:a16="http://schemas.microsoft.com/office/drawing/2014/main" id="{7BE41D5F-5C69-C5EE-37CF-69F099A1CC85}"/>
              </a:ext>
            </a:extLst>
          </p:cNvPr>
          <p:cNvSpPr>
            <a:spLocks noGrp="1"/>
          </p:cNvSpPr>
          <p:nvPr>
            <p:ph idx="20"/>
            <p:custDataLst>
              <p:tags r:id="rId3"/>
            </p:custDataLst>
          </p:nvPr>
        </p:nvSpPr>
        <p:spPr>
          <a:xfrm>
            <a:off x="640708" y="1709530"/>
            <a:ext cx="6567631" cy="4316132"/>
          </a:xfrm>
        </p:spPr>
        <p:txBody>
          <a:bodyPr>
            <a:normAutofit lnSpcReduction="10000"/>
          </a:bodyPr>
          <a:lstStyle/>
          <a:p>
            <a:pPr>
              <a:lnSpc>
                <a:spcPct val="110000"/>
              </a:lnSpc>
            </a:pPr>
            <a:r>
              <a:rPr lang="en-US" sz="2000"/>
              <a:t>Base hourly rate + any extra earned compensation (calculated over the period in which earned)</a:t>
            </a:r>
          </a:p>
          <a:p>
            <a:pPr lvl="1">
              <a:lnSpc>
                <a:spcPct val="110000"/>
              </a:lnSpc>
            </a:pPr>
            <a:r>
              <a:rPr lang="en-US" sz="2000"/>
              <a:t>Shift differential</a:t>
            </a:r>
          </a:p>
          <a:p>
            <a:pPr lvl="1">
              <a:lnSpc>
                <a:spcPct val="110000"/>
              </a:lnSpc>
            </a:pPr>
            <a:r>
              <a:rPr lang="en-US" sz="2000"/>
              <a:t>Production bonus</a:t>
            </a:r>
          </a:p>
          <a:p>
            <a:pPr lvl="1">
              <a:lnSpc>
                <a:spcPct val="110000"/>
              </a:lnSpc>
            </a:pPr>
            <a:r>
              <a:rPr lang="en-US" sz="2000"/>
              <a:t>Attendance bonus</a:t>
            </a:r>
          </a:p>
          <a:p>
            <a:pPr lvl="1">
              <a:lnSpc>
                <a:spcPct val="110000"/>
              </a:lnSpc>
            </a:pPr>
            <a:r>
              <a:rPr lang="en-US" sz="2000"/>
              <a:t>Pay in lieu of health insurance</a:t>
            </a:r>
          </a:p>
          <a:p>
            <a:pPr>
              <a:lnSpc>
                <a:spcPct val="110000"/>
              </a:lnSpc>
            </a:pPr>
            <a:r>
              <a:rPr lang="en-US" sz="2000"/>
              <a:t>Must be used for:</a:t>
            </a:r>
          </a:p>
          <a:p>
            <a:pPr lvl="1">
              <a:lnSpc>
                <a:spcPct val="110000"/>
              </a:lnSpc>
            </a:pPr>
            <a:r>
              <a:rPr lang="en-US" sz="2000"/>
              <a:t>Overtime</a:t>
            </a:r>
          </a:p>
          <a:p>
            <a:pPr lvl="1">
              <a:lnSpc>
                <a:spcPct val="110000"/>
              </a:lnSpc>
            </a:pPr>
            <a:r>
              <a:rPr lang="en-US" sz="2000"/>
              <a:t>Sick Leave</a:t>
            </a:r>
          </a:p>
          <a:p>
            <a:pPr lvl="1">
              <a:lnSpc>
                <a:spcPct val="110000"/>
              </a:lnSpc>
            </a:pPr>
            <a:r>
              <a:rPr lang="en-US" sz="2000"/>
              <a:t>Meal and Rest Period Penalties</a:t>
            </a:r>
          </a:p>
          <a:p>
            <a:pPr lvl="1">
              <a:lnSpc>
                <a:spcPct val="110000"/>
              </a:lnSpc>
            </a:pPr>
            <a:r>
              <a:rPr lang="en-US" sz="2000"/>
              <a:t>Reporting Time Pay</a:t>
            </a:r>
          </a:p>
          <a:p>
            <a:pPr lvl="1">
              <a:lnSpc>
                <a:spcPct val="110000"/>
              </a:lnSpc>
            </a:pPr>
            <a:endParaRPr lang="en-US" sz="1800"/>
          </a:p>
          <a:p>
            <a:pPr marL="0" indent="0">
              <a:lnSpc>
                <a:spcPct val="110000"/>
              </a:lnSpc>
              <a:buNone/>
            </a:pPr>
            <a:endParaRPr lang="en-US" sz="1800"/>
          </a:p>
        </p:txBody>
      </p:sp>
      <p:pic>
        <p:nvPicPr>
          <p:cNvPr id="5" name="Picture Placeholder 4" descr="A person standing in front of a large screen&#10;&#10;Description automatically generated">
            <a:extLst>
              <a:ext uri="{FF2B5EF4-FFF2-40B4-BE49-F238E27FC236}">
                <a16:creationId xmlns:a16="http://schemas.microsoft.com/office/drawing/2014/main" id="{F32EEDC8-7B6C-3B90-1306-BB45C0025155}"/>
              </a:ext>
            </a:extLst>
          </p:cNvPr>
          <p:cNvPicPr>
            <a:picLocks noGrp="1" noChangeAspect="1"/>
          </p:cNvPicPr>
          <p:nvPr>
            <p:ph type="pic" sz="quarter" idx="13"/>
            <p:custDataLst>
              <p:tags r:id="rId5"/>
            </p:custDataLst>
          </p:nvPr>
        </p:nvPicPr>
        <p:blipFill>
          <a:blip r:embed="rId4"/>
          <a:srcRect l="18040" r="18040"/>
          <a:stretch>
            <a:fillRect/>
          </a:stretch>
        </p:blipFill>
        <p:spPr>
          <a:xfrm>
            <a:off x="6989619" y="1605829"/>
            <a:ext cx="4138613" cy="4316412"/>
          </a:xfrm>
        </p:spPr>
      </p:pic>
      <p:sp>
        <p:nvSpPr>
          <p:cNvPr id="2" name="Title 1">
            <a:extLst>
              <a:ext uri="{FF2B5EF4-FFF2-40B4-BE49-F238E27FC236}">
                <a16:creationId xmlns:a16="http://schemas.microsoft.com/office/drawing/2014/main" id="{42772053-451F-4E4E-C134-A80C27912B80}"/>
              </a:ext>
            </a:extLst>
          </p:cNvPr>
          <p:cNvSpPr>
            <a:spLocks noGrp="1"/>
          </p:cNvSpPr>
          <p:nvPr>
            <p:ph type="title"/>
            <p:custDataLst>
              <p:tags r:id="rId6"/>
            </p:custDataLst>
          </p:nvPr>
        </p:nvSpPr>
        <p:spPr>
          <a:xfrm>
            <a:off x="640709" y="653143"/>
            <a:ext cx="6754004" cy="709370"/>
          </a:xfrm>
        </p:spPr>
        <p:txBody>
          <a:bodyPr anchor="ctr">
            <a:normAutofit/>
          </a:bodyPr>
          <a:lstStyle/>
          <a:p>
            <a:r>
              <a:rPr lang="en-US"/>
              <a:t>“Regular Rate”</a:t>
            </a:r>
          </a:p>
        </p:txBody>
      </p:sp>
    </p:spTree>
    <p:extLst>
      <p:ext uri="{BB962C8B-B14F-4D97-AF65-F5344CB8AC3E}">
        <p14:creationId xmlns:p14="http://schemas.microsoft.com/office/powerpoint/2010/main" val="2436404320"/>
      </p:ext>
    </p:extLst>
  </p:cSld>
  <p:clrMapOvr>
    <a:masterClrMapping/>
  </p:clrMapOvr>
  <p:transition>
    <p:fade/>
  </p:transition>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a:extLst>
            <a:ext uri="{FF2B5EF4-FFF2-40B4-BE49-F238E27FC236}">
              <a16:creationId xmlns:a16="http://schemas.microsoft.com/office/drawing/2014/main" id="{4470771E-0686-6343-9123-F27D9E7977BA}"/>
            </a:ext>
          </a:extLst>
        </p:cNvPr>
        <p:cNvGrpSpPr/>
        <p:nvPr>
          <p:custDataLst>
            <p:tags r:id="rId2"/>
          </p:custDataLst>
        </p:nvPr>
      </p:nvGrpSpPr>
      <p:grpSpPr>
        <a:xfrm>
          <a:off x="0" y="0"/>
          <a:ext cx="0" cy="0"/>
        </a:xfrm>
      </p:grpSpPr>
      <p:pic>
        <p:nvPicPr>
          <p:cNvPr id="2054" name="Picture 6" descr="close up of businessman checking the time outdoors in city - accurate time recording stock pictures, royalty-free photos &amp; images">
            <a:extLst>
              <a:ext uri="{FF2B5EF4-FFF2-40B4-BE49-F238E27FC236}">
                <a16:creationId xmlns:a16="http://schemas.microsoft.com/office/drawing/2014/main" id="{20DA7DA9-5381-A3BC-BAE4-823156E49439}"/>
              </a:ext>
            </a:extLst>
          </p:cNvPr>
          <p:cNvPicPr>
            <a:picLocks noChangeAspect="1" noChangeArrowheads="1"/>
          </p:cNvPicPr>
          <p:nvPr>
            <p:custDataLst>
              <p:tags r:id="rId4"/>
            </p:custDataLst>
          </p:nvPr>
        </p:nvPicPr>
        <p:blipFill>
          <a:blip r:embed="rId3">
            <a:extLst>
              <a:ext uri="{28A0092B-C50C-407E-A947-70E740481C1C}">
                <a14:useLocalDpi xmlns:a14="http://schemas.microsoft.com/office/drawing/2010/main" val="0"/>
              </a:ext>
            </a:extLst>
          </a:blip>
          <a:stretch>
            <a:fillRect/>
          </a:stretch>
        </p:blipFill>
        <p:spPr bwMode="auto">
          <a:xfrm>
            <a:off x="5053781" y="70054"/>
            <a:ext cx="7044198" cy="511817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B72E4326-4650-527E-434F-A55EFBB59F31}"/>
              </a:ext>
            </a:extLst>
          </p:cNvPr>
          <p:cNvSpPr>
            <a:spLocks noGrp="1"/>
          </p:cNvSpPr>
          <p:nvPr>
            <p:ph type="title"/>
            <p:custDataLst>
              <p:tags r:id="rId5"/>
            </p:custDataLst>
          </p:nvPr>
        </p:nvSpPr>
        <p:spPr>
          <a:xfrm>
            <a:off x="640709" y="653143"/>
            <a:ext cx="6754004" cy="709370"/>
          </a:xfrm>
        </p:spPr>
        <p:txBody>
          <a:bodyPr anchor="ctr">
            <a:normAutofit/>
          </a:bodyPr>
          <a:lstStyle/>
          <a:p>
            <a:r>
              <a:rPr lang="en-US"/>
              <a:t>Accuracy is Key	</a:t>
            </a:r>
          </a:p>
        </p:txBody>
      </p:sp>
      <p:graphicFrame>
        <p:nvGraphicFramePr>
          <p:cNvPr id="6" name="Content Placeholder 2">
            <a:extLst>
              <a:ext uri="{FF2B5EF4-FFF2-40B4-BE49-F238E27FC236}">
                <a16:creationId xmlns:a16="http://schemas.microsoft.com/office/drawing/2014/main" id="{DF25615F-CCBA-BB3A-5DE7-260495F4F725}"/>
              </a:ext>
            </a:extLst>
          </p:cNvPr>
          <p:cNvGraphicFramePr>
            <a:graphicFrameLocks noGrp="1"/>
          </p:cNvGraphicFramePr>
          <p:nvPr>
            <p:ph idx="20"/>
            <p:custDataLst>
              <p:tags r:id="rId6"/>
            </p:custDataLst>
            <p:extLst>
              <p:ext uri="{D42A27DB-BD31-4B8C-83A1-F6EECF244321}">
                <p14:modId xmlns:p14="http://schemas.microsoft.com/office/powerpoint/2010/main" val="2127613821"/>
              </p:ext>
            </p:extLst>
          </p:nvPr>
        </p:nvGraphicFramePr>
        <p:xfrm>
          <a:off x="640709" y="1669774"/>
          <a:ext cx="10966002" cy="4276714"/>
        </p:xfrm>
        <a:graphic>
          <a:graphicData uri="http://schemas.openxmlformats.org/drawingml/2006/diagram">
            <dgm:relIds xmlns:dgm="http://schemas.openxmlformats.org/drawingml/2006/diagram" r:dm="rId8" r:lo="rId9" r:qs="rId10" r:cs="rId11"/>
          </a:graphicData>
        </a:graphic>
      </p:graphicFrame>
    </p:spTree>
    <p:extLst>
      <p:ext uri="{BB962C8B-B14F-4D97-AF65-F5344CB8AC3E}">
        <p14:creationId xmlns:p14="http://schemas.microsoft.com/office/powerpoint/2010/main" val="2983312522"/>
      </p:ext>
    </p:extLst>
  </p:cSld>
  <p:clrMapOvr>
    <a:masterClrMapping/>
  </p:clrMapOvr>
  <p:transition>
    <p:fade/>
  </p:transition>
  <p:timing/>
</p:sld>
</file>

<file path=ppt/tags/tag1.xml><?xml version="1.0" encoding="utf-8"?>
<p:tagLst xmlns:p="http://schemas.openxmlformats.org/presentationml/2006/main">
  <p:tag name="AS_UNIQUEID" val="524"/>
</p:tagLst>
</file>

<file path=ppt/tags/tag10.xml><?xml version="1.0" encoding="utf-8"?>
<p:tagLst xmlns:p="http://schemas.openxmlformats.org/presentationml/2006/main">
  <p:tag name="AS_UNIQUEID" val="533"/>
</p:tagLst>
</file>

<file path=ppt/tags/tag100.xml><?xml version="1.0" encoding="utf-8"?>
<p:tagLst xmlns:p="http://schemas.openxmlformats.org/presentationml/2006/main">
  <p:tag name="AS_UNIQUEID" val="623"/>
</p:tagLst>
</file>

<file path=ppt/tags/tag101.xml><?xml version="1.0" encoding="utf-8"?>
<p:tagLst xmlns:p="http://schemas.openxmlformats.org/presentationml/2006/main">
  <p:tag name="AS_UNIQUEID" val="624"/>
</p:tagLst>
</file>

<file path=ppt/tags/tag102.xml><?xml version="1.0" encoding="utf-8"?>
<p:tagLst xmlns:p="http://schemas.openxmlformats.org/presentationml/2006/main">
  <p:tag name="AS_UNIQUEID" val="625"/>
</p:tagLst>
</file>

<file path=ppt/tags/tag103.xml><?xml version="1.0" encoding="utf-8"?>
<p:tagLst xmlns:p="http://schemas.openxmlformats.org/presentationml/2006/main">
  <p:tag name="AS_UNIQUEID" val="626"/>
</p:tagLst>
</file>

<file path=ppt/tags/tag104.xml><?xml version="1.0" encoding="utf-8"?>
<p:tagLst xmlns:p="http://schemas.openxmlformats.org/presentationml/2006/main">
  <p:tag name="AS_UNIQUEID" val="627"/>
</p:tagLst>
</file>

<file path=ppt/tags/tag105.xml><?xml version="1.0" encoding="utf-8"?>
<p:tagLst xmlns:p="http://schemas.openxmlformats.org/presentationml/2006/main">
  <p:tag name="AS_UNIQUEID" val="628"/>
</p:tagLst>
</file>

<file path=ppt/tags/tag106.xml><?xml version="1.0" encoding="utf-8"?>
<p:tagLst xmlns:p="http://schemas.openxmlformats.org/presentationml/2006/main">
  <p:tag name="AS_UNIQUEID" val="629"/>
</p:tagLst>
</file>

<file path=ppt/tags/tag107.xml><?xml version="1.0" encoding="utf-8"?>
<p:tagLst xmlns:p="http://schemas.openxmlformats.org/presentationml/2006/main">
  <p:tag name="AS_UNIQUEID" val="630"/>
</p:tagLst>
</file>

<file path=ppt/tags/tag108.xml><?xml version="1.0" encoding="utf-8"?>
<p:tagLst xmlns:p="http://schemas.openxmlformats.org/presentationml/2006/main">
  <p:tag name="AS_UNIQUEID" val="631"/>
</p:tagLst>
</file>

<file path=ppt/tags/tag109.xml><?xml version="1.0" encoding="utf-8"?>
<p:tagLst xmlns:p="http://schemas.openxmlformats.org/presentationml/2006/main">
  <p:tag name="AS_UNIQUEID" val="632"/>
</p:tagLst>
</file>

<file path=ppt/tags/tag11.xml><?xml version="1.0" encoding="utf-8"?>
<p:tagLst xmlns:p="http://schemas.openxmlformats.org/presentationml/2006/main">
  <p:tag name="AS_UNIQUEID" val="534"/>
</p:tagLst>
</file>

<file path=ppt/tags/tag110.xml><?xml version="1.0" encoding="utf-8"?>
<p:tagLst xmlns:p="http://schemas.openxmlformats.org/presentationml/2006/main">
  <p:tag name="AS_UNIQUEID" val="633"/>
</p:tagLst>
</file>

<file path=ppt/tags/tag111.xml><?xml version="1.0" encoding="utf-8"?>
<p:tagLst xmlns:p="http://schemas.openxmlformats.org/presentationml/2006/main">
  <p:tag name="AS_UNIQUEID" val="634"/>
</p:tagLst>
</file>

<file path=ppt/tags/tag112.xml><?xml version="1.0" encoding="utf-8"?>
<p:tagLst xmlns:p="http://schemas.openxmlformats.org/presentationml/2006/main">
  <p:tag name="AS_UNIQUEID" val="635"/>
</p:tagLst>
</file>

<file path=ppt/tags/tag113.xml><?xml version="1.0" encoding="utf-8"?>
<p:tagLst xmlns:p="http://schemas.openxmlformats.org/presentationml/2006/main">
  <p:tag name="AS_UNIQUEID" val="636"/>
</p:tagLst>
</file>

<file path=ppt/tags/tag114.xml><?xml version="1.0" encoding="utf-8"?>
<p:tagLst xmlns:p="http://schemas.openxmlformats.org/presentationml/2006/main">
  <p:tag name="AS_UNIQUEID" val="637"/>
</p:tagLst>
</file>

<file path=ppt/tags/tag115.xml><?xml version="1.0" encoding="utf-8"?>
<p:tagLst xmlns:p="http://schemas.openxmlformats.org/presentationml/2006/main">
  <p:tag name="AS_UNIQUEID" val="638"/>
</p:tagLst>
</file>

<file path=ppt/tags/tag116.xml><?xml version="1.0" encoding="utf-8"?>
<p:tagLst xmlns:p="http://schemas.openxmlformats.org/presentationml/2006/main">
  <p:tag name="AS_UNIQUEID" val="639"/>
</p:tagLst>
</file>

<file path=ppt/tags/tag117.xml><?xml version="1.0" encoding="utf-8"?>
<p:tagLst xmlns:p="http://schemas.openxmlformats.org/presentationml/2006/main">
  <p:tag name="AS_UNIQUEID" val="640"/>
</p:tagLst>
</file>

<file path=ppt/tags/tag118.xml><?xml version="1.0" encoding="utf-8"?>
<p:tagLst xmlns:p="http://schemas.openxmlformats.org/presentationml/2006/main">
  <p:tag name="AS_UNIQUEID" val="641"/>
</p:tagLst>
</file>

<file path=ppt/tags/tag119.xml><?xml version="1.0" encoding="utf-8"?>
<p:tagLst xmlns:p="http://schemas.openxmlformats.org/presentationml/2006/main">
  <p:tag name="ARTICULATE_SLIDE_THUMBNAIL_REFRESH" val="1"/>
</p:tagLst>
</file>

<file path=ppt/tags/tag12.xml><?xml version="1.0" encoding="utf-8"?>
<p:tagLst xmlns:p="http://schemas.openxmlformats.org/presentationml/2006/main">
  <p:tag name="AS_UNIQUEID" val="535"/>
</p:tagLst>
</file>

<file path=ppt/tags/tag120.xml><?xml version="1.0" encoding="utf-8"?>
<p:tagLst xmlns:p="http://schemas.openxmlformats.org/presentationml/2006/main">
  <p:tag name="AS_UNIQUEID" val="642"/>
</p:tagLst>
</file>

<file path=ppt/tags/tag121.xml><?xml version="1.0" encoding="utf-8"?>
<p:tagLst xmlns:p="http://schemas.openxmlformats.org/presentationml/2006/main">
  <p:tag name="AS_UNIQUEID" val="643"/>
</p:tagLst>
</file>

<file path=ppt/tags/tag122.xml><?xml version="1.0" encoding="utf-8"?>
<p:tagLst xmlns:p="http://schemas.openxmlformats.org/presentationml/2006/main">
  <p:tag name="AS_UNIQUEID" val="644"/>
</p:tagLst>
</file>

<file path=ppt/tags/tag123.xml><?xml version="1.0" encoding="utf-8"?>
<p:tagLst xmlns:p="http://schemas.openxmlformats.org/presentationml/2006/main">
  <p:tag name="AS_UNIQUEID" val="645"/>
</p:tagLst>
</file>

<file path=ppt/tags/tag124.xml><?xml version="1.0" encoding="utf-8"?>
<p:tagLst xmlns:p="http://schemas.openxmlformats.org/presentationml/2006/main">
  <p:tag name="AS_UNIQUEID" val="646"/>
</p:tagLst>
</file>

<file path=ppt/tags/tag125.xml><?xml version="1.0" encoding="utf-8"?>
<p:tagLst xmlns:p="http://schemas.openxmlformats.org/presentationml/2006/main">
  <p:tag name="AS_UNIQUEID" val="647"/>
</p:tagLst>
</file>

<file path=ppt/tags/tag126.xml><?xml version="1.0" encoding="utf-8"?>
<p:tagLst xmlns:p="http://schemas.openxmlformats.org/presentationml/2006/main">
  <p:tag name="AS_UNIQUEID" val="648"/>
</p:tagLst>
</file>

<file path=ppt/tags/tag127.xml><?xml version="1.0" encoding="utf-8"?>
<p:tagLst xmlns:p="http://schemas.openxmlformats.org/presentationml/2006/main">
  <p:tag name="AS_UNIQUEID" val="649"/>
</p:tagLst>
</file>

<file path=ppt/tags/tag128.xml><?xml version="1.0" encoding="utf-8"?>
<p:tagLst xmlns:p="http://schemas.openxmlformats.org/presentationml/2006/main">
  <p:tag name="AS_UNIQUEID" val="650"/>
</p:tagLst>
</file>

<file path=ppt/tags/tag129.xml><?xml version="1.0" encoding="utf-8"?>
<p:tagLst xmlns:p="http://schemas.openxmlformats.org/presentationml/2006/main">
  <p:tag name="AS_UNIQUEID" val="651"/>
</p:tagLst>
</file>

<file path=ppt/tags/tag13.xml><?xml version="1.0" encoding="utf-8"?>
<p:tagLst xmlns:p="http://schemas.openxmlformats.org/presentationml/2006/main">
  <p:tag name="AS_UNIQUEID" val="536"/>
</p:tagLst>
</file>

<file path=ppt/tags/tag130.xml><?xml version="1.0" encoding="utf-8"?>
<p:tagLst xmlns:p="http://schemas.openxmlformats.org/presentationml/2006/main">
  <p:tag name="AS_UNIQUEID" val="652"/>
</p:tagLst>
</file>

<file path=ppt/tags/tag131.xml><?xml version="1.0" encoding="utf-8"?>
<p:tagLst xmlns:p="http://schemas.openxmlformats.org/presentationml/2006/main">
  <p:tag name="AS_UNIQUEID" val="653"/>
</p:tagLst>
</file>

<file path=ppt/tags/tag132.xml><?xml version="1.0" encoding="utf-8"?>
<p:tagLst xmlns:p="http://schemas.openxmlformats.org/presentationml/2006/main">
  <p:tag name="AS_UNIQUEID" val="654"/>
</p:tagLst>
</file>

<file path=ppt/tags/tag133.xml><?xml version="1.0" encoding="utf-8"?>
<p:tagLst xmlns:p="http://schemas.openxmlformats.org/presentationml/2006/main">
  <p:tag name="AS_UNIQUEID" val="655"/>
</p:tagLst>
</file>

<file path=ppt/tags/tag134.xml><?xml version="1.0" encoding="utf-8"?>
<p:tagLst xmlns:p="http://schemas.openxmlformats.org/presentationml/2006/main">
  <p:tag name="AS_UNIQUEID" val="656"/>
</p:tagLst>
</file>

<file path=ppt/tags/tag135.xml><?xml version="1.0" encoding="utf-8"?>
<p:tagLst xmlns:p="http://schemas.openxmlformats.org/presentationml/2006/main">
  <p:tag name="AS_UNIQUEID" val="657"/>
</p:tagLst>
</file>

<file path=ppt/tags/tag136.xml><?xml version="1.0" encoding="utf-8"?>
<p:tagLst xmlns:p="http://schemas.openxmlformats.org/presentationml/2006/main">
  <p:tag name="AS_UNIQUEID" val="658"/>
</p:tagLst>
</file>

<file path=ppt/tags/tag137.xml><?xml version="1.0" encoding="utf-8"?>
<p:tagLst xmlns:p="http://schemas.openxmlformats.org/presentationml/2006/main">
  <p:tag name="AS_UNIQUEID" val="659"/>
</p:tagLst>
</file>

<file path=ppt/tags/tag138.xml><?xml version="1.0" encoding="utf-8"?>
<p:tagLst xmlns:p="http://schemas.openxmlformats.org/presentationml/2006/main">
  <p:tag name="AS_UNIQUEID" val="660"/>
</p:tagLst>
</file>

<file path=ppt/tags/tag139.xml><?xml version="1.0" encoding="utf-8"?>
<p:tagLst xmlns:p="http://schemas.openxmlformats.org/presentationml/2006/main">
  <p:tag name="AS_UNIQUEID" val="661"/>
</p:tagLst>
</file>

<file path=ppt/tags/tag14.xml><?xml version="1.0" encoding="utf-8"?>
<p:tagLst xmlns:p="http://schemas.openxmlformats.org/presentationml/2006/main">
  <p:tag name="AS_UNIQUEID" val="537"/>
</p:tagLst>
</file>

<file path=ppt/tags/tag140.xml><?xml version="1.0" encoding="utf-8"?>
<p:tagLst xmlns:p="http://schemas.openxmlformats.org/presentationml/2006/main">
  <p:tag name="AS_UNIQUEID" val="662"/>
</p:tagLst>
</file>

<file path=ppt/tags/tag141.xml><?xml version="1.0" encoding="utf-8"?>
<p:tagLst xmlns:p="http://schemas.openxmlformats.org/presentationml/2006/main">
  <p:tag name="AS_UNIQUEID" val="663"/>
</p:tagLst>
</file>

<file path=ppt/tags/tag142.xml><?xml version="1.0" encoding="utf-8"?>
<p:tagLst xmlns:p="http://schemas.openxmlformats.org/presentationml/2006/main">
  <p:tag name="AS_UNIQUEID" val="664"/>
</p:tagLst>
</file>

<file path=ppt/tags/tag143.xml><?xml version="1.0" encoding="utf-8"?>
<p:tagLst xmlns:p="http://schemas.openxmlformats.org/presentationml/2006/main">
  <p:tag name="AS_UNIQUEID" val="665"/>
</p:tagLst>
</file>

<file path=ppt/tags/tag144.xml><?xml version="1.0" encoding="utf-8"?>
<p:tagLst xmlns:p="http://schemas.openxmlformats.org/presentationml/2006/main">
  <p:tag name="AS_UNIQUEID" val="666"/>
</p:tagLst>
</file>

<file path=ppt/tags/tag145.xml><?xml version="1.0" encoding="utf-8"?>
<p:tagLst xmlns:p="http://schemas.openxmlformats.org/presentationml/2006/main">
  <p:tag name="AS_UNIQUEID" val="667"/>
</p:tagLst>
</file>

<file path=ppt/tags/tag146.xml><?xml version="1.0" encoding="utf-8"?>
<p:tagLst xmlns:p="http://schemas.openxmlformats.org/presentationml/2006/main">
  <p:tag name="AS_UNIQUEID" val="668"/>
</p:tagLst>
</file>

<file path=ppt/tags/tag147.xml><?xml version="1.0" encoding="utf-8"?>
<p:tagLst xmlns:p="http://schemas.openxmlformats.org/presentationml/2006/main">
  <p:tag name="AS_UNIQUEID" val="669"/>
</p:tagLst>
</file>

<file path=ppt/tags/tag148.xml><?xml version="1.0" encoding="utf-8"?>
<p:tagLst xmlns:p="http://schemas.openxmlformats.org/presentationml/2006/main">
  <p:tag name="AS_UNIQUEID" val="670"/>
</p:tagLst>
</file>

<file path=ppt/tags/tag149.xml><?xml version="1.0" encoding="utf-8"?>
<p:tagLst xmlns:p="http://schemas.openxmlformats.org/presentationml/2006/main">
  <p:tag name="AS_UNIQUEID" val="671"/>
</p:tagLst>
</file>

<file path=ppt/tags/tag15.xml><?xml version="1.0" encoding="utf-8"?>
<p:tagLst xmlns:p="http://schemas.openxmlformats.org/presentationml/2006/main">
  <p:tag name="AS_UNIQUEID" val="538"/>
</p:tagLst>
</file>

<file path=ppt/tags/tag150.xml><?xml version="1.0" encoding="utf-8"?>
<p:tagLst xmlns:p="http://schemas.openxmlformats.org/presentationml/2006/main">
  <p:tag name="AS_UNIQUEID" val="672"/>
</p:tagLst>
</file>

<file path=ppt/tags/tag151.xml><?xml version="1.0" encoding="utf-8"?>
<p:tagLst xmlns:p="http://schemas.openxmlformats.org/presentationml/2006/main">
  <p:tag name="AS_UNIQUEID" val="673"/>
</p:tagLst>
</file>

<file path=ppt/tags/tag152.xml><?xml version="1.0" encoding="utf-8"?>
<p:tagLst xmlns:p="http://schemas.openxmlformats.org/presentationml/2006/main">
  <p:tag name="AS_UNIQUEID" val="674"/>
</p:tagLst>
</file>

<file path=ppt/tags/tag153.xml><?xml version="1.0" encoding="utf-8"?>
<p:tagLst xmlns:p="http://schemas.openxmlformats.org/presentationml/2006/main">
  <p:tag name="AS_UNIQUEID" val="675"/>
</p:tagLst>
</file>

<file path=ppt/tags/tag154.xml><?xml version="1.0" encoding="utf-8"?>
<p:tagLst xmlns:p="http://schemas.openxmlformats.org/presentationml/2006/main">
  <p:tag name="AS_UNIQUEID" val="676"/>
</p:tagLst>
</file>

<file path=ppt/tags/tag155.xml><?xml version="1.0" encoding="utf-8"?>
<p:tagLst xmlns:p="http://schemas.openxmlformats.org/presentationml/2006/main">
  <p:tag name="AS_UNIQUEID" val="677"/>
</p:tagLst>
</file>

<file path=ppt/tags/tag156.xml><?xml version="1.0" encoding="utf-8"?>
<p:tagLst xmlns:p="http://schemas.openxmlformats.org/presentationml/2006/main">
  <p:tag name="AS_UNIQUEID" val="678"/>
</p:tagLst>
</file>

<file path=ppt/tags/tag157.xml><?xml version="1.0" encoding="utf-8"?>
<p:tagLst xmlns:p="http://schemas.openxmlformats.org/presentationml/2006/main">
  <p:tag name="AS_UNIQUEID" val="679"/>
</p:tagLst>
</file>

<file path=ppt/tags/tag158.xml><?xml version="1.0" encoding="utf-8"?>
<p:tagLst xmlns:p="http://schemas.openxmlformats.org/presentationml/2006/main">
  <p:tag name="AS_UNIQUEID" val="680"/>
</p:tagLst>
</file>

<file path=ppt/tags/tag159.xml><?xml version="1.0" encoding="utf-8"?>
<p:tagLst xmlns:p="http://schemas.openxmlformats.org/presentationml/2006/main">
  <p:tag name="AS_UNIQUEID" val="681"/>
</p:tagLst>
</file>

<file path=ppt/tags/tag16.xml><?xml version="1.0" encoding="utf-8"?>
<p:tagLst xmlns:p="http://schemas.openxmlformats.org/presentationml/2006/main">
  <p:tag name="AS_UNIQUEID" val="539"/>
</p:tagLst>
</file>

<file path=ppt/tags/tag160.xml><?xml version="1.0" encoding="utf-8"?>
<p:tagLst xmlns:p="http://schemas.openxmlformats.org/presentationml/2006/main">
  <p:tag name="AS_UNIQUEID" val="682"/>
</p:tagLst>
</file>

<file path=ppt/tags/tag161.xml><?xml version="1.0" encoding="utf-8"?>
<p:tagLst xmlns:p="http://schemas.openxmlformats.org/presentationml/2006/main">
  <p:tag name="AS_UNIQUEID" val="683"/>
</p:tagLst>
</file>

<file path=ppt/tags/tag162.xml><?xml version="1.0" encoding="utf-8"?>
<p:tagLst xmlns:p="http://schemas.openxmlformats.org/presentationml/2006/main">
  <p:tag name="AS_UNIQUEID" val="684"/>
</p:tagLst>
</file>

<file path=ppt/tags/tag163.xml><?xml version="1.0" encoding="utf-8"?>
<p:tagLst xmlns:p="http://schemas.openxmlformats.org/presentationml/2006/main">
  <p:tag name="AS_UNIQUEID" val="685"/>
</p:tagLst>
</file>

<file path=ppt/tags/tag164.xml><?xml version="1.0" encoding="utf-8"?>
<p:tagLst xmlns:p="http://schemas.openxmlformats.org/presentationml/2006/main">
  <p:tag name="AS_UNIQUEID" val="686"/>
</p:tagLst>
</file>

<file path=ppt/tags/tag165.xml><?xml version="1.0" encoding="utf-8"?>
<p:tagLst xmlns:p="http://schemas.openxmlformats.org/presentationml/2006/main">
  <p:tag name="AS_UNIQUEID" val="687"/>
</p:tagLst>
</file>

<file path=ppt/tags/tag166.xml><?xml version="1.0" encoding="utf-8"?>
<p:tagLst xmlns:p="http://schemas.openxmlformats.org/presentationml/2006/main">
  <p:tag name="AS_UNIQUEID" val="688"/>
</p:tagLst>
</file>

<file path=ppt/tags/tag167.xml><?xml version="1.0" encoding="utf-8"?>
<p:tagLst xmlns:p="http://schemas.openxmlformats.org/presentationml/2006/main">
  <p:tag name="AS_UNIQUEID" val="689"/>
</p:tagLst>
</file>

<file path=ppt/tags/tag168.xml><?xml version="1.0" encoding="utf-8"?>
<p:tagLst xmlns:p="http://schemas.openxmlformats.org/presentationml/2006/main">
  <p:tag name="AS_UNIQUEID" val="690"/>
</p:tagLst>
</file>

<file path=ppt/tags/tag169.xml><?xml version="1.0" encoding="utf-8"?>
<p:tagLst xmlns:p="http://schemas.openxmlformats.org/presentationml/2006/main">
  <p:tag name="AS_UNIQUEID" val="691"/>
</p:tagLst>
</file>

<file path=ppt/tags/tag17.xml><?xml version="1.0" encoding="utf-8"?>
<p:tagLst xmlns:p="http://schemas.openxmlformats.org/presentationml/2006/main">
  <p:tag name="AS_UNIQUEID" val="540"/>
</p:tagLst>
</file>

<file path=ppt/tags/tag170.xml><?xml version="1.0" encoding="utf-8"?>
<p:tagLst xmlns:p="http://schemas.openxmlformats.org/presentationml/2006/main">
  <p:tag name="AS_UNIQUEID" val="692"/>
</p:tagLst>
</file>

<file path=ppt/tags/tag171.xml><?xml version="1.0" encoding="utf-8"?>
<p:tagLst xmlns:p="http://schemas.openxmlformats.org/presentationml/2006/main">
  <p:tag name="AS_UNIQUEID" val="693"/>
</p:tagLst>
</file>

<file path=ppt/tags/tag172.xml><?xml version="1.0" encoding="utf-8"?>
<p:tagLst xmlns:p="http://schemas.openxmlformats.org/presentationml/2006/main">
  <p:tag name="AS_UNIQUEID" val="694"/>
</p:tagLst>
</file>

<file path=ppt/tags/tag173.xml><?xml version="1.0" encoding="utf-8"?>
<p:tagLst xmlns:p="http://schemas.openxmlformats.org/presentationml/2006/main">
  <p:tag name="AS_UNIQUEID" val="695"/>
</p:tagLst>
</file>

<file path=ppt/tags/tag174.xml><?xml version="1.0" encoding="utf-8"?>
<p:tagLst xmlns:p="http://schemas.openxmlformats.org/presentationml/2006/main">
  <p:tag name="AS_UNIQUEID" val="696"/>
</p:tagLst>
</file>

<file path=ppt/tags/tag175.xml><?xml version="1.0" encoding="utf-8"?>
<p:tagLst xmlns:p="http://schemas.openxmlformats.org/presentationml/2006/main">
  <p:tag name="AS_UNIQUEID" val="697"/>
</p:tagLst>
</file>

<file path=ppt/tags/tag176.xml><?xml version="1.0" encoding="utf-8"?>
<p:tagLst xmlns:p="http://schemas.openxmlformats.org/presentationml/2006/main">
  <p:tag name="AS_UNIQUEID" val="698"/>
</p:tagLst>
</file>

<file path=ppt/tags/tag177.xml><?xml version="1.0" encoding="utf-8"?>
<p:tagLst xmlns:p="http://schemas.openxmlformats.org/presentationml/2006/main">
  <p:tag name="AS_UNIQUEID" val="699"/>
</p:tagLst>
</file>

<file path=ppt/tags/tag178.xml><?xml version="1.0" encoding="utf-8"?>
<p:tagLst xmlns:p="http://schemas.openxmlformats.org/presentationml/2006/main">
  <p:tag name="AS_UNIQUEID" val="700"/>
</p:tagLst>
</file>

<file path=ppt/tags/tag179.xml><?xml version="1.0" encoding="utf-8"?>
<p:tagLst xmlns:p="http://schemas.openxmlformats.org/presentationml/2006/main">
  <p:tag name="AS_UNIQUEID" val="701"/>
</p:tagLst>
</file>

<file path=ppt/tags/tag18.xml><?xml version="1.0" encoding="utf-8"?>
<p:tagLst xmlns:p="http://schemas.openxmlformats.org/presentationml/2006/main">
  <p:tag name="AS_UNIQUEID" val="541"/>
</p:tagLst>
</file>

<file path=ppt/tags/tag180.xml><?xml version="1.0" encoding="utf-8"?>
<p:tagLst xmlns:p="http://schemas.openxmlformats.org/presentationml/2006/main">
  <p:tag name="AS_UNIQUEID" val="702"/>
</p:tagLst>
</file>

<file path=ppt/tags/tag181.xml><?xml version="1.0" encoding="utf-8"?>
<p:tagLst xmlns:p="http://schemas.openxmlformats.org/presentationml/2006/main">
  <p:tag name="AS_UNIQUEID" val="703"/>
</p:tagLst>
</file>

<file path=ppt/tags/tag182.xml><?xml version="1.0" encoding="utf-8"?>
<p:tagLst xmlns:p="http://schemas.openxmlformats.org/presentationml/2006/main">
  <p:tag name="AS_UNIQUEID" val="704"/>
</p:tagLst>
</file>

<file path=ppt/tags/tag183.xml><?xml version="1.0" encoding="utf-8"?>
<p:tagLst xmlns:p="http://schemas.openxmlformats.org/presentationml/2006/main">
  <p:tag name="AS_UNIQUEID" val="705"/>
</p:tagLst>
</file>

<file path=ppt/tags/tag184.xml><?xml version="1.0" encoding="utf-8"?>
<p:tagLst xmlns:p="http://schemas.openxmlformats.org/presentationml/2006/main">
  <p:tag name="AS_UNIQUEID" val="706"/>
</p:tagLst>
</file>

<file path=ppt/tags/tag185.xml><?xml version="1.0" encoding="utf-8"?>
<p:tagLst xmlns:p="http://schemas.openxmlformats.org/presentationml/2006/main">
  <p:tag name="AS_UNIQUEID" val="707"/>
</p:tagLst>
</file>

<file path=ppt/tags/tag186.xml><?xml version="1.0" encoding="utf-8"?>
<p:tagLst xmlns:p="http://schemas.openxmlformats.org/presentationml/2006/main">
  <p:tag name="AS_UNIQUEID" val="708"/>
</p:tagLst>
</file>

<file path=ppt/tags/tag187.xml><?xml version="1.0" encoding="utf-8"?>
<p:tagLst xmlns:p="http://schemas.openxmlformats.org/presentationml/2006/main">
  <p:tag name="AS_UNIQUEID" val="709"/>
</p:tagLst>
</file>

<file path=ppt/tags/tag188.xml><?xml version="1.0" encoding="utf-8"?>
<p:tagLst xmlns:p="http://schemas.openxmlformats.org/presentationml/2006/main">
  <p:tag name="AS_UNIQUEID" val="710"/>
</p:tagLst>
</file>

<file path=ppt/tags/tag189.xml><?xml version="1.0" encoding="utf-8"?>
<p:tagLst xmlns:p="http://schemas.openxmlformats.org/presentationml/2006/main">
  <p:tag name="AS_UNIQUEID" val="711"/>
</p:tagLst>
</file>

<file path=ppt/tags/tag19.xml><?xml version="1.0" encoding="utf-8"?>
<p:tagLst xmlns:p="http://schemas.openxmlformats.org/presentationml/2006/main">
  <p:tag name="AS_UNIQUEID" val="542"/>
</p:tagLst>
</file>

<file path=ppt/tags/tag190.xml><?xml version="1.0" encoding="utf-8"?>
<p:tagLst xmlns:p="http://schemas.openxmlformats.org/presentationml/2006/main">
  <p:tag name="AS_UNIQUEID" val="712"/>
</p:tagLst>
</file>

<file path=ppt/tags/tag191.xml><?xml version="1.0" encoding="utf-8"?>
<p:tagLst xmlns:p="http://schemas.openxmlformats.org/presentationml/2006/main">
  <p:tag name="AS_UNIQUEID" val="713"/>
</p:tagLst>
</file>

<file path=ppt/tags/tag192.xml><?xml version="1.0" encoding="utf-8"?>
<p:tagLst xmlns:p="http://schemas.openxmlformats.org/presentationml/2006/main">
  <p:tag name="AS_UNIQUEID" val="714"/>
</p:tagLst>
</file>

<file path=ppt/tags/tag193.xml><?xml version="1.0" encoding="utf-8"?>
<p:tagLst xmlns:p="http://schemas.openxmlformats.org/presentationml/2006/main">
  <p:tag name="AS_UNIQUEID" val="715"/>
</p:tagLst>
</file>

<file path=ppt/tags/tag194.xml><?xml version="1.0" encoding="utf-8"?>
<p:tagLst xmlns:p="http://schemas.openxmlformats.org/presentationml/2006/main">
  <p:tag name="AS_UNIQUEID" val="716"/>
</p:tagLst>
</file>

<file path=ppt/tags/tag195.xml><?xml version="1.0" encoding="utf-8"?>
<p:tagLst xmlns:p="http://schemas.openxmlformats.org/presentationml/2006/main">
  <p:tag name="AS_UNIQUEID" val="717"/>
</p:tagLst>
</file>

<file path=ppt/tags/tag196.xml><?xml version="1.0" encoding="utf-8"?>
<p:tagLst xmlns:p="http://schemas.openxmlformats.org/presentationml/2006/main">
  <p:tag name="AS_UNIQUEID" val="718"/>
</p:tagLst>
</file>

<file path=ppt/tags/tag197.xml><?xml version="1.0" encoding="utf-8"?>
<p:tagLst xmlns:p="http://schemas.openxmlformats.org/presentationml/2006/main">
  <p:tag name="AS_UNIQUEID" val="719"/>
</p:tagLst>
</file>

<file path=ppt/tags/tag198.xml><?xml version="1.0" encoding="utf-8"?>
<p:tagLst xmlns:p="http://schemas.openxmlformats.org/presentationml/2006/main">
  <p:tag name="AS_UNIQUEID" val="720"/>
</p:tagLst>
</file>

<file path=ppt/tags/tag199.xml><?xml version="1.0" encoding="utf-8"?>
<p:tagLst xmlns:p="http://schemas.openxmlformats.org/presentationml/2006/main">
  <p:tag name="AS_UNIQUEID" val="721"/>
</p:tagLst>
</file>

<file path=ppt/tags/tag2.xml><?xml version="1.0" encoding="utf-8"?>
<p:tagLst xmlns:p="http://schemas.openxmlformats.org/presentationml/2006/main">
  <p:tag name="AS_UNIQUEID" val="525"/>
</p:tagLst>
</file>

<file path=ppt/tags/tag20.xml><?xml version="1.0" encoding="utf-8"?>
<p:tagLst xmlns:p="http://schemas.openxmlformats.org/presentationml/2006/main">
  <p:tag name="AS_UNIQUEID" val="543"/>
</p:tagLst>
</file>

<file path=ppt/tags/tag200.xml><?xml version="1.0" encoding="utf-8"?>
<p:tagLst xmlns:p="http://schemas.openxmlformats.org/presentationml/2006/main">
  <p:tag name="AS_UNIQUEID" val="722"/>
</p:tagLst>
</file>

<file path=ppt/tags/tag201.xml><?xml version="1.0" encoding="utf-8"?>
<p:tagLst xmlns:p="http://schemas.openxmlformats.org/presentationml/2006/main">
  <p:tag name="AS_UNIQUEID" val="723"/>
</p:tagLst>
</file>

<file path=ppt/tags/tag202.xml><?xml version="1.0" encoding="utf-8"?>
<p:tagLst xmlns:p="http://schemas.openxmlformats.org/presentationml/2006/main">
  <p:tag name="AS_UNIQUEID" val="724"/>
</p:tagLst>
</file>

<file path=ppt/tags/tag203.xml><?xml version="1.0" encoding="utf-8"?>
<p:tagLst xmlns:p="http://schemas.openxmlformats.org/presentationml/2006/main">
  <p:tag name="AS_UNIQUEID" val="725"/>
</p:tagLst>
</file>

<file path=ppt/tags/tag204.xml><?xml version="1.0" encoding="utf-8"?>
<p:tagLst xmlns:p="http://schemas.openxmlformats.org/presentationml/2006/main">
  <p:tag name="AS_UNIQUEID" val="726"/>
</p:tagLst>
</file>

<file path=ppt/tags/tag205.xml><?xml version="1.0" encoding="utf-8"?>
<p:tagLst xmlns:p="http://schemas.openxmlformats.org/presentationml/2006/main">
  <p:tag name="AS_UNIQUEID" val="727"/>
</p:tagLst>
</file>

<file path=ppt/tags/tag206.xml><?xml version="1.0" encoding="utf-8"?>
<p:tagLst xmlns:p="http://schemas.openxmlformats.org/presentationml/2006/main">
  <p:tag name="AS_UNIQUEID" val="728"/>
</p:tagLst>
</file>

<file path=ppt/tags/tag207.xml><?xml version="1.0" encoding="utf-8"?>
<p:tagLst xmlns:p="http://schemas.openxmlformats.org/presentationml/2006/main">
  <p:tag name="AS_UNIQUEID" val="729"/>
</p:tagLst>
</file>

<file path=ppt/tags/tag208.xml><?xml version="1.0" encoding="utf-8"?>
<p:tagLst xmlns:p="http://schemas.openxmlformats.org/presentationml/2006/main">
  <p:tag name="AS_UNIQUEID" val="730"/>
</p:tagLst>
</file>

<file path=ppt/tags/tag209.xml><?xml version="1.0" encoding="utf-8"?>
<p:tagLst xmlns:p="http://schemas.openxmlformats.org/presentationml/2006/main">
  <p:tag name="AS_UNIQUEID" val="731"/>
</p:tagLst>
</file>

<file path=ppt/tags/tag21.xml><?xml version="1.0" encoding="utf-8"?>
<p:tagLst xmlns:p="http://schemas.openxmlformats.org/presentationml/2006/main">
  <p:tag name="AS_UNIQUEID" val="544"/>
</p:tagLst>
</file>

<file path=ppt/tags/tag210.xml><?xml version="1.0" encoding="utf-8"?>
<p:tagLst xmlns:p="http://schemas.openxmlformats.org/presentationml/2006/main">
  <p:tag name="AS_UNIQUEID" val="732"/>
</p:tagLst>
</file>

<file path=ppt/tags/tag211.xml><?xml version="1.0" encoding="utf-8"?>
<p:tagLst xmlns:p="http://schemas.openxmlformats.org/presentationml/2006/main">
  <p:tag name="AS_UNIQUEID" val="733"/>
</p:tagLst>
</file>

<file path=ppt/tags/tag212.xml><?xml version="1.0" encoding="utf-8"?>
<p:tagLst xmlns:p="http://schemas.openxmlformats.org/presentationml/2006/main">
  <p:tag name="AS_UNIQUEID" val="734"/>
</p:tagLst>
</file>

<file path=ppt/tags/tag213.xml><?xml version="1.0" encoding="utf-8"?>
<p:tagLst xmlns:p="http://schemas.openxmlformats.org/presentationml/2006/main">
  <p:tag name="AS_UNIQUEID" val="735"/>
</p:tagLst>
</file>

<file path=ppt/tags/tag214.xml><?xml version="1.0" encoding="utf-8"?>
<p:tagLst xmlns:p="http://schemas.openxmlformats.org/presentationml/2006/main">
  <p:tag name="AS_UNIQUEID" val="736"/>
</p:tagLst>
</file>

<file path=ppt/tags/tag215.xml><?xml version="1.0" encoding="utf-8"?>
<p:tagLst xmlns:p="http://schemas.openxmlformats.org/presentationml/2006/main">
  <p:tag name="AS_UNIQUEID" val="737"/>
</p:tagLst>
</file>

<file path=ppt/tags/tag216.xml><?xml version="1.0" encoding="utf-8"?>
<p:tagLst xmlns:p="http://schemas.openxmlformats.org/presentationml/2006/main">
  <p:tag name="AS_UNIQUEID" val="738"/>
</p:tagLst>
</file>

<file path=ppt/tags/tag217.xml><?xml version="1.0" encoding="utf-8"?>
<p:tagLst xmlns:p="http://schemas.openxmlformats.org/presentationml/2006/main">
  <p:tag name="AS_UNIQUEID" val="739"/>
</p:tagLst>
</file>

<file path=ppt/tags/tag218.xml><?xml version="1.0" encoding="utf-8"?>
<p:tagLst xmlns:p="http://schemas.openxmlformats.org/presentationml/2006/main">
  <p:tag name="AS_UNIQUEID" val="740"/>
</p:tagLst>
</file>

<file path=ppt/tags/tag219.xml><?xml version="1.0" encoding="utf-8"?>
<p:tagLst xmlns:p="http://schemas.openxmlformats.org/presentationml/2006/main">
  <p:tag name="AS_UNIQUEID" val="741"/>
</p:tagLst>
</file>

<file path=ppt/tags/tag22.xml><?xml version="1.0" encoding="utf-8"?>
<p:tagLst xmlns:p="http://schemas.openxmlformats.org/presentationml/2006/main">
  <p:tag name="AS_UNIQUEID" val="545"/>
</p:tagLst>
</file>

<file path=ppt/tags/tag220.xml><?xml version="1.0" encoding="utf-8"?>
<p:tagLst xmlns:p="http://schemas.openxmlformats.org/presentationml/2006/main">
  <p:tag name="AS_UNIQUEID" val="742"/>
</p:tagLst>
</file>

<file path=ppt/tags/tag221.xml><?xml version="1.0" encoding="utf-8"?>
<p:tagLst xmlns:p="http://schemas.openxmlformats.org/presentationml/2006/main">
  <p:tag name="AS_UNIQUEID" val="743"/>
</p:tagLst>
</file>

<file path=ppt/tags/tag222.xml><?xml version="1.0" encoding="utf-8"?>
<p:tagLst xmlns:p="http://schemas.openxmlformats.org/presentationml/2006/main">
  <p:tag name="AS_UNIQUEID" val="744"/>
</p:tagLst>
</file>

<file path=ppt/tags/tag223.xml><?xml version="1.0" encoding="utf-8"?>
<p:tagLst xmlns:p="http://schemas.openxmlformats.org/presentationml/2006/main">
  <p:tag name="AS_UNIQUEID" val="745"/>
</p:tagLst>
</file>

<file path=ppt/tags/tag224.xml><?xml version="1.0" encoding="utf-8"?>
<p:tagLst xmlns:p="http://schemas.openxmlformats.org/presentationml/2006/main">
  <p:tag name="AS_UNIQUEID" val="746"/>
</p:tagLst>
</file>

<file path=ppt/tags/tag225.xml><?xml version="1.0" encoding="utf-8"?>
<p:tagLst xmlns:p="http://schemas.openxmlformats.org/presentationml/2006/main">
  <p:tag name="AS_UNIQUEID" val="747"/>
</p:tagLst>
</file>

<file path=ppt/tags/tag226.xml><?xml version="1.0" encoding="utf-8"?>
<p:tagLst xmlns:p="http://schemas.openxmlformats.org/presentationml/2006/main">
  <p:tag name="AS_UNIQUEID" val="748"/>
</p:tagLst>
</file>

<file path=ppt/tags/tag227.xml><?xml version="1.0" encoding="utf-8"?>
<p:tagLst xmlns:p="http://schemas.openxmlformats.org/presentationml/2006/main">
  <p:tag name="AS_UNIQUEID" val="749"/>
</p:tagLst>
</file>

<file path=ppt/tags/tag228.xml><?xml version="1.0" encoding="utf-8"?>
<p:tagLst xmlns:p="http://schemas.openxmlformats.org/presentationml/2006/main">
  <p:tag name="AS_UNIQUEID" val="750"/>
</p:tagLst>
</file>

<file path=ppt/tags/tag229.xml><?xml version="1.0" encoding="utf-8"?>
<p:tagLst xmlns:p="http://schemas.openxmlformats.org/presentationml/2006/main">
  <p:tag name="AS_UNIQUEID" val="751"/>
</p:tagLst>
</file>

<file path=ppt/tags/tag23.xml><?xml version="1.0" encoding="utf-8"?>
<p:tagLst xmlns:p="http://schemas.openxmlformats.org/presentationml/2006/main">
  <p:tag name="AS_UNIQUEID" val="546"/>
</p:tagLst>
</file>

<file path=ppt/tags/tag230.xml><?xml version="1.0" encoding="utf-8"?>
<p:tagLst xmlns:p="http://schemas.openxmlformats.org/presentationml/2006/main">
  <p:tag name="AS_UNIQUEID" val="752"/>
</p:tagLst>
</file>

<file path=ppt/tags/tag231.xml><?xml version="1.0" encoding="utf-8"?>
<p:tagLst xmlns:p="http://schemas.openxmlformats.org/presentationml/2006/main">
  <p:tag name="AS_UNIQUEID" val="753"/>
</p:tagLst>
</file>

<file path=ppt/tags/tag232.xml><?xml version="1.0" encoding="utf-8"?>
<p:tagLst xmlns:p="http://schemas.openxmlformats.org/presentationml/2006/main">
  <p:tag name="AS_UNIQUEID" val="754"/>
</p:tagLst>
</file>

<file path=ppt/tags/tag233.xml><?xml version="1.0" encoding="utf-8"?>
<p:tagLst xmlns:p="http://schemas.openxmlformats.org/presentationml/2006/main">
  <p:tag name="AS_UNIQUEID" val="755"/>
</p:tagLst>
</file>

<file path=ppt/tags/tag234.xml><?xml version="1.0" encoding="utf-8"?>
<p:tagLst xmlns:p="http://schemas.openxmlformats.org/presentationml/2006/main">
  <p:tag name="AS_UNIQUEID" val="756"/>
</p:tagLst>
</file>

<file path=ppt/tags/tag235.xml><?xml version="1.0" encoding="utf-8"?>
<p:tagLst xmlns:p="http://schemas.openxmlformats.org/presentationml/2006/main">
  <p:tag name="AS_UNIQUEID" val="757"/>
</p:tagLst>
</file>

<file path=ppt/tags/tag236.xml><?xml version="1.0" encoding="utf-8"?>
<p:tagLst xmlns:p="http://schemas.openxmlformats.org/presentationml/2006/main">
  <p:tag name="AS_UNIQUEID" val="758"/>
</p:tagLst>
</file>

<file path=ppt/tags/tag237.xml><?xml version="1.0" encoding="utf-8"?>
<p:tagLst xmlns:p="http://schemas.openxmlformats.org/presentationml/2006/main">
  <p:tag name="AS_UNIQUEID" val="759"/>
</p:tagLst>
</file>

<file path=ppt/tags/tag238.xml><?xml version="1.0" encoding="utf-8"?>
<p:tagLst xmlns:p="http://schemas.openxmlformats.org/presentationml/2006/main">
  <p:tag name="AS_UNIQUEID" val="760"/>
</p:tagLst>
</file>

<file path=ppt/tags/tag239.xml><?xml version="1.0" encoding="utf-8"?>
<p:tagLst xmlns:p="http://schemas.openxmlformats.org/presentationml/2006/main">
  <p:tag name="AS_UNIQUEID" val="761"/>
</p:tagLst>
</file>

<file path=ppt/tags/tag24.xml><?xml version="1.0" encoding="utf-8"?>
<p:tagLst xmlns:p="http://schemas.openxmlformats.org/presentationml/2006/main">
  <p:tag name="AS_UNIQUEID" val="547"/>
</p:tagLst>
</file>

<file path=ppt/tags/tag240.xml><?xml version="1.0" encoding="utf-8"?>
<p:tagLst xmlns:p="http://schemas.openxmlformats.org/presentationml/2006/main">
  <p:tag name="AS_UNIQUEID" val="762"/>
</p:tagLst>
</file>

<file path=ppt/tags/tag241.xml><?xml version="1.0" encoding="utf-8"?>
<p:tagLst xmlns:p="http://schemas.openxmlformats.org/presentationml/2006/main">
  <p:tag name="AS_UNIQUEID" val="763"/>
</p:tagLst>
</file>

<file path=ppt/tags/tag242.xml><?xml version="1.0" encoding="utf-8"?>
<p:tagLst xmlns:p="http://schemas.openxmlformats.org/presentationml/2006/main">
  <p:tag name="AS_UNIQUEID" val="764"/>
</p:tagLst>
</file>

<file path=ppt/tags/tag243.xml><?xml version="1.0" encoding="utf-8"?>
<p:tagLst xmlns:p="http://schemas.openxmlformats.org/presentationml/2006/main">
  <p:tag name="AS_UNIQUEID" val="765"/>
</p:tagLst>
</file>

<file path=ppt/tags/tag244.xml><?xml version="1.0" encoding="utf-8"?>
<p:tagLst xmlns:p="http://schemas.openxmlformats.org/presentationml/2006/main">
  <p:tag name="AS_UNIQUEID" val="766"/>
</p:tagLst>
</file>

<file path=ppt/tags/tag245.xml><?xml version="1.0" encoding="utf-8"?>
<p:tagLst xmlns:p="http://schemas.openxmlformats.org/presentationml/2006/main">
  <p:tag name="AS_UNIQUEID" val="767"/>
</p:tagLst>
</file>

<file path=ppt/tags/tag246.xml><?xml version="1.0" encoding="utf-8"?>
<p:tagLst xmlns:p="http://schemas.openxmlformats.org/presentationml/2006/main">
  <p:tag name="AS_UNIQUEID" val="768"/>
</p:tagLst>
</file>

<file path=ppt/tags/tag247.xml><?xml version="1.0" encoding="utf-8"?>
<p:tagLst xmlns:p="http://schemas.openxmlformats.org/presentationml/2006/main">
  <p:tag name="AS_UNIQUEID" val="769"/>
</p:tagLst>
</file>

<file path=ppt/tags/tag248.xml><?xml version="1.0" encoding="utf-8"?>
<p:tagLst xmlns:p="http://schemas.openxmlformats.org/presentationml/2006/main">
  <p:tag name="AS_UNIQUEID" val="770"/>
</p:tagLst>
</file>

<file path=ppt/tags/tag249.xml><?xml version="1.0" encoding="utf-8"?>
<p:tagLst xmlns:p="http://schemas.openxmlformats.org/presentationml/2006/main">
  <p:tag name="AS_UNIQUEID" val="771"/>
</p:tagLst>
</file>

<file path=ppt/tags/tag25.xml><?xml version="1.0" encoding="utf-8"?>
<p:tagLst xmlns:p="http://schemas.openxmlformats.org/presentationml/2006/main">
  <p:tag name="AS_UNIQUEID" val="548"/>
</p:tagLst>
</file>

<file path=ppt/tags/tag250.xml><?xml version="1.0" encoding="utf-8"?>
<p:tagLst xmlns:p="http://schemas.openxmlformats.org/presentationml/2006/main">
  <p:tag name="AS_UNIQUEID" val="772"/>
</p:tagLst>
</file>

<file path=ppt/tags/tag251.xml><?xml version="1.0" encoding="utf-8"?>
<p:tagLst xmlns:p="http://schemas.openxmlformats.org/presentationml/2006/main">
  <p:tag name="AS_UNIQUEID" val="773"/>
</p:tagLst>
</file>

<file path=ppt/tags/tag252.xml><?xml version="1.0" encoding="utf-8"?>
<p:tagLst xmlns:p="http://schemas.openxmlformats.org/presentationml/2006/main">
  <p:tag name="AS_UNIQUEID" val="774"/>
</p:tagLst>
</file>

<file path=ppt/tags/tag253.xml><?xml version="1.0" encoding="utf-8"?>
<p:tagLst xmlns:p="http://schemas.openxmlformats.org/presentationml/2006/main">
  <p:tag name="AS_UNIQUEID" val="775"/>
</p:tagLst>
</file>

<file path=ppt/tags/tag254.xml><?xml version="1.0" encoding="utf-8"?>
<p:tagLst xmlns:p="http://schemas.openxmlformats.org/presentationml/2006/main">
  <p:tag name="AS_UNIQUEID" val="776"/>
</p:tagLst>
</file>

<file path=ppt/tags/tag255.xml><?xml version="1.0" encoding="utf-8"?>
<p:tagLst xmlns:p="http://schemas.openxmlformats.org/presentationml/2006/main">
  <p:tag name="AS_UNIQUEID" val="777"/>
</p:tagLst>
</file>

<file path=ppt/tags/tag256.xml><?xml version="1.0" encoding="utf-8"?>
<p:tagLst xmlns:p="http://schemas.openxmlformats.org/presentationml/2006/main">
  <p:tag name="AS_UNIQUEID" val="778"/>
</p:tagLst>
</file>

<file path=ppt/tags/tag257.xml><?xml version="1.0" encoding="utf-8"?>
<p:tagLst xmlns:p="http://schemas.openxmlformats.org/presentationml/2006/main">
  <p:tag name="AS_UNIQUEID" val="779"/>
</p:tagLst>
</file>

<file path=ppt/tags/tag258.xml><?xml version="1.0" encoding="utf-8"?>
<p:tagLst xmlns:p="http://schemas.openxmlformats.org/presentationml/2006/main">
  <p:tag name="AS_UNIQUEID" val="780"/>
</p:tagLst>
</file>

<file path=ppt/tags/tag259.xml><?xml version="1.0" encoding="utf-8"?>
<p:tagLst xmlns:p="http://schemas.openxmlformats.org/presentationml/2006/main">
  <p:tag name="AS_UNIQUEID" val="781"/>
</p:tagLst>
</file>

<file path=ppt/tags/tag26.xml><?xml version="1.0" encoding="utf-8"?>
<p:tagLst xmlns:p="http://schemas.openxmlformats.org/presentationml/2006/main">
  <p:tag name="AS_UNIQUEID" val="549"/>
</p:tagLst>
</file>

<file path=ppt/tags/tag260.xml><?xml version="1.0" encoding="utf-8"?>
<p:tagLst xmlns:p="http://schemas.openxmlformats.org/presentationml/2006/main">
  <p:tag name="AS_UNIQUEID" val="782"/>
</p:tagLst>
</file>

<file path=ppt/tags/tag261.xml><?xml version="1.0" encoding="utf-8"?>
<p:tagLst xmlns:p="http://schemas.openxmlformats.org/presentationml/2006/main">
  <p:tag name="AS_UNIQUEID" val="783"/>
</p:tagLst>
</file>

<file path=ppt/tags/tag262.xml><?xml version="1.0" encoding="utf-8"?>
<p:tagLst xmlns:p="http://schemas.openxmlformats.org/presentationml/2006/main">
  <p:tag name="AS_UNIQUEID" val="784"/>
</p:tagLst>
</file>

<file path=ppt/tags/tag263.xml><?xml version="1.0" encoding="utf-8"?>
<p:tagLst xmlns:p="http://schemas.openxmlformats.org/presentationml/2006/main">
  <p:tag name="AS_UNIQUEID" val="785"/>
</p:tagLst>
</file>

<file path=ppt/tags/tag264.xml><?xml version="1.0" encoding="utf-8"?>
<p:tagLst xmlns:p="http://schemas.openxmlformats.org/presentationml/2006/main">
  <p:tag name="AS_UNIQUEID" val="786"/>
</p:tagLst>
</file>

<file path=ppt/tags/tag265.xml><?xml version="1.0" encoding="utf-8"?>
<p:tagLst xmlns:p="http://schemas.openxmlformats.org/presentationml/2006/main">
  <p:tag name="AS_UNIQUEID" val="787"/>
</p:tagLst>
</file>

<file path=ppt/tags/tag266.xml><?xml version="1.0" encoding="utf-8"?>
<p:tagLst xmlns:p="http://schemas.openxmlformats.org/presentationml/2006/main">
  <p:tag name="AS_UNIQUEID" val="788"/>
</p:tagLst>
</file>

<file path=ppt/tags/tag267.xml><?xml version="1.0" encoding="utf-8"?>
<p:tagLst xmlns:p="http://schemas.openxmlformats.org/presentationml/2006/main">
  <p:tag name="AS_UNIQUEID" val="789"/>
</p:tagLst>
</file>

<file path=ppt/tags/tag268.xml><?xml version="1.0" encoding="utf-8"?>
<p:tagLst xmlns:p="http://schemas.openxmlformats.org/presentationml/2006/main">
  <p:tag name="AS_UNIQUEID" val="790"/>
</p:tagLst>
</file>

<file path=ppt/tags/tag269.xml><?xml version="1.0" encoding="utf-8"?>
<p:tagLst xmlns:p="http://schemas.openxmlformats.org/presentationml/2006/main">
  <p:tag name="AS_UNIQUEID" val="791"/>
</p:tagLst>
</file>

<file path=ppt/tags/tag27.xml><?xml version="1.0" encoding="utf-8"?>
<p:tagLst xmlns:p="http://schemas.openxmlformats.org/presentationml/2006/main">
  <p:tag name="AS_UNIQUEID" val="550"/>
</p:tagLst>
</file>

<file path=ppt/tags/tag270.xml><?xml version="1.0" encoding="utf-8"?>
<p:tagLst xmlns:p="http://schemas.openxmlformats.org/presentationml/2006/main">
  <p:tag name="AS_UNIQUEID" val="792"/>
</p:tagLst>
</file>

<file path=ppt/tags/tag271.xml><?xml version="1.0" encoding="utf-8"?>
<p:tagLst xmlns:p="http://schemas.openxmlformats.org/presentationml/2006/main">
  <p:tag name="AS_UNIQUEID" val="793"/>
</p:tagLst>
</file>

<file path=ppt/tags/tag272.xml><?xml version="1.0" encoding="utf-8"?>
<p:tagLst xmlns:p="http://schemas.openxmlformats.org/presentationml/2006/main">
  <p:tag name="AS_UNIQUEID" val="794"/>
</p:tagLst>
</file>

<file path=ppt/tags/tag273.xml><?xml version="1.0" encoding="utf-8"?>
<p:tagLst xmlns:p="http://schemas.openxmlformats.org/presentationml/2006/main">
  <p:tag name="AS_UNIQUEID" val="795"/>
</p:tagLst>
</file>

<file path=ppt/tags/tag274.xml><?xml version="1.0" encoding="utf-8"?>
<p:tagLst xmlns:p="http://schemas.openxmlformats.org/presentationml/2006/main">
  <p:tag name="AS_UNIQUEID" val="796"/>
</p:tagLst>
</file>

<file path=ppt/tags/tag275.xml><?xml version="1.0" encoding="utf-8"?>
<p:tagLst xmlns:p="http://schemas.openxmlformats.org/presentationml/2006/main">
  <p:tag name="AS_UNIQUEID" val="797"/>
</p:tagLst>
</file>

<file path=ppt/tags/tag276.xml><?xml version="1.0" encoding="utf-8"?>
<p:tagLst xmlns:p="http://schemas.openxmlformats.org/presentationml/2006/main">
  <p:tag name="AS_UNIQUEID" val="798"/>
</p:tagLst>
</file>

<file path=ppt/tags/tag277.xml><?xml version="1.0" encoding="utf-8"?>
<p:tagLst xmlns:p="http://schemas.openxmlformats.org/presentationml/2006/main">
  <p:tag name="AS_UNIQUEID" val="799"/>
</p:tagLst>
</file>

<file path=ppt/tags/tag278.xml><?xml version="1.0" encoding="utf-8"?>
<p:tagLst xmlns:p="http://schemas.openxmlformats.org/presentationml/2006/main">
  <p:tag name="AS_UNIQUEID" val="800"/>
</p:tagLst>
</file>

<file path=ppt/tags/tag279.xml><?xml version="1.0" encoding="utf-8"?>
<p:tagLst xmlns:p="http://schemas.openxmlformats.org/presentationml/2006/main">
  <p:tag name="AS_UNIQUEID" val="801"/>
</p:tagLst>
</file>

<file path=ppt/tags/tag28.xml><?xml version="1.0" encoding="utf-8"?>
<p:tagLst xmlns:p="http://schemas.openxmlformats.org/presentationml/2006/main">
  <p:tag name="AS_UNIQUEID" val="551"/>
</p:tagLst>
</file>

<file path=ppt/tags/tag280.xml><?xml version="1.0" encoding="utf-8"?>
<p:tagLst xmlns:p="http://schemas.openxmlformats.org/presentationml/2006/main">
  <p:tag name="AS_UNIQUEID" val="802"/>
</p:tagLst>
</file>

<file path=ppt/tags/tag281.xml><?xml version="1.0" encoding="utf-8"?>
<p:tagLst xmlns:p="http://schemas.openxmlformats.org/presentationml/2006/main">
  <p:tag name="AS_UNIQUEID" val="803"/>
</p:tagLst>
</file>

<file path=ppt/tags/tag282.xml><?xml version="1.0" encoding="utf-8"?>
<p:tagLst xmlns:p="http://schemas.openxmlformats.org/presentationml/2006/main">
  <p:tag name="AS_UNIQUEID" val="804"/>
</p:tagLst>
</file>

<file path=ppt/tags/tag283.xml><?xml version="1.0" encoding="utf-8"?>
<p:tagLst xmlns:p="http://schemas.openxmlformats.org/presentationml/2006/main">
  <p:tag name="AS_UNIQUEID" val="805"/>
</p:tagLst>
</file>

<file path=ppt/tags/tag284.xml><?xml version="1.0" encoding="utf-8"?>
<p:tagLst xmlns:p="http://schemas.openxmlformats.org/presentationml/2006/main">
  <p:tag name="AS_UNIQUEID" val="806"/>
</p:tagLst>
</file>

<file path=ppt/tags/tag285.xml><?xml version="1.0" encoding="utf-8"?>
<p:tagLst xmlns:p="http://schemas.openxmlformats.org/presentationml/2006/main">
  <p:tag name="AS_UNIQUEID" val="807"/>
</p:tagLst>
</file>

<file path=ppt/tags/tag286.xml><?xml version="1.0" encoding="utf-8"?>
<p:tagLst xmlns:p="http://schemas.openxmlformats.org/presentationml/2006/main">
  <p:tag name="AS_UNIQUEID" val="517"/>
</p:tagLst>
</file>

<file path=ppt/tags/tag287.xml><?xml version="1.0" encoding="utf-8"?>
<p:tagLst xmlns:p="http://schemas.openxmlformats.org/presentationml/2006/main">
  <p:tag name="AS_UNIQUEID" val="518"/>
</p:tagLst>
</file>

<file path=ppt/tags/tag288.xml><?xml version="1.0" encoding="utf-8"?>
<p:tagLst xmlns:p="http://schemas.openxmlformats.org/presentationml/2006/main">
  <p:tag name="AS_UNIQUEID" val="519"/>
</p:tagLst>
</file>

<file path=ppt/tags/tag289.xml><?xml version="1.0" encoding="utf-8"?>
<p:tagLst xmlns:p="http://schemas.openxmlformats.org/presentationml/2006/main">
  <p:tag name="AS_UNIQUEID" val="520"/>
</p:tagLst>
</file>

<file path=ppt/tags/tag29.xml><?xml version="1.0" encoding="utf-8"?>
<p:tagLst xmlns:p="http://schemas.openxmlformats.org/presentationml/2006/main">
  <p:tag name="AS_UNIQUEID" val="552"/>
</p:tagLst>
</file>

<file path=ppt/tags/tag290.xml><?xml version="1.0" encoding="utf-8"?>
<p:tagLst xmlns:p="http://schemas.openxmlformats.org/presentationml/2006/main">
  <p:tag name="AS_UNIQUEID" val="521"/>
</p:tagLst>
</file>

<file path=ppt/tags/tag291.xml><?xml version="1.0" encoding="utf-8"?>
<p:tagLst xmlns:p="http://schemas.openxmlformats.org/presentationml/2006/main">
  <p:tag name="AS_UNIQUEID" val="522"/>
</p:tagLst>
</file>

<file path=ppt/tags/tag292.xml><?xml version="1.0" encoding="utf-8"?>
<p:tagLst xmlns:p="http://schemas.openxmlformats.org/presentationml/2006/main">
  <p:tag name="AS_UNIQUEID" val="523"/>
</p:tagLst>
</file>

<file path=ppt/tags/tag293.xml><?xml version="1.0" encoding="utf-8"?>
<p:tagLst xmlns:p="http://schemas.openxmlformats.org/presentationml/2006/main">
  <p:tag name="AS_UNIQUEID" val="808"/>
</p:tagLst>
</file>

<file path=ppt/tags/tag294.xml><?xml version="1.0" encoding="utf-8"?>
<p:tagLst xmlns:p="http://schemas.openxmlformats.org/presentationml/2006/main">
  <p:tag name="AS_UNIQUEID" val="809"/>
</p:tagLst>
</file>

<file path=ppt/tags/tag295.xml><?xml version="1.0" encoding="utf-8"?>
<p:tagLst xmlns:p="http://schemas.openxmlformats.org/presentationml/2006/main">
  <p:tag name="AS_UNIQUEID" val="810"/>
</p:tagLst>
</file>

<file path=ppt/tags/tag296.xml><?xml version="1.0" encoding="utf-8"?>
<p:tagLst xmlns:p="http://schemas.openxmlformats.org/presentationml/2006/main">
  <p:tag name="AS_UNIQUEID" val="811"/>
</p:tagLst>
</file>

<file path=ppt/tags/tag297.xml><?xml version="1.0" encoding="utf-8"?>
<p:tagLst xmlns:p="http://schemas.openxmlformats.org/presentationml/2006/main">
  <p:tag name="AS_UNIQUEID" val="812"/>
</p:tagLst>
</file>

<file path=ppt/tags/tag298.xml><?xml version="1.0" encoding="utf-8"?>
<p:tagLst xmlns:p="http://schemas.openxmlformats.org/presentationml/2006/main">
  <p:tag name="AS_UNIQUEID" val="813"/>
</p:tagLst>
</file>

<file path=ppt/tags/tag299.xml><?xml version="1.0" encoding="utf-8"?>
<p:tagLst xmlns:p="http://schemas.openxmlformats.org/presentationml/2006/main">
  <p:tag name="AS_UNIQUEID" val="814"/>
</p:tagLst>
</file>

<file path=ppt/tags/tag3.xml><?xml version="1.0" encoding="utf-8"?>
<p:tagLst xmlns:p="http://schemas.openxmlformats.org/presentationml/2006/main">
  <p:tag name="AS_UNIQUEID" val="526"/>
</p:tagLst>
</file>

<file path=ppt/tags/tag30.xml><?xml version="1.0" encoding="utf-8"?>
<p:tagLst xmlns:p="http://schemas.openxmlformats.org/presentationml/2006/main">
  <p:tag name="AS_UNIQUEID" val="553"/>
</p:tagLst>
</file>

<file path=ppt/tags/tag300.xml><?xml version="1.0" encoding="utf-8"?>
<p:tagLst xmlns:p="http://schemas.openxmlformats.org/presentationml/2006/main">
  <p:tag name="AS_UNIQUEID" val="815"/>
</p:tagLst>
</file>

<file path=ppt/tags/tag301.xml><?xml version="1.0" encoding="utf-8"?>
<p:tagLst xmlns:p="http://schemas.openxmlformats.org/presentationml/2006/main">
  <p:tag name="AS_UNIQUEID" val="816"/>
</p:tagLst>
</file>

<file path=ppt/tags/tag302.xml><?xml version="1.0" encoding="utf-8"?>
<p:tagLst xmlns:p="http://schemas.openxmlformats.org/presentationml/2006/main">
  <p:tag name="AS_UNIQUEID" val="817"/>
</p:tagLst>
</file>

<file path=ppt/tags/tag303.xml><?xml version="1.0" encoding="utf-8"?>
<p:tagLst xmlns:p="http://schemas.openxmlformats.org/presentationml/2006/main">
  <p:tag name="AS_UNIQUEID" val="818"/>
</p:tagLst>
</file>

<file path=ppt/tags/tag304.xml><?xml version="1.0" encoding="utf-8"?>
<p:tagLst xmlns:p="http://schemas.openxmlformats.org/presentationml/2006/main">
  <p:tag name="AS_UNIQUEID" val="819"/>
</p:tagLst>
</file>

<file path=ppt/tags/tag305.xml><?xml version="1.0" encoding="utf-8"?>
<p:tagLst xmlns:p="http://schemas.openxmlformats.org/presentationml/2006/main">
  <p:tag name="ARTICULATE_SLIDE_THUMBNAIL_REFRESH" val="1"/>
</p:tagLst>
</file>

<file path=ppt/tags/tag306.xml><?xml version="1.0" encoding="utf-8"?>
<p:tagLst xmlns:p="http://schemas.openxmlformats.org/presentationml/2006/main">
  <p:tag name="AS_UNIQUEID" val="820"/>
</p:tagLst>
</file>

<file path=ppt/tags/tag307.xml><?xml version="1.0" encoding="utf-8"?>
<p:tagLst xmlns:p="http://schemas.openxmlformats.org/presentationml/2006/main">
  <p:tag name="AS_UNIQUEID" val="821"/>
</p:tagLst>
</file>

<file path=ppt/tags/tag308.xml><?xml version="1.0" encoding="utf-8"?>
<p:tagLst xmlns:p="http://schemas.openxmlformats.org/presentationml/2006/main">
  <p:tag name="AS_UNIQUEID" val="822"/>
</p:tagLst>
</file>

<file path=ppt/tags/tag309.xml><?xml version="1.0" encoding="utf-8"?>
<p:tagLst xmlns:p="http://schemas.openxmlformats.org/presentationml/2006/main">
  <p:tag name="AS_UNIQUEID" val="823"/>
</p:tagLst>
</file>

<file path=ppt/tags/tag31.xml><?xml version="1.0" encoding="utf-8"?>
<p:tagLst xmlns:p="http://schemas.openxmlformats.org/presentationml/2006/main">
  <p:tag name="AS_UNIQUEID" val="554"/>
</p:tagLst>
</file>

<file path=ppt/tags/tag310.xml><?xml version="1.0" encoding="utf-8"?>
<p:tagLst xmlns:p="http://schemas.openxmlformats.org/presentationml/2006/main">
  <p:tag name="AS_UNIQUEID" val="824"/>
</p:tagLst>
</file>

<file path=ppt/tags/tag311.xml><?xml version="1.0" encoding="utf-8"?>
<p:tagLst xmlns:p="http://schemas.openxmlformats.org/presentationml/2006/main">
  <p:tag name="AS_UNIQUEID" val="825"/>
</p:tagLst>
</file>

<file path=ppt/tags/tag312.xml><?xml version="1.0" encoding="utf-8"?>
<p:tagLst xmlns:p="http://schemas.openxmlformats.org/presentationml/2006/main">
  <p:tag name="AS_UNIQUEID" val="826"/>
</p:tagLst>
</file>

<file path=ppt/tags/tag313.xml><?xml version="1.0" encoding="utf-8"?>
<p:tagLst xmlns:p="http://schemas.openxmlformats.org/presentationml/2006/main">
  <p:tag name="AS_UNIQUEID" val="827"/>
</p:tagLst>
</file>

<file path=ppt/tags/tag314.xml><?xml version="1.0" encoding="utf-8"?>
<p:tagLst xmlns:p="http://schemas.openxmlformats.org/presentationml/2006/main">
  <p:tag name="AS_UNIQUEID" val="828"/>
</p:tagLst>
</file>

<file path=ppt/tags/tag315.xml><?xml version="1.0" encoding="utf-8"?>
<p:tagLst xmlns:p="http://schemas.openxmlformats.org/presentationml/2006/main">
  <p:tag name="AS_UNIQUEID" val="829"/>
</p:tagLst>
</file>

<file path=ppt/tags/tag316.xml><?xml version="1.0" encoding="utf-8"?>
<p:tagLst xmlns:p="http://schemas.openxmlformats.org/presentationml/2006/main">
  <p:tag name="AS_UNIQUEID" val="830"/>
</p:tagLst>
</file>

<file path=ppt/tags/tag317.xml><?xml version="1.0" encoding="utf-8"?>
<p:tagLst xmlns:p="http://schemas.openxmlformats.org/presentationml/2006/main">
  <p:tag name="AS_UNIQUEID" val="831"/>
</p:tagLst>
</file>

<file path=ppt/tags/tag318.xml><?xml version="1.0" encoding="utf-8"?>
<p:tagLst xmlns:p="http://schemas.openxmlformats.org/presentationml/2006/main">
  <p:tag name="ARTICULATE_SLIDE_THUMBNAIL_REFRESH" val="1"/>
</p:tagLst>
</file>

<file path=ppt/tags/tag319.xml><?xml version="1.0" encoding="utf-8"?>
<p:tagLst xmlns:p="http://schemas.openxmlformats.org/presentationml/2006/main">
  <p:tag name="AS_UNIQUEID" val="832"/>
</p:tagLst>
</file>

<file path=ppt/tags/tag32.xml><?xml version="1.0" encoding="utf-8"?>
<p:tagLst xmlns:p="http://schemas.openxmlformats.org/presentationml/2006/main">
  <p:tag name="AS_UNIQUEID" val="555"/>
</p:tagLst>
</file>

<file path=ppt/tags/tag320.xml><?xml version="1.0" encoding="utf-8"?>
<p:tagLst xmlns:p="http://schemas.openxmlformats.org/presentationml/2006/main">
  <p:tag name="AS_UNIQUEID" val="833"/>
</p:tagLst>
</file>

<file path=ppt/tags/tag321.xml><?xml version="1.0" encoding="utf-8"?>
<p:tagLst xmlns:p="http://schemas.openxmlformats.org/presentationml/2006/main">
  <p:tag name="AS_UNIQUEID" val="834"/>
</p:tagLst>
</file>

<file path=ppt/tags/tag322.xml><?xml version="1.0" encoding="utf-8"?>
<p:tagLst xmlns:p="http://schemas.openxmlformats.org/presentationml/2006/main">
  <p:tag name="AS_UNIQUEID" val="835"/>
</p:tagLst>
</file>

<file path=ppt/tags/tag323.xml><?xml version="1.0" encoding="utf-8"?>
<p:tagLst xmlns:p="http://schemas.openxmlformats.org/presentationml/2006/main">
  <p:tag name="AS_UNIQUEID" val="836"/>
</p:tagLst>
</file>

<file path=ppt/tags/tag324.xml><?xml version="1.0" encoding="utf-8"?>
<p:tagLst xmlns:p="http://schemas.openxmlformats.org/presentationml/2006/main">
  <p:tag name="AS_UNIQUEID" val="837"/>
</p:tagLst>
</file>

<file path=ppt/tags/tag325.xml><?xml version="1.0" encoding="utf-8"?>
<p:tagLst xmlns:p="http://schemas.openxmlformats.org/presentationml/2006/main">
  <p:tag name="AS_UNIQUEID" val="838"/>
</p:tagLst>
</file>

<file path=ppt/tags/tag326.xml><?xml version="1.0" encoding="utf-8"?>
<p:tagLst xmlns:p="http://schemas.openxmlformats.org/presentationml/2006/main">
  <p:tag name="AS_UNIQUEID" val="839"/>
</p:tagLst>
</file>

<file path=ppt/tags/tag327.xml><?xml version="1.0" encoding="utf-8"?>
<p:tagLst xmlns:p="http://schemas.openxmlformats.org/presentationml/2006/main">
  <p:tag name="AS_UNIQUEID" val="840"/>
</p:tagLst>
</file>

<file path=ppt/tags/tag328.xml><?xml version="1.0" encoding="utf-8"?>
<p:tagLst xmlns:p="http://schemas.openxmlformats.org/presentationml/2006/main">
  <p:tag name="AS_UNIQUEID" val="841"/>
</p:tagLst>
</file>

<file path=ppt/tags/tag329.xml><?xml version="1.0" encoding="utf-8"?>
<p:tagLst xmlns:p="http://schemas.openxmlformats.org/presentationml/2006/main">
  <p:tag name="AS_UNIQUEID" val="842"/>
</p:tagLst>
</file>

<file path=ppt/tags/tag33.xml><?xml version="1.0" encoding="utf-8"?>
<p:tagLst xmlns:p="http://schemas.openxmlformats.org/presentationml/2006/main">
  <p:tag name="AS_UNIQUEID" val="556"/>
</p:tagLst>
</file>

<file path=ppt/tags/tag330.xml><?xml version="1.0" encoding="utf-8"?>
<p:tagLst xmlns:p="http://schemas.openxmlformats.org/presentationml/2006/main">
  <p:tag name="AS_UNIQUEID" val="843"/>
</p:tagLst>
</file>

<file path=ppt/tags/tag331.xml><?xml version="1.0" encoding="utf-8"?>
<p:tagLst xmlns:p="http://schemas.openxmlformats.org/presentationml/2006/main">
  <p:tag name="AS_UNIQUEID" val="844"/>
</p:tagLst>
</file>

<file path=ppt/tags/tag332.xml><?xml version="1.0" encoding="utf-8"?>
<p:tagLst xmlns:p="http://schemas.openxmlformats.org/presentationml/2006/main">
  <p:tag name="AS_UNIQUEID" val="845"/>
</p:tagLst>
</file>

<file path=ppt/tags/tag333.xml><?xml version="1.0" encoding="utf-8"?>
<p:tagLst xmlns:p="http://schemas.openxmlformats.org/presentationml/2006/main">
  <p:tag name="AS_UNIQUEID" val="846"/>
</p:tagLst>
</file>

<file path=ppt/tags/tag334.xml><?xml version="1.0" encoding="utf-8"?>
<p:tagLst xmlns:p="http://schemas.openxmlformats.org/presentationml/2006/main">
  <p:tag name="AS_UNIQUEID" val="847"/>
</p:tagLst>
</file>

<file path=ppt/tags/tag335.xml><?xml version="1.0" encoding="utf-8"?>
<p:tagLst xmlns:p="http://schemas.openxmlformats.org/presentationml/2006/main">
  <p:tag name="AS_UNIQUEID" val="848"/>
</p:tagLst>
</file>

<file path=ppt/tags/tag336.xml><?xml version="1.0" encoding="utf-8"?>
<p:tagLst xmlns:p="http://schemas.openxmlformats.org/presentationml/2006/main">
  <p:tag name="AS_UNIQUEID" val="849"/>
</p:tagLst>
</file>

<file path=ppt/tags/tag337.xml><?xml version="1.0" encoding="utf-8"?>
<p:tagLst xmlns:p="http://schemas.openxmlformats.org/presentationml/2006/main">
  <p:tag name="AS_UNIQUEID" val="850"/>
</p:tagLst>
</file>

<file path=ppt/tags/tag338.xml><?xml version="1.0" encoding="utf-8"?>
<p:tagLst xmlns:p="http://schemas.openxmlformats.org/presentationml/2006/main">
  <p:tag name="AS_UNIQUEID" val="851"/>
</p:tagLst>
</file>

<file path=ppt/tags/tag339.xml><?xml version="1.0" encoding="utf-8"?>
<p:tagLst xmlns:p="http://schemas.openxmlformats.org/presentationml/2006/main">
  <p:tag name="AS_UNIQUEID" val="852"/>
</p:tagLst>
</file>

<file path=ppt/tags/tag34.xml><?xml version="1.0" encoding="utf-8"?>
<p:tagLst xmlns:p="http://schemas.openxmlformats.org/presentationml/2006/main">
  <p:tag name="AS_UNIQUEID" val="557"/>
</p:tagLst>
</file>

<file path=ppt/tags/tag340.xml><?xml version="1.0" encoding="utf-8"?>
<p:tagLst xmlns:p="http://schemas.openxmlformats.org/presentationml/2006/main">
  <p:tag name="AS_UNIQUEID" val="853"/>
</p:tagLst>
</file>

<file path=ppt/tags/tag341.xml><?xml version="1.0" encoding="utf-8"?>
<p:tagLst xmlns:p="http://schemas.openxmlformats.org/presentationml/2006/main">
  <p:tag name="AS_UNIQUEID" val="854"/>
</p:tagLst>
</file>

<file path=ppt/tags/tag342.xml><?xml version="1.0" encoding="utf-8"?>
<p:tagLst xmlns:p="http://schemas.openxmlformats.org/presentationml/2006/main">
  <p:tag name="AS_UNIQUEID" val="855"/>
</p:tagLst>
</file>

<file path=ppt/tags/tag343.xml><?xml version="1.0" encoding="utf-8"?>
<p:tagLst xmlns:p="http://schemas.openxmlformats.org/presentationml/2006/main">
  <p:tag name="AS_UNIQUEID" val="856"/>
</p:tagLst>
</file>

<file path=ppt/tags/tag344.xml><?xml version="1.0" encoding="utf-8"?>
<p:tagLst xmlns:p="http://schemas.openxmlformats.org/presentationml/2006/main">
  <p:tag name="AS_UNIQUEID" val="857"/>
</p:tagLst>
</file>

<file path=ppt/tags/tag345.xml><?xml version="1.0" encoding="utf-8"?>
<p:tagLst xmlns:p="http://schemas.openxmlformats.org/presentationml/2006/main">
  <p:tag name="AS_UNIQUEID" val="858"/>
</p:tagLst>
</file>

<file path=ppt/tags/tag346.xml><?xml version="1.0" encoding="utf-8"?>
<p:tagLst xmlns:p="http://schemas.openxmlformats.org/presentationml/2006/main">
  <p:tag name="AS_UNIQUEID" val="859"/>
</p:tagLst>
</file>

<file path=ppt/tags/tag347.xml><?xml version="1.0" encoding="utf-8"?>
<p:tagLst xmlns:p="http://schemas.openxmlformats.org/presentationml/2006/main">
  <p:tag name="AS_UNIQUEID" val="860"/>
</p:tagLst>
</file>

<file path=ppt/tags/tag348.xml><?xml version="1.0" encoding="utf-8"?>
<p:tagLst xmlns:p="http://schemas.openxmlformats.org/presentationml/2006/main">
  <p:tag name="AS_UNIQUEID" val="861"/>
</p:tagLst>
</file>

<file path=ppt/tags/tag349.xml><?xml version="1.0" encoding="utf-8"?>
<p:tagLst xmlns:p="http://schemas.openxmlformats.org/presentationml/2006/main">
  <p:tag name="AS_UNIQUEID" val="862"/>
</p:tagLst>
</file>

<file path=ppt/tags/tag35.xml><?xml version="1.0" encoding="utf-8"?>
<p:tagLst xmlns:p="http://schemas.openxmlformats.org/presentationml/2006/main">
  <p:tag name="AS_UNIQUEID" val="558"/>
</p:tagLst>
</file>

<file path=ppt/tags/tag350.xml><?xml version="1.0" encoding="utf-8"?>
<p:tagLst xmlns:p="http://schemas.openxmlformats.org/presentationml/2006/main">
  <p:tag name="AS_UNIQUEID" val="863"/>
</p:tagLst>
</file>

<file path=ppt/tags/tag351.xml><?xml version="1.0" encoding="utf-8"?>
<p:tagLst xmlns:p="http://schemas.openxmlformats.org/presentationml/2006/main">
  <p:tag name="AS_UNIQUEID" val="864"/>
</p:tagLst>
</file>

<file path=ppt/tags/tag352.xml><?xml version="1.0" encoding="utf-8"?>
<p:tagLst xmlns:p="http://schemas.openxmlformats.org/presentationml/2006/main">
  <p:tag name="AS_UNIQUEID" val="865"/>
</p:tagLst>
</file>

<file path=ppt/tags/tag353.xml><?xml version="1.0" encoding="utf-8"?>
<p:tagLst xmlns:p="http://schemas.openxmlformats.org/presentationml/2006/main">
  <p:tag name="AS_UNIQUEID" val="866"/>
</p:tagLst>
</file>

<file path=ppt/tags/tag354.xml><?xml version="1.0" encoding="utf-8"?>
<p:tagLst xmlns:p="http://schemas.openxmlformats.org/presentationml/2006/main">
  <p:tag name="AS_UNIQUEID" val="867"/>
</p:tagLst>
</file>

<file path=ppt/tags/tag355.xml><?xml version="1.0" encoding="utf-8"?>
<p:tagLst xmlns:p="http://schemas.openxmlformats.org/presentationml/2006/main">
  <p:tag name="AS_UNIQUEID" val="868"/>
</p:tagLst>
</file>

<file path=ppt/tags/tag356.xml><?xml version="1.0" encoding="utf-8"?>
<p:tagLst xmlns:p="http://schemas.openxmlformats.org/presentationml/2006/main">
  <p:tag name="AS_UNIQUEID" val="869"/>
</p:tagLst>
</file>

<file path=ppt/tags/tag357.xml><?xml version="1.0" encoding="utf-8"?>
<p:tagLst xmlns:p="http://schemas.openxmlformats.org/presentationml/2006/main">
  <p:tag name="AS_UNIQUEID" val="870"/>
</p:tagLst>
</file>

<file path=ppt/tags/tag358.xml><?xml version="1.0" encoding="utf-8"?>
<p:tagLst xmlns:p="http://schemas.openxmlformats.org/presentationml/2006/main">
  <p:tag name="AS_UNIQUEID" val="871"/>
</p:tagLst>
</file>

<file path=ppt/tags/tag359.xml><?xml version="1.0" encoding="utf-8"?>
<p:tagLst xmlns:p="http://schemas.openxmlformats.org/presentationml/2006/main">
  <p:tag name="AS_UNIQUEID" val="872"/>
</p:tagLst>
</file>

<file path=ppt/tags/tag36.xml><?xml version="1.0" encoding="utf-8"?>
<p:tagLst xmlns:p="http://schemas.openxmlformats.org/presentationml/2006/main">
  <p:tag name="AS_UNIQUEID" val="559"/>
</p:tagLst>
</file>

<file path=ppt/tags/tag360.xml><?xml version="1.0" encoding="utf-8"?>
<p:tagLst xmlns:p="http://schemas.openxmlformats.org/presentationml/2006/main">
  <p:tag name="AS_UNIQUEID" val="873"/>
</p:tagLst>
</file>

<file path=ppt/tags/tag361.xml><?xml version="1.0" encoding="utf-8"?>
<p:tagLst xmlns:p="http://schemas.openxmlformats.org/presentationml/2006/main">
  <p:tag name="AS_UNIQUEID" val="874"/>
</p:tagLst>
</file>

<file path=ppt/tags/tag362.xml><?xml version="1.0" encoding="utf-8"?>
<p:tagLst xmlns:p="http://schemas.openxmlformats.org/presentationml/2006/main">
  <p:tag name="AS_UNIQUEID" val="875"/>
</p:tagLst>
</file>

<file path=ppt/tags/tag363.xml><?xml version="1.0" encoding="utf-8"?>
<p:tagLst xmlns:p="http://schemas.openxmlformats.org/presentationml/2006/main">
  <p:tag name="AS_UNIQUEID" val="876"/>
</p:tagLst>
</file>

<file path=ppt/tags/tag364.xml><?xml version="1.0" encoding="utf-8"?>
<p:tagLst xmlns:p="http://schemas.openxmlformats.org/presentationml/2006/main">
  <p:tag name="AS_UNIQUEID" val="877"/>
</p:tagLst>
</file>

<file path=ppt/tags/tag365.xml><?xml version="1.0" encoding="utf-8"?>
<p:tagLst xmlns:p="http://schemas.openxmlformats.org/presentationml/2006/main">
  <p:tag name="AS_UNIQUEID" val="878"/>
</p:tagLst>
</file>

<file path=ppt/tags/tag366.xml><?xml version="1.0" encoding="utf-8"?>
<p:tagLst xmlns:p="http://schemas.openxmlformats.org/presentationml/2006/main">
  <p:tag name="AS_UNIQUEID" val="879"/>
</p:tagLst>
</file>

<file path=ppt/tags/tag367.xml><?xml version="1.0" encoding="utf-8"?>
<p:tagLst xmlns:p="http://schemas.openxmlformats.org/presentationml/2006/main">
  <p:tag name="AS_UNIQUEID" val="880"/>
</p:tagLst>
</file>

<file path=ppt/tags/tag368.xml><?xml version="1.0" encoding="utf-8"?>
<p:tagLst xmlns:p="http://schemas.openxmlformats.org/presentationml/2006/main">
  <p:tag name="AS_UNIQUEID" val="881"/>
</p:tagLst>
</file>

<file path=ppt/tags/tag369.xml><?xml version="1.0" encoding="utf-8"?>
<p:tagLst xmlns:p="http://schemas.openxmlformats.org/presentationml/2006/main">
  <p:tag name="AS_UNIQUEID" val="882"/>
</p:tagLst>
</file>

<file path=ppt/tags/tag37.xml><?xml version="1.0" encoding="utf-8"?>
<p:tagLst xmlns:p="http://schemas.openxmlformats.org/presentationml/2006/main">
  <p:tag name="AS_UNIQUEID" val="560"/>
</p:tagLst>
</file>

<file path=ppt/tags/tag370.xml><?xml version="1.0" encoding="utf-8"?>
<p:tagLst xmlns:p="http://schemas.openxmlformats.org/presentationml/2006/main">
  <p:tag name="AS_UNIQUEID" val="883"/>
</p:tagLst>
</file>

<file path=ppt/tags/tag371.xml><?xml version="1.0" encoding="utf-8"?>
<p:tagLst xmlns:p="http://schemas.openxmlformats.org/presentationml/2006/main">
  <p:tag name="AS_UNIQUEID" val="884"/>
</p:tagLst>
</file>

<file path=ppt/tags/tag372.xml><?xml version="1.0" encoding="utf-8"?>
<p:tagLst xmlns:p="http://schemas.openxmlformats.org/presentationml/2006/main">
  <p:tag name="AS_UNIQUEID" val="885"/>
</p:tagLst>
</file>

<file path=ppt/tags/tag373.xml><?xml version="1.0" encoding="utf-8"?>
<p:tagLst xmlns:p="http://schemas.openxmlformats.org/presentationml/2006/main">
  <p:tag name="AS_UNIQUEID" val="886"/>
</p:tagLst>
</file>

<file path=ppt/tags/tag374.xml><?xml version="1.0" encoding="utf-8"?>
<p:tagLst xmlns:p="http://schemas.openxmlformats.org/presentationml/2006/main">
  <p:tag name="AS_UNIQUEID" val="887"/>
</p:tagLst>
</file>

<file path=ppt/tags/tag375.xml><?xml version="1.0" encoding="utf-8"?>
<p:tagLst xmlns:p="http://schemas.openxmlformats.org/presentationml/2006/main">
  <p:tag name="ARTICULATE_PROJECT_OPEN" val="0"/>
  <p:tag name="ARTICULATE_SLIDE_COUNT" val="46"/>
  <p:tag name="AS_NET" val="4.0.30319.42000"/>
  <p:tag name="AS_OS" val="Microsoft Windows NT 10.0.22631.0"/>
  <p:tag name="AS_RELEASE_DATE" val="2021.03.14"/>
  <p:tag name="AS_TITLE" val="Aspose.Slides for .NET 4.0 Client Profile"/>
  <p:tag name="AS_VERSION" val="21.3"/>
</p:tagLst>
</file>

<file path=ppt/tags/tag38.xml><?xml version="1.0" encoding="utf-8"?>
<p:tagLst xmlns:p="http://schemas.openxmlformats.org/presentationml/2006/main">
  <p:tag name="AS_UNIQUEID" val="561"/>
</p:tagLst>
</file>

<file path=ppt/tags/tag39.xml><?xml version="1.0" encoding="utf-8"?>
<p:tagLst xmlns:p="http://schemas.openxmlformats.org/presentationml/2006/main">
  <p:tag name="AS_UNIQUEID" val="562"/>
</p:tagLst>
</file>

<file path=ppt/tags/tag4.xml><?xml version="1.0" encoding="utf-8"?>
<p:tagLst xmlns:p="http://schemas.openxmlformats.org/presentationml/2006/main">
  <p:tag name="AS_UNIQUEID" val="527"/>
</p:tagLst>
</file>

<file path=ppt/tags/tag40.xml><?xml version="1.0" encoding="utf-8"?>
<p:tagLst xmlns:p="http://schemas.openxmlformats.org/presentationml/2006/main">
  <p:tag name="AS_UNIQUEID" val="563"/>
</p:tagLst>
</file>

<file path=ppt/tags/tag41.xml><?xml version="1.0" encoding="utf-8"?>
<p:tagLst xmlns:p="http://schemas.openxmlformats.org/presentationml/2006/main">
  <p:tag name="AS_UNIQUEID" val="564"/>
</p:tagLst>
</file>

<file path=ppt/tags/tag42.xml><?xml version="1.0" encoding="utf-8"?>
<p:tagLst xmlns:p="http://schemas.openxmlformats.org/presentationml/2006/main">
  <p:tag name="AS_UNIQUEID" val="565"/>
</p:tagLst>
</file>

<file path=ppt/tags/tag43.xml><?xml version="1.0" encoding="utf-8"?>
<p:tagLst xmlns:p="http://schemas.openxmlformats.org/presentationml/2006/main">
  <p:tag name="AS_UNIQUEID" val="566"/>
</p:tagLst>
</file>

<file path=ppt/tags/tag44.xml><?xml version="1.0" encoding="utf-8"?>
<p:tagLst xmlns:p="http://schemas.openxmlformats.org/presentationml/2006/main">
  <p:tag name="AS_UNIQUEID" val="567"/>
</p:tagLst>
</file>

<file path=ppt/tags/tag45.xml><?xml version="1.0" encoding="utf-8"?>
<p:tagLst xmlns:p="http://schemas.openxmlformats.org/presentationml/2006/main">
  <p:tag name="AS_UNIQUEID" val="568"/>
</p:tagLst>
</file>

<file path=ppt/tags/tag46.xml><?xml version="1.0" encoding="utf-8"?>
<p:tagLst xmlns:p="http://schemas.openxmlformats.org/presentationml/2006/main">
  <p:tag name="AS_UNIQUEID" val="569"/>
</p:tagLst>
</file>

<file path=ppt/tags/tag47.xml><?xml version="1.0" encoding="utf-8"?>
<p:tagLst xmlns:p="http://schemas.openxmlformats.org/presentationml/2006/main">
  <p:tag name="AS_UNIQUEID" val="570"/>
</p:tagLst>
</file>

<file path=ppt/tags/tag48.xml><?xml version="1.0" encoding="utf-8"?>
<p:tagLst xmlns:p="http://schemas.openxmlformats.org/presentationml/2006/main">
  <p:tag name="AS_UNIQUEID" val="571"/>
</p:tagLst>
</file>

<file path=ppt/tags/tag49.xml><?xml version="1.0" encoding="utf-8"?>
<p:tagLst xmlns:p="http://schemas.openxmlformats.org/presentationml/2006/main">
  <p:tag name="AS_UNIQUEID" val="572"/>
</p:tagLst>
</file>

<file path=ppt/tags/tag5.xml><?xml version="1.0" encoding="utf-8"?>
<p:tagLst xmlns:p="http://schemas.openxmlformats.org/presentationml/2006/main">
  <p:tag name="AS_UNIQUEID" val="528"/>
</p:tagLst>
</file>

<file path=ppt/tags/tag50.xml><?xml version="1.0" encoding="utf-8"?>
<p:tagLst xmlns:p="http://schemas.openxmlformats.org/presentationml/2006/main">
  <p:tag name="AS_UNIQUEID" val="573"/>
</p:tagLst>
</file>

<file path=ppt/tags/tag51.xml><?xml version="1.0" encoding="utf-8"?>
<p:tagLst xmlns:p="http://schemas.openxmlformats.org/presentationml/2006/main">
  <p:tag name="AS_UNIQUEID" val="574"/>
</p:tagLst>
</file>

<file path=ppt/tags/tag52.xml><?xml version="1.0" encoding="utf-8"?>
<p:tagLst xmlns:p="http://schemas.openxmlformats.org/presentationml/2006/main">
  <p:tag name="AS_UNIQUEID" val="575"/>
</p:tagLst>
</file>

<file path=ppt/tags/tag53.xml><?xml version="1.0" encoding="utf-8"?>
<p:tagLst xmlns:p="http://schemas.openxmlformats.org/presentationml/2006/main">
  <p:tag name="AS_UNIQUEID" val="576"/>
</p:tagLst>
</file>

<file path=ppt/tags/tag54.xml><?xml version="1.0" encoding="utf-8"?>
<p:tagLst xmlns:p="http://schemas.openxmlformats.org/presentationml/2006/main">
  <p:tag name="AS_UNIQUEID" val="577"/>
</p:tagLst>
</file>

<file path=ppt/tags/tag55.xml><?xml version="1.0" encoding="utf-8"?>
<p:tagLst xmlns:p="http://schemas.openxmlformats.org/presentationml/2006/main">
  <p:tag name="AS_UNIQUEID" val="578"/>
</p:tagLst>
</file>

<file path=ppt/tags/tag56.xml><?xml version="1.0" encoding="utf-8"?>
<p:tagLst xmlns:p="http://schemas.openxmlformats.org/presentationml/2006/main">
  <p:tag name="AS_UNIQUEID" val="579"/>
</p:tagLst>
</file>

<file path=ppt/tags/tag57.xml><?xml version="1.0" encoding="utf-8"?>
<p:tagLst xmlns:p="http://schemas.openxmlformats.org/presentationml/2006/main">
  <p:tag name="AS_UNIQUEID" val="580"/>
</p:tagLst>
</file>

<file path=ppt/tags/tag58.xml><?xml version="1.0" encoding="utf-8"?>
<p:tagLst xmlns:p="http://schemas.openxmlformats.org/presentationml/2006/main">
  <p:tag name="AS_UNIQUEID" val="581"/>
</p:tagLst>
</file>

<file path=ppt/tags/tag59.xml><?xml version="1.0" encoding="utf-8"?>
<p:tagLst xmlns:p="http://schemas.openxmlformats.org/presentationml/2006/main">
  <p:tag name="AS_UNIQUEID" val="582"/>
</p:tagLst>
</file>

<file path=ppt/tags/tag6.xml><?xml version="1.0" encoding="utf-8"?>
<p:tagLst xmlns:p="http://schemas.openxmlformats.org/presentationml/2006/main">
  <p:tag name="AS_UNIQUEID" val="529"/>
</p:tagLst>
</file>

<file path=ppt/tags/tag60.xml><?xml version="1.0" encoding="utf-8"?>
<p:tagLst xmlns:p="http://schemas.openxmlformats.org/presentationml/2006/main">
  <p:tag name="AS_UNIQUEID" val="583"/>
</p:tagLst>
</file>

<file path=ppt/tags/tag61.xml><?xml version="1.0" encoding="utf-8"?>
<p:tagLst xmlns:p="http://schemas.openxmlformats.org/presentationml/2006/main">
  <p:tag name="AS_UNIQUEID" val="584"/>
</p:tagLst>
</file>

<file path=ppt/tags/tag62.xml><?xml version="1.0" encoding="utf-8"?>
<p:tagLst xmlns:p="http://schemas.openxmlformats.org/presentationml/2006/main">
  <p:tag name="AS_UNIQUEID" val="585"/>
</p:tagLst>
</file>

<file path=ppt/tags/tag63.xml><?xml version="1.0" encoding="utf-8"?>
<p:tagLst xmlns:p="http://schemas.openxmlformats.org/presentationml/2006/main">
  <p:tag name="AS_UNIQUEID" val="586"/>
</p:tagLst>
</file>

<file path=ppt/tags/tag64.xml><?xml version="1.0" encoding="utf-8"?>
<p:tagLst xmlns:p="http://schemas.openxmlformats.org/presentationml/2006/main">
  <p:tag name="AS_UNIQUEID" val="587"/>
</p:tagLst>
</file>

<file path=ppt/tags/tag65.xml><?xml version="1.0" encoding="utf-8"?>
<p:tagLst xmlns:p="http://schemas.openxmlformats.org/presentationml/2006/main">
  <p:tag name="AS_UNIQUEID" val="588"/>
</p:tagLst>
</file>

<file path=ppt/tags/tag66.xml><?xml version="1.0" encoding="utf-8"?>
<p:tagLst xmlns:p="http://schemas.openxmlformats.org/presentationml/2006/main">
  <p:tag name="AS_UNIQUEID" val="589"/>
</p:tagLst>
</file>

<file path=ppt/tags/tag67.xml><?xml version="1.0" encoding="utf-8"?>
<p:tagLst xmlns:p="http://schemas.openxmlformats.org/presentationml/2006/main">
  <p:tag name="AS_UNIQUEID" val="590"/>
</p:tagLst>
</file>

<file path=ppt/tags/tag68.xml><?xml version="1.0" encoding="utf-8"?>
<p:tagLst xmlns:p="http://schemas.openxmlformats.org/presentationml/2006/main">
  <p:tag name="AS_UNIQUEID" val="591"/>
</p:tagLst>
</file>

<file path=ppt/tags/tag69.xml><?xml version="1.0" encoding="utf-8"?>
<p:tagLst xmlns:p="http://schemas.openxmlformats.org/presentationml/2006/main">
  <p:tag name="AS_UNIQUEID" val="592"/>
</p:tagLst>
</file>

<file path=ppt/tags/tag7.xml><?xml version="1.0" encoding="utf-8"?>
<p:tagLst xmlns:p="http://schemas.openxmlformats.org/presentationml/2006/main">
  <p:tag name="AS_UNIQUEID" val="530"/>
</p:tagLst>
</file>

<file path=ppt/tags/tag70.xml><?xml version="1.0" encoding="utf-8"?>
<p:tagLst xmlns:p="http://schemas.openxmlformats.org/presentationml/2006/main">
  <p:tag name="AS_UNIQUEID" val="593"/>
</p:tagLst>
</file>

<file path=ppt/tags/tag71.xml><?xml version="1.0" encoding="utf-8"?>
<p:tagLst xmlns:p="http://schemas.openxmlformats.org/presentationml/2006/main">
  <p:tag name="AS_UNIQUEID" val="594"/>
</p:tagLst>
</file>

<file path=ppt/tags/tag72.xml><?xml version="1.0" encoding="utf-8"?>
<p:tagLst xmlns:p="http://schemas.openxmlformats.org/presentationml/2006/main">
  <p:tag name="AS_UNIQUEID" val="595"/>
</p:tagLst>
</file>

<file path=ppt/tags/tag73.xml><?xml version="1.0" encoding="utf-8"?>
<p:tagLst xmlns:p="http://schemas.openxmlformats.org/presentationml/2006/main">
  <p:tag name="AS_UNIQUEID" val="596"/>
</p:tagLst>
</file>

<file path=ppt/tags/tag74.xml><?xml version="1.0" encoding="utf-8"?>
<p:tagLst xmlns:p="http://schemas.openxmlformats.org/presentationml/2006/main">
  <p:tag name="AS_UNIQUEID" val="597"/>
</p:tagLst>
</file>

<file path=ppt/tags/tag75.xml><?xml version="1.0" encoding="utf-8"?>
<p:tagLst xmlns:p="http://schemas.openxmlformats.org/presentationml/2006/main">
  <p:tag name="AS_UNIQUEID" val="598"/>
</p:tagLst>
</file>

<file path=ppt/tags/tag76.xml><?xml version="1.0" encoding="utf-8"?>
<p:tagLst xmlns:p="http://schemas.openxmlformats.org/presentationml/2006/main">
  <p:tag name="AS_UNIQUEID" val="599"/>
</p:tagLst>
</file>

<file path=ppt/tags/tag77.xml><?xml version="1.0" encoding="utf-8"?>
<p:tagLst xmlns:p="http://schemas.openxmlformats.org/presentationml/2006/main">
  <p:tag name="AS_UNIQUEID" val="600"/>
</p:tagLst>
</file>

<file path=ppt/tags/tag78.xml><?xml version="1.0" encoding="utf-8"?>
<p:tagLst xmlns:p="http://schemas.openxmlformats.org/presentationml/2006/main">
  <p:tag name="AS_UNIQUEID" val="601"/>
</p:tagLst>
</file>

<file path=ppt/tags/tag79.xml><?xml version="1.0" encoding="utf-8"?>
<p:tagLst xmlns:p="http://schemas.openxmlformats.org/presentationml/2006/main">
  <p:tag name="AS_UNIQUEID" val="602"/>
</p:tagLst>
</file>

<file path=ppt/tags/tag8.xml><?xml version="1.0" encoding="utf-8"?>
<p:tagLst xmlns:p="http://schemas.openxmlformats.org/presentationml/2006/main">
  <p:tag name="AS_UNIQUEID" val="531"/>
</p:tagLst>
</file>

<file path=ppt/tags/tag80.xml><?xml version="1.0" encoding="utf-8"?>
<p:tagLst xmlns:p="http://schemas.openxmlformats.org/presentationml/2006/main">
  <p:tag name="AS_UNIQUEID" val="603"/>
</p:tagLst>
</file>

<file path=ppt/tags/tag81.xml><?xml version="1.0" encoding="utf-8"?>
<p:tagLst xmlns:p="http://schemas.openxmlformats.org/presentationml/2006/main">
  <p:tag name="AS_UNIQUEID" val="604"/>
</p:tagLst>
</file>

<file path=ppt/tags/tag82.xml><?xml version="1.0" encoding="utf-8"?>
<p:tagLst xmlns:p="http://schemas.openxmlformats.org/presentationml/2006/main">
  <p:tag name="AS_UNIQUEID" val="605"/>
</p:tagLst>
</file>

<file path=ppt/tags/tag83.xml><?xml version="1.0" encoding="utf-8"?>
<p:tagLst xmlns:p="http://schemas.openxmlformats.org/presentationml/2006/main">
  <p:tag name="AS_UNIQUEID" val="606"/>
</p:tagLst>
</file>

<file path=ppt/tags/tag84.xml><?xml version="1.0" encoding="utf-8"?>
<p:tagLst xmlns:p="http://schemas.openxmlformats.org/presentationml/2006/main">
  <p:tag name="AS_UNIQUEID" val="607"/>
</p:tagLst>
</file>

<file path=ppt/tags/tag85.xml><?xml version="1.0" encoding="utf-8"?>
<p:tagLst xmlns:p="http://schemas.openxmlformats.org/presentationml/2006/main">
  <p:tag name="AS_UNIQUEID" val="608"/>
</p:tagLst>
</file>

<file path=ppt/tags/tag86.xml><?xml version="1.0" encoding="utf-8"?>
<p:tagLst xmlns:p="http://schemas.openxmlformats.org/presentationml/2006/main">
  <p:tag name="AS_UNIQUEID" val="609"/>
</p:tagLst>
</file>

<file path=ppt/tags/tag87.xml><?xml version="1.0" encoding="utf-8"?>
<p:tagLst xmlns:p="http://schemas.openxmlformats.org/presentationml/2006/main">
  <p:tag name="AS_UNIQUEID" val="610"/>
</p:tagLst>
</file>

<file path=ppt/tags/tag88.xml><?xml version="1.0" encoding="utf-8"?>
<p:tagLst xmlns:p="http://schemas.openxmlformats.org/presentationml/2006/main">
  <p:tag name="AS_UNIQUEID" val="611"/>
</p:tagLst>
</file>

<file path=ppt/tags/tag89.xml><?xml version="1.0" encoding="utf-8"?>
<p:tagLst xmlns:p="http://schemas.openxmlformats.org/presentationml/2006/main">
  <p:tag name="AS_UNIQUEID" val="612"/>
</p:tagLst>
</file>

<file path=ppt/tags/tag9.xml><?xml version="1.0" encoding="utf-8"?>
<p:tagLst xmlns:p="http://schemas.openxmlformats.org/presentationml/2006/main">
  <p:tag name="AS_UNIQUEID" val="532"/>
</p:tagLst>
</file>

<file path=ppt/tags/tag90.xml><?xml version="1.0" encoding="utf-8"?>
<p:tagLst xmlns:p="http://schemas.openxmlformats.org/presentationml/2006/main">
  <p:tag name="AS_UNIQUEID" val="613"/>
</p:tagLst>
</file>

<file path=ppt/tags/tag91.xml><?xml version="1.0" encoding="utf-8"?>
<p:tagLst xmlns:p="http://schemas.openxmlformats.org/presentationml/2006/main">
  <p:tag name="AS_UNIQUEID" val="614"/>
</p:tagLst>
</file>

<file path=ppt/tags/tag92.xml><?xml version="1.0" encoding="utf-8"?>
<p:tagLst xmlns:p="http://schemas.openxmlformats.org/presentationml/2006/main">
  <p:tag name="AS_UNIQUEID" val="615"/>
</p:tagLst>
</file>

<file path=ppt/tags/tag93.xml><?xml version="1.0" encoding="utf-8"?>
<p:tagLst xmlns:p="http://schemas.openxmlformats.org/presentationml/2006/main">
  <p:tag name="AS_UNIQUEID" val="616"/>
</p:tagLst>
</file>

<file path=ppt/tags/tag94.xml><?xml version="1.0" encoding="utf-8"?>
<p:tagLst xmlns:p="http://schemas.openxmlformats.org/presentationml/2006/main">
  <p:tag name="AS_UNIQUEID" val="617"/>
</p:tagLst>
</file>

<file path=ppt/tags/tag95.xml><?xml version="1.0" encoding="utf-8"?>
<p:tagLst xmlns:p="http://schemas.openxmlformats.org/presentationml/2006/main">
  <p:tag name="AS_UNIQUEID" val="618"/>
</p:tagLst>
</file>

<file path=ppt/tags/tag96.xml><?xml version="1.0" encoding="utf-8"?>
<p:tagLst xmlns:p="http://schemas.openxmlformats.org/presentationml/2006/main">
  <p:tag name="AS_UNIQUEID" val="619"/>
</p:tagLst>
</file>

<file path=ppt/tags/tag97.xml><?xml version="1.0" encoding="utf-8"?>
<p:tagLst xmlns:p="http://schemas.openxmlformats.org/presentationml/2006/main">
  <p:tag name="AS_UNIQUEID" val="620"/>
</p:tagLst>
</file>

<file path=ppt/tags/tag98.xml><?xml version="1.0" encoding="utf-8"?>
<p:tagLst xmlns:p="http://schemas.openxmlformats.org/presentationml/2006/main">
  <p:tag name="AS_UNIQUEID" val="621"/>
</p:tagLst>
</file>

<file path=ppt/tags/tag99.xml><?xml version="1.0" encoding="utf-8"?>
<p:tagLst xmlns:p="http://schemas.openxmlformats.org/presentationml/2006/main">
  <p:tag name="AS_UNIQUEID" val="622"/>
</p:tagLst>
</file>

<file path=ppt/theme/theme1.xml><?xml version="1.0" encoding="utf-8"?>
<a:theme xmlns:r="http://schemas.openxmlformats.org/officeDocument/2006/relationships" xmlns:a="http://schemas.openxmlformats.org/drawingml/2006/main" name="Light Blue">
  <a:themeElements>
    <a:clrScheme name="DWT 2019">
      <a:dk1>
        <a:srgbClr val="000000"/>
      </a:dk1>
      <a:lt1>
        <a:srgbClr val="FFFFFF"/>
      </a:lt1>
      <a:dk2>
        <a:srgbClr val="0C5173"/>
      </a:dk2>
      <a:lt2>
        <a:srgbClr val="FFFFFF"/>
      </a:lt2>
      <a:accent1>
        <a:srgbClr val="E06565"/>
      </a:accent1>
      <a:accent2>
        <a:srgbClr val="3CA3A3"/>
      </a:accent2>
      <a:accent3>
        <a:srgbClr val="F9B369"/>
      </a:accent3>
      <a:accent4>
        <a:srgbClr val="156189"/>
      </a:accent4>
      <a:accent5>
        <a:srgbClr val="1E283C"/>
      </a:accent5>
      <a:accent6>
        <a:srgbClr val="039ECC"/>
      </a:accent6>
      <a:hlink>
        <a:srgbClr val="E06565"/>
      </a:hlink>
      <a:folHlink>
        <a:srgbClr val="CD5D5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2019_PPT_Basic_Light_blue" id="{0E303C91-B90B-9F40-8750-D8E699EA5D4C}" vid="{B6A20FBA-FFE3-5046-936B-D75AF5D97174}"/>
    </a:ext>
  </a:extLst>
</a:theme>
</file>

<file path=ppt/theme/theme2.xml><?xml version="1.0" encoding="utf-8"?>
<a:theme xmlns:r="http://schemas.openxmlformats.org/officeDocument/2006/relationships"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Template>Light Blue</Template>
  <Company/>
  <PresentationFormat>Widescreen</PresentationFormat>
  <Paragraphs>0</Paragraphs>
  <Slides>0</Slides>
  <Notes>0</Notes>
  <TotalTime>0</TotalTime>
  <HiddenSlides>0</HiddenSlides>
  <MMClips>0</MMClips>
  <ScaleCrop>0</ScaleCrop>
  <LinksUpToDate>0</LinksUpToDate>
  <SharedDoc>0</SharedDoc>
  <HyperlinksChanged>0</HyperlinksChanged>
  <Application>Aspose.Slides for .NET</Application>
  <AppVersion>21.0300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cp:revision>1</cp:revision>
  <dcterms:created xsi:type="dcterms:W3CDTF">1601-01-01T00:00:00Z</dcterms:created>
  <dcterms:modified xsi:type="dcterms:W3CDTF">1601-01-01T00:00:00Z</dcterms:modified>
</cp:coreProperties>
</file>

<file path=docProps/custom.xml><?xml version="1.0" encoding="utf-8"?>
<Properties xmlns:vt="http://schemas.openxmlformats.org/officeDocument/2006/docPropsVTypes" xmlns="http://schemas.openxmlformats.org/officeDocument/2006/custom-properties"/>
</file>