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autoCompressPictures="0">
  <p:sldMasterIdLst>
    <p:sldMasterId id="2147483917" r:id="rId2"/>
  </p:sldMasterIdLst>
  <p:notesMasterIdLst>
    <p:notesMasterId r:id="rId3"/>
  </p:notesMasterIdLst>
  <p:sldIdLst>
    <p:sldId id="448" r:id="rId4"/>
    <p:sldId id="446" r:id="rId5"/>
    <p:sldId id="449" r:id="rId6"/>
    <p:sldId id="460" r:id="rId7"/>
    <p:sldId id="451" r:id="rId8"/>
    <p:sldId id="452" r:id="rId9"/>
    <p:sldId id="455" r:id="rId10"/>
    <p:sldId id="456" r:id="rId11"/>
    <p:sldId id="457" r:id="rId12"/>
    <p:sldId id="454" r:id="rId13"/>
    <p:sldId id="458" r:id="rId14"/>
    <p:sldId id="459" r:id="rId15"/>
    <p:sldId id="461" r:id="rId16"/>
    <p:sldId id="462" r:id="rId17"/>
    <p:sldId id="463" r:id="rId18"/>
    <p:sldId id="464" r:id="rId19"/>
    <p:sldId id="293"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4936F-7965-4744-971D-B3D741389D13}" name="Hull, Brenna" initials="HB" userId="Hull, Brenna" providerId="None"/>
</p188:authorLst>
</file>

<file path=ppt/commentAuthors.xml><?xml version="1.0" encoding="utf-8"?>
<p:cmAuthorLst xmlns:p="http://schemas.openxmlformats.org/presentationml/2006/main">
  <p:cmAuthor id="1" name="Murphy, Arley" initials="MA" lastIdx="0" clrIdx="0">
    <p:extLst>
      <p:ext uri="{19B8F6BF-5375-455C-9EA6-DF929625EA0E}">
        <p15:presenceInfo xmlns:p15="http://schemas.microsoft.com/office/powerpoint/2012/main" userId="Murphy, Arley" providerId="None"/>
      </p:ext>
    </p:extLst>
  </p:cmAuthor>
  <p:cmAuthor id="2" name="DWT" initials="DWT" lastIdx="0" clrIdx="1">
    <p:extLst>
      <p:ext uri="{19B8F6BF-5375-455C-9EA6-DF929625EA0E}">
        <p15:presenceInfo xmlns:p15="http://schemas.microsoft.com/office/powerpoint/2012/main" userId="DWT"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678" autoAdjust="0"/>
  </p:normalViewPr>
  <p:slideViewPr>
    <p:cSldViewPr snapToGrid="0" snapToObjects="1">
      <p:cViewPr varScale="1">
        <p:scale>
          <a:sx n="58" d="100"/>
          <a:sy n="58" d="100"/>
        </p:scale>
        <p:origin x="174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tags" Target="tags/tag392.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26" Type="http://schemas.microsoft.com/office/2018/10/relationships/authors" Target="author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306.xml" /><Relationship Id="rId2" Type="http://schemas.openxmlformats.org/officeDocument/2006/relationships/tags" Target="../tags/tag307.xml" /><Relationship Id="rId3" Type="http://schemas.openxmlformats.org/officeDocument/2006/relationships/tags" Target="../tags/tag308.xml" /><Relationship Id="rId4" Type="http://schemas.openxmlformats.org/officeDocument/2006/relationships/tags" Target="../tags/tag309.xml" /><Relationship Id="rId5" Type="http://schemas.openxmlformats.org/officeDocument/2006/relationships/tags" Target="../tags/tag310.xml" /><Relationship Id="rId6" Type="http://schemas.openxmlformats.org/officeDocument/2006/relationships/tags" Target="../tags/tag311.xml" /><Relationship Id="rId7" Type="http://schemas.openxmlformats.org/officeDocument/2006/relationships/tags" Target="../tags/tag312.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103CE02C-6E07-4329-9356-AA181F6D6F03}" type="datetimeFigureOut">
              <a:rPr lang="en-US" smtClean="0"/>
              <a:t>4/15/2025</a:t>
            </a:fld>
            <a:endParaRPr lang="en-US"/>
          </a:p>
        </p:txBody>
      </p:sp>
      <p:sp>
        <p:nvSpPr>
          <p:cNvPr id="4" name="Slide Image Placehold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95708BB-E58F-4C19-97E5-4AF76963A17C}" type="slidenum">
              <a:rPr lang="en-US" smtClean="0"/>
              <a:t>‹#›</a:t>
            </a:fld>
            <a:endParaRPr lang="en-US"/>
          </a:p>
        </p:txBody>
      </p:sp>
    </p:spTree>
    <p:extLst>
      <p:ext uri="{BB962C8B-B14F-4D97-AF65-F5344CB8AC3E}">
        <p14:creationId xmlns:p14="http://schemas.microsoft.com/office/powerpoint/2010/main" val="141550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tags" Target="../tags/tag9.xml" /><Relationship Id="rId12" Type="http://schemas.openxmlformats.org/officeDocument/2006/relationships/tags" Target="../tags/tag10.xml" /><Relationship Id="rId13" Type="http://schemas.openxmlformats.org/officeDocument/2006/relationships/tags" Target="../tags/tag11.xml" /><Relationship Id="rId14" Type="http://schemas.openxmlformats.org/officeDocument/2006/relationships/tags" Target="../tags/tag12.xml" /><Relationship Id="rId15" Type="http://schemas.openxmlformats.org/officeDocument/2006/relationships/tags" Target="../tags/tag13.xml" /><Relationship Id="rId16" Type="http://schemas.openxmlformats.org/officeDocument/2006/relationships/tags" Target="../tags/tag14.xml" /><Relationship Id="rId17" Type="http://schemas.openxmlformats.org/officeDocument/2006/relationships/tags" Target="../tags/tag15.xml" /><Relationship Id="rId18"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image" Target="../media/image2.png" /><Relationship Id="rId9" Type="http://schemas.openxmlformats.org/officeDocument/2006/relationships/tags" Target="../tags/tag7.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image" Target="../media/image4.png" /><Relationship Id="rId6" Type="http://schemas.openxmlformats.org/officeDocument/2006/relationships/tags" Target="../tags/tag8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image" Target="../media/image5.png"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ags" Target="../tags/tag92.xml" /><Relationship Id="rId7" Type="http://schemas.openxmlformats.org/officeDocument/2006/relationships/tags" Target="../tags/tag93.xml" /><Relationship Id="rId8"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94.xml" /><Relationship Id="rId10" Type="http://schemas.openxmlformats.org/officeDocument/2006/relationships/tags" Target="../tags/tag103.xml"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tags" Target="../tags/tag106.xml" /><Relationship Id="rId14" Type="http://schemas.openxmlformats.org/officeDocument/2006/relationships/tags" Target="../tags/tag107.xml" /><Relationship Id="rId15" Type="http://schemas.openxmlformats.org/officeDocument/2006/relationships/tags" Target="../tags/tag108.xml" /><Relationship Id="rId16" Type="http://schemas.openxmlformats.org/officeDocument/2006/relationships/tags" Target="../tags/tag109.xml" /><Relationship Id="rId17" Type="http://schemas.openxmlformats.org/officeDocument/2006/relationships/slideMaster" Target="../slideMasters/slideMaster1.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tags" Target="../tags/tag101.xml" /><Relationship Id="rId9" Type="http://schemas.openxmlformats.org/officeDocument/2006/relationships/tags" Target="../tags/tag10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0.xml" /><Relationship Id="rId10" Type="http://schemas.openxmlformats.org/officeDocument/2006/relationships/slideMaster" Target="../slideMasters/slideMaster1.xml" /><Relationship Id="rId2" Type="http://schemas.openxmlformats.org/officeDocument/2006/relationships/image" Target="../media/image6.png"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image" Target="../media/image4.png"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7.xml" /><Relationship Id="rId2" Type="http://schemas.openxmlformats.org/officeDocument/2006/relationships/image" Target="../media/image3.png"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20.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image" Target="../media/image4.png"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tags" Target="../tags/tag132.xml" /><Relationship Id="rId8"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3.xml" /><Relationship Id="rId10" Type="http://schemas.openxmlformats.org/officeDocument/2006/relationships/tags" Target="../tags/tag142.xml" /><Relationship Id="rId11" Type="http://schemas.openxmlformats.org/officeDocument/2006/relationships/slideMaster" Target="../slideMasters/slideMaster1.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image" Target="../media/image3.png"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7.xml" /><Relationship Id="rId10" Type="http://schemas.openxmlformats.org/officeDocument/2006/relationships/tags" Target="../tags/tag155.xml" /><Relationship Id="rId11" Type="http://schemas.openxmlformats.org/officeDocument/2006/relationships/slideMaster" Target="../slideMasters/slideMaster1.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image" Target="../media/image2.png"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 Id="rId9" Type="http://schemas.openxmlformats.org/officeDocument/2006/relationships/tags" Target="../tags/tag154.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6.xml" /><Relationship Id="rId10" Type="http://schemas.openxmlformats.org/officeDocument/2006/relationships/tags" Target="../tags/tag165.xml" /><Relationship Id="rId11" Type="http://schemas.openxmlformats.org/officeDocument/2006/relationships/tags" Target="../tags/tag166.xml" /><Relationship Id="rId12" Type="http://schemas.openxmlformats.org/officeDocument/2006/relationships/tags" Target="../tags/tag167.xml" /><Relationship Id="rId13" Type="http://schemas.openxmlformats.org/officeDocument/2006/relationships/tags" Target="../tags/tag168.xml" /><Relationship Id="rId14" Type="http://schemas.openxmlformats.org/officeDocument/2006/relationships/tags" Target="../tags/tag169.xml" /><Relationship Id="rId15" Type="http://schemas.openxmlformats.org/officeDocument/2006/relationships/tags" Target="../tags/tag170.xml" /><Relationship Id="rId16" Type="http://schemas.openxmlformats.org/officeDocument/2006/relationships/tags" Target="../tags/tag171.xml" /><Relationship Id="rId17" Type="http://schemas.openxmlformats.org/officeDocument/2006/relationships/tags" Target="../tags/tag172.xml" /><Relationship Id="rId18" Type="http://schemas.openxmlformats.org/officeDocument/2006/relationships/tags" Target="../tags/tag173.xml" /><Relationship Id="rId19" Type="http://schemas.openxmlformats.org/officeDocument/2006/relationships/tags" Target="../tags/tag174.xml" /><Relationship Id="rId2" Type="http://schemas.openxmlformats.org/officeDocument/2006/relationships/tags" Target="../tags/tag157.xml" /><Relationship Id="rId20" Type="http://schemas.openxmlformats.org/officeDocument/2006/relationships/tags" Target="../tags/tag175.xml" /><Relationship Id="rId21" Type="http://schemas.openxmlformats.org/officeDocument/2006/relationships/tags" Target="../tags/tag176.xml" /><Relationship Id="rId22" Type="http://schemas.openxmlformats.org/officeDocument/2006/relationships/tags" Target="../tags/tag177.xml" /><Relationship Id="rId23" Type="http://schemas.openxmlformats.org/officeDocument/2006/relationships/tags" Target="../tags/tag178.xml" /><Relationship Id="rId24" Type="http://schemas.openxmlformats.org/officeDocument/2006/relationships/tags" Target="../tags/tag179.xml" /><Relationship Id="rId25" Type="http://schemas.openxmlformats.org/officeDocument/2006/relationships/tags" Target="../tags/tag180.xml" /><Relationship Id="rId26" Type="http://schemas.openxmlformats.org/officeDocument/2006/relationships/tags" Target="../tags/tag181.xml" /><Relationship Id="rId27" Type="http://schemas.openxmlformats.org/officeDocument/2006/relationships/tags" Target="../tags/tag182.xml" /><Relationship Id="rId28" Type="http://schemas.openxmlformats.org/officeDocument/2006/relationships/tags" Target="../tags/tag183.xml" /><Relationship Id="rId29" Type="http://schemas.openxmlformats.org/officeDocument/2006/relationships/tags" Target="../tags/tag184.xml" /><Relationship Id="rId3" Type="http://schemas.openxmlformats.org/officeDocument/2006/relationships/tags" Target="../tags/tag158.xml" /><Relationship Id="rId30" Type="http://schemas.openxmlformats.org/officeDocument/2006/relationships/tags" Target="../tags/tag185.xml" /><Relationship Id="rId31" Type="http://schemas.openxmlformats.org/officeDocument/2006/relationships/tags" Target="../tags/tag186.xml" /><Relationship Id="rId32" Type="http://schemas.openxmlformats.org/officeDocument/2006/relationships/tags" Target="../tags/tag187.xml" /><Relationship Id="rId33" Type="http://schemas.openxmlformats.org/officeDocument/2006/relationships/slideMaster" Target="../slideMasters/slideMaster1.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 Id="rId7" Type="http://schemas.openxmlformats.org/officeDocument/2006/relationships/tags" Target="../tags/tag162.xml" /><Relationship Id="rId8" Type="http://schemas.openxmlformats.org/officeDocument/2006/relationships/tags" Target="../tags/tag163.xml" /><Relationship Id="rId9" Type="http://schemas.openxmlformats.org/officeDocument/2006/relationships/tags" Target="../tags/tag164.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88.xml" /><Relationship Id="rId2" Type="http://schemas.openxmlformats.org/officeDocument/2006/relationships/tags" Target="../tags/tag189.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94.xml" /><Relationship Id="rId10" Type="http://schemas.openxmlformats.org/officeDocument/2006/relationships/tags" Target="../tags/tag201.xml" /><Relationship Id="rId11" Type="http://schemas.openxmlformats.org/officeDocument/2006/relationships/tags" Target="../tags/tag202.xml" /><Relationship Id="rId12" Type="http://schemas.openxmlformats.org/officeDocument/2006/relationships/slideMaster" Target="../slideMasters/slideMaster1.xml" /><Relationship Id="rId2" Type="http://schemas.openxmlformats.org/officeDocument/2006/relationships/tags" Target="../tags/tag195.xml" /><Relationship Id="rId3" Type="http://schemas.openxmlformats.org/officeDocument/2006/relationships/tags" Target="../tags/tag196.xml" /><Relationship Id="rId4" Type="http://schemas.openxmlformats.org/officeDocument/2006/relationships/image" Target="../media/image7.png" /><Relationship Id="rId5" Type="http://schemas.openxmlformats.org/officeDocument/2006/relationships/tags" Target="../tags/tag197.xml" /><Relationship Id="rId6" Type="http://schemas.openxmlformats.org/officeDocument/2006/relationships/image" Target="../media/image4.png" /><Relationship Id="rId7" Type="http://schemas.openxmlformats.org/officeDocument/2006/relationships/tags" Target="../tags/tag198.xml" /><Relationship Id="rId8" Type="http://schemas.openxmlformats.org/officeDocument/2006/relationships/tags" Target="../tags/tag199.xml" /><Relationship Id="rId9" Type="http://schemas.openxmlformats.org/officeDocument/2006/relationships/tags" Target="../tags/tag200.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203.xml" /><Relationship Id="rId10" Type="http://schemas.openxmlformats.org/officeDocument/2006/relationships/tags" Target="../tags/tag210.xml"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image" Target="../media/image2.png" /><Relationship Id="rId9" Type="http://schemas.openxmlformats.org/officeDocument/2006/relationships/tags" Target="../tags/tag209.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13.xml" /><Relationship Id="rId2" Type="http://schemas.openxmlformats.org/officeDocument/2006/relationships/tags" Target="../tags/tag214.xml" /><Relationship Id="rId3" Type="http://schemas.openxmlformats.org/officeDocument/2006/relationships/tags" Target="../tags/tag215.xml" /><Relationship Id="rId4" Type="http://schemas.openxmlformats.org/officeDocument/2006/relationships/image" Target="../media/image3.png" /><Relationship Id="rId5" Type="http://schemas.openxmlformats.org/officeDocument/2006/relationships/tags" Target="../tags/tag216.xml" /><Relationship Id="rId6"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17.xml"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image" Target="../media/image3.png" /><Relationship Id="rId5" Type="http://schemas.openxmlformats.org/officeDocument/2006/relationships/tags" Target="../tags/tag220.xml" /><Relationship Id="rId6"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1.xml" /><Relationship Id="rId10" Type="http://schemas.openxmlformats.org/officeDocument/2006/relationships/tags" Target="../tags/tag230.xml" /><Relationship Id="rId11" Type="http://schemas.openxmlformats.org/officeDocument/2006/relationships/tags" Target="../tags/tag231.xml" /><Relationship Id="rId12" Type="http://schemas.openxmlformats.org/officeDocument/2006/relationships/tags" Target="../tags/tag232.xml" /><Relationship Id="rId13" Type="http://schemas.openxmlformats.org/officeDocument/2006/relationships/image" Target="../media/image4.png" /><Relationship Id="rId14" Type="http://schemas.openxmlformats.org/officeDocument/2006/relationships/tags" Target="../tags/tag233.xml" /><Relationship Id="rId15" Type="http://schemas.openxmlformats.org/officeDocument/2006/relationships/slideMaster" Target="../slideMasters/slideMaster1.xml" /><Relationship Id="rId2" Type="http://schemas.openxmlformats.org/officeDocument/2006/relationships/tags" Target="../tags/tag222.xml" /><Relationship Id="rId3" Type="http://schemas.openxmlformats.org/officeDocument/2006/relationships/tags" Target="../tags/tag223.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tags" Target="../tags/tag229.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34.xml" /><Relationship Id="rId10" Type="http://schemas.openxmlformats.org/officeDocument/2006/relationships/tags" Target="../tags/tag243.xml" /><Relationship Id="rId11" Type="http://schemas.openxmlformats.org/officeDocument/2006/relationships/tags" Target="../tags/tag244.xml" /><Relationship Id="rId12" Type="http://schemas.openxmlformats.org/officeDocument/2006/relationships/tags" Target="../tags/tag245.xml" /><Relationship Id="rId13" Type="http://schemas.openxmlformats.org/officeDocument/2006/relationships/tags" Target="../tags/tag246.xml" /><Relationship Id="rId14" Type="http://schemas.openxmlformats.org/officeDocument/2006/relationships/tags" Target="../tags/tag247.xml" /><Relationship Id="rId15" Type="http://schemas.openxmlformats.org/officeDocument/2006/relationships/tags" Target="../tags/tag248.xml" /><Relationship Id="rId16" Type="http://schemas.openxmlformats.org/officeDocument/2006/relationships/tags" Target="../tags/tag249.xml" /><Relationship Id="rId17" Type="http://schemas.openxmlformats.org/officeDocument/2006/relationships/tags" Target="../tags/tag250.xml" /><Relationship Id="rId18" Type="http://schemas.openxmlformats.org/officeDocument/2006/relationships/tags" Target="../tags/tag251.xml" /><Relationship Id="rId19" Type="http://schemas.openxmlformats.org/officeDocument/2006/relationships/image" Target="../media/image3.png" /><Relationship Id="rId2" Type="http://schemas.openxmlformats.org/officeDocument/2006/relationships/tags" Target="../tags/tag235.xml" /><Relationship Id="rId20" Type="http://schemas.openxmlformats.org/officeDocument/2006/relationships/tags" Target="../tags/tag252.xml" /><Relationship Id="rId21" Type="http://schemas.openxmlformats.org/officeDocument/2006/relationships/slideMaster" Target="../slideMasters/slideMaster1.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tags" Target="../tags/tag239.xml" /><Relationship Id="rId7" Type="http://schemas.openxmlformats.org/officeDocument/2006/relationships/tags" Target="../tags/tag240.xml" /><Relationship Id="rId8" Type="http://schemas.openxmlformats.org/officeDocument/2006/relationships/tags" Target="../tags/tag241.xml" /><Relationship Id="rId9" Type="http://schemas.openxmlformats.org/officeDocument/2006/relationships/tags" Target="../tags/tag24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53.xml" /><Relationship Id="rId10" Type="http://schemas.openxmlformats.org/officeDocument/2006/relationships/slideMaster" Target="../slideMasters/slideMaster1.xml" /><Relationship Id="rId2" Type="http://schemas.openxmlformats.org/officeDocument/2006/relationships/tags" Target="../tags/tag254.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image" Target="../media/image4.png" /><Relationship Id="rId9" Type="http://schemas.openxmlformats.org/officeDocument/2006/relationships/tags" Target="../tags/tag260.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image" Target="../media/image3.png" /><Relationship Id="rId5" Type="http://schemas.openxmlformats.org/officeDocument/2006/relationships/tags" Target="../tags/tag24.xml" /><Relationship Id="rId6" Type="http://schemas.openxmlformats.org/officeDocument/2006/relationships/tags" Target="../tags/tag25.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61.xml" /><Relationship Id="rId2" Type="http://schemas.openxmlformats.org/officeDocument/2006/relationships/image" Target="../media/image6.png"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image" Target="../media/image4.png" /><Relationship Id="rId7" Type="http://schemas.openxmlformats.org/officeDocument/2006/relationships/tags" Target="../tags/tag265.xml" /><Relationship Id="rId8"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66.xml" /><Relationship Id="rId2" Type="http://schemas.openxmlformats.org/officeDocument/2006/relationships/image" Target="../media/image1.png" /><Relationship Id="rId3" Type="http://schemas.openxmlformats.org/officeDocument/2006/relationships/tags" Target="../tags/tag267.xml" /><Relationship Id="rId4" Type="http://schemas.openxmlformats.org/officeDocument/2006/relationships/tags" Target="../tags/tag268.xml" /><Relationship Id="rId5"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69.xml" /><Relationship Id="rId2" Type="http://schemas.openxmlformats.org/officeDocument/2006/relationships/tags" Target="../tags/tag270.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image" Target="../media/image4.png" /><Relationship Id="rId6" Type="http://schemas.openxmlformats.org/officeDocument/2006/relationships/tags" Target="../tags/tag273.xml" /><Relationship Id="rId7"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74.xml" /><Relationship Id="rId2" Type="http://schemas.openxmlformats.org/officeDocument/2006/relationships/tags" Target="../tags/tag275.xml" /><Relationship Id="rId3" Type="http://schemas.openxmlformats.org/officeDocument/2006/relationships/tags" Target="../tags/tag276.xml" /><Relationship Id="rId4" Type="http://schemas.openxmlformats.org/officeDocument/2006/relationships/image" Target="../media/image7.png" /><Relationship Id="rId5" Type="http://schemas.openxmlformats.org/officeDocument/2006/relationships/tags" Target="../tags/tag277.xml" /><Relationship Id="rId6" Type="http://schemas.openxmlformats.org/officeDocument/2006/relationships/image" Target="../media/image4.png" /><Relationship Id="rId7" Type="http://schemas.openxmlformats.org/officeDocument/2006/relationships/tags" Target="../tags/tag278.xml" /><Relationship Id="rId8"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79.xml" /><Relationship Id="rId2" Type="http://schemas.openxmlformats.org/officeDocument/2006/relationships/tags" Target="../tags/tag280.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image" Target="../media/image2.png" /><Relationship Id="rId6" Type="http://schemas.openxmlformats.org/officeDocument/2006/relationships/tags" Target="../tags/tag283.xml" /><Relationship Id="rId7" Type="http://schemas.openxmlformats.org/officeDocument/2006/relationships/tags" Target="../tags/tag284.xml" /><Relationship Id="rId8"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85.xml" /><Relationship Id="rId10" Type="http://schemas.openxmlformats.org/officeDocument/2006/relationships/slideMaster" Target="../slideMasters/slideMaster1.xml" /><Relationship Id="rId2" Type="http://schemas.openxmlformats.org/officeDocument/2006/relationships/image" Target="../media/image8.png"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 Id="rId7" Type="http://schemas.openxmlformats.org/officeDocument/2006/relationships/tags" Target="../tags/tag290.xml" /><Relationship Id="rId8" Type="http://schemas.openxmlformats.org/officeDocument/2006/relationships/tags" Target="../tags/tag291.xml" /><Relationship Id="rId9" Type="http://schemas.openxmlformats.org/officeDocument/2006/relationships/tags" Target="../tags/tag29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93.xml" /><Relationship Id="rId2" Type="http://schemas.openxmlformats.org/officeDocument/2006/relationships/tags" Target="../tags/tag294.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image" Target="../media/image1.png"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image" Target="../media/image1.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8.xml" /><Relationship Id="rId10" Type="http://schemas.openxmlformats.org/officeDocument/2006/relationships/tags" Target="../tags/tag47.xml" /><Relationship Id="rId11" Type="http://schemas.openxmlformats.org/officeDocument/2006/relationships/tags" Target="../tags/tag48.xml" /><Relationship Id="rId12" Type="http://schemas.openxmlformats.org/officeDocument/2006/relationships/tags" Target="../tags/tag49.xml" /><Relationship Id="rId13" Type="http://schemas.openxmlformats.org/officeDocument/2006/relationships/image" Target="../media/image4.png" /><Relationship Id="rId14" Type="http://schemas.openxmlformats.org/officeDocument/2006/relationships/tags" Target="../tags/tag50.xml" /><Relationship Id="rId15" Type="http://schemas.openxmlformats.org/officeDocument/2006/relationships/tags" Target="../tags/tag51.xml" /><Relationship Id="rId16" Type="http://schemas.openxmlformats.org/officeDocument/2006/relationships/slideMaster" Target="../slideMasters/slideMaster1.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ags" Target="../tags/tag45.xml" /><Relationship Id="rId9" Type="http://schemas.openxmlformats.org/officeDocument/2006/relationships/tags" Target="../tags/tag46.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52.xml" /><Relationship Id="rId10" Type="http://schemas.openxmlformats.org/officeDocument/2006/relationships/tags" Target="../tags/tag59.xml" /><Relationship Id="rId11" Type="http://schemas.openxmlformats.org/officeDocument/2006/relationships/tags" Target="../tags/tag60.xml" /><Relationship Id="rId12" Type="http://schemas.openxmlformats.org/officeDocument/2006/relationships/tags" Target="../tags/tag61.xml" /><Relationship Id="rId13" Type="http://schemas.openxmlformats.org/officeDocument/2006/relationships/tags" Target="../tags/tag62.xml" /><Relationship Id="rId14" Type="http://schemas.openxmlformats.org/officeDocument/2006/relationships/tags" Target="../tags/tag63.xml" /><Relationship Id="rId15" Type="http://schemas.openxmlformats.org/officeDocument/2006/relationships/slideMaster" Target="../slideMasters/slideMaster1.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image" Target="../media/image4.png" /><Relationship Id="rId8" Type="http://schemas.openxmlformats.org/officeDocument/2006/relationships/tags" Target="../tags/tag58.xml" /><Relationship Id="rId9" Type="http://schemas.openxmlformats.org/officeDocument/2006/relationships/image" Target="../media/image3.png"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image" Target="../media/image4.png"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70.xml" /><Relationship Id="rId10" Type="http://schemas.openxmlformats.org/officeDocument/2006/relationships/tags" Target="../tags/tag78.xml" /><Relationship Id="rId11" Type="http://schemas.openxmlformats.org/officeDocument/2006/relationships/slideMaster" Target="../slideMasters/slideMaster1.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image" Target="../media/image4.png" /><Relationship Id="rId9" Type="http://schemas.openxmlformats.org/officeDocument/2006/relationships/tags" Target="../tags/tag77.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p:custDataLst>
              <p:tags r:id="rId6"/>
            </p:custDataLst>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pic>
        <p:nvPicPr>
          <p:cNvPr id="17" name="Picture 16">
            <a:extLst>
              <a:ext uri="{FF2B5EF4-FFF2-40B4-BE49-F238E27FC236}">
                <a16:creationId xmlns:a16="http://schemas.microsoft.com/office/drawing/2014/main" id="{ABDBF9D8-9725-9841-AFA6-71CEF69868F0}"/>
              </a:ext>
            </a:extLst>
          </p:cNvPr>
          <p:cNvPicPr>
            <a:picLocks noChangeAspect="1"/>
          </p:cNvPicPr>
          <p:nvPr userDrawn="1">
            <p:custDataLst>
              <p:tags r:id="rId1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18" name="Rectangle 17">
            <a:extLst>
              <a:ext uri="{FF2B5EF4-FFF2-40B4-BE49-F238E27FC236}">
                <a16:creationId xmlns:a16="http://schemas.microsoft.com/office/drawing/2014/main" id="{FE747DBB-357F-E348-B5AA-D16E52FD6011}"/>
              </a:ext>
            </a:extLst>
          </p:cNvPr>
          <p:cNvSpPr/>
          <p:nvPr userDrawn="1">
            <p:custDataLst>
              <p:tags r:id="rId1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4E119E-C8AB-444A-977A-68BDF7BE23D8}"/>
              </a:ext>
            </a:extLst>
          </p:cNvPr>
          <p:cNvSpPr/>
          <p:nvPr userDrawn="1">
            <p:custDataLst>
              <p:tags r:id="rId15"/>
            </p:custDataLst>
          </p:nvPr>
        </p:nvSpPr>
        <p:spPr>
          <a:xfrm>
            <a:off x="3953691" y="1053736"/>
            <a:ext cx="8238309" cy="4310743"/>
          </a:xfrm>
          <a:prstGeom prst="rect">
            <a:avLst/>
          </a:prstGeom>
          <a:solidFill>
            <a:srgbClr val="3D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99B240-A114-D74E-BD5B-52D6A421EADD}"/>
              </a:ext>
            </a:extLst>
          </p:cNvPr>
          <p:cNvSpPr/>
          <p:nvPr userDrawn="1">
            <p:custDataLst>
              <p:tags r:id="rId16"/>
            </p:custDataLst>
          </p:nvPr>
        </p:nvSpPr>
        <p:spPr>
          <a:xfrm>
            <a:off x="609477" y="6002223"/>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pic>
        <p:nvPicPr>
          <p:cNvPr id="21" name="Picture 20">
            <a:extLst>
              <a:ext uri="{FF2B5EF4-FFF2-40B4-BE49-F238E27FC236}">
                <a16:creationId xmlns:a16="http://schemas.microsoft.com/office/drawing/2014/main" id="{B09AF51F-32D1-734C-ADC7-2CC2BD818A17}"/>
              </a:ext>
            </a:extLst>
          </p:cNvPr>
          <p:cNvPicPr>
            <a:picLocks noChangeAspect="1"/>
          </p:cNvPicPr>
          <p:nvPr userDrawn="1">
            <p:custDataLst>
              <p:tags r:id="rId17"/>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10380072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nfographics">
    <p:spTree>
      <p:nvGrpSpPr>
        <p:cNvPr id="1" name=""/>
        <p:cNvGrpSpPr/>
        <p:nvPr>
          <p:custDataLst>
            <p:tags r:id="rId1"/>
          </p:custDataLst>
        </p:nvPr>
      </p:nvGrpSpPr>
      <p:grpSpPr>
        <a:xfrm>
          <a:off x="0" y="0"/>
          <a:ext cx="0" cy="0"/>
        </a:xfrm>
      </p:grpSpPr>
      <p:sp>
        <p:nvSpPr>
          <p:cNvPr id="7" name="Title Placeholder 1">
            <a:extLst>
              <a:ext uri="{FF2B5EF4-FFF2-40B4-BE49-F238E27FC236}">
                <a16:creationId xmlns:a16="http://schemas.microsoft.com/office/drawing/2014/main" id="{E74DD5B3-D6F8-CE4E-BAD3-80C94D815F52}"/>
              </a:ext>
            </a:extLst>
          </p:cNvPr>
          <p:cNvSpPr>
            <a:spLocks noGrp="1"/>
          </p:cNvSpPr>
          <p:nvPr>
            <p:ph type="title" hasCustomPrompt="1"/>
            <p:custDataLst>
              <p:tags r:id="rId2"/>
            </p:custDataLst>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8" name="Content Placeholder 3">
            <a:extLst>
              <a:ext uri="{FF2B5EF4-FFF2-40B4-BE49-F238E27FC236}">
                <a16:creationId xmlns:a16="http://schemas.microsoft.com/office/drawing/2014/main" id="{99F70112-2046-1046-96CB-B83A5C5F2CB1}"/>
              </a:ext>
            </a:extLst>
          </p:cNvPr>
          <p:cNvSpPr>
            <a:spLocks noGrp="1"/>
          </p:cNvSpPr>
          <p:nvPr>
            <p:ph sz="quarter" idx="22" hasCustomPrompt="1"/>
            <p:custDataLst>
              <p:tags r:id="rId3"/>
            </p:custDataLst>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9" name="Content Placeholder 2">
            <a:extLst>
              <a:ext uri="{FF2B5EF4-FFF2-40B4-BE49-F238E27FC236}">
                <a16:creationId xmlns:a16="http://schemas.microsoft.com/office/drawing/2014/main" id="{5FF0D7E5-582A-0743-9451-50C66150384F}"/>
              </a:ext>
            </a:extLst>
          </p:cNvPr>
          <p:cNvSpPr>
            <a:spLocks noGrp="1"/>
          </p:cNvSpPr>
          <p:nvPr>
            <p:ph idx="52" hasCustomPrompt="1"/>
            <p:custDataLst>
              <p:tags r:id="rId4"/>
            </p:custDataLst>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Insert chart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612080"/>
      </p:ext>
    </p:extLst>
  </p:cSld>
  <p:clrMapOvr>
    <a:masterClrMapping/>
  </p:clrMapOvr>
  <p:transition>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6175DC69-1FD0-DE40-9859-8EDF46CBB2F2}"/>
              </a:ext>
            </a:extLst>
          </p:cNvPr>
          <p:cNvSpPr>
            <a:spLocks noGrp="1"/>
          </p:cNvSpPr>
          <p:nvPr>
            <p:ph idx="20" hasCustomPrompt="1"/>
            <p:custDataLst>
              <p:tags r:id="rId2"/>
            </p:custDataLst>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CB1102D-8A30-AF44-9DAD-498E0BDF0A50}"/>
              </a:ext>
            </a:extLst>
          </p:cNvPr>
          <p:cNvSpPr>
            <a:spLocks noGrp="1"/>
          </p:cNvSpPr>
          <p:nvPr>
            <p:ph idx="21" hasCustomPrompt="1"/>
            <p:custDataLst>
              <p:tags r:id="rId3"/>
            </p:custDataLst>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785F5F2-82AB-6E48-93B8-EC2A77BADBF2}"/>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9C410B58-583B-E846-A844-153097CA513B}"/>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528686149"/>
      </p:ext>
    </p:extLst>
  </p:cSld>
  <p:clrMapOvr>
    <a:masterClrMapping/>
  </p:clrMapOvr>
  <p:transition>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_Picture">
    <p:spTree>
      <p:nvGrpSpPr>
        <p:cNvPr id="1" name=""/>
        <p:cNvGrpSpPr/>
        <p:nvPr>
          <p:custDataLst>
            <p:tags r:id="rId1"/>
          </p:custDataLst>
        </p:nvPr>
      </p:nvGrpSpPr>
      <p:grpSpPr>
        <a:xfrm>
          <a:off x="0" y="0"/>
          <a:ext cx="0" cy="0"/>
        </a:xfrm>
      </p:grpSpPr>
      <p:sp>
        <p:nvSpPr>
          <p:cNvPr id="3" name="Picture Placeholder 21">
            <a:extLst>
              <a:ext uri="{FF2B5EF4-FFF2-40B4-BE49-F238E27FC236}">
                <a16:creationId xmlns:a16="http://schemas.microsoft.com/office/drawing/2014/main" id="{8004DC29-9F3B-4443-B0B0-EEF4E94F9D45}"/>
              </a:ext>
            </a:extLst>
          </p:cNvPr>
          <p:cNvSpPr>
            <a:spLocks noGrp="1"/>
          </p:cNvSpPr>
          <p:nvPr>
            <p:ph type="pic" sz="quarter" idx="19" hasCustomPrompt="1"/>
            <p:custDataLst>
              <p:tags r:id="rId2"/>
            </p:custDataLst>
          </p:nvPr>
        </p:nvSpPr>
        <p:spPr>
          <a:xfrm>
            <a:off x="6592389" y="0"/>
            <a:ext cx="5599611" cy="6858000"/>
          </a:xfrm>
          <a:prstGeom prst="rect">
            <a:avLst/>
          </a:prstGeom>
        </p:spPr>
        <p:txBody>
          <a:bodyPr/>
          <a:lstStyle>
            <a:lvl1pPr marL="0" indent="0">
              <a:buNone/>
              <a:defRPr/>
            </a:lvl1pPr>
          </a:lstStyle>
          <a:p>
            <a:r>
              <a:rPr lang="en-US"/>
              <a:t>Add image</a:t>
            </a:r>
          </a:p>
        </p:txBody>
      </p:sp>
      <p:pic>
        <p:nvPicPr>
          <p:cNvPr id="4" name="Picture 3">
            <a:extLst>
              <a:ext uri="{FF2B5EF4-FFF2-40B4-BE49-F238E27FC236}">
                <a16:creationId xmlns:a16="http://schemas.microsoft.com/office/drawing/2014/main" id="{5EC35659-90F9-814F-ACD3-F68A63FC4722}"/>
              </a:ext>
            </a:extLst>
          </p:cNvPr>
          <p:cNvPicPr>
            <a:picLocks noChangeAspect="1"/>
          </p:cNvPicPr>
          <p:nvPr>
            <p:custDataLst>
              <p:tags r:id="rId4"/>
            </p:custDataLst>
          </p:nvPr>
        </p:nvPicPr>
        <p:blipFill>
          <a:blip r:embed="rId3">
            <a:extLst>
              <a:ext uri="{28A0092B-C50C-407E-A947-70E740481C1C}">
                <a14:useLocalDpi xmlns:a14="http://schemas.microsoft.com/office/drawing/2010/main"/>
              </a:ext>
            </a:extLst>
          </a:blip>
          <a:stretch>
            <a:fillRect/>
          </a:stretch>
        </p:blipFill>
        <p:spPr>
          <a:xfrm>
            <a:off x="5662932" y="6334647"/>
            <a:ext cx="1129680" cy="2846357"/>
          </a:xfrm>
          <a:prstGeom prst="rect">
            <a:avLst/>
          </a:prstGeom>
        </p:spPr>
      </p:pic>
      <p:sp>
        <p:nvSpPr>
          <p:cNvPr id="5" name="Title Placeholder 1">
            <a:extLst>
              <a:ext uri="{FF2B5EF4-FFF2-40B4-BE49-F238E27FC236}">
                <a16:creationId xmlns:a16="http://schemas.microsoft.com/office/drawing/2014/main" id="{33E48C2E-F9A6-B84D-9903-1238759DF859}"/>
              </a:ext>
            </a:extLst>
          </p:cNvPr>
          <p:cNvSpPr>
            <a:spLocks noGrp="1"/>
          </p:cNvSpPr>
          <p:nvPr>
            <p:ph type="title" hasCustomPrompt="1"/>
            <p:custDataLst>
              <p:tags r:id="rId5"/>
            </p:custDataLst>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5AD08A9-343A-A140-8EE8-7B3A64BC9CBB}"/>
              </a:ext>
            </a:extLst>
          </p:cNvPr>
          <p:cNvSpPr>
            <a:spLocks noGrp="1"/>
          </p:cNvSpPr>
          <p:nvPr>
            <p:ph sz="quarter" idx="21" hasCustomPrompt="1"/>
            <p:custDataLst>
              <p:tags r:id="rId6"/>
            </p:custDataLst>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A4E8C4DE-D5F1-7445-BED3-CCE3B78CE7FC}"/>
              </a:ext>
            </a:extLst>
          </p:cNvPr>
          <p:cNvSpPr>
            <a:spLocks noGrp="1"/>
          </p:cNvSpPr>
          <p:nvPr>
            <p:ph sz="quarter" idx="22" hasCustomPrompt="1"/>
            <p:custDataLst>
              <p:tags r:id="rId7"/>
            </p:custDataLst>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2431138592"/>
      </p:ext>
    </p:extLst>
  </p:cSld>
  <p:clrMapOvr>
    <a:masterClrMapping/>
  </p:clrMapOvr>
  <p:transition>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lientlogos">
    <p:spTree>
      <p:nvGrpSpPr>
        <p:cNvPr id="1" name=""/>
        <p:cNvGrpSpPr/>
        <p:nvPr>
          <p:custDataLst>
            <p:tags r:id="rId1"/>
          </p:custDataLst>
        </p:nvPr>
      </p:nvGrpSpPr>
      <p:grpSpPr>
        <a:xfrm>
          <a:off x="0" y="0"/>
          <a:ext cx="0" cy="0"/>
        </a:xfrm>
      </p:grpSpPr>
      <p:sp>
        <p:nvSpPr>
          <p:cNvPr id="3" name="Rectangle 2">
            <a:extLst>
              <a:ext uri="{FF2B5EF4-FFF2-40B4-BE49-F238E27FC236}">
                <a16:creationId xmlns:a16="http://schemas.microsoft.com/office/drawing/2014/main" id="{B6E7A725-4670-E540-B357-BE742CF364CB}"/>
              </a:ext>
            </a:extLst>
          </p:cNvPr>
          <p:cNvSpPr/>
          <p:nvPr>
            <p:custDataLst>
              <p:tags r:id="rId2"/>
            </p:custDataLst>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A8BB7-1580-BD4D-B51F-EBD9B1CEE746}"/>
              </a:ext>
            </a:extLst>
          </p:cNvPr>
          <p:cNvSpPr/>
          <p:nvPr>
            <p:custDataLst>
              <p:tags r:id="rId3"/>
            </p:custDataLst>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F96D9251-BEE1-154C-B695-4FC777735727}"/>
              </a:ext>
            </a:extLst>
          </p:cNvPr>
          <p:cNvSpPr>
            <a:spLocks noGrp="1"/>
          </p:cNvSpPr>
          <p:nvPr>
            <p:ph type="title" hasCustomPrompt="1"/>
            <p:custDataLst>
              <p:tags r:id="rId4"/>
            </p:custDataLst>
          </p:nvPr>
        </p:nvSpPr>
        <p:spPr>
          <a:xfrm>
            <a:off x="6098798" y="712269"/>
            <a:ext cx="5345640" cy="1229891"/>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3B41E23-E9FF-224C-8DCC-B71958132783}"/>
              </a:ext>
            </a:extLst>
          </p:cNvPr>
          <p:cNvSpPr>
            <a:spLocks noGrp="1"/>
          </p:cNvSpPr>
          <p:nvPr>
            <p:ph sz="quarter" idx="21" hasCustomPrompt="1"/>
            <p:custDataLst>
              <p:tags r:id="rId5"/>
            </p:custDataLst>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7EDBB6E4-94D7-3C4D-9254-BC2ED990C55C}"/>
              </a:ext>
            </a:extLst>
          </p:cNvPr>
          <p:cNvSpPr>
            <a:spLocks noGrp="1"/>
          </p:cNvSpPr>
          <p:nvPr>
            <p:ph sz="quarter" idx="22" hasCustomPrompt="1"/>
            <p:custDataLst>
              <p:tags r:id="rId6"/>
            </p:custDataLst>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AFCD60F0-2CBF-164A-AD09-7F4A4CC19880}"/>
              </a:ext>
            </a:extLst>
          </p:cNvPr>
          <p:cNvSpPr>
            <a:spLocks noGrp="1"/>
          </p:cNvSpPr>
          <p:nvPr>
            <p:ph sz="quarter" idx="42" hasCustomPrompt="1"/>
            <p:custDataLst>
              <p:tags r:id="rId7"/>
            </p:custDataLst>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9" name="Rectangle 8">
            <a:extLst>
              <a:ext uri="{FF2B5EF4-FFF2-40B4-BE49-F238E27FC236}">
                <a16:creationId xmlns:a16="http://schemas.microsoft.com/office/drawing/2014/main" id="{A9EA12EB-BE0C-024A-8AA5-33DE8221C8DF}"/>
              </a:ext>
            </a:extLst>
          </p:cNvPr>
          <p:cNvSpPr/>
          <p:nvPr>
            <p:custDataLst>
              <p:tags r:id="rId8"/>
            </p:custDataLst>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333E4-494A-9F42-A0FF-043B2DCFDA5B}"/>
              </a:ext>
            </a:extLst>
          </p:cNvPr>
          <p:cNvSpPr/>
          <p:nvPr>
            <p:custDataLst>
              <p:tags r:id="rId9"/>
            </p:custDataLst>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8DCF6E-F0F7-D941-B1F0-819A91713EC7}"/>
              </a:ext>
            </a:extLst>
          </p:cNvPr>
          <p:cNvSpPr/>
          <p:nvPr>
            <p:custDataLst>
              <p:tags r:id="rId10"/>
            </p:custDataLst>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D96A23-E04A-E14E-9C0C-8F61E397AC85}"/>
              </a:ext>
            </a:extLst>
          </p:cNvPr>
          <p:cNvSpPr/>
          <p:nvPr>
            <p:custDataLst>
              <p:tags r:id="rId11"/>
            </p:custDataLst>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BDBC86D0-6A37-E44A-A183-B4BF1D3C71F8}"/>
              </a:ext>
            </a:extLst>
          </p:cNvPr>
          <p:cNvSpPr>
            <a:spLocks noGrp="1"/>
          </p:cNvSpPr>
          <p:nvPr>
            <p:ph sz="quarter" idx="46" hasCustomPrompt="1"/>
            <p:custDataLst>
              <p:tags r:id="rId12"/>
            </p:custDataLst>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Content Placeholder 6">
            <a:extLst>
              <a:ext uri="{FF2B5EF4-FFF2-40B4-BE49-F238E27FC236}">
                <a16:creationId xmlns:a16="http://schemas.microsoft.com/office/drawing/2014/main" id="{A6AE2057-9BA8-2B49-95DB-E7413F76AA20}"/>
              </a:ext>
            </a:extLst>
          </p:cNvPr>
          <p:cNvSpPr>
            <a:spLocks noGrp="1"/>
          </p:cNvSpPr>
          <p:nvPr>
            <p:ph sz="quarter" idx="47" hasCustomPrompt="1"/>
            <p:custDataLst>
              <p:tags r:id="rId13"/>
            </p:custDataLst>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Enter content</a:t>
            </a:r>
          </a:p>
        </p:txBody>
      </p:sp>
      <p:sp>
        <p:nvSpPr>
          <p:cNvPr id="15" name="Content Placeholder 6">
            <a:extLst>
              <a:ext uri="{FF2B5EF4-FFF2-40B4-BE49-F238E27FC236}">
                <a16:creationId xmlns:a16="http://schemas.microsoft.com/office/drawing/2014/main" id="{522C612F-EF18-9B4C-BAC0-9E8BB87F83AC}"/>
              </a:ext>
            </a:extLst>
          </p:cNvPr>
          <p:cNvSpPr>
            <a:spLocks noGrp="1"/>
          </p:cNvSpPr>
          <p:nvPr>
            <p:ph sz="quarter" idx="48" hasCustomPrompt="1"/>
            <p:custDataLst>
              <p:tags r:id="rId14"/>
            </p:custDataLst>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Content Placeholder 6">
            <a:extLst>
              <a:ext uri="{FF2B5EF4-FFF2-40B4-BE49-F238E27FC236}">
                <a16:creationId xmlns:a16="http://schemas.microsoft.com/office/drawing/2014/main" id="{57213F56-5DB4-BD4A-9509-9F88DD8B0779}"/>
              </a:ext>
            </a:extLst>
          </p:cNvPr>
          <p:cNvSpPr>
            <a:spLocks noGrp="1"/>
          </p:cNvSpPr>
          <p:nvPr>
            <p:ph sz="quarter" idx="49" hasCustomPrompt="1"/>
            <p:custDataLst>
              <p:tags r:id="rId15"/>
            </p:custDataLst>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7" name="Content Placeholder 6">
            <a:extLst>
              <a:ext uri="{FF2B5EF4-FFF2-40B4-BE49-F238E27FC236}">
                <a16:creationId xmlns:a16="http://schemas.microsoft.com/office/drawing/2014/main" id="{F832A3F5-17D9-7847-B43F-FC0C9BB93A4C}"/>
              </a:ext>
            </a:extLst>
          </p:cNvPr>
          <p:cNvSpPr>
            <a:spLocks noGrp="1"/>
          </p:cNvSpPr>
          <p:nvPr>
            <p:ph sz="quarter" idx="50" hasCustomPrompt="1"/>
            <p:custDataLst>
              <p:tags r:id="rId16"/>
            </p:custDataLst>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960117957"/>
      </p:ext>
    </p:extLst>
  </p:cSld>
  <p:clrMapOvr>
    <a:masterClrMapping/>
  </p:clrMapOvr>
  <p:transition>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AFDA1A2E-CFC4-274D-AFDD-8BD1CB7707DA}"/>
              </a:ext>
            </a:extLst>
          </p:cNvPr>
          <p:cNvPicPr>
            <a:picLocks noChangeAspect="1"/>
          </p:cNvPicPr>
          <p:nvPr userDrawn="1">
            <p:custDataLst>
              <p:tags r:id="rId8"/>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pic>
        <p:nvPicPr>
          <p:cNvPr id="8" name="Picture 7">
            <a:extLst>
              <a:ext uri="{FF2B5EF4-FFF2-40B4-BE49-F238E27FC236}">
                <a16:creationId xmlns:a16="http://schemas.microsoft.com/office/drawing/2014/main" id="{1AD2A8E1-5C48-014E-B495-9BB3AE71885F}"/>
              </a:ext>
            </a:extLst>
          </p:cNvPr>
          <p:cNvPicPr>
            <a:picLocks noChangeAspect="1"/>
          </p:cNvPicPr>
          <p:nvPr userDrawn="1">
            <p:custDataLst>
              <p:tags r:id="rId9"/>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137563932"/>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image">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1B28CC80-637E-FB41-AE70-07ACE7D361DC}"/>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custDataLst>
      <p:tags r:id="rId4"/>
    </p:custDataLst>
    <p:extLst>
      <p:ext uri="{BB962C8B-B14F-4D97-AF65-F5344CB8AC3E}">
        <p14:creationId xmlns:p14="http://schemas.microsoft.com/office/powerpoint/2010/main" val="3775702171"/>
      </p:ext>
    </p:extLst>
  </p:cSld>
  <p:clrMapOvr>
    <a:masterClrMapping/>
  </p:clrMapOvr>
  <p:transition>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84312C17-01BC-F749-B505-F1BFE6C27608}"/>
              </a:ext>
            </a:extLst>
          </p:cNvPr>
          <p:cNvPicPr>
            <a:picLocks noChangeAspect="1"/>
          </p:cNvPicPr>
          <p:nvPr userDrawn="1">
            <p:custDataLst>
              <p:tags r:id="rId7"/>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575132593"/>
      </p:ext>
    </p:extLst>
  </p:cSld>
  <p:clrMapOvr>
    <a:masterClrMapping/>
  </p:clrMapOvr>
  <p:transition>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images">
    <p:spTree>
      <p:nvGrpSpPr>
        <p:cNvPr id="1" name=""/>
        <p:cNvGrpSpPr/>
        <p:nvPr>
          <p:custDataLst>
            <p:tags r:id="rId1"/>
          </p:custDataLst>
        </p:nvPr>
      </p:nvGrpSpPr>
      <p:grpSpPr>
        <a:xfrm>
          <a:off x="0" y="0"/>
          <a:ext cx="0" cy="0"/>
        </a:xfrm>
      </p:grpSpPr>
      <p:sp>
        <p:nvSpPr>
          <p:cNvPr id="10" name="Picture Placeholder 21">
            <a:extLst>
              <a:ext uri="{FF2B5EF4-FFF2-40B4-BE49-F238E27FC236}">
                <a16:creationId xmlns:a16="http://schemas.microsoft.com/office/drawing/2014/main" id="{613E7454-DE17-C34F-ADB3-5AA4EDD26F72}"/>
              </a:ext>
            </a:extLst>
          </p:cNvPr>
          <p:cNvSpPr>
            <a:spLocks noGrp="1"/>
          </p:cNvSpPr>
          <p:nvPr>
            <p:ph type="pic" sz="quarter" idx="19" hasCustomPrompt="1"/>
            <p:custDataLst>
              <p:tags r:id="rId2"/>
            </p:custDataLst>
          </p:nvPr>
        </p:nvSpPr>
        <p:spPr>
          <a:xfrm>
            <a:off x="661852" y="925838"/>
            <a:ext cx="3421056" cy="4828507"/>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3378780F-DF5C-D641-A190-D494A12B0073}"/>
              </a:ext>
            </a:extLst>
          </p:cNvPr>
          <p:cNvSpPr>
            <a:spLocks noGrp="1"/>
          </p:cNvSpPr>
          <p:nvPr>
            <p:ph type="pic" sz="quarter" idx="23" hasCustomPrompt="1"/>
            <p:custDataLst>
              <p:tags r:id="rId3"/>
            </p:custDataLst>
          </p:nvPr>
        </p:nvSpPr>
        <p:spPr>
          <a:xfrm>
            <a:off x="4209955" y="3402495"/>
            <a:ext cx="3047951" cy="2351850"/>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F67C1FC2-E28A-5D41-8E34-0242D63D0DBD}"/>
              </a:ext>
            </a:extLst>
          </p:cNvPr>
          <p:cNvSpPr>
            <a:spLocks noGrp="1"/>
          </p:cNvSpPr>
          <p:nvPr>
            <p:ph type="pic" sz="quarter" idx="24" hasCustomPrompt="1"/>
            <p:custDataLst>
              <p:tags r:id="rId4"/>
            </p:custDataLst>
          </p:nvPr>
        </p:nvSpPr>
        <p:spPr>
          <a:xfrm>
            <a:off x="4209955" y="925838"/>
            <a:ext cx="3047951" cy="2351850"/>
          </a:xfrm>
          <a:prstGeom prst="rect">
            <a:avLst/>
          </a:prstGeom>
        </p:spPr>
        <p:txBody>
          <a:bodyPr/>
          <a:lstStyle>
            <a:lvl1pPr marL="0" indent="0">
              <a:buNone/>
              <a:defRPr/>
            </a:lvl1pPr>
          </a:lstStyle>
          <a:p>
            <a:r>
              <a:rPr lang="en-US"/>
              <a:t>Add image</a:t>
            </a:r>
          </a:p>
        </p:txBody>
      </p:sp>
      <p:sp>
        <p:nvSpPr>
          <p:cNvPr id="17" name="Title Placeholder 1">
            <a:extLst>
              <a:ext uri="{FF2B5EF4-FFF2-40B4-BE49-F238E27FC236}">
                <a16:creationId xmlns:a16="http://schemas.microsoft.com/office/drawing/2014/main" id="{064A2E90-FC19-D342-8C65-57BD2DA3C8C8}"/>
              </a:ext>
            </a:extLst>
          </p:cNvPr>
          <p:cNvSpPr>
            <a:spLocks noGrp="1"/>
          </p:cNvSpPr>
          <p:nvPr>
            <p:ph type="title" hasCustomPrompt="1"/>
            <p:custDataLst>
              <p:tags r:id="rId5"/>
            </p:custDataLst>
          </p:nvPr>
        </p:nvSpPr>
        <p:spPr>
          <a:xfrm>
            <a:off x="7541622" y="925838"/>
            <a:ext cx="3902816"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8" name="Content Placeholder 3">
            <a:extLst>
              <a:ext uri="{FF2B5EF4-FFF2-40B4-BE49-F238E27FC236}">
                <a16:creationId xmlns:a16="http://schemas.microsoft.com/office/drawing/2014/main" id="{92B77018-E58C-3347-9D56-AE21CC47F5A3}"/>
              </a:ext>
            </a:extLst>
          </p:cNvPr>
          <p:cNvSpPr>
            <a:spLocks noGrp="1"/>
          </p:cNvSpPr>
          <p:nvPr>
            <p:ph sz="quarter" idx="25" hasCustomPrompt="1"/>
            <p:custDataLst>
              <p:tags r:id="rId6"/>
            </p:custDataLst>
          </p:nvPr>
        </p:nvSpPr>
        <p:spPr>
          <a:xfrm>
            <a:off x="7541622" y="2261937"/>
            <a:ext cx="3902817"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19" name="Content Placeholder 3">
            <a:extLst>
              <a:ext uri="{FF2B5EF4-FFF2-40B4-BE49-F238E27FC236}">
                <a16:creationId xmlns:a16="http://schemas.microsoft.com/office/drawing/2014/main" id="{4AF0A157-A475-CB4E-A632-5223D5F72509}"/>
              </a:ext>
            </a:extLst>
          </p:cNvPr>
          <p:cNvSpPr>
            <a:spLocks noGrp="1"/>
          </p:cNvSpPr>
          <p:nvPr>
            <p:ph sz="quarter" idx="26" hasCustomPrompt="1"/>
            <p:custDataLst>
              <p:tags r:id="rId7"/>
            </p:custDataLst>
          </p:nvPr>
        </p:nvSpPr>
        <p:spPr>
          <a:xfrm>
            <a:off x="7541621" y="4021750"/>
            <a:ext cx="3902817" cy="1704741"/>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563178523"/>
      </p:ext>
    </p:extLst>
  </p:cSld>
  <p:clrMapOvr>
    <a:masterClrMapping/>
  </p:clrMapOvr>
  <p:transition>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images">
    <p:spTree>
      <p:nvGrpSpPr>
        <p:cNvPr id="1" name=""/>
        <p:cNvGrpSpPr/>
        <p:nvPr>
          <p:custDataLst>
            <p:tags r:id="rId1"/>
          </p:custDataLst>
        </p:nvPr>
      </p:nvGrpSpPr>
      <p:grpSpPr>
        <a:xfrm>
          <a:off x="0" y="0"/>
          <a:ext cx="0" cy="0"/>
        </a:xfrm>
      </p:grpSpPr>
      <p:sp>
        <p:nvSpPr>
          <p:cNvPr id="19" name="Content Placeholder 3">
            <a:extLst>
              <a:ext uri="{FF2B5EF4-FFF2-40B4-BE49-F238E27FC236}">
                <a16:creationId xmlns:a16="http://schemas.microsoft.com/office/drawing/2014/main" id="{7908A660-0A9D-4449-8418-DDBB43FA8E24}"/>
              </a:ext>
            </a:extLst>
          </p:cNvPr>
          <p:cNvSpPr>
            <a:spLocks noGrp="1"/>
          </p:cNvSpPr>
          <p:nvPr>
            <p:ph sz="quarter" idx="26" hasCustomPrompt="1"/>
            <p:custDataLst>
              <p:tags r:id="rId2"/>
            </p:custDataLst>
          </p:nvPr>
        </p:nvSpPr>
        <p:spPr>
          <a:xfrm>
            <a:off x="644878" y="2388304"/>
            <a:ext cx="3301482"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lines max.</a:t>
            </a:r>
          </a:p>
        </p:txBody>
      </p:sp>
      <p:sp>
        <p:nvSpPr>
          <p:cNvPr id="20" name="Content Placeholder 3">
            <a:extLst>
              <a:ext uri="{FF2B5EF4-FFF2-40B4-BE49-F238E27FC236}">
                <a16:creationId xmlns:a16="http://schemas.microsoft.com/office/drawing/2014/main" id="{232F4E67-353D-3640-85A2-DF6B99CCEADC}"/>
              </a:ext>
            </a:extLst>
          </p:cNvPr>
          <p:cNvSpPr>
            <a:spLocks noGrp="1"/>
          </p:cNvSpPr>
          <p:nvPr>
            <p:ph sz="quarter" idx="27" hasCustomPrompt="1"/>
            <p:custDataLst>
              <p:tags r:id="rId3"/>
            </p:custDataLst>
          </p:nvPr>
        </p:nvSpPr>
        <p:spPr>
          <a:xfrm>
            <a:off x="644877" y="3793806"/>
            <a:ext cx="3301482" cy="2039103"/>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21" name="Title Placeholder 1">
            <a:extLst>
              <a:ext uri="{FF2B5EF4-FFF2-40B4-BE49-F238E27FC236}">
                <a16:creationId xmlns:a16="http://schemas.microsoft.com/office/drawing/2014/main" id="{635EA118-5162-CF49-A70D-EBE576B61170}"/>
              </a:ext>
            </a:extLst>
          </p:cNvPr>
          <p:cNvSpPr>
            <a:spLocks noGrp="1"/>
          </p:cNvSpPr>
          <p:nvPr>
            <p:ph type="title" hasCustomPrompt="1"/>
            <p:custDataLst>
              <p:tags r:id="rId4"/>
            </p:custDataLst>
          </p:nvPr>
        </p:nvSpPr>
        <p:spPr>
          <a:xfrm>
            <a:off x="644877" y="925838"/>
            <a:ext cx="3301482"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24" name="Picture Placeholder 21">
            <a:extLst>
              <a:ext uri="{FF2B5EF4-FFF2-40B4-BE49-F238E27FC236}">
                <a16:creationId xmlns:a16="http://schemas.microsoft.com/office/drawing/2014/main" id="{25B04869-6AF6-574C-8570-A284A6DDDD99}"/>
              </a:ext>
            </a:extLst>
          </p:cNvPr>
          <p:cNvSpPr>
            <a:spLocks noGrp="1"/>
          </p:cNvSpPr>
          <p:nvPr>
            <p:ph type="pic" sz="quarter" idx="29" hasCustomPrompt="1"/>
            <p:custDataLst>
              <p:tags r:id="rId5"/>
            </p:custDataLst>
          </p:nvPr>
        </p:nvSpPr>
        <p:spPr>
          <a:xfrm>
            <a:off x="4308529" y="0"/>
            <a:ext cx="2539137" cy="2209267"/>
          </a:xfrm>
          <a:prstGeom prst="rect">
            <a:avLst/>
          </a:prstGeom>
        </p:spPr>
        <p:txBody>
          <a:bodyPr/>
          <a:lstStyle>
            <a:lvl1pPr marL="0" indent="0">
              <a:buNone/>
              <a:defRPr/>
            </a:lvl1pPr>
          </a:lstStyle>
          <a:p>
            <a:r>
              <a:rPr lang="en-US"/>
              <a:t>Add image</a:t>
            </a:r>
          </a:p>
        </p:txBody>
      </p:sp>
      <p:sp>
        <p:nvSpPr>
          <p:cNvPr id="25" name="Picture Placeholder 21">
            <a:extLst>
              <a:ext uri="{FF2B5EF4-FFF2-40B4-BE49-F238E27FC236}">
                <a16:creationId xmlns:a16="http://schemas.microsoft.com/office/drawing/2014/main" id="{DB73E434-D1C8-4941-8A2F-C92DD5E5CD03}"/>
              </a:ext>
            </a:extLst>
          </p:cNvPr>
          <p:cNvSpPr>
            <a:spLocks noGrp="1"/>
          </p:cNvSpPr>
          <p:nvPr>
            <p:ph type="pic" sz="quarter" idx="28" hasCustomPrompt="1"/>
            <p:custDataLst>
              <p:tags r:id="rId6"/>
            </p:custDataLst>
          </p:nvPr>
        </p:nvSpPr>
        <p:spPr>
          <a:xfrm>
            <a:off x="4308529" y="2366592"/>
            <a:ext cx="2539137" cy="4491408"/>
          </a:xfrm>
          <a:prstGeom prst="rect">
            <a:avLst/>
          </a:prstGeom>
        </p:spPr>
        <p:txBody>
          <a:bodyPr/>
          <a:lstStyle>
            <a:lvl1pPr marL="0" indent="0">
              <a:buNone/>
              <a:defRPr/>
            </a:lvl1pPr>
          </a:lstStyle>
          <a:p>
            <a:r>
              <a:rPr lang="en-US"/>
              <a:t>Add image</a:t>
            </a:r>
          </a:p>
        </p:txBody>
      </p:sp>
      <p:sp>
        <p:nvSpPr>
          <p:cNvPr id="28" name="Picture Placeholder 21">
            <a:extLst>
              <a:ext uri="{FF2B5EF4-FFF2-40B4-BE49-F238E27FC236}">
                <a16:creationId xmlns:a16="http://schemas.microsoft.com/office/drawing/2014/main" id="{E1220836-9B15-F742-B385-186510E261EB}"/>
              </a:ext>
            </a:extLst>
          </p:cNvPr>
          <p:cNvSpPr>
            <a:spLocks noGrp="1"/>
          </p:cNvSpPr>
          <p:nvPr>
            <p:ph type="pic" sz="quarter" idx="30" hasCustomPrompt="1"/>
            <p:custDataLst>
              <p:tags r:id="rId7"/>
            </p:custDataLst>
          </p:nvPr>
        </p:nvSpPr>
        <p:spPr>
          <a:xfrm>
            <a:off x="6980696" y="4648733"/>
            <a:ext cx="2539137" cy="2209267"/>
          </a:xfrm>
          <a:prstGeom prst="rect">
            <a:avLst/>
          </a:prstGeom>
        </p:spPr>
        <p:txBody>
          <a:bodyPr/>
          <a:lstStyle>
            <a:lvl1pPr marL="0" indent="0">
              <a:buNone/>
              <a:defRPr/>
            </a:lvl1pPr>
          </a:lstStyle>
          <a:p>
            <a:r>
              <a:rPr lang="en-US"/>
              <a:t>Add image</a:t>
            </a:r>
          </a:p>
        </p:txBody>
      </p:sp>
      <p:sp>
        <p:nvSpPr>
          <p:cNvPr id="29" name="Picture Placeholder 21">
            <a:extLst>
              <a:ext uri="{FF2B5EF4-FFF2-40B4-BE49-F238E27FC236}">
                <a16:creationId xmlns:a16="http://schemas.microsoft.com/office/drawing/2014/main" id="{257A00B5-4818-0442-A7FE-2A3DBB578097}"/>
              </a:ext>
            </a:extLst>
          </p:cNvPr>
          <p:cNvSpPr>
            <a:spLocks noGrp="1"/>
          </p:cNvSpPr>
          <p:nvPr>
            <p:ph type="pic" sz="quarter" idx="31" hasCustomPrompt="1"/>
            <p:custDataLst>
              <p:tags r:id="rId8"/>
            </p:custDataLst>
          </p:nvPr>
        </p:nvSpPr>
        <p:spPr>
          <a:xfrm>
            <a:off x="6980696" y="0"/>
            <a:ext cx="2539137" cy="4491408"/>
          </a:xfrm>
          <a:prstGeom prst="rect">
            <a:avLst/>
          </a:prstGeom>
        </p:spPr>
        <p:txBody>
          <a:bodyPr/>
          <a:lstStyle>
            <a:lvl1pPr marL="0" indent="0">
              <a:buNone/>
              <a:defRPr/>
            </a:lvl1pPr>
          </a:lstStyle>
          <a:p>
            <a:r>
              <a:rPr lang="en-US"/>
              <a:t>Add image</a:t>
            </a:r>
          </a:p>
        </p:txBody>
      </p:sp>
      <p:sp>
        <p:nvSpPr>
          <p:cNvPr id="30" name="Picture Placeholder 21">
            <a:extLst>
              <a:ext uri="{FF2B5EF4-FFF2-40B4-BE49-F238E27FC236}">
                <a16:creationId xmlns:a16="http://schemas.microsoft.com/office/drawing/2014/main" id="{CCBE8214-EEFA-2C47-97A2-9D4143847186}"/>
              </a:ext>
            </a:extLst>
          </p:cNvPr>
          <p:cNvSpPr>
            <a:spLocks noGrp="1"/>
          </p:cNvSpPr>
          <p:nvPr>
            <p:ph type="pic" sz="quarter" idx="32" hasCustomPrompt="1"/>
            <p:custDataLst>
              <p:tags r:id="rId9"/>
            </p:custDataLst>
          </p:nvPr>
        </p:nvSpPr>
        <p:spPr>
          <a:xfrm>
            <a:off x="9652863" y="4014062"/>
            <a:ext cx="2539137" cy="2843938"/>
          </a:xfrm>
          <a:prstGeom prst="rect">
            <a:avLst/>
          </a:prstGeom>
        </p:spPr>
        <p:txBody>
          <a:bodyPr/>
          <a:lstStyle>
            <a:lvl1pPr marL="0" indent="0">
              <a:buNone/>
              <a:defRPr/>
            </a:lvl1pPr>
          </a:lstStyle>
          <a:p>
            <a:r>
              <a:rPr lang="en-US"/>
              <a:t>Add image</a:t>
            </a:r>
          </a:p>
        </p:txBody>
      </p:sp>
      <p:sp>
        <p:nvSpPr>
          <p:cNvPr id="31" name="Picture Placeholder 21">
            <a:extLst>
              <a:ext uri="{FF2B5EF4-FFF2-40B4-BE49-F238E27FC236}">
                <a16:creationId xmlns:a16="http://schemas.microsoft.com/office/drawing/2014/main" id="{9DBEAF8C-478C-0044-9E11-81C52D917E28}"/>
              </a:ext>
            </a:extLst>
          </p:cNvPr>
          <p:cNvSpPr>
            <a:spLocks noGrp="1"/>
          </p:cNvSpPr>
          <p:nvPr>
            <p:ph type="pic" sz="quarter" idx="33" hasCustomPrompt="1"/>
            <p:custDataLst>
              <p:tags r:id="rId10"/>
            </p:custDataLst>
          </p:nvPr>
        </p:nvSpPr>
        <p:spPr>
          <a:xfrm>
            <a:off x="9652863" y="0"/>
            <a:ext cx="2539137" cy="386889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450787716"/>
      </p:ext>
    </p:extLst>
  </p:cSld>
  <p:clrMapOvr>
    <a:masterClrMapping/>
  </p:clrMapOvr>
  <p:transition>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Custom Layout_icon">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8804497F-3D04-CD46-87D8-1FB9124BC9BB}"/>
              </a:ext>
            </a:extLst>
          </p:cNvPr>
          <p:cNvSpPr>
            <a:spLocks noGrp="1"/>
          </p:cNvSpPr>
          <p:nvPr>
            <p:ph idx="20"/>
            <p:custDataLst>
              <p:tags r:id="rId2"/>
            </p:custDataLst>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26DCA53-7F46-854F-A5C0-3F6701CB8DB9}"/>
              </a:ext>
            </a:extLst>
          </p:cNvPr>
          <p:cNvSpPr>
            <a:spLocks noGrp="1"/>
          </p:cNvSpPr>
          <p:nvPr>
            <p:ph type="pic" sz="quarter" idx="13" hasCustomPrompt="1"/>
            <p:custDataLst>
              <p:tags r:id="rId3"/>
            </p:custDataLst>
          </p:nvPr>
        </p:nvSpPr>
        <p:spPr>
          <a:xfrm>
            <a:off x="640708" y="1602377"/>
            <a:ext cx="2209370" cy="1673798"/>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6A5D69D4-1AB8-DB40-A99B-559589291C03}"/>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Tree>
    <p:extLst>
      <p:ext uri="{BB962C8B-B14F-4D97-AF65-F5344CB8AC3E}">
        <p14:creationId xmlns:p14="http://schemas.microsoft.com/office/powerpoint/2010/main" val="861470564"/>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1B28CC80-637E-FB41-AE70-07ACE7D361DC}"/>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3325062866"/>
      </p:ext>
    </p:extLst>
  </p:cSld>
  <p:clrMapOvr>
    <a:masterClrMapping/>
  </p:clrMapOvr>
  <p:transition>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8" name="Rectangle 7">
            <a:extLst>
              <a:ext uri="{FF2B5EF4-FFF2-40B4-BE49-F238E27FC236}">
                <a16:creationId xmlns:a16="http://schemas.microsoft.com/office/drawing/2014/main" id="{34D4D4BF-9318-5145-AE13-286299CD884F}"/>
              </a:ext>
            </a:extLst>
          </p:cNvPr>
          <p:cNvSpPr/>
          <p:nvPr userDrawn="1">
            <p:custDataLst>
              <p:tags r:id="rId8"/>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C49203-2321-A948-BAB4-64D8B351C3A3}"/>
              </a:ext>
            </a:extLst>
          </p:cNvPr>
          <p:cNvSpPr/>
          <p:nvPr userDrawn="1">
            <p:custDataLst>
              <p:tags r:id="rId9"/>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10" name="Picture 9">
            <a:extLst>
              <a:ext uri="{FF2B5EF4-FFF2-40B4-BE49-F238E27FC236}">
                <a16:creationId xmlns:a16="http://schemas.microsoft.com/office/drawing/2014/main" id="{2C2FF19E-8F99-874C-9EB7-75751388AC9B}"/>
              </a:ext>
            </a:extLst>
          </p:cNvPr>
          <p:cNvPicPr>
            <a:picLocks noChangeAspect="1"/>
          </p:cNvPicPr>
          <p:nvPr userDrawn="1">
            <p:custDataLst>
              <p:tags r:id="rId10"/>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329557819"/>
      </p:ext>
    </p:extLst>
  </p:cSld>
  <p:clrMapOvr>
    <a:masterClrMapping/>
  </p:clrMapOvr>
  <p:transition>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8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1D95DEFC-B69B-5A4B-8F8F-1E5285427E2B}"/>
              </a:ext>
            </a:extLst>
          </p:cNvPr>
          <p:cNvSpPr>
            <a:spLocks noGrp="1"/>
          </p:cNvSpPr>
          <p:nvPr>
            <p:ph type="title" hasCustomPrompt="1"/>
            <p:custDataLst>
              <p:tags r:id="rId2"/>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 name="Rectangle 3">
            <a:extLst>
              <a:ext uri="{FF2B5EF4-FFF2-40B4-BE49-F238E27FC236}">
                <a16:creationId xmlns:a16="http://schemas.microsoft.com/office/drawing/2014/main" id="{6767ADBB-FF7C-AB4F-AAA4-56EA226ED3FE}"/>
              </a:ext>
            </a:extLst>
          </p:cNvPr>
          <p:cNvSpPr/>
          <p:nvPr>
            <p:custDataLst>
              <p:tags r:id="rId3"/>
            </p:custDataLst>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0EE6CFF2-19A4-B64F-A394-AEB4941B8A2D}"/>
              </a:ext>
            </a:extLst>
          </p:cNvPr>
          <p:cNvSpPr>
            <a:spLocks noGrp="1"/>
          </p:cNvSpPr>
          <p:nvPr>
            <p:ph sz="quarter" idx="49" hasCustomPrompt="1"/>
            <p:custDataLst>
              <p:tags r:id="rId4"/>
            </p:custDataLst>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6" name="Rectangle 5">
            <a:extLst>
              <a:ext uri="{FF2B5EF4-FFF2-40B4-BE49-F238E27FC236}">
                <a16:creationId xmlns:a16="http://schemas.microsoft.com/office/drawing/2014/main" id="{68DE004F-F7FC-B048-B589-1541183EA6EA}"/>
              </a:ext>
            </a:extLst>
          </p:cNvPr>
          <p:cNvSpPr/>
          <p:nvPr>
            <p:custDataLst>
              <p:tags r:id="rId5"/>
            </p:custDataLst>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7A21F9C-D0EF-E04A-BA1B-F096EC8933BC}"/>
              </a:ext>
            </a:extLst>
          </p:cNvPr>
          <p:cNvSpPr>
            <a:spLocks noGrp="1"/>
          </p:cNvSpPr>
          <p:nvPr>
            <p:ph sz="quarter" idx="50" hasCustomPrompt="1"/>
            <p:custDataLst>
              <p:tags r:id="rId6"/>
            </p:custDataLst>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8" name="Rectangle 7">
            <a:extLst>
              <a:ext uri="{FF2B5EF4-FFF2-40B4-BE49-F238E27FC236}">
                <a16:creationId xmlns:a16="http://schemas.microsoft.com/office/drawing/2014/main" id="{8FDD8226-6DB1-D54B-8C10-3FCD6F88832F}"/>
              </a:ext>
            </a:extLst>
          </p:cNvPr>
          <p:cNvSpPr/>
          <p:nvPr>
            <p:custDataLst>
              <p:tags r:id="rId7"/>
            </p:custDataLst>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7D4ADCA7-5492-1041-92AD-215E854603DC}"/>
              </a:ext>
            </a:extLst>
          </p:cNvPr>
          <p:cNvSpPr>
            <a:spLocks noGrp="1"/>
          </p:cNvSpPr>
          <p:nvPr>
            <p:ph sz="quarter" idx="51" hasCustomPrompt="1"/>
            <p:custDataLst>
              <p:tags r:id="rId8"/>
            </p:custDataLst>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0" name="Rectangle 9">
            <a:extLst>
              <a:ext uri="{FF2B5EF4-FFF2-40B4-BE49-F238E27FC236}">
                <a16:creationId xmlns:a16="http://schemas.microsoft.com/office/drawing/2014/main" id="{C27715C9-06DE-3840-B08F-48AE27444FE1}"/>
              </a:ext>
            </a:extLst>
          </p:cNvPr>
          <p:cNvSpPr/>
          <p:nvPr>
            <p:custDataLst>
              <p:tags r:id="rId9"/>
            </p:custDataLst>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CF68211-0D12-934E-988F-15261CA3DEEE}"/>
              </a:ext>
            </a:extLst>
          </p:cNvPr>
          <p:cNvSpPr>
            <a:spLocks noGrp="1"/>
          </p:cNvSpPr>
          <p:nvPr>
            <p:ph sz="quarter" idx="52" hasCustomPrompt="1"/>
            <p:custDataLst>
              <p:tags r:id="rId10"/>
            </p:custDataLst>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2" name="Rectangle 11">
            <a:extLst>
              <a:ext uri="{FF2B5EF4-FFF2-40B4-BE49-F238E27FC236}">
                <a16:creationId xmlns:a16="http://schemas.microsoft.com/office/drawing/2014/main" id="{1C236AE5-9E0B-794F-A83F-200BF8D51631}"/>
              </a:ext>
            </a:extLst>
          </p:cNvPr>
          <p:cNvSpPr/>
          <p:nvPr>
            <p:custDataLst>
              <p:tags r:id="rId11"/>
            </p:custDataLst>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6DD1C3DB-0907-764D-9EAA-3C2E0B89720C}"/>
              </a:ext>
            </a:extLst>
          </p:cNvPr>
          <p:cNvSpPr>
            <a:spLocks noGrp="1"/>
          </p:cNvSpPr>
          <p:nvPr>
            <p:ph sz="quarter" idx="53" hasCustomPrompt="1"/>
            <p:custDataLst>
              <p:tags r:id="rId12"/>
            </p:custDataLst>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Rectangle 13">
            <a:extLst>
              <a:ext uri="{FF2B5EF4-FFF2-40B4-BE49-F238E27FC236}">
                <a16:creationId xmlns:a16="http://schemas.microsoft.com/office/drawing/2014/main" id="{16C4499A-E711-D548-8833-D2BD07383C16}"/>
              </a:ext>
            </a:extLst>
          </p:cNvPr>
          <p:cNvSpPr/>
          <p:nvPr>
            <p:custDataLst>
              <p:tags r:id="rId13"/>
            </p:custDataLst>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AB7C2D85-F6EB-A74D-A87F-0FA25B903590}"/>
              </a:ext>
            </a:extLst>
          </p:cNvPr>
          <p:cNvSpPr>
            <a:spLocks noGrp="1"/>
          </p:cNvSpPr>
          <p:nvPr>
            <p:ph sz="quarter" idx="54" hasCustomPrompt="1"/>
            <p:custDataLst>
              <p:tags r:id="rId14"/>
            </p:custDataLst>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Rectangle 15">
            <a:extLst>
              <a:ext uri="{FF2B5EF4-FFF2-40B4-BE49-F238E27FC236}">
                <a16:creationId xmlns:a16="http://schemas.microsoft.com/office/drawing/2014/main" id="{CBD5DC4A-7CB9-E543-A2D3-9A636F106D4A}"/>
              </a:ext>
            </a:extLst>
          </p:cNvPr>
          <p:cNvSpPr/>
          <p:nvPr>
            <p:custDataLst>
              <p:tags r:id="rId15"/>
            </p:custDataLst>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3B2EE41-47E1-A545-A368-01F10E822075}"/>
              </a:ext>
            </a:extLst>
          </p:cNvPr>
          <p:cNvSpPr>
            <a:spLocks noGrp="1"/>
          </p:cNvSpPr>
          <p:nvPr>
            <p:ph sz="quarter" idx="55" hasCustomPrompt="1"/>
            <p:custDataLst>
              <p:tags r:id="rId16"/>
            </p:custDataLst>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8" name="Rectangle 17">
            <a:extLst>
              <a:ext uri="{FF2B5EF4-FFF2-40B4-BE49-F238E27FC236}">
                <a16:creationId xmlns:a16="http://schemas.microsoft.com/office/drawing/2014/main" id="{02A5D49B-6BF0-754E-B00C-AB943CDBE991}"/>
              </a:ext>
            </a:extLst>
          </p:cNvPr>
          <p:cNvSpPr/>
          <p:nvPr>
            <p:custDataLst>
              <p:tags r:id="rId17"/>
            </p:custDataLst>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467786AF-4CA0-AD43-996F-F3E506F98CB1}"/>
              </a:ext>
            </a:extLst>
          </p:cNvPr>
          <p:cNvSpPr>
            <a:spLocks noGrp="1"/>
          </p:cNvSpPr>
          <p:nvPr>
            <p:ph sz="quarter" idx="56" hasCustomPrompt="1"/>
            <p:custDataLst>
              <p:tags r:id="rId18"/>
            </p:custDataLst>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0" name="Rectangle 19">
            <a:extLst>
              <a:ext uri="{FF2B5EF4-FFF2-40B4-BE49-F238E27FC236}">
                <a16:creationId xmlns:a16="http://schemas.microsoft.com/office/drawing/2014/main" id="{B61DD7C7-9965-1D47-A8DB-A77F69A30D44}"/>
              </a:ext>
            </a:extLst>
          </p:cNvPr>
          <p:cNvSpPr/>
          <p:nvPr>
            <p:custDataLst>
              <p:tags r:id="rId19"/>
            </p:custDataLst>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A6F906B1-689B-7D47-887C-328D21D81705}"/>
              </a:ext>
            </a:extLst>
          </p:cNvPr>
          <p:cNvSpPr>
            <a:spLocks noGrp="1"/>
          </p:cNvSpPr>
          <p:nvPr>
            <p:ph sz="quarter" idx="57" hasCustomPrompt="1"/>
            <p:custDataLst>
              <p:tags r:id="rId20"/>
            </p:custDataLst>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2" name="Rectangle 21">
            <a:extLst>
              <a:ext uri="{FF2B5EF4-FFF2-40B4-BE49-F238E27FC236}">
                <a16:creationId xmlns:a16="http://schemas.microsoft.com/office/drawing/2014/main" id="{2ADD0CC3-68FD-384C-ADF3-6CB8950D3549}"/>
              </a:ext>
            </a:extLst>
          </p:cNvPr>
          <p:cNvSpPr/>
          <p:nvPr>
            <p:custDataLst>
              <p:tags r:id="rId21"/>
            </p:custDataLst>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85F795D7-91E0-104D-B648-BBCB5DDEB829}"/>
              </a:ext>
            </a:extLst>
          </p:cNvPr>
          <p:cNvSpPr>
            <a:spLocks noGrp="1"/>
          </p:cNvSpPr>
          <p:nvPr>
            <p:ph sz="quarter" idx="58" hasCustomPrompt="1"/>
            <p:custDataLst>
              <p:tags r:id="rId22"/>
            </p:custDataLst>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4" name="Rectangle 23">
            <a:extLst>
              <a:ext uri="{FF2B5EF4-FFF2-40B4-BE49-F238E27FC236}">
                <a16:creationId xmlns:a16="http://schemas.microsoft.com/office/drawing/2014/main" id="{54C5A206-ADFC-4D4E-B630-66A7B39DD29B}"/>
              </a:ext>
            </a:extLst>
          </p:cNvPr>
          <p:cNvSpPr/>
          <p:nvPr>
            <p:custDataLst>
              <p:tags r:id="rId23"/>
            </p:custDataLst>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6">
            <a:extLst>
              <a:ext uri="{FF2B5EF4-FFF2-40B4-BE49-F238E27FC236}">
                <a16:creationId xmlns:a16="http://schemas.microsoft.com/office/drawing/2014/main" id="{6671AE5F-C299-B548-8095-56BAD195E3E8}"/>
              </a:ext>
            </a:extLst>
          </p:cNvPr>
          <p:cNvSpPr>
            <a:spLocks noGrp="1"/>
          </p:cNvSpPr>
          <p:nvPr>
            <p:ph sz="quarter" idx="59" hasCustomPrompt="1"/>
            <p:custDataLst>
              <p:tags r:id="rId24"/>
            </p:custDataLst>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6" name="Rectangle 25">
            <a:extLst>
              <a:ext uri="{FF2B5EF4-FFF2-40B4-BE49-F238E27FC236}">
                <a16:creationId xmlns:a16="http://schemas.microsoft.com/office/drawing/2014/main" id="{7113D44A-598B-D14F-8C05-6D1D819F4D50}"/>
              </a:ext>
            </a:extLst>
          </p:cNvPr>
          <p:cNvSpPr/>
          <p:nvPr>
            <p:custDataLst>
              <p:tags r:id="rId25"/>
            </p:custDataLst>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7016A51-A92A-9841-AE3E-871FD8BA092D}"/>
              </a:ext>
            </a:extLst>
          </p:cNvPr>
          <p:cNvSpPr>
            <a:spLocks noGrp="1"/>
          </p:cNvSpPr>
          <p:nvPr>
            <p:ph sz="quarter" idx="60" hasCustomPrompt="1"/>
            <p:custDataLst>
              <p:tags r:id="rId26"/>
            </p:custDataLst>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99FEA594-297A-DB40-9FBC-8380ADF1104C}"/>
              </a:ext>
            </a:extLst>
          </p:cNvPr>
          <p:cNvSpPr/>
          <p:nvPr>
            <p:custDataLst>
              <p:tags r:id="rId27"/>
            </p:custDataLst>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F1D416AA-FA0C-1348-89A9-FF688DE5F10A}"/>
              </a:ext>
            </a:extLst>
          </p:cNvPr>
          <p:cNvSpPr>
            <a:spLocks noGrp="1"/>
          </p:cNvSpPr>
          <p:nvPr>
            <p:ph sz="quarter" idx="61" hasCustomPrompt="1"/>
            <p:custDataLst>
              <p:tags r:id="rId28"/>
            </p:custDataLst>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0" name="Rectangle 29">
            <a:extLst>
              <a:ext uri="{FF2B5EF4-FFF2-40B4-BE49-F238E27FC236}">
                <a16:creationId xmlns:a16="http://schemas.microsoft.com/office/drawing/2014/main" id="{01AB675E-E7F8-DA46-A033-B630322BBD47}"/>
              </a:ext>
            </a:extLst>
          </p:cNvPr>
          <p:cNvSpPr/>
          <p:nvPr>
            <p:custDataLst>
              <p:tags r:id="rId29"/>
            </p:custDataLst>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a:extLst>
              <a:ext uri="{FF2B5EF4-FFF2-40B4-BE49-F238E27FC236}">
                <a16:creationId xmlns:a16="http://schemas.microsoft.com/office/drawing/2014/main" id="{49E98065-C895-3C44-A777-4439E25C5476}"/>
              </a:ext>
            </a:extLst>
          </p:cNvPr>
          <p:cNvSpPr>
            <a:spLocks noGrp="1"/>
          </p:cNvSpPr>
          <p:nvPr>
            <p:ph sz="quarter" idx="62" hasCustomPrompt="1"/>
            <p:custDataLst>
              <p:tags r:id="rId30"/>
            </p:custDataLst>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2" name="Rectangle 31">
            <a:extLst>
              <a:ext uri="{FF2B5EF4-FFF2-40B4-BE49-F238E27FC236}">
                <a16:creationId xmlns:a16="http://schemas.microsoft.com/office/drawing/2014/main" id="{AA053547-5E0C-AB43-8DCD-6600893941D4}"/>
              </a:ext>
            </a:extLst>
          </p:cNvPr>
          <p:cNvSpPr/>
          <p:nvPr>
            <p:custDataLst>
              <p:tags r:id="rId31"/>
            </p:custDataLst>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6">
            <a:extLst>
              <a:ext uri="{FF2B5EF4-FFF2-40B4-BE49-F238E27FC236}">
                <a16:creationId xmlns:a16="http://schemas.microsoft.com/office/drawing/2014/main" id="{92F9D7AF-8BB5-AE42-8ACA-D7A55801C01A}"/>
              </a:ext>
            </a:extLst>
          </p:cNvPr>
          <p:cNvSpPr>
            <a:spLocks noGrp="1"/>
          </p:cNvSpPr>
          <p:nvPr>
            <p:ph sz="quarter" idx="63" hasCustomPrompt="1"/>
            <p:custDataLst>
              <p:tags r:id="rId32"/>
            </p:custDataLst>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367817699"/>
      </p:ext>
    </p:extLst>
  </p:cSld>
  <p:clrMapOvr>
    <a:masterClrMapping/>
  </p:clrMapOvr>
  <p:transition>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Custom Layout">
    <p:spTree>
      <p:nvGrpSpPr>
        <p:cNvPr id="1" name=""/>
        <p:cNvGrpSpPr/>
        <p:nvPr>
          <p:custDataLst>
            <p:tags r:id="rId1"/>
          </p:custDataLst>
        </p:nvPr>
      </p:nvGrpSpPr>
      <p:grpSpPr>
        <a:xfrm>
          <a:off x="0" y="0"/>
          <a:ext cx="0" cy="0"/>
        </a:xfrm>
      </p:grpSpPr>
      <p:sp>
        <p:nvSpPr>
          <p:cNvPr id="9" name="Picture Placeholder 21">
            <a:extLst>
              <a:ext uri="{FF2B5EF4-FFF2-40B4-BE49-F238E27FC236}">
                <a16:creationId xmlns:a16="http://schemas.microsoft.com/office/drawing/2014/main" id="{311BBE13-BA51-C147-A082-97C0C4C5655B}"/>
              </a:ext>
            </a:extLst>
          </p:cNvPr>
          <p:cNvSpPr>
            <a:spLocks noGrp="1"/>
          </p:cNvSpPr>
          <p:nvPr>
            <p:ph type="pic" sz="quarter" idx="19" hasCustomPrompt="1"/>
            <p:custDataLst>
              <p:tags r:id="rId2"/>
            </p:custDataLst>
          </p:nvPr>
        </p:nvSpPr>
        <p:spPr>
          <a:xfrm>
            <a:off x="-1" y="1079562"/>
            <a:ext cx="5841951" cy="4698803"/>
          </a:xfrm>
          <a:prstGeom prst="rect">
            <a:avLst/>
          </a:prstGeom>
        </p:spPr>
        <p:txBody>
          <a:bodyPr/>
          <a:lstStyle>
            <a:lvl1pPr marL="0" indent="0">
              <a:buNone/>
              <a:defRPr/>
            </a:lvl1pPr>
          </a:lstStyle>
          <a:p>
            <a:r>
              <a:rPr lang="en-US"/>
              <a:t>Add image</a:t>
            </a:r>
          </a:p>
        </p:txBody>
      </p:sp>
      <p:sp>
        <p:nvSpPr>
          <p:cNvPr id="11" name="Picture Placeholder 21">
            <a:extLst>
              <a:ext uri="{FF2B5EF4-FFF2-40B4-BE49-F238E27FC236}">
                <a16:creationId xmlns:a16="http://schemas.microsoft.com/office/drawing/2014/main" id="{92C94967-22D6-464D-A746-ED85907B8236}"/>
              </a:ext>
            </a:extLst>
          </p:cNvPr>
          <p:cNvSpPr>
            <a:spLocks noGrp="1"/>
          </p:cNvSpPr>
          <p:nvPr>
            <p:ph type="pic" sz="quarter" idx="20" hasCustomPrompt="1"/>
            <p:custDataLst>
              <p:tags r:id="rId3"/>
            </p:custDataLst>
          </p:nvPr>
        </p:nvSpPr>
        <p:spPr>
          <a:xfrm>
            <a:off x="5969000" y="1079563"/>
            <a:ext cx="3047952" cy="2285926"/>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6C5A1459-93E7-F041-A621-1FC330B56D5C}"/>
              </a:ext>
            </a:extLst>
          </p:cNvPr>
          <p:cNvSpPr>
            <a:spLocks noGrp="1"/>
          </p:cNvSpPr>
          <p:nvPr>
            <p:ph type="pic" sz="quarter" idx="21" hasCustomPrompt="1"/>
            <p:custDataLst>
              <p:tags r:id="rId4"/>
            </p:custDataLst>
          </p:nvPr>
        </p:nvSpPr>
        <p:spPr>
          <a:xfrm>
            <a:off x="5969000" y="3492439"/>
            <a:ext cx="3047952" cy="2285926"/>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A4F6A290-7137-B146-AFBE-2084E7017818}"/>
              </a:ext>
            </a:extLst>
          </p:cNvPr>
          <p:cNvSpPr>
            <a:spLocks noGrp="1"/>
          </p:cNvSpPr>
          <p:nvPr>
            <p:ph type="pic" sz="quarter" idx="22" hasCustomPrompt="1"/>
            <p:custDataLst>
              <p:tags r:id="rId5"/>
            </p:custDataLst>
          </p:nvPr>
        </p:nvSpPr>
        <p:spPr>
          <a:xfrm>
            <a:off x="9144002" y="1079562"/>
            <a:ext cx="3047952" cy="2285926"/>
          </a:xfrm>
          <a:prstGeom prst="rect">
            <a:avLst/>
          </a:prstGeom>
        </p:spPr>
        <p:txBody>
          <a:bodyPr/>
          <a:lstStyle>
            <a:lvl1pPr marL="0" indent="0">
              <a:buNone/>
              <a:defRPr/>
            </a:lvl1pPr>
          </a:lstStyle>
          <a:p>
            <a:r>
              <a:rPr lang="en-US"/>
              <a:t>Add image</a:t>
            </a:r>
          </a:p>
        </p:txBody>
      </p:sp>
      <p:sp>
        <p:nvSpPr>
          <p:cNvPr id="14" name="Picture Placeholder 21">
            <a:extLst>
              <a:ext uri="{FF2B5EF4-FFF2-40B4-BE49-F238E27FC236}">
                <a16:creationId xmlns:a16="http://schemas.microsoft.com/office/drawing/2014/main" id="{5B2B6CDC-F7F1-F943-BF92-AEEAF97EAA15}"/>
              </a:ext>
            </a:extLst>
          </p:cNvPr>
          <p:cNvSpPr>
            <a:spLocks noGrp="1"/>
          </p:cNvSpPr>
          <p:nvPr>
            <p:ph type="pic" sz="quarter" idx="23" hasCustomPrompt="1"/>
            <p:custDataLst>
              <p:tags r:id="rId6"/>
            </p:custDataLst>
          </p:nvPr>
        </p:nvSpPr>
        <p:spPr>
          <a:xfrm>
            <a:off x="9144002" y="3492438"/>
            <a:ext cx="3047952" cy="2285926"/>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438365577"/>
      </p:ext>
    </p:extLst>
  </p:cSld>
  <p:clrMapOvr>
    <a:masterClrMapping/>
  </p:clrMapOvr>
  <p:transition>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sp>
        <p:nvSpPr>
          <p:cNvPr id="6" name="TextBox 5">
            <a:extLst>
              <a:ext uri="{FF2B5EF4-FFF2-40B4-BE49-F238E27FC236}">
                <a16:creationId xmlns:a16="http://schemas.microsoft.com/office/drawing/2014/main" id="{A7A405D8-55FB-E64D-A6EA-23EB97A02F1E}"/>
              </a:ext>
            </a:extLst>
          </p:cNvPr>
          <p:cNvSpPr txBox="1"/>
          <p:nvPr userDrawn="1">
            <p:custDataLst>
              <p:tags r:id="rId8"/>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8" name="TextBox 7">
            <a:extLst>
              <a:ext uri="{FF2B5EF4-FFF2-40B4-BE49-F238E27FC236}">
                <a16:creationId xmlns:a16="http://schemas.microsoft.com/office/drawing/2014/main" id="{FD8D688D-750C-3443-9081-323F92F1C9AF}"/>
              </a:ext>
            </a:extLst>
          </p:cNvPr>
          <p:cNvSpPr txBox="1"/>
          <p:nvPr userDrawn="1">
            <p:custDataLst>
              <p:tags r:id="rId9"/>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9" name="Picture 8">
            <a:extLst>
              <a:ext uri="{FF2B5EF4-FFF2-40B4-BE49-F238E27FC236}">
                <a16:creationId xmlns:a16="http://schemas.microsoft.com/office/drawing/2014/main" id="{E3559D35-2D66-104C-8B48-BDE623A43922}"/>
              </a:ext>
            </a:extLst>
          </p:cNvPr>
          <p:cNvPicPr>
            <a:picLocks noChangeAspect="1"/>
          </p:cNvPicPr>
          <p:nvPr userDrawn="1">
            <p:custDataLst>
              <p:tags r:id="rId10"/>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10" name="Picture 9">
            <a:extLst>
              <a:ext uri="{FF2B5EF4-FFF2-40B4-BE49-F238E27FC236}">
                <a16:creationId xmlns:a16="http://schemas.microsoft.com/office/drawing/2014/main" id="{3788D067-A953-E74A-B171-BA06D337BDBD}"/>
              </a:ext>
            </a:extLst>
          </p:cNvPr>
          <p:cNvPicPr>
            <a:picLocks noChangeAspect="1"/>
          </p:cNvPicPr>
          <p:nvPr userDrawn="1">
            <p:custDataLst>
              <p:tags r:id="rId11"/>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698588975"/>
      </p:ext>
    </p:extLst>
  </p:cSld>
  <p:clrMapOvr>
    <a:masterClrMapping/>
  </p:clrMapOvr>
  <p:transition>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userDrawn="1">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userDrawn="1">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userDrawn="1">
            <p:custDataLst>
              <p:tags r:id="rId6"/>
            </p:custDataLst>
          </p:nvPr>
        </p:nvSpPr>
        <p:spPr>
          <a:xfrm>
            <a:off x="638660" y="5981354"/>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userDrawn="1">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Tree>
    <p:extLst>
      <p:ext uri="{BB962C8B-B14F-4D97-AF65-F5344CB8AC3E}">
        <p14:creationId xmlns:p14="http://schemas.microsoft.com/office/powerpoint/2010/main" val="1775307428"/>
      </p:ext>
    </p:extLst>
  </p:cSld>
  <p:clrMapOvr>
    <a:masterClrMapping/>
  </p:clrMapOvr>
  <p:transition>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552636"/>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772211775"/>
      </p:ext>
    </p:extLst>
  </p:cSld>
  <p:clrMapOvr>
    <a:masterClrMapping/>
  </p:clrMapOvr>
  <p:transition>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68700802"/>
      </p:ext>
    </p:extLst>
  </p:cSld>
  <p:clrMapOvr>
    <a:masterClrMapping/>
  </p:clrMapOvr>
  <p:transition>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userDrawn="1">
            <p:custDataLst>
              <p:tags r:id="rId14"/>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472411892"/>
      </p:ext>
    </p:extLst>
  </p:cSld>
  <p:clrMapOvr>
    <a:masterClrMapping/>
  </p:clrMapOvr>
  <p:transition>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64070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3" name="Picture Placeholder 6">
            <a:extLst>
              <a:ext uri="{FF2B5EF4-FFF2-40B4-BE49-F238E27FC236}">
                <a16:creationId xmlns:a16="http://schemas.microsoft.com/office/drawing/2014/main" id="{DCBBBE39-92FD-9E4D-A643-1398301710AC}"/>
              </a:ext>
            </a:extLst>
          </p:cNvPr>
          <p:cNvSpPr>
            <a:spLocks noGrp="1" noChangeAspect="1"/>
          </p:cNvSpPr>
          <p:nvPr>
            <p:ph type="pic" sz="quarter" idx="44" hasCustomPrompt="1"/>
            <p:custDataLst>
              <p:tags r:id="rId3"/>
            </p:custDataLst>
          </p:nvPr>
        </p:nvSpPr>
        <p:spPr>
          <a:xfrm>
            <a:off x="3485857"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4" name="Picture Placeholder 6">
            <a:extLst>
              <a:ext uri="{FF2B5EF4-FFF2-40B4-BE49-F238E27FC236}">
                <a16:creationId xmlns:a16="http://schemas.microsoft.com/office/drawing/2014/main" id="{F0F1B655-7093-D24B-A8AF-33345AB82D4D}"/>
              </a:ext>
            </a:extLst>
          </p:cNvPr>
          <p:cNvSpPr>
            <a:spLocks noGrp="1" noChangeAspect="1"/>
          </p:cNvSpPr>
          <p:nvPr>
            <p:ph type="pic" sz="quarter" idx="47" hasCustomPrompt="1"/>
            <p:custDataLst>
              <p:tags r:id="rId4"/>
            </p:custDataLst>
          </p:nvPr>
        </p:nvSpPr>
        <p:spPr>
          <a:xfrm>
            <a:off x="633101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5" name="Picture Placeholder 6">
            <a:extLst>
              <a:ext uri="{FF2B5EF4-FFF2-40B4-BE49-F238E27FC236}">
                <a16:creationId xmlns:a16="http://schemas.microsoft.com/office/drawing/2014/main" id="{D5EB5CBF-4018-5E43-BC9A-BAB197E5F401}"/>
              </a:ext>
            </a:extLst>
          </p:cNvPr>
          <p:cNvSpPr>
            <a:spLocks noGrp="1" noChangeAspect="1"/>
          </p:cNvSpPr>
          <p:nvPr>
            <p:ph type="pic" sz="quarter" idx="50" hasCustomPrompt="1"/>
            <p:custDataLst>
              <p:tags r:id="rId5"/>
            </p:custDataLst>
          </p:nvPr>
        </p:nvSpPr>
        <p:spPr>
          <a:xfrm>
            <a:off x="9176158"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6"/>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7" name="Text Placeholder 14">
            <a:extLst>
              <a:ext uri="{FF2B5EF4-FFF2-40B4-BE49-F238E27FC236}">
                <a16:creationId xmlns:a16="http://schemas.microsoft.com/office/drawing/2014/main" id="{0ED4AA31-A31B-1E4F-98FB-5A72123E21A7}"/>
              </a:ext>
            </a:extLst>
          </p:cNvPr>
          <p:cNvSpPr>
            <a:spLocks noGrp="1"/>
          </p:cNvSpPr>
          <p:nvPr>
            <p:ph type="body" sz="quarter" idx="42" hasCustomPrompt="1"/>
            <p:custDataLst>
              <p:tags r:id="rId7"/>
            </p:custDataLst>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8" name="Text Placeholder 14">
            <a:extLst>
              <a:ext uri="{FF2B5EF4-FFF2-40B4-BE49-F238E27FC236}">
                <a16:creationId xmlns:a16="http://schemas.microsoft.com/office/drawing/2014/main" id="{67540CFF-579A-C145-AD81-3B043EE6FF71}"/>
              </a:ext>
            </a:extLst>
          </p:cNvPr>
          <p:cNvSpPr>
            <a:spLocks noGrp="1"/>
          </p:cNvSpPr>
          <p:nvPr>
            <p:ph type="body" sz="quarter" idx="48" hasCustomPrompt="1"/>
            <p:custDataLst>
              <p:tags r:id="rId8"/>
            </p:custDataLst>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9" name="Text Placeholder 14">
            <a:extLst>
              <a:ext uri="{FF2B5EF4-FFF2-40B4-BE49-F238E27FC236}">
                <a16:creationId xmlns:a16="http://schemas.microsoft.com/office/drawing/2014/main" id="{1DA7E436-59B6-B54A-897C-DB567E34D882}"/>
              </a:ext>
            </a:extLst>
          </p:cNvPr>
          <p:cNvSpPr>
            <a:spLocks noGrp="1"/>
          </p:cNvSpPr>
          <p:nvPr>
            <p:ph type="body" sz="quarter" idx="43" hasCustomPrompt="1"/>
            <p:custDataLst>
              <p:tags r:id="rId9"/>
            </p:custDataLst>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10"/>
            </p:custDataLst>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11"/>
            </p:custDataLst>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12"/>
            </p:custDataLst>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3" name="Text Placeholder 14">
            <a:extLst>
              <a:ext uri="{FF2B5EF4-FFF2-40B4-BE49-F238E27FC236}">
                <a16:creationId xmlns:a16="http://schemas.microsoft.com/office/drawing/2014/main" id="{544C5AEE-5608-624A-8439-C5F09A808A83}"/>
              </a:ext>
            </a:extLst>
          </p:cNvPr>
          <p:cNvSpPr>
            <a:spLocks noGrp="1"/>
          </p:cNvSpPr>
          <p:nvPr>
            <p:ph type="body" sz="quarter" idx="54" hasCustomPrompt="1"/>
            <p:custDataLst>
              <p:tags r:id="rId13"/>
            </p:custDataLst>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4" name="Text Placeholder 14">
            <a:extLst>
              <a:ext uri="{FF2B5EF4-FFF2-40B4-BE49-F238E27FC236}">
                <a16:creationId xmlns:a16="http://schemas.microsoft.com/office/drawing/2014/main" id="{59003D7C-31E0-F74F-88ED-3BEE8442803B}"/>
              </a:ext>
            </a:extLst>
          </p:cNvPr>
          <p:cNvSpPr>
            <a:spLocks noGrp="1"/>
          </p:cNvSpPr>
          <p:nvPr>
            <p:ph type="body" sz="quarter" idx="55" hasCustomPrompt="1"/>
            <p:custDataLst>
              <p:tags r:id="rId14"/>
            </p:custDataLst>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5" name="Text Placeholder 14">
            <a:extLst>
              <a:ext uri="{FF2B5EF4-FFF2-40B4-BE49-F238E27FC236}">
                <a16:creationId xmlns:a16="http://schemas.microsoft.com/office/drawing/2014/main" id="{CE0FF655-5F4E-F948-8D78-443A9083E942}"/>
              </a:ext>
            </a:extLst>
          </p:cNvPr>
          <p:cNvSpPr>
            <a:spLocks noGrp="1"/>
          </p:cNvSpPr>
          <p:nvPr>
            <p:ph type="body" sz="quarter" idx="56" hasCustomPrompt="1"/>
            <p:custDataLst>
              <p:tags r:id="rId15"/>
            </p:custDataLst>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6" name="Text Placeholder 14">
            <a:extLst>
              <a:ext uri="{FF2B5EF4-FFF2-40B4-BE49-F238E27FC236}">
                <a16:creationId xmlns:a16="http://schemas.microsoft.com/office/drawing/2014/main" id="{B5126940-7303-AC47-B374-58A6362CE4BD}"/>
              </a:ext>
            </a:extLst>
          </p:cNvPr>
          <p:cNvSpPr>
            <a:spLocks noGrp="1"/>
          </p:cNvSpPr>
          <p:nvPr>
            <p:ph type="body" sz="quarter" idx="57" hasCustomPrompt="1"/>
            <p:custDataLst>
              <p:tags r:id="rId16"/>
            </p:custDataLst>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7" name="Text Placeholder 14">
            <a:extLst>
              <a:ext uri="{FF2B5EF4-FFF2-40B4-BE49-F238E27FC236}">
                <a16:creationId xmlns:a16="http://schemas.microsoft.com/office/drawing/2014/main" id="{BBA5BAC5-94B6-5F48-9F4D-32F6E3AB0BA0}"/>
              </a:ext>
            </a:extLst>
          </p:cNvPr>
          <p:cNvSpPr>
            <a:spLocks noGrp="1"/>
          </p:cNvSpPr>
          <p:nvPr>
            <p:ph type="body" sz="quarter" idx="58" hasCustomPrompt="1"/>
            <p:custDataLst>
              <p:tags r:id="rId17"/>
            </p:custDataLst>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8" name="Text Placeholder 14">
            <a:extLst>
              <a:ext uri="{FF2B5EF4-FFF2-40B4-BE49-F238E27FC236}">
                <a16:creationId xmlns:a16="http://schemas.microsoft.com/office/drawing/2014/main" id="{C351209E-B9AB-6D44-AE56-A9DACFA6038C}"/>
              </a:ext>
            </a:extLst>
          </p:cNvPr>
          <p:cNvSpPr>
            <a:spLocks noGrp="1"/>
          </p:cNvSpPr>
          <p:nvPr>
            <p:ph type="body" sz="quarter" idx="59" hasCustomPrompt="1"/>
            <p:custDataLst>
              <p:tags r:id="rId18"/>
            </p:custDataLst>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20"/>
            </p:custDataLst>
          </p:nvPr>
        </p:nvPicPr>
        <p:blipFill>
          <a:blip r:embed="rId1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828144207"/>
      </p:ext>
    </p:extLst>
  </p:cSld>
  <p:clrMapOvr>
    <a:masterClrMapping/>
  </p:clrMapOvr>
  <p:transition>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userDrawn="1">
            <p:custDataLst>
              <p:tags r:id="rId9"/>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7549235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71F51A71-C93D-6846-AC41-0D2A4544EEC6}"/>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796470856"/>
      </p:ext>
    </p:extLst>
  </p:cSld>
  <p:clrMapOvr>
    <a:masterClrMapping/>
  </p:clrMapOvr>
  <p:transition>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97389889"/>
      </p:ext>
    </p:extLst>
  </p:cSld>
  <p:clrMapOvr>
    <a:masterClrMapping/>
  </p:clrMapOvr>
  <p:transition>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image">
    <p:spTree>
      <p:nvGrpSpPr>
        <p:cNvPr id="1" name=""/>
        <p:cNvGrpSpPr/>
        <p:nvPr>
          <p:custDataLst>
            <p:tags r:id="rId1"/>
          </p:custDataLst>
        </p:nvPr>
      </p:nvGrpSpPr>
      <p:grpSpPr>
        <a:xfrm>
          <a:off x="0" y="0"/>
          <a:ext cx="0" cy="0"/>
        </a:xfrm>
      </p:grpSpPr>
      <p:pic>
        <p:nvPicPr>
          <p:cNvPr id="6" name="Picture 5">
            <a:extLst>
              <a:ext uri="{FF2B5EF4-FFF2-40B4-BE49-F238E27FC236}">
                <a16:creationId xmlns:a16="http://schemas.microsoft.com/office/drawing/2014/main" id="{7D040747-818B-E549-B578-A6CF6C968E81}"/>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4" name="Picture Placeholder 2">
            <a:extLst>
              <a:ext uri="{FF2B5EF4-FFF2-40B4-BE49-F238E27FC236}">
                <a16:creationId xmlns:a16="http://schemas.microsoft.com/office/drawing/2014/main" id="{7267559B-0145-564C-8F24-EAF023DC1474}"/>
              </a:ext>
            </a:extLst>
          </p:cNvPr>
          <p:cNvSpPr>
            <a:spLocks noGrp="1"/>
          </p:cNvSpPr>
          <p:nvPr>
            <p:ph type="pic" sz="quarter" idx="13" hasCustomPrompt="1"/>
            <p:custDataLst>
              <p:tags r:id="rId4"/>
            </p:custDataLst>
          </p:nvPr>
        </p:nvSpPr>
        <p:spPr>
          <a:xfrm>
            <a:off x="0" y="0"/>
            <a:ext cx="12192000" cy="5974080"/>
          </a:xfrm>
          <a:prstGeom prst="rect">
            <a:avLst/>
          </a:prstGeom>
        </p:spPr>
        <p:txBody>
          <a:bodyPr/>
          <a:lstStyle>
            <a:lvl1pPr>
              <a:defRPr baseline="0">
                <a:solidFill>
                  <a:schemeClr val="tx1"/>
                </a:solidFill>
              </a:defRPr>
            </a:lvl1pPr>
          </a:lstStyle>
          <a:p>
            <a:r>
              <a:rPr lang="en-US"/>
              <a:t>Drag or click icon to add a picture</a:t>
            </a:r>
          </a:p>
        </p:txBody>
      </p:sp>
    </p:spTree>
    <p:extLst>
      <p:ext uri="{BB962C8B-B14F-4D97-AF65-F5344CB8AC3E}">
        <p14:creationId xmlns:p14="http://schemas.microsoft.com/office/powerpoint/2010/main" val="3311536286"/>
      </p:ext>
    </p:extLst>
  </p:cSld>
  <p:clrMapOvr>
    <a:masterClrMapping/>
  </p:clrMapOvr>
  <p:transition>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userDrawn="1">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431228319"/>
      </p:ext>
    </p:extLst>
  </p:cSld>
  <p:clrMapOvr>
    <a:masterClrMapping/>
  </p:clrMapOvr>
  <p:transition>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userDrawn="1">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userDrawn="1">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660326705"/>
      </p:ext>
    </p:extLst>
  </p:cSld>
  <p:clrMapOvr>
    <a:masterClrMapping/>
  </p:clrMapOvr>
  <p:transition>
    <p:fad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userDrawn="1">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userDrawn="1">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userDrawn="1">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3452826959"/>
      </p:ext>
    </p:extLst>
  </p:cSld>
  <p:clrMapOvr>
    <a:masterClrMapping/>
  </p:clrMapOvr>
  <p:transition>
    <p:fad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One_Column">
    <p:spTree>
      <p:nvGrpSpPr>
        <p:cNvPr id="1" name=""/>
        <p:cNvGrpSpPr/>
        <p:nvPr>
          <p:custDataLst>
            <p:tags r:id="rId1"/>
          </p:custDataLst>
        </p:nvPr>
      </p:nvGrpSpPr>
      <p:grpSpPr>
        <a:xfrm>
          <a:off x="0" y="0"/>
          <a:ext cx="0" cy="0"/>
        </a:xfrm>
      </p:grpSpPr>
      <p:pic>
        <p:nvPicPr>
          <p:cNvPr id="8" name="Picture 7"/>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42389" y="0"/>
            <a:ext cx="12234389" cy="6858000"/>
          </a:xfrm>
          <a:prstGeom prst="rect">
            <a:avLst/>
          </a:prstGeom>
        </p:spPr>
      </p:pic>
      <p:sp>
        <p:nvSpPr>
          <p:cNvPr id="10" name="Rectangle 9"/>
          <p:cNvSpPr/>
          <p:nvPr userDrawn="1">
            <p:custDataLst>
              <p:tags r:id="rId4"/>
            </p:custDataLst>
          </p:nvPr>
        </p:nvSpPr>
        <p:spPr>
          <a:xfrm>
            <a:off x="-42389" y="5708073"/>
            <a:ext cx="12234389" cy="1154828"/>
          </a:xfrm>
          <a:prstGeom prst="rect">
            <a:avLst/>
          </a:prstGeom>
          <a:solidFill>
            <a:srgbClr val="2B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custDataLst>
              <p:tags r:id="rId5"/>
            </p:custDataLst>
          </p:nvPr>
        </p:nvSpPr>
        <p:spPr>
          <a:xfrm>
            <a:off x="407953" y="412725"/>
            <a:ext cx="11371671" cy="571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custDataLst>
              <p:tags r:id="rId6"/>
            </p:custDataLst>
          </p:nvPr>
        </p:nvSpPr>
        <p:spPr>
          <a:xfrm>
            <a:off x="900546" y="645234"/>
            <a:ext cx="10446327" cy="729370"/>
          </a:xfrm>
          <a:prstGeom prst="rect">
            <a:avLst/>
          </a:prstGeom>
        </p:spPr>
        <p:txBody>
          <a:bodyPr vert="horz" lIns="0" tIns="0" rIns="0" bIns="0" rtlCol="0" anchor="t" anchorCtr="0">
            <a:normAutofit/>
          </a:bodyPr>
          <a:lstStyle>
            <a:lvl1pPr>
              <a:defRPr sz="3600" b="1" baseline="0">
                <a:solidFill>
                  <a:srgbClr val="373B3E"/>
                </a:solidFill>
              </a:defRPr>
            </a:lvl1pPr>
          </a:lstStyle>
          <a:p>
            <a:r>
              <a:rPr lang="en-US"/>
              <a:t>Type Subhead Here</a:t>
            </a:r>
          </a:p>
        </p:txBody>
      </p:sp>
      <p:sp>
        <p:nvSpPr>
          <p:cNvPr id="12" name="Content Placeholder 2"/>
          <p:cNvSpPr>
            <a:spLocks noGrp="1"/>
          </p:cNvSpPr>
          <p:nvPr>
            <p:ph idx="20"/>
            <p:custDataLst>
              <p:tags r:id="rId7"/>
            </p:custDataLst>
          </p:nvPr>
        </p:nvSpPr>
        <p:spPr>
          <a:xfrm>
            <a:off x="900546" y="1641514"/>
            <a:ext cx="10446327" cy="4066560"/>
          </a:xfrm>
          <a:prstGeom prst="rect">
            <a:avLst/>
          </a:prstGeom>
        </p:spPr>
        <p:txBody>
          <a:bodyPr/>
          <a:lstStyle>
            <a:lvl1pPr marL="457200" indent="-4572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1pPr>
            <a:lvl2pPr marL="6858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2pPr>
            <a:lvl3pPr marL="11430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3pPr>
            <a:lvl4pPr marL="16002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4pPr>
            <a:lvl5pPr marL="20574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custDataLst>
              <p:tags r:id="rId8"/>
            </p:custDataLst>
          </p:nvPr>
        </p:nvSpPr>
        <p:spPr>
          <a:xfrm>
            <a:off x="900546" y="1374604"/>
            <a:ext cx="10446327" cy="45719"/>
          </a:xfrm>
          <a:prstGeom prst="rect">
            <a:avLst/>
          </a:prstGeom>
          <a:solidFill>
            <a:srgbClr val="B900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5" name="Slide Number Placeholder 6"/>
          <p:cNvSpPr>
            <a:spLocks noGrp="1"/>
          </p:cNvSpPr>
          <p:nvPr>
            <p:ph type="sldNum" sz="quarter" idx="12"/>
            <p:custDataLst>
              <p:tags r:id="rId9"/>
            </p:custDataLst>
          </p:nvPr>
        </p:nvSpPr>
        <p:spPr>
          <a:xfrm>
            <a:off x="4724400" y="6303829"/>
            <a:ext cx="2743200" cy="365125"/>
          </a:xfrm>
          <a:prstGeom prst="rect">
            <a:avLst/>
          </a:prstGeom>
        </p:spPr>
        <p:txBody>
          <a:bodyPr lIns="0" tIns="0" rIns="0" bIns="0"/>
          <a:lstStyle>
            <a:lvl1pPr algn="ctr">
              <a:defRPr sz="1200">
                <a:solidFill>
                  <a:schemeClr val="bg1"/>
                </a:solidFill>
              </a:defRPr>
            </a:lvl1pPr>
          </a:lstStyle>
          <a:p>
            <a:fld id="{E9042A20-30E5-E742-BEEF-3CDCAC5C53C9}"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77607510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ection Header">
    <p:spTree>
      <p:nvGrpSpPr>
        <p:cNvPr id="1" name=""/>
        <p:cNvGrpSpPr/>
        <p:nvPr>
          <p:custDataLst>
            <p:tags r:id="rId1"/>
          </p:custDataLst>
        </p:nvPr>
      </p:nvGrpSpPr>
      <p:grpSpPr>
        <a:xfrm>
          <a:off x="0" y="0"/>
          <a:ext cx="0" cy="0"/>
        </a:xfrm>
      </p:grpSpPr>
      <p:sp>
        <p:nvSpPr>
          <p:cNvPr id="2" name="Title 1">
            <a:extLst>
              <a:ext uri="{FF2B5EF4-FFF2-40B4-BE49-F238E27FC236}">
                <a16:creationId xmlns:a16="http://schemas.microsoft.com/office/drawing/2014/main" id="{8DFFA5AC-C8EA-5E0C-947D-FFD837D43707}"/>
              </a:ext>
            </a:extLst>
          </p:cNvPr>
          <p:cNvSpPr>
            <a:spLocks noGrp="1"/>
          </p:cNvSpPr>
          <p:nvPr>
            <p:ph type="title"/>
            <p:custDataLst>
              <p:tags r:id="rId2"/>
            </p:custDataLst>
          </p:nvPr>
        </p:nvSpPr>
        <p:spPr>
          <a:xfrm>
            <a:off x="1195686" y="3961441"/>
            <a:ext cx="10411025" cy="713232"/>
          </a:xfrm>
        </p:spPr>
        <p:txBody>
          <a:bodyPr/>
          <a:lstStyle>
            <a:lvl1pPr>
              <a:defRPr sz="4800" cap="all" baseline="0">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0336B6-F7B9-72F4-14AB-C96E62C1ADA0}"/>
              </a:ext>
            </a:extLst>
          </p:cNvPr>
          <p:cNvSpPr>
            <a:spLocks noGrp="1"/>
          </p:cNvSpPr>
          <p:nvPr>
            <p:ph type="dt" sz="half" idx="10"/>
            <p:custDataLst>
              <p:tags r:id="rId3"/>
            </p:custDataLst>
          </p:nvPr>
        </p:nvSpPr>
        <p:spPr/>
        <p:txBody>
          <a:bodyPr/>
          <a:lstStyle/>
          <a:p>
            <a:fld id="{3FA5A279-0E43-4A11-8ED4-E3104B58AAEB}" type="datetime1">
              <a:rPr lang="en-US" smtClean="0"/>
              <a:t>4/15/2025</a:t>
            </a:fld>
            <a:endParaRPr lang="en-US"/>
          </a:p>
        </p:txBody>
      </p:sp>
      <p:sp>
        <p:nvSpPr>
          <p:cNvPr id="4" name="Footer Placeholder 3">
            <a:extLst>
              <a:ext uri="{FF2B5EF4-FFF2-40B4-BE49-F238E27FC236}">
                <a16:creationId xmlns:a16="http://schemas.microsoft.com/office/drawing/2014/main" id="{8E362510-56E0-EFD0-5478-9B25E524598F}"/>
              </a:ext>
            </a:extLst>
          </p:cNvPr>
          <p:cNvSpPr>
            <a:spLocks noGrp="1"/>
          </p:cNvSpPr>
          <p:nvPr>
            <p:ph type="ftr" sz="quarter" idx="11"/>
            <p:custDataLst>
              <p:tags r:id="rId4"/>
            </p:custDataLst>
          </p:nvPr>
        </p:nvSpPr>
        <p:spPr/>
        <p:txBody>
          <a:bodyPr/>
          <a:lstStyle/>
          <a:p>
            <a:endParaRPr lang="en-US"/>
          </a:p>
        </p:txBody>
      </p:sp>
      <p:sp>
        <p:nvSpPr>
          <p:cNvPr id="5" name="Slide Number Placeholder 4">
            <a:extLst>
              <a:ext uri="{FF2B5EF4-FFF2-40B4-BE49-F238E27FC236}">
                <a16:creationId xmlns:a16="http://schemas.microsoft.com/office/drawing/2014/main" id="{BC593808-F0B2-4197-8792-776A542E1F88}"/>
              </a:ext>
            </a:extLst>
          </p:cNvPr>
          <p:cNvSpPr>
            <a:spLocks noGrp="1"/>
          </p:cNvSpPr>
          <p:nvPr>
            <p:ph type="sldNum" sz="quarter" idx="12"/>
            <p:custDataLst>
              <p:tags r:id="rId5"/>
            </p:custDataLst>
          </p:nvPr>
        </p:nvSpPr>
        <p:spPr/>
        <p:txBody>
          <a:bodyPr/>
          <a:lstStyle/>
          <a:p>
            <a:pPr algn="r"/>
            <a:fld id="{9D35DE58-C29F-4FCE-B1AE-DC45A3171EBC}" type="slidenum">
              <a:rPr lang="en-US" smtClean="0"/>
              <a:pPr algn="r"/>
              <a:t>‹#›</a:t>
            </a:fld>
            <a:endParaRPr lang="en-US"/>
          </a:p>
        </p:txBody>
      </p:sp>
      <p:sp>
        <p:nvSpPr>
          <p:cNvPr id="6" name="Rectangle 5">
            <a:extLst>
              <a:ext uri="{FF2B5EF4-FFF2-40B4-BE49-F238E27FC236}">
                <a16:creationId xmlns:a16="http://schemas.microsoft.com/office/drawing/2014/main" id="{12ABEF3C-3BE0-262F-F709-E72DD0FECA0C}"/>
              </a:ext>
            </a:extLst>
          </p:cNvPr>
          <p:cNvSpPr/>
          <p:nvPr userDrawn="1">
            <p:custDataLst>
              <p:tags r:id="rId6"/>
            </p:custDataLst>
          </p:nvPr>
        </p:nvSpPr>
        <p:spPr>
          <a:xfrm>
            <a:off x="91440" y="1137920"/>
            <a:ext cx="182880" cy="460248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16964"/>
      </p:ext>
    </p:extLst>
  </p:cSld>
  <p:clrMapOvr>
    <a:masterClrMapping/>
  </p:clrMapOvr>
  <p:transition advClick="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28E81994-C506-4342-BC45-8C7488DC52EB}"/>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10" name="Picture Placeholder 6">
            <a:extLst>
              <a:ext uri="{FF2B5EF4-FFF2-40B4-BE49-F238E27FC236}">
                <a16:creationId xmlns:a16="http://schemas.microsoft.com/office/drawing/2014/main" id="{F6148BFA-26BA-5C40-9485-95A256B90EEB}"/>
              </a:ext>
            </a:extLst>
          </p:cNvPr>
          <p:cNvSpPr>
            <a:spLocks noGrp="1" noChangeAspect="1"/>
          </p:cNvSpPr>
          <p:nvPr>
            <p:ph type="pic" sz="quarter" idx="41" hasCustomPrompt="1"/>
            <p:custDataLst>
              <p:tags r:id="rId4"/>
            </p:custDataLst>
          </p:nvPr>
        </p:nvSpPr>
        <p:spPr>
          <a:xfrm>
            <a:off x="1324103"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1" name="Text Placeholder 14">
            <a:extLst>
              <a:ext uri="{FF2B5EF4-FFF2-40B4-BE49-F238E27FC236}">
                <a16:creationId xmlns:a16="http://schemas.microsoft.com/office/drawing/2014/main" id="{8B39B604-E9EB-D340-8D43-DF76F425702D}"/>
              </a:ext>
            </a:extLst>
          </p:cNvPr>
          <p:cNvSpPr>
            <a:spLocks noGrp="1"/>
          </p:cNvSpPr>
          <p:nvPr>
            <p:ph type="body" sz="quarter" idx="42" hasCustomPrompt="1"/>
            <p:custDataLst>
              <p:tags r:id="rId5"/>
            </p:custDataLst>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833478C6-78E8-B54F-9964-FBE48EFB8D10}"/>
              </a:ext>
            </a:extLst>
          </p:cNvPr>
          <p:cNvSpPr>
            <a:spLocks noGrp="1"/>
          </p:cNvSpPr>
          <p:nvPr>
            <p:ph type="body" sz="quarter" idx="50" hasCustomPrompt="1"/>
            <p:custDataLst>
              <p:tags r:id="rId6"/>
            </p:custDataLst>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3" name="Text Placeholder 14">
            <a:extLst>
              <a:ext uri="{FF2B5EF4-FFF2-40B4-BE49-F238E27FC236}">
                <a16:creationId xmlns:a16="http://schemas.microsoft.com/office/drawing/2014/main" id="{97184133-09E6-DC48-B518-54B0902A6763}"/>
              </a:ext>
            </a:extLst>
          </p:cNvPr>
          <p:cNvSpPr>
            <a:spLocks noGrp="1"/>
          </p:cNvSpPr>
          <p:nvPr>
            <p:ph type="body" sz="quarter" idx="51" hasCustomPrompt="1"/>
            <p:custDataLst>
              <p:tags r:id="rId7"/>
            </p:custDataLst>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890162013"/>
      </p:ext>
    </p:extLst>
  </p:cSld>
  <p:clrMapOvr>
    <a:masterClrMapping/>
  </p:clrMapOvr>
  <p:transition>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D7BE1905-BEDD-5F4B-8787-71623D7C5698}"/>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4455881" y="43219"/>
            <a:ext cx="7736119" cy="2834735"/>
          </a:xfrm>
          <a:prstGeom prst="rect">
            <a:avLst/>
          </a:prstGeom>
        </p:spPr>
      </p:pic>
      <p:sp>
        <p:nvSpPr>
          <p:cNvPr id="9" name="Picture Placeholder 6">
            <a:extLst>
              <a:ext uri="{FF2B5EF4-FFF2-40B4-BE49-F238E27FC236}">
                <a16:creationId xmlns:a16="http://schemas.microsoft.com/office/drawing/2014/main" id="{B19E35DB-BB2A-EE40-BD76-CB6E5DBE6397}"/>
              </a:ext>
            </a:extLst>
          </p:cNvPr>
          <p:cNvSpPr>
            <a:spLocks noGrp="1" noChangeAspect="1"/>
          </p:cNvSpPr>
          <p:nvPr>
            <p:ph type="pic" sz="quarter" idx="41" hasCustomPrompt="1"/>
            <p:custDataLst>
              <p:tags r:id="rId4"/>
            </p:custDataLst>
          </p:nvPr>
        </p:nvSpPr>
        <p:spPr>
          <a:xfrm>
            <a:off x="6935017"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0" name="Text Placeholder 14">
            <a:extLst>
              <a:ext uri="{FF2B5EF4-FFF2-40B4-BE49-F238E27FC236}">
                <a16:creationId xmlns:a16="http://schemas.microsoft.com/office/drawing/2014/main" id="{0AC95663-0E6B-5641-A090-AA0FFB61261E}"/>
              </a:ext>
            </a:extLst>
          </p:cNvPr>
          <p:cNvSpPr>
            <a:spLocks noGrp="1"/>
          </p:cNvSpPr>
          <p:nvPr>
            <p:ph type="body" sz="quarter" idx="42" hasCustomPrompt="1"/>
            <p:custDataLst>
              <p:tags r:id="rId5"/>
            </p:custDataLst>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1" name="Text Placeholder 14">
            <a:extLst>
              <a:ext uri="{FF2B5EF4-FFF2-40B4-BE49-F238E27FC236}">
                <a16:creationId xmlns:a16="http://schemas.microsoft.com/office/drawing/2014/main" id="{5D3D9A54-4374-3D4E-A774-BCED762047D7}"/>
              </a:ext>
            </a:extLst>
          </p:cNvPr>
          <p:cNvSpPr>
            <a:spLocks noGrp="1"/>
          </p:cNvSpPr>
          <p:nvPr>
            <p:ph type="body" sz="quarter" idx="50" hasCustomPrompt="1"/>
            <p:custDataLst>
              <p:tags r:id="rId6"/>
            </p:custDataLst>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2" name="Text Placeholder 14">
            <a:extLst>
              <a:ext uri="{FF2B5EF4-FFF2-40B4-BE49-F238E27FC236}">
                <a16:creationId xmlns:a16="http://schemas.microsoft.com/office/drawing/2014/main" id="{E895153C-5B74-7940-8E34-74CB5838BC38}"/>
              </a:ext>
            </a:extLst>
          </p:cNvPr>
          <p:cNvSpPr>
            <a:spLocks noGrp="1"/>
          </p:cNvSpPr>
          <p:nvPr>
            <p:ph type="body" sz="quarter" idx="51" hasCustomPrompt="1"/>
            <p:custDataLst>
              <p:tags r:id="rId7"/>
            </p:custDataLst>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3715988134"/>
      </p:ext>
    </p:extLst>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p:custDataLst>
              <p:tags r:id="rId14"/>
            </p:custDataLst>
          </p:nvPr>
        </p:nvPicPr>
        <p:blipFill>
          <a:blip r:embed="rId13"/>
          <a:stretch>
            <a:fillRect/>
          </a:stretch>
        </p:blipFill>
        <p:spPr>
          <a:xfrm>
            <a:off x="7608541" y="86306"/>
            <a:ext cx="4583459" cy="1133674"/>
          </a:xfrm>
          <a:prstGeom prst="rect">
            <a:avLst/>
          </a:prstGeom>
        </p:spPr>
      </p:pic>
      <p:pic>
        <p:nvPicPr>
          <p:cNvPr id="21" name="Picture 20">
            <a:extLst>
              <a:ext uri="{FF2B5EF4-FFF2-40B4-BE49-F238E27FC236}">
                <a16:creationId xmlns:a16="http://schemas.microsoft.com/office/drawing/2014/main" id="{63A7DB63-6B7B-AD4D-AB65-60E9FACE818D}"/>
              </a:ext>
            </a:extLst>
          </p:cNvPr>
          <p:cNvPicPr>
            <a:picLocks noChangeAspect="1"/>
          </p:cNvPicPr>
          <p:nvPr userDrawn="1">
            <p:custDataLst>
              <p:tags r:id="rId15"/>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817108185"/>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800505" y="1688633"/>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3"/>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4"/>
            </p:custDataLst>
          </p:nvPr>
        </p:nvSpPr>
        <p:spPr>
          <a:xfrm>
            <a:off x="6589799" y="4158988"/>
            <a:ext cx="295102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5"/>
            </p:custDataLst>
          </p:nvPr>
        </p:nvSpPr>
        <p:spPr>
          <a:xfrm>
            <a:off x="6589799"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6"/>
            </p:custDataLst>
          </p:nvPr>
        </p:nvSpPr>
        <p:spPr>
          <a:xfrm>
            <a:off x="6589799"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1" name="Picture 20">
            <a:extLst>
              <a:ext uri="{FF2B5EF4-FFF2-40B4-BE49-F238E27FC236}">
                <a16:creationId xmlns:a16="http://schemas.microsoft.com/office/drawing/2014/main" id="{48E3D8B8-5F26-384C-861D-CDDF2A75A0BB}"/>
              </a:ext>
            </a:extLst>
          </p:cNvPr>
          <p:cNvPicPr>
            <a:picLocks noChangeAspect="1"/>
          </p:cNvPicPr>
          <p:nvPr>
            <p:custDataLst>
              <p:tags r:id="rId8"/>
            </p:custDataLst>
          </p:nvPr>
        </p:nvPicPr>
        <p:blipFill>
          <a:blip r:embed="rId7"/>
          <a:stretch>
            <a:fillRect/>
          </a:stretch>
        </p:blipFill>
        <p:spPr>
          <a:xfrm>
            <a:off x="7608541" y="86306"/>
            <a:ext cx="4583459" cy="1133674"/>
          </a:xfrm>
          <a:prstGeom prst="rect">
            <a:avLst/>
          </a:prstGeom>
        </p:spPr>
      </p:pic>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10"/>
            </p:custDataLst>
          </p:nvPr>
        </p:nvPicPr>
        <p:blipFill>
          <a:blip r:embed="rId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
        <p:nvSpPr>
          <p:cNvPr id="2" name="Picture Placeholder 6">
            <a:extLst>
              <a:ext uri="{FF2B5EF4-FFF2-40B4-BE49-F238E27FC236}">
                <a16:creationId xmlns:a16="http://schemas.microsoft.com/office/drawing/2014/main" id="{FC55688B-D7E4-EF44-E294-4F7D5BF988CD}"/>
              </a:ext>
            </a:extLst>
          </p:cNvPr>
          <p:cNvSpPr>
            <a:spLocks noGrp="1" noChangeAspect="1"/>
          </p:cNvSpPr>
          <p:nvPr>
            <p:ph type="pic" sz="quarter" idx="54" hasCustomPrompt="1"/>
            <p:custDataLst>
              <p:tags r:id="rId11"/>
            </p:custDataLst>
          </p:nvPr>
        </p:nvSpPr>
        <p:spPr>
          <a:xfrm>
            <a:off x="6618953" y="1786174"/>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3" name="Text Placeholder 14">
            <a:extLst>
              <a:ext uri="{FF2B5EF4-FFF2-40B4-BE49-F238E27FC236}">
                <a16:creationId xmlns:a16="http://schemas.microsoft.com/office/drawing/2014/main" id="{C95F648F-4E96-B528-E03A-380F8661F176}"/>
              </a:ext>
            </a:extLst>
          </p:cNvPr>
          <p:cNvSpPr>
            <a:spLocks noGrp="1"/>
          </p:cNvSpPr>
          <p:nvPr>
            <p:ph type="body" sz="quarter" idx="55" hasCustomPrompt="1"/>
            <p:custDataLst>
              <p:tags r:id="rId12"/>
            </p:custDataLst>
          </p:nvPr>
        </p:nvSpPr>
        <p:spPr>
          <a:xfrm>
            <a:off x="824036" y="4154967"/>
            <a:ext cx="294619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 name="Text Placeholder 14">
            <a:extLst>
              <a:ext uri="{FF2B5EF4-FFF2-40B4-BE49-F238E27FC236}">
                <a16:creationId xmlns:a16="http://schemas.microsoft.com/office/drawing/2014/main" id="{3E95D8A3-CB7A-4EFD-8AC0-23A2F11B0487}"/>
              </a:ext>
            </a:extLst>
          </p:cNvPr>
          <p:cNvSpPr>
            <a:spLocks noGrp="1"/>
          </p:cNvSpPr>
          <p:nvPr>
            <p:ph type="body" sz="quarter" idx="56" hasCustomPrompt="1"/>
            <p:custDataLst>
              <p:tags r:id="rId13"/>
            </p:custDataLst>
          </p:nvPr>
        </p:nvSpPr>
        <p:spPr>
          <a:xfrm>
            <a:off x="819206"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 name="Text Placeholder 14">
            <a:extLst>
              <a:ext uri="{FF2B5EF4-FFF2-40B4-BE49-F238E27FC236}">
                <a16:creationId xmlns:a16="http://schemas.microsoft.com/office/drawing/2014/main" id="{38BE91C9-B007-B22B-F841-F7DF40BE60E1}"/>
              </a:ext>
            </a:extLst>
          </p:cNvPr>
          <p:cNvSpPr>
            <a:spLocks noGrp="1"/>
          </p:cNvSpPr>
          <p:nvPr>
            <p:ph type="body" sz="quarter" idx="57" hasCustomPrompt="1"/>
            <p:custDataLst>
              <p:tags r:id="rId14"/>
            </p:custDataLst>
          </p:nvPr>
        </p:nvSpPr>
        <p:spPr>
          <a:xfrm>
            <a:off x="850933"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2253908304"/>
      </p:ext>
    </p:extLst>
  </p:cSld>
  <p:clrMapOvr>
    <a:masterClrMapping/>
  </p:clrMapOvr>
  <p:transition>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custDataLst>
            <p:tags r:id="rId1"/>
          </p:custDataLst>
        </p:nvPr>
      </p:nvGrpSpPr>
      <p:grpSpPr>
        <a:xfrm>
          <a:off x="0" y="0"/>
          <a:ext cx="0" cy="0"/>
        </a:xfrm>
      </p:grpSpPr>
      <p:pic>
        <p:nvPicPr>
          <p:cNvPr id="11" name="Picture 10">
            <a:extLst>
              <a:ext uri="{FF2B5EF4-FFF2-40B4-BE49-F238E27FC236}">
                <a16:creationId xmlns:a16="http://schemas.microsoft.com/office/drawing/2014/main" id="{196AEB91-887D-4E4F-B730-9A1C59794C68}"/>
              </a:ext>
            </a:extLst>
          </p:cNvPr>
          <p:cNvPicPr>
            <a:picLocks noChangeAspect="1"/>
          </p:cNvPicPr>
          <p:nvPr>
            <p:custDataLst>
              <p:tags r:id="rId3"/>
            </p:custDataLst>
          </p:nvPr>
        </p:nvPicPr>
        <p:blipFill>
          <a:blip r:embed="rId2"/>
          <a:stretch>
            <a:fillRect/>
          </a:stretch>
        </p:blipFill>
        <p:spPr>
          <a:xfrm>
            <a:off x="7608541" y="86306"/>
            <a:ext cx="4583459" cy="1133674"/>
          </a:xfrm>
          <a:prstGeom prst="rect">
            <a:avLst/>
          </a:prstGeom>
        </p:spPr>
      </p:pic>
      <p:sp>
        <p:nvSpPr>
          <p:cNvPr id="6" name="Title Placeholder 1">
            <a:extLst>
              <a:ext uri="{FF2B5EF4-FFF2-40B4-BE49-F238E27FC236}">
                <a16:creationId xmlns:a16="http://schemas.microsoft.com/office/drawing/2014/main" id="{1B3BEBE4-25F5-C94E-8372-242F3F74DD19}"/>
              </a:ext>
            </a:extLst>
          </p:cNvPr>
          <p:cNvSpPr>
            <a:spLocks noGrp="1"/>
          </p:cNvSpPr>
          <p:nvPr>
            <p:ph type="title" hasCustomPrompt="1"/>
            <p:custDataLst>
              <p:tags r:id="rId4"/>
            </p:custDataLst>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Slide Title Here</a:t>
            </a:r>
          </a:p>
        </p:txBody>
      </p:sp>
      <p:sp>
        <p:nvSpPr>
          <p:cNvPr id="7" name="Content Placeholder 3">
            <a:extLst>
              <a:ext uri="{FF2B5EF4-FFF2-40B4-BE49-F238E27FC236}">
                <a16:creationId xmlns:a16="http://schemas.microsoft.com/office/drawing/2014/main" id="{47C02270-36C5-A54B-94DA-5796B7FF60DF}"/>
              </a:ext>
            </a:extLst>
          </p:cNvPr>
          <p:cNvSpPr>
            <a:spLocks noGrp="1"/>
          </p:cNvSpPr>
          <p:nvPr>
            <p:ph sz="quarter" idx="21" hasCustomPrompt="1"/>
            <p:custDataLst>
              <p:tags r:id="rId5"/>
            </p:custDataLst>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a:t>
            </a:r>
          </a:p>
        </p:txBody>
      </p:sp>
      <p:sp>
        <p:nvSpPr>
          <p:cNvPr id="8" name="Content Placeholder 2">
            <a:extLst>
              <a:ext uri="{FF2B5EF4-FFF2-40B4-BE49-F238E27FC236}">
                <a16:creationId xmlns:a16="http://schemas.microsoft.com/office/drawing/2014/main" id="{BFCDFB11-11BC-9B40-8657-35C045FC4EA8}"/>
              </a:ext>
            </a:extLst>
          </p:cNvPr>
          <p:cNvSpPr>
            <a:spLocks noGrp="1"/>
          </p:cNvSpPr>
          <p:nvPr>
            <p:ph idx="23" hasCustomPrompt="1"/>
            <p:custDataLst>
              <p:tags r:id="rId6"/>
            </p:custDataLst>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ildplatzhalter 2">
            <a:extLst>
              <a:ext uri="{FF2B5EF4-FFF2-40B4-BE49-F238E27FC236}">
                <a16:creationId xmlns:a16="http://schemas.microsoft.com/office/drawing/2014/main" id="{5A84FCD3-D43B-1C40-9432-53C7C9618F9E}"/>
              </a:ext>
            </a:extLst>
          </p:cNvPr>
          <p:cNvSpPr>
            <a:spLocks noGrp="1"/>
          </p:cNvSpPr>
          <p:nvPr>
            <p:ph type="pic" sz="quarter" idx="14" hasCustomPrompt="1"/>
            <p:custDataLst>
              <p:tags r:id="rId7"/>
            </p:custDataLst>
          </p:nvPr>
        </p:nvSpPr>
        <p:spPr>
          <a:xfrm>
            <a:off x="4643960" y="653143"/>
            <a:ext cx="6992984" cy="1560668"/>
          </a:xfrm>
          <a:prstGeom prst="rect">
            <a:avLst/>
          </a:prstGeom>
        </p:spPr>
        <p:txBody>
          <a:bodyPr/>
          <a:lstStyle>
            <a:lvl1pPr>
              <a:defRPr/>
            </a:lvl1pPr>
          </a:lstStyle>
          <a:p>
            <a:r>
              <a:rPr lang="en-US"/>
              <a:t>Insert a picture (optional)</a:t>
            </a:r>
          </a:p>
        </p:txBody>
      </p:sp>
    </p:spTree>
    <p:extLst>
      <p:ext uri="{BB962C8B-B14F-4D97-AF65-F5344CB8AC3E}">
        <p14:creationId xmlns:p14="http://schemas.microsoft.com/office/powerpoint/2010/main" val="1054917946"/>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p:custDataLst>
              <p:tags r:id="rId9"/>
            </p:custDataLst>
          </p:nvPr>
        </p:nvPicPr>
        <p:blipFill>
          <a:blip r:embed="rId8"/>
          <a:stretch>
            <a:fillRect/>
          </a:stretch>
        </p:blipFill>
        <p:spPr>
          <a:xfrm>
            <a:off x="7608541" y="86306"/>
            <a:ext cx="4583459" cy="1133674"/>
          </a:xfrm>
          <a:prstGeom prst="rect">
            <a:avLst/>
          </a:prstGeom>
        </p:spPr>
      </p:pic>
      <p:pic>
        <p:nvPicPr>
          <p:cNvPr id="14" name="Picture 13">
            <a:extLst>
              <a:ext uri="{FF2B5EF4-FFF2-40B4-BE49-F238E27FC236}">
                <a16:creationId xmlns:a16="http://schemas.microsoft.com/office/drawing/2014/main" id="{DEAC8A5E-4C81-9C49-BFF8-8AFF382969B7}"/>
              </a:ext>
            </a:extLst>
          </p:cNvPr>
          <p:cNvPicPr>
            <a:picLocks noChangeAspect="1"/>
          </p:cNvPicPr>
          <p:nvPr userDrawn="1">
            <p:custDataLst>
              <p:tags r:id="rId10"/>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765531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tags" Target="../tags/tag299.xml" /><Relationship Id="rId38" Type="http://schemas.openxmlformats.org/officeDocument/2006/relationships/tags" Target="../tags/tag300.xml" /><Relationship Id="rId39" Type="http://schemas.openxmlformats.org/officeDocument/2006/relationships/tags" Target="../tags/tag301.xml" /><Relationship Id="rId4" Type="http://schemas.openxmlformats.org/officeDocument/2006/relationships/slideLayout" Target="../slideLayouts/slideLayout4.xml" /><Relationship Id="rId40" Type="http://schemas.openxmlformats.org/officeDocument/2006/relationships/tags" Target="../tags/tag302.xml" /><Relationship Id="rId41" Type="http://schemas.openxmlformats.org/officeDocument/2006/relationships/tags" Target="../tags/tag303.xml" /><Relationship Id="rId42" Type="http://schemas.openxmlformats.org/officeDocument/2006/relationships/tags" Target="../tags/tag304.xml" /><Relationship Id="rId43" Type="http://schemas.openxmlformats.org/officeDocument/2006/relationships/tags" Target="../tags/tag305.xml" /><Relationship Id="rId44"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7"/>
          </p:custDataLst>
        </p:nvPr>
      </p:nvGrpSpPr>
      <p:grpSpPr>
        <a:xfrm>
          <a:off x="0" y="0"/>
          <a:ext cx="0" cy="0"/>
        </a:xfrm>
      </p:grpSpPr>
      <p:sp>
        <p:nvSpPr>
          <p:cNvPr id="6" name="TextBox 5">
            <a:extLst>
              <a:ext uri="{FF2B5EF4-FFF2-40B4-BE49-F238E27FC236}">
                <a16:creationId xmlns:a16="http://schemas.microsoft.com/office/drawing/2014/main" id="{B5D61854-D8AD-6A4B-AD79-FFACC6CF674F}"/>
              </a:ext>
            </a:extLst>
          </p:cNvPr>
          <p:cNvSpPr txBox="1"/>
          <p:nvPr userDrawn="1">
            <p:custDataLst>
              <p:tags r:id="rId38"/>
            </p:custDataLst>
          </p:nvPr>
        </p:nvSpPr>
        <p:spPr>
          <a:xfrm>
            <a:off x="553159" y="6336209"/>
            <a:ext cx="5488872" cy="169277"/>
          </a:xfrm>
          <a:prstGeom prst="rect">
            <a:avLst/>
          </a:prstGeom>
          <a:noFill/>
        </p:spPr>
        <p:txBody>
          <a:bodyPr wrap="square" lIns="0" tIns="0" rIns="0" bIns="0" rtlCol="0">
            <a:spAutoFit/>
          </a:bodyPr>
          <a:lstStyle/>
          <a:p>
            <a:r>
              <a:rPr lang="en-US" sz="1100" b="1" spc="0" baseline="0">
                <a:ln>
                  <a:noFill/>
                </a:ln>
                <a:solidFill>
                  <a:schemeClr val="accent5"/>
                </a:solidFill>
                <a:latin typeface="Arial"/>
                <a:ea typeface="Arial"/>
                <a:cs typeface="Arial"/>
              </a:rPr>
              <a:t>EMPLOYMENTLAW.DWT.COM</a:t>
            </a:r>
          </a:p>
        </p:txBody>
      </p:sp>
      <p:sp>
        <p:nvSpPr>
          <p:cNvPr id="2" name="Title Placeholder 1">
            <a:extLst>
              <a:ext uri="{FF2B5EF4-FFF2-40B4-BE49-F238E27FC236}">
                <a16:creationId xmlns:a16="http://schemas.microsoft.com/office/drawing/2014/main" id="{C96ECB03-0E06-1847-AA0E-EB47267DC939}"/>
              </a:ext>
            </a:extLst>
          </p:cNvPr>
          <p:cNvSpPr>
            <a:spLocks noGrp="1"/>
          </p:cNvSpPr>
          <p:nvPr>
            <p:ph type="title"/>
            <p:custDataLst>
              <p:tags r:id="rId39"/>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a:extLst>
              <a:ext uri="{FF2B5EF4-FFF2-40B4-BE49-F238E27FC236}">
                <a16:creationId xmlns:a16="http://schemas.microsoft.com/office/drawing/2014/main" id="{24F0A30F-3DD4-F24C-A92E-27F56024FA03}"/>
              </a:ext>
            </a:extLst>
          </p:cNvPr>
          <p:cNvSpPr>
            <a:spLocks noGrp="1"/>
          </p:cNvSpPr>
          <p:nvPr>
            <p:ph type="body" idx="1"/>
            <p:custDataLst>
              <p:tags r:id="rId40"/>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4B8DA78F-1870-3644-B704-0DF247F4168E}"/>
              </a:ext>
            </a:extLst>
          </p:cNvPr>
          <p:cNvSpPr/>
          <p:nvPr>
            <p:custDataLst>
              <p:tags r:id="rId41"/>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
        <p:nvSpPr>
          <p:cNvPr id="9" name="Rectangle 8">
            <a:extLst>
              <a:ext uri="{FF2B5EF4-FFF2-40B4-BE49-F238E27FC236}">
                <a16:creationId xmlns:a16="http://schemas.microsoft.com/office/drawing/2014/main" id="{4B8DA78F-1870-3644-B704-0DF247F4168E}"/>
              </a:ext>
            </a:extLst>
          </p:cNvPr>
          <p:cNvSpPr/>
          <p:nvPr userDrawn="1">
            <p:custDataLst>
              <p:tags r:id="rId42"/>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Tree>
    <p:custDataLst>
      <p:tags r:id="rId43"/>
    </p:custDataLst>
    <p:extLst>
      <p:ext uri="{BB962C8B-B14F-4D97-AF65-F5344CB8AC3E}">
        <p14:creationId xmlns:p14="http://schemas.microsoft.com/office/powerpoint/2010/main" val="166172017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649" r:id="rId24"/>
    <p:sldLayoutId id="2147483656" r:id="rId25"/>
    <p:sldLayoutId id="2147483650" r:id="rId26"/>
    <p:sldLayoutId id="2147483653" r:id="rId27"/>
    <p:sldLayoutId id="2147483654" r:id="rId28"/>
    <p:sldLayoutId id="2147483657" r:id="rId29"/>
    <p:sldLayoutId id="2147483662" r:id="rId30"/>
    <p:sldLayoutId id="2147483663" r:id="rId31"/>
    <p:sldLayoutId id="2147483664" r:id="rId32"/>
    <p:sldLayoutId id="2147483670" r:id="rId33"/>
    <p:sldLayoutId id="2147483671" r:id="rId34"/>
    <p:sldLayoutId id="2147483672" r:id="rId35"/>
    <p:sldLayoutId id="2147483941" r:id="rId36"/>
  </p:sldLayoutIdLst>
  <p:transition>
    <p:fade/>
  </p:transition>
  <p:timing/>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ags" Target="../tags/tag313.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tags" Target="../tags/tag316.xml" /><Relationship Id="rId6" Type="http://schemas.openxmlformats.org/officeDocument/2006/relationships/tags" Target="../tags/tag317.xml" /><Relationship Id="rId7" Type="http://schemas.openxmlformats.org/officeDocument/2006/relationships/tags" Target="../tags/tag3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58.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image" Target="../media/image17.jpeg" /><Relationship Id="rId7" Type="http://schemas.openxmlformats.org/officeDocument/2006/relationships/tags" Target="../tags/tag36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63.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tags" Target="../tags/tag366.xml" /><Relationship Id="rId6" Type="http://schemas.openxmlformats.org/officeDocument/2006/relationships/image" Target="../media/image18.jpeg" /><Relationship Id="rId7" Type="http://schemas.openxmlformats.org/officeDocument/2006/relationships/tags" Target="../tags/tag36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68.xml" /><Relationship Id="rId3" Type="http://schemas.openxmlformats.org/officeDocument/2006/relationships/tags" Target="../tags/tag369.xml" /><Relationship Id="rId4" Type="http://schemas.openxmlformats.org/officeDocument/2006/relationships/tags" Target="../tags/tag370.xml" /><Relationship Id="rId5" Type="http://schemas.openxmlformats.org/officeDocument/2006/relationships/tags" Target="../tags/tag37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72.xml" /><Relationship Id="rId3" Type="http://schemas.openxmlformats.org/officeDocument/2006/relationships/tags" Target="../tags/tag373.xml" /><Relationship Id="rId4" Type="http://schemas.openxmlformats.org/officeDocument/2006/relationships/image" Target="../media/image19.jpeg" /><Relationship Id="rId5" Type="http://schemas.openxmlformats.org/officeDocument/2006/relationships/tags" Target="../tags/tag374.xml" /><Relationship Id="rId6" Type="http://schemas.openxmlformats.org/officeDocument/2006/relationships/tags" Target="../tags/tag37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76.xml" /><Relationship Id="rId3" Type="http://schemas.openxmlformats.org/officeDocument/2006/relationships/tags" Target="../tags/tag377.xml" /><Relationship Id="rId4" Type="http://schemas.openxmlformats.org/officeDocument/2006/relationships/image" Target="../media/image20.jpeg" /><Relationship Id="rId5" Type="http://schemas.openxmlformats.org/officeDocument/2006/relationships/tags" Target="../tags/tag378.xml" /><Relationship Id="rId6" Type="http://schemas.openxmlformats.org/officeDocument/2006/relationships/tags" Target="../tags/tag37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80.xml" /><Relationship Id="rId3" Type="http://schemas.openxmlformats.org/officeDocument/2006/relationships/tags" Target="../tags/tag381.xml" /><Relationship Id="rId4" Type="http://schemas.openxmlformats.org/officeDocument/2006/relationships/image" Target="../media/image21.jpeg" /><Relationship Id="rId5" Type="http://schemas.openxmlformats.org/officeDocument/2006/relationships/tags" Target="../tags/tag382.xml" /><Relationship Id="rId6" Type="http://schemas.openxmlformats.org/officeDocument/2006/relationships/tags" Target="../tags/tag38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84.xml" /><Relationship Id="rId3" Type="http://schemas.openxmlformats.org/officeDocument/2006/relationships/tags" Target="../tags/tag385.xml" /><Relationship Id="rId4" Type="http://schemas.openxmlformats.org/officeDocument/2006/relationships/tags" Target="../tags/tag386.xml" /><Relationship Id="rId5" Type="http://schemas.openxmlformats.org/officeDocument/2006/relationships/image" Target="../media/image22.jpeg" /><Relationship Id="rId6" Type="http://schemas.openxmlformats.org/officeDocument/2006/relationships/tags" Target="../tags/tag38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tags" Target="../tags/tag388.xml" /><Relationship Id="rId3" Type="http://schemas.openxmlformats.org/officeDocument/2006/relationships/image" Target="../media/image23.jpeg" /><Relationship Id="rId4" Type="http://schemas.openxmlformats.org/officeDocument/2006/relationships/tags" Target="../tags/tag389.xml" /><Relationship Id="rId5" Type="http://schemas.openxmlformats.org/officeDocument/2006/relationships/tags" Target="../tags/tag390.xml" /><Relationship Id="rId6" Type="http://schemas.openxmlformats.org/officeDocument/2006/relationships/tags" Target="../tags/tag39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19.xml" /><Relationship Id="rId3" Type="http://schemas.openxmlformats.org/officeDocument/2006/relationships/image" Target="../media/image9.jpeg"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hyperlink" Target="mailto:jkeyes@dwt.com" TargetMode="External" /><Relationship Id="rId8" Type="http://schemas.openxmlformats.org/officeDocument/2006/relationships/tags" Target="../tags/tag323.xml" /><Relationship Id="rId9" Type="http://schemas.openxmlformats.org/officeDocument/2006/relationships/tags" Target="../tags/tag32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25.xml" /><Relationship Id="rId3" Type="http://schemas.openxmlformats.org/officeDocument/2006/relationships/tags" Target="../tags/tag326.xml" /><Relationship Id="rId4" Type="http://schemas.openxmlformats.org/officeDocument/2006/relationships/image" Target="../media/image10.jpeg" /><Relationship Id="rId5" Type="http://schemas.openxmlformats.org/officeDocument/2006/relationships/tags" Target="../tags/tag327.xml" /><Relationship Id="rId6" Type="http://schemas.openxmlformats.org/officeDocument/2006/relationships/tags" Target="../tags/tag32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29.xml" /><Relationship Id="rId3" Type="http://schemas.openxmlformats.org/officeDocument/2006/relationships/tags" Target="../tags/tag330.xml" /><Relationship Id="rId4" Type="http://schemas.openxmlformats.org/officeDocument/2006/relationships/image" Target="../media/image11.jpeg" /><Relationship Id="rId5" Type="http://schemas.openxmlformats.org/officeDocument/2006/relationships/tags" Target="../tags/tag331.xml" /><Relationship Id="rId6" Type="http://schemas.openxmlformats.org/officeDocument/2006/relationships/tags" Target="../tags/tag33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33.xml" /><Relationship Id="rId3" Type="http://schemas.openxmlformats.org/officeDocument/2006/relationships/tags" Target="../tags/tag334.xml" /><Relationship Id="rId4" Type="http://schemas.openxmlformats.org/officeDocument/2006/relationships/tags" Target="../tags/tag335.xml" /><Relationship Id="rId5" Type="http://schemas.openxmlformats.org/officeDocument/2006/relationships/tags" Target="../tags/tag336.xml" /><Relationship Id="rId6" Type="http://schemas.openxmlformats.org/officeDocument/2006/relationships/image" Target="../media/image12.jpeg" /><Relationship Id="rId7" Type="http://schemas.openxmlformats.org/officeDocument/2006/relationships/tags" Target="../tags/tag33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38.xml" /><Relationship Id="rId3" Type="http://schemas.openxmlformats.org/officeDocument/2006/relationships/tags" Target="../tags/tag339.xml" /><Relationship Id="rId4" Type="http://schemas.openxmlformats.org/officeDocument/2006/relationships/tags" Target="../tags/tag340.xml" /><Relationship Id="rId5" Type="http://schemas.openxmlformats.org/officeDocument/2006/relationships/tags" Target="../tags/tag341.xml" /><Relationship Id="rId6" Type="http://schemas.openxmlformats.org/officeDocument/2006/relationships/image" Target="../media/image13.jpeg" /><Relationship Id="rId7" Type="http://schemas.openxmlformats.org/officeDocument/2006/relationships/tags" Target="../tags/tag34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43.xml" /><Relationship Id="rId3" Type="http://schemas.openxmlformats.org/officeDocument/2006/relationships/tags" Target="../tags/tag344.xml" /><Relationship Id="rId4" Type="http://schemas.openxmlformats.org/officeDocument/2006/relationships/tags" Target="../tags/tag345.xml" /><Relationship Id="rId5" Type="http://schemas.openxmlformats.org/officeDocument/2006/relationships/tags" Target="../tags/tag346.xml" /><Relationship Id="rId6" Type="http://schemas.openxmlformats.org/officeDocument/2006/relationships/image" Target="../media/image14.jpeg" /><Relationship Id="rId7" Type="http://schemas.openxmlformats.org/officeDocument/2006/relationships/tags" Target="../tags/tag34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348.xml" /><Relationship Id="rId3" Type="http://schemas.openxmlformats.org/officeDocument/2006/relationships/image" Target="../media/image15.jpeg" /><Relationship Id="rId4" Type="http://schemas.openxmlformats.org/officeDocument/2006/relationships/tags" Target="../tags/tag349.xml" /><Relationship Id="rId5" Type="http://schemas.openxmlformats.org/officeDocument/2006/relationships/tags" Target="../tags/tag350.xml" /><Relationship Id="rId6" Type="http://schemas.openxmlformats.org/officeDocument/2006/relationships/tags" Target="../tags/tag351.xml" /><Relationship Id="rId7" Type="http://schemas.openxmlformats.org/officeDocument/2006/relationships/tags" Target="../tags/tag35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353.xml" /><Relationship Id="rId3" Type="http://schemas.openxmlformats.org/officeDocument/2006/relationships/image" Target="../media/image16.jpeg" /><Relationship Id="rId4" Type="http://schemas.openxmlformats.org/officeDocument/2006/relationships/tags" Target="../tags/tag354.xml" /><Relationship Id="rId5" Type="http://schemas.openxmlformats.org/officeDocument/2006/relationships/tags" Target="../tags/tag355.xml" /><Relationship Id="rId6" Type="http://schemas.openxmlformats.org/officeDocument/2006/relationships/tags" Target="../tags/tag356.xml" /><Relationship Id="rId7" Type="http://schemas.openxmlformats.org/officeDocument/2006/relationships/tags" Target="../tags/tag35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27EE3E3-8989-7F2E-3855-FA3BCEE1F95D}"/>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E5D485F4-A1D0-94BE-C1EA-21F69ED845C3}"/>
              </a:ext>
            </a:extLst>
          </p:cNvPr>
          <p:cNvSpPr>
            <a:spLocks noGrp="1"/>
          </p:cNvSpPr>
          <p:nvPr>
            <p:ph type="title"/>
            <p:custDataLst>
              <p:tags r:id="rId3"/>
            </p:custDataLst>
          </p:nvPr>
        </p:nvSpPr>
        <p:spPr>
          <a:xfrm>
            <a:off x="4392673" y="1619432"/>
            <a:ext cx="7317546" cy="1516222"/>
          </a:xfrm>
        </p:spPr>
        <p:txBody>
          <a:bodyPr>
            <a:noAutofit/>
          </a:bodyPr>
          <a:lstStyle/>
          <a:p>
            <a:pPr>
              <a:lnSpc>
                <a:spcPct val="100000"/>
              </a:lnSpc>
            </a:pPr>
            <a:r>
              <a:rPr lang="en-US" sz="2800" cap="all"/>
              <a:t>Policy Creation, Implementation, and Enforcement</a:t>
            </a:r>
            <a:r>
              <a:rPr lang="en-US" sz="2800"/>
              <a:t>:  </a:t>
            </a:r>
            <a:br>
              <a:rPr lang="en-US" sz="2800"/>
            </a:br>
            <a:r>
              <a:rPr lang="en-US" sz="2800"/>
              <a:t>Compliance with CA Law</a:t>
            </a:r>
            <a:r>
              <a:rPr lang="en-US" sz="2400"/>
              <a:t> </a:t>
            </a:r>
            <a:br>
              <a:rPr lang="en-US" sz="2400"/>
            </a:br>
            <a:endParaRPr lang="en-US" sz="2000"/>
          </a:p>
        </p:txBody>
      </p:sp>
      <p:sp>
        <p:nvSpPr>
          <p:cNvPr id="4" name="Text Placeholder 3">
            <a:extLst>
              <a:ext uri="{FF2B5EF4-FFF2-40B4-BE49-F238E27FC236}">
                <a16:creationId xmlns:a16="http://schemas.microsoft.com/office/drawing/2014/main" id="{E1DD2AC3-63C7-6ACA-A60A-FDA0B5E9EE38}"/>
              </a:ext>
            </a:extLst>
          </p:cNvPr>
          <p:cNvSpPr>
            <a:spLocks noGrp="1"/>
          </p:cNvSpPr>
          <p:nvPr>
            <p:ph type="body" sz="quarter" idx="24"/>
            <p:custDataLst>
              <p:tags r:id="rId4"/>
            </p:custDataLst>
          </p:nvPr>
        </p:nvSpPr>
        <p:spPr>
          <a:xfrm>
            <a:off x="4392673" y="4111462"/>
            <a:ext cx="7111856" cy="745671"/>
          </a:xfrm>
        </p:spPr>
        <p:txBody>
          <a:bodyPr/>
          <a:lstStyle/>
          <a:p>
            <a:pPr>
              <a:lnSpc>
                <a:spcPct val="100000"/>
              </a:lnSpc>
              <a:spcBef>
                <a:spcPts val="600"/>
              </a:spcBef>
            </a:pPr>
            <a:r>
              <a:rPr lang="en-US"/>
              <a:t>Judith Droz Keyes</a:t>
            </a:r>
          </a:p>
          <a:p>
            <a:pPr>
              <a:lnSpc>
                <a:spcPct val="100000"/>
              </a:lnSpc>
              <a:spcBef>
                <a:spcPts val="600"/>
              </a:spcBef>
            </a:pPr>
            <a:r>
              <a:rPr lang="en-US"/>
              <a:t>Davis Wright Tremaine, LLP </a:t>
            </a:r>
          </a:p>
        </p:txBody>
      </p:sp>
      <p:sp>
        <p:nvSpPr>
          <p:cNvPr id="9" name="Text Placeholder 8">
            <a:extLst>
              <a:ext uri="{FF2B5EF4-FFF2-40B4-BE49-F238E27FC236}">
                <a16:creationId xmlns:a16="http://schemas.microsoft.com/office/drawing/2014/main" id="{CC98EEE9-D97E-0D1C-740E-242AD724BDB8}"/>
              </a:ext>
            </a:extLst>
          </p:cNvPr>
          <p:cNvSpPr>
            <a:spLocks noGrp="1"/>
          </p:cNvSpPr>
          <p:nvPr>
            <p:ph type="body" sz="quarter" idx="25"/>
            <p:custDataLst>
              <p:tags r:id="rId5"/>
            </p:custDataLst>
          </p:nvPr>
        </p:nvSpPr>
        <p:spPr>
          <a:xfrm>
            <a:off x="4392672" y="3840332"/>
            <a:ext cx="4141697" cy="175145"/>
          </a:xfrm>
        </p:spPr>
        <p:txBody>
          <a:bodyPr/>
          <a:lstStyle/>
          <a:p>
            <a:r>
              <a:rPr lang="en-US"/>
              <a:t>PRESENTED BY</a:t>
            </a:r>
          </a:p>
        </p:txBody>
      </p:sp>
      <p:sp>
        <p:nvSpPr>
          <p:cNvPr id="6" name="Title 1">
            <a:extLst>
              <a:ext uri="{FF2B5EF4-FFF2-40B4-BE49-F238E27FC236}">
                <a16:creationId xmlns:a16="http://schemas.microsoft.com/office/drawing/2014/main" id="{1D642588-AB90-BD27-1261-6087DFEDBA60}"/>
              </a:ext>
            </a:extLst>
          </p:cNvPr>
          <p:cNvSpPr txBox="1"/>
          <p:nvPr>
            <p:custDataLst>
              <p:tags r:id="rId6"/>
            </p:custDataLst>
          </p:nvPr>
        </p:nvSpPr>
        <p:spPr>
          <a:xfrm>
            <a:off x="4441803" y="3243806"/>
            <a:ext cx="1880339" cy="39185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1800"/>
              <a:t>Spring 2025</a:t>
            </a:r>
          </a:p>
          <a:p>
            <a:endParaRPr lang="en-US" sz="1200"/>
          </a:p>
        </p:txBody>
      </p:sp>
    </p:spTree>
    <p:custDataLst>
      <p:tags r:id="rId7"/>
    </p:custDataLst>
    <p:extLst>
      <p:ext uri="{BB962C8B-B14F-4D97-AF65-F5344CB8AC3E}">
        <p14:creationId xmlns:p14="http://schemas.microsoft.com/office/powerpoint/2010/main" val="55131222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813DB4C-4E1B-33F5-8DB6-5DC55128BFA6}"/>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C9624F4A-C8B3-26E3-17E9-B43D7AD03A70}"/>
              </a:ext>
            </a:extLst>
          </p:cNvPr>
          <p:cNvSpPr>
            <a:spLocks noGrp="1"/>
          </p:cNvSpPr>
          <p:nvPr>
            <p:ph type="title"/>
            <p:custDataLst>
              <p:tags r:id="rId3"/>
            </p:custDataLst>
          </p:nvPr>
        </p:nvSpPr>
        <p:spPr>
          <a:xfrm>
            <a:off x="596899" y="653143"/>
            <a:ext cx="3279775" cy="1149532"/>
          </a:xfrm>
        </p:spPr>
        <p:txBody>
          <a:bodyPr anchor="t">
            <a:normAutofit/>
          </a:bodyPr>
          <a:lstStyle/>
          <a:p>
            <a:pPr>
              <a:lnSpc>
                <a:spcPct val="90000"/>
              </a:lnSpc>
            </a:pPr>
            <a:r>
              <a:rPr lang="en-US" sz="2500"/>
              <a:t>STRONGLY ADVISED WAGE/HOUR POLICIES</a:t>
            </a:r>
          </a:p>
        </p:txBody>
      </p:sp>
      <p:sp>
        <p:nvSpPr>
          <p:cNvPr id="2" name="Content Placeholder 1">
            <a:extLst>
              <a:ext uri="{FF2B5EF4-FFF2-40B4-BE49-F238E27FC236}">
                <a16:creationId xmlns:a16="http://schemas.microsoft.com/office/drawing/2014/main" id="{F6FFBE7D-CC8E-0F9B-2B58-CAE7AF23E909}"/>
              </a:ext>
            </a:extLst>
          </p:cNvPr>
          <p:cNvSpPr>
            <a:spLocks noGrp="1"/>
          </p:cNvSpPr>
          <p:nvPr>
            <p:ph sz="quarter" idx="21"/>
            <p:custDataLst>
              <p:tags r:id="rId4"/>
            </p:custDataLst>
          </p:nvPr>
        </p:nvSpPr>
        <p:spPr>
          <a:xfrm>
            <a:off x="596900" y="2443698"/>
            <a:ext cx="3279775" cy="1787380"/>
          </a:xfrm>
        </p:spPr>
        <p:txBody>
          <a:bodyPr>
            <a:normAutofit/>
          </a:bodyPr>
          <a:lstStyle/>
          <a:p>
            <a:pPr marL="0" indent="0">
              <a:lnSpc>
                <a:spcPct val="110000"/>
              </a:lnSpc>
              <a:buNone/>
            </a:pPr>
            <a:r>
              <a:rPr lang="en-US" sz="2200">
                <a:solidFill>
                  <a:schemeClr val="tx1"/>
                </a:solidFill>
              </a:rPr>
              <a:t>Expectations</a:t>
            </a:r>
          </a:p>
          <a:p>
            <a:pPr lvl="1">
              <a:lnSpc>
                <a:spcPct val="110000"/>
              </a:lnSpc>
            </a:pPr>
            <a:r>
              <a:rPr lang="en-US" sz="2200">
                <a:solidFill>
                  <a:schemeClr val="tx1"/>
                </a:solidFill>
              </a:rPr>
              <a:t>Meal Periods and Rest Periods</a:t>
            </a:r>
          </a:p>
          <a:p>
            <a:pPr marL="0" indent="0">
              <a:lnSpc>
                <a:spcPct val="110000"/>
              </a:lnSpc>
              <a:buNone/>
            </a:pPr>
            <a:r>
              <a:rPr lang="en-US" sz="2200"/>
              <a:t> </a:t>
            </a:r>
          </a:p>
        </p:txBody>
      </p:sp>
      <p:sp>
        <p:nvSpPr>
          <p:cNvPr id="3" name="Content Placeholder 2">
            <a:extLst>
              <a:ext uri="{FF2B5EF4-FFF2-40B4-BE49-F238E27FC236}">
                <a16:creationId xmlns:a16="http://schemas.microsoft.com/office/drawing/2014/main" id="{DCB46D00-5304-6B73-8DA4-F6B4764DD520}"/>
              </a:ext>
            </a:extLst>
          </p:cNvPr>
          <p:cNvSpPr>
            <a:spLocks noGrp="1"/>
          </p:cNvSpPr>
          <p:nvPr>
            <p:ph idx="23"/>
            <p:custDataLst>
              <p:tags r:id="rId5"/>
            </p:custDataLst>
          </p:nvPr>
        </p:nvSpPr>
        <p:spPr>
          <a:xfrm>
            <a:off x="4643960" y="2443697"/>
            <a:ext cx="6992983" cy="3437339"/>
          </a:xfrm>
        </p:spPr>
        <p:txBody>
          <a:bodyPr>
            <a:normAutofit/>
          </a:bodyPr>
          <a:lstStyle/>
          <a:p>
            <a:pPr marL="0" marR="0">
              <a:lnSpc>
                <a:spcPct val="110000"/>
              </a:lnSpc>
              <a:spcAft>
                <a:spcPts val="1200"/>
              </a:spcAft>
            </a:pPr>
            <a:r>
              <a:rPr lang="en-US" sz="1100"/>
              <a:t>Non-exempt employees who work more than 5 hours in a workday will receive an unpaid meal period which will begin no later than the end of the fifth hour of work, except when an employee works no more than 6 hours in the workday and voluntarily waives the meal period. Nonexempt employees who work more than 10 hours in a workday will receive a second unpaid meal period which will begin no later than the end of the tenth hour of work, except that an employee may voluntarily waive (in writing) the second meal period so long as the first meal period was taken, and the employee works fewer than 12 hours in the workday. Each meal period will be at least 30 minutes long but no longer than one hour, at the discretion of the employee’s supervisor.</a:t>
            </a:r>
          </a:p>
          <a:p>
            <a:pPr marL="0" marR="0">
              <a:lnSpc>
                <a:spcPct val="110000"/>
              </a:lnSpc>
              <a:spcAft>
                <a:spcPts val="1200"/>
              </a:spcAft>
            </a:pPr>
            <a:r>
              <a:rPr lang="en-US" sz="1100">
                <a:effectLst/>
              </a:rPr>
              <a:t>Nonexempt employees who work more than 3-1/2 hours in a workday are authorized to take one 10-minute paid rest break approximately mid-way through each work period of between 2 and 4 hours. Rest breaks are paid and are considered time worked.</a:t>
            </a:r>
          </a:p>
          <a:p>
            <a:pPr marL="0" marR="0">
              <a:lnSpc>
                <a:spcPct val="110000"/>
              </a:lnSpc>
              <a:spcAft>
                <a:spcPts val="1200"/>
              </a:spcAft>
            </a:pPr>
            <a:r>
              <a:rPr lang="en-US" sz="1100">
                <a:effectLst/>
              </a:rPr>
              <a:t>Employees are relieved of all duty, and are not to be interrupted, during their meal periods and rest breaks. Employees may leave the worksite but are expected to be back at work at the conclusion of their meal periods and rest breaks.</a:t>
            </a:r>
          </a:p>
          <a:p>
            <a:pPr>
              <a:lnSpc>
                <a:spcPct val="110000"/>
              </a:lnSpc>
            </a:pPr>
            <a:endParaRPr lang="en-US" sz="1100"/>
          </a:p>
        </p:txBody>
      </p:sp>
      <p:pic>
        <p:nvPicPr>
          <p:cNvPr id="15362" name="Picture 2" descr="professional executive stretching, arms raised, working on laptop in contemporary workspace - rest period stock pictures, royalty-free photos &amp; images">
            <a:extLst>
              <a:ext uri="{FF2B5EF4-FFF2-40B4-BE49-F238E27FC236}">
                <a16:creationId xmlns:a16="http://schemas.microsoft.com/office/drawing/2014/main" id="{0C39DD7F-715C-27B1-0219-F03B397261C6}"/>
              </a:ext>
            </a:extLst>
          </p:cNvPr>
          <p:cNvPicPr>
            <a:picLocks noGrp="1" noChangeAspect="1" noChangeArrowheads="1"/>
          </p:cNvPicPr>
          <p:nvPr>
            <p:ph type="pic" sz="quarter" idx="14"/>
            <p:custDataLst>
              <p:tags r:id="rId7"/>
            </p:custDataLst>
          </p:nvPr>
        </p:nvPicPr>
        <p:blipFill>
          <a:blip r:embed="rId6">
            <a:extLst>
              <a:ext uri="{28A0092B-C50C-407E-A947-70E740481C1C}">
                <a14:useLocalDpi xmlns:a14="http://schemas.microsoft.com/office/drawing/2010/main" val="0"/>
              </a:ext>
            </a:extLst>
          </a:blip>
          <a:srcRect t="33246" b="33246"/>
          <a:stretch>
            <a:fillRect/>
          </a:stretch>
        </p:blipFill>
        <p:spPr bwMode="auto">
          <a:xfrm>
            <a:off x="4643438" y="652463"/>
            <a:ext cx="6992937"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21967"/>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5348DF1-2A73-199C-73ED-8BF7370250B4}"/>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9E3CF4FE-C287-0DA1-AC46-3E18AD66B054}"/>
              </a:ext>
            </a:extLst>
          </p:cNvPr>
          <p:cNvSpPr>
            <a:spLocks noGrp="1"/>
          </p:cNvSpPr>
          <p:nvPr>
            <p:ph type="title"/>
            <p:custDataLst>
              <p:tags r:id="rId3"/>
            </p:custDataLst>
          </p:nvPr>
        </p:nvSpPr>
        <p:spPr>
          <a:xfrm>
            <a:off x="596899" y="653143"/>
            <a:ext cx="3279775" cy="1149532"/>
          </a:xfrm>
        </p:spPr>
        <p:txBody>
          <a:bodyPr anchor="t">
            <a:normAutofit/>
          </a:bodyPr>
          <a:lstStyle/>
          <a:p>
            <a:pPr>
              <a:lnSpc>
                <a:spcPct val="90000"/>
              </a:lnSpc>
            </a:pPr>
            <a:r>
              <a:rPr lang="en-US" sz="2500"/>
              <a:t>STRONGLY ADVISED WAGE/HOUR POLICIES</a:t>
            </a:r>
          </a:p>
        </p:txBody>
      </p:sp>
      <p:sp>
        <p:nvSpPr>
          <p:cNvPr id="2" name="Content Placeholder 1">
            <a:extLst>
              <a:ext uri="{FF2B5EF4-FFF2-40B4-BE49-F238E27FC236}">
                <a16:creationId xmlns:a16="http://schemas.microsoft.com/office/drawing/2014/main" id="{8325F133-D15E-AE0B-31E6-88DBC777F526}"/>
              </a:ext>
            </a:extLst>
          </p:cNvPr>
          <p:cNvSpPr>
            <a:spLocks noGrp="1"/>
          </p:cNvSpPr>
          <p:nvPr>
            <p:ph sz="quarter" idx="21"/>
            <p:custDataLst>
              <p:tags r:id="rId4"/>
            </p:custDataLst>
          </p:nvPr>
        </p:nvSpPr>
        <p:spPr>
          <a:xfrm>
            <a:off x="596900" y="2443698"/>
            <a:ext cx="3279775" cy="1787380"/>
          </a:xfrm>
        </p:spPr>
        <p:txBody>
          <a:bodyPr>
            <a:normAutofit/>
          </a:bodyPr>
          <a:lstStyle/>
          <a:p>
            <a:pPr marL="0" indent="0">
              <a:buNone/>
            </a:pPr>
            <a:r>
              <a:rPr lang="en-US">
                <a:solidFill>
                  <a:schemeClr val="tx1"/>
                </a:solidFill>
              </a:rPr>
              <a:t>Expectations</a:t>
            </a:r>
          </a:p>
          <a:p>
            <a:pPr lvl="1"/>
            <a:r>
              <a:rPr lang="en-US">
                <a:solidFill>
                  <a:schemeClr val="tx1"/>
                </a:solidFill>
              </a:rPr>
              <a:t>Timekeeping</a:t>
            </a:r>
          </a:p>
        </p:txBody>
      </p:sp>
      <p:sp>
        <p:nvSpPr>
          <p:cNvPr id="3" name="Content Placeholder 2">
            <a:extLst>
              <a:ext uri="{FF2B5EF4-FFF2-40B4-BE49-F238E27FC236}">
                <a16:creationId xmlns:a16="http://schemas.microsoft.com/office/drawing/2014/main" id="{4C6DDABD-2161-D995-BFEE-7120819D2D57}"/>
              </a:ext>
            </a:extLst>
          </p:cNvPr>
          <p:cNvSpPr>
            <a:spLocks noGrp="1"/>
          </p:cNvSpPr>
          <p:nvPr>
            <p:ph idx="23"/>
            <p:custDataLst>
              <p:tags r:id="rId5"/>
            </p:custDataLst>
          </p:nvPr>
        </p:nvSpPr>
        <p:spPr>
          <a:xfrm>
            <a:off x="4643960" y="2443697"/>
            <a:ext cx="6992983" cy="3437339"/>
          </a:xfrm>
        </p:spPr>
        <p:txBody>
          <a:bodyPr>
            <a:normAutofit/>
          </a:bodyPr>
          <a:lstStyle/>
          <a:p>
            <a:pPr>
              <a:lnSpc>
                <a:spcPct val="110000"/>
              </a:lnSpc>
            </a:pPr>
            <a:r>
              <a:rPr lang="en-US" sz="1700">
                <a:effectLst/>
              </a:rPr>
              <a:t>Federal and state law require the Company to keep an accurate record of all time nonexempt employees work. The Company uses the Replicon system for this purpose. Nonexempt employees must enter their time in the Replicon system daily, including the time the employee starts and ends the workday, and the time the employee leaves for and returns from a meal period. Employee time records are official Company records and must be accurately maintained. Modifying another employee’s time record or intentionally falsifying a time record is a serious violation. If a time entry needs to be corrected, both the employee and the supervisor must document the change to verify its accuracy.</a:t>
            </a:r>
          </a:p>
          <a:p>
            <a:pPr>
              <a:lnSpc>
                <a:spcPct val="110000"/>
              </a:lnSpc>
            </a:pPr>
            <a:endParaRPr lang="en-US" sz="1700"/>
          </a:p>
        </p:txBody>
      </p:sp>
      <p:pic>
        <p:nvPicPr>
          <p:cNvPr id="11266" name="Picture 2" descr="records work hours in a time sheet. - time record stock pictures, royalty-free photos &amp; images">
            <a:extLst>
              <a:ext uri="{FF2B5EF4-FFF2-40B4-BE49-F238E27FC236}">
                <a16:creationId xmlns:a16="http://schemas.microsoft.com/office/drawing/2014/main" id="{30B7E94F-8759-0E4D-9CCD-BC7292752A2F}"/>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rcRect t="23923" r="-3" b="42642"/>
          <a:stretch>
            <a:fillRect/>
          </a:stretch>
        </p:blipFill>
        <p:spPr bwMode="auto">
          <a:xfrm>
            <a:off x="4643960" y="653143"/>
            <a:ext cx="6992984" cy="1560668"/>
          </a:xfrm>
          <a:prstGeom prst="rect">
            <a:avLst/>
          </a:prstGeom>
          <a:solidFill>
            <a:srgbClr val="FFFFFF"/>
          </a:solidFill>
        </p:spPr>
      </p:pic>
    </p:spTree>
    <p:extLst>
      <p:ext uri="{BB962C8B-B14F-4D97-AF65-F5344CB8AC3E}">
        <p14:creationId xmlns:p14="http://schemas.microsoft.com/office/powerpoint/2010/main" val="3195946462"/>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AF39285-A8F1-EA62-8E52-FEC41B2BCDD3}"/>
            </a:ext>
          </a:extLst>
        </p:cNvPr>
        <p:cNvGrpSpPr/>
        <p:nvPr>
          <p:custDataLst>
            <p:tags r:id="rId2"/>
          </p:custDataLst>
        </p:nvPr>
      </p:nvGrpSpPr>
      <p:grpSpPr>
        <a:xfrm>
          <a:off x="0" y="0"/>
          <a:ext cx="0" cy="0"/>
        </a:xfrm>
      </p:grpSpPr>
      <p:sp>
        <p:nvSpPr>
          <p:cNvPr id="2" name="Content Placeholder 1">
            <a:extLst>
              <a:ext uri="{FF2B5EF4-FFF2-40B4-BE49-F238E27FC236}">
                <a16:creationId xmlns:a16="http://schemas.microsoft.com/office/drawing/2014/main" id="{E3A5267D-428E-E5C4-700D-0607D85C573B}"/>
              </a:ext>
            </a:extLst>
          </p:cNvPr>
          <p:cNvSpPr>
            <a:spLocks noGrp="1"/>
          </p:cNvSpPr>
          <p:nvPr>
            <p:ph idx="20"/>
            <p:custDataLst>
              <p:tags r:id="rId3"/>
            </p:custDataLst>
          </p:nvPr>
        </p:nvSpPr>
        <p:spPr>
          <a:xfrm>
            <a:off x="654499" y="1697381"/>
            <a:ext cx="2457001" cy="4203102"/>
          </a:xfrm>
        </p:spPr>
        <p:txBody>
          <a:bodyPr>
            <a:normAutofit/>
          </a:bodyPr>
          <a:lstStyle/>
          <a:p>
            <a:pPr marL="0" indent="0">
              <a:buNone/>
            </a:pPr>
            <a:r>
              <a:rPr lang="en-US" sz="3200"/>
              <a:t>Kept as a Personnel Record</a:t>
            </a:r>
            <a:endParaRPr lang="en-US"/>
          </a:p>
        </p:txBody>
      </p:sp>
      <p:sp>
        <p:nvSpPr>
          <p:cNvPr id="3" name="Content Placeholder 2">
            <a:extLst>
              <a:ext uri="{FF2B5EF4-FFF2-40B4-BE49-F238E27FC236}">
                <a16:creationId xmlns:a16="http://schemas.microsoft.com/office/drawing/2014/main" id="{969454C2-006A-9E63-F6C0-27A75B49CA64}"/>
              </a:ext>
            </a:extLst>
          </p:cNvPr>
          <p:cNvSpPr>
            <a:spLocks noGrp="1"/>
          </p:cNvSpPr>
          <p:nvPr>
            <p:ph idx="21"/>
            <p:custDataLst>
              <p:tags r:id="rId4"/>
            </p:custDataLst>
          </p:nvPr>
        </p:nvSpPr>
        <p:spPr>
          <a:xfrm>
            <a:off x="3111500" y="1362512"/>
            <a:ext cx="8495211" cy="5076387"/>
          </a:xfrm>
        </p:spPr>
        <p:txBody>
          <a:bodyPr>
            <a:normAutofit fontScale="92500" lnSpcReduction="10000"/>
          </a:bodyPr>
          <a:lstStyle/>
          <a:p>
            <a:pPr marL="0" marR="0">
              <a:spcAft>
                <a:spcPts val="1200"/>
              </a:spcAft>
            </a:pPr>
            <a:r>
              <a:rPr lang="en-US" sz="1800">
                <a:effectLst/>
                <a:latin typeface="Times New Roman" panose="02020603050405020304" pitchFamily="18" charset="0"/>
                <a:ea typeface="Times New Roman" panose="02020603050405020304" pitchFamily="18" charset="0"/>
              </a:rPr>
              <a:t>I have received and read the Employee Handbook of XYZ Company (the “Company”) effective May 2023 and have had an opportunity to ask for clarification of anything I do not understand, I affirm that I do understand each of the policies contained in the Handbook I agree to abide by them..</a:t>
            </a:r>
          </a:p>
          <a:p>
            <a:pPr marL="0" marR="0">
              <a:spcAft>
                <a:spcPts val="1200"/>
              </a:spcAft>
            </a:pPr>
            <a:r>
              <a:rPr lang="en-US" sz="1800">
                <a:effectLst/>
                <a:latin typeface="Times New Roman" panose="02020603050405020304" pitchFamily="18" charset="0"/>
                <a:ea typeface="Times New Roman" panose="02020603050405020304" pitchFamily="18" charset="0"/>
              </a:rPr>
              <a:t>I understand and agree that my employment is at-will. This means that either the Company or I may terminate my employment at any time, with or without cause or advance notice. I understand that only the Executive Director of the Company may change this at-will employment relationship, and then only if it is in writing.</a:t>
            </a:r>
          </a:p>
          <a:p>
            <a:pPr marL="0" marR="0">
              <a:spcAft>
                <a:spcPts val="1200"/>
              </a:spcAft>
            </a:pPr>
            <a:r>
              <a:rPr lang="en-US" sz="1800">
                <a:effectLst/>
                <a:latin typeface="Times New Roman" panose="02020603050405020304" pitchFamily="18" charset="0"/>
                <a:ea typeface="Times New Roman" panose="02020603050405020304" pitchFamily="18" charset="0"/>
              </a:rPr>
              <a:t>I accept that the Company may, at its discretion, change, delete, or add to any policy, benefit, or practice described in the Employee Handbook with or without prior notice, except for its policy of at-will employment.</a:t>
            </a:r>
          </a:p>
          <a:p>
            <a:pPr marL="0" marR="0">
              <a:spcAft>
                <a:spcPts val="1200"/>
              </a:spcAft>
              <a:tabLst>
                <a:tab pos="2857500"/>
                <a:tab pos="3371850"/>
                <a:tab pos="5886450"/>
              </a:tabLst>
            </a:pPr>
            <a:r>
              <a:rPr lang="en-US" sz="1800">
                <a:effectLst/>
                <a:latin typeface="Times New Roman" panose="02020603050405020304" pitchFamily="18" charset="0"/>
                <a:ea typeface="Times New Roman" panose="02020603050405020304" pitchFamily="18" charset="0"/>
              </a:rPr>
              <a:t>Signature </a:t>
            </a:r>
            <a:r>
              <a:rPr lang="en-US" sz="1800" u="sng">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	Date</a:t>
            </a:r>
            <a:r>
              <a:rPr lang="en-US" sz="1800" u="sng">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Aft>
                <a:spcPts val="1200"/>
              </a:spcAft>
              <a:tabLst>
                <a:tab pos="2857500"/>
                <a:tab pos="3371850"/>
                <a:tab pos="5886450"/>
              </a:tabLst>
            </a:pPr>
            <a:r>
              <a:rPr lang="en-US" sz="1800">
                <a:effectLst/>
                <a:latin typeface="Times New Roman" panose="02020603050405020304" pitchFamily="18" charset="0"/>
                <a:ea typeface="Times New Roman" panose="02020603050405020304" pitchFamily="18" charset="0"/>
              </a:rPr>
              <a:t>Print Name</a:t>
            </a:r>
            <a:r>
              <a:rPr lang="en-US" sz="1800" u="sng">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Title 3">
            <a:extLst>
              <a:ext uri="{FF2B5EF4-FFF2-40B4-BE49-F238E27FC236}">
                <a16:creationId xmlns:a16="http://schemas.microsoft.com/office/drawing/2014/main" id="{7BF47705-4AE1-A5ED-DF74-A8B517B91992}"/>
              </a:ext>
            </a:extLst>
          </p:cNvPr>
          <p:cNvSpPr>
            <a:spLocks noGrp="1"/>
          </p:cNvSpPr>
          <p:nvPr>
            <p:ph type="title"/>
            <p:custDataLst>
              <p:tags r:id="rId5"/>
            </p:custDataLst>
          </p:nvPr>
        </p:nvSpPr>
        <p:spPr>
          <a:xfrm>
            <a:off x="640708" y="653143"/>
            <a:ext cx="10282216" cy="437736"/>
          </a:xfrm>
        </p:spPr>
        <p:txBody>
          <a:bodyPr/>
          <a:lstStyle/>
          <a:p>
            <a:r>
              <a:rPr lang="en-US"/>
              <a:t>ACKNOWLEDGEMENT</a:t>
            </a:r>
          </a:p>
        </p:txBody>
      </p:sp>
    </p:spTree>
    <p:extLst>
      <p:ext uri="{BB962C8B-B14F-4D97-AF65-F5344CB8AC3E}">
        <p14:creationId xmlns:p14="http://schemas.microsoft.com/office/powerpoint/2010/main" val="2685381115"/>
      </p:ext>
    </p:extLst>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C766F15-596F-38EC-B61F-6B57EB713F5C}"/>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F7DF2ACF-F590-44A3-853B-DFAAFD1581DD}"/>
              </a:ext>
            </a:extLst>
          </p:cNvPr>
          <p:cNvSpPr>
            <a:spLocks noGrp="1"/>
          </p:cNvSpPr>
          <p:nvPr>
            <p:ph type="title"/>
            <p:custDataLst>
              <p:tags r:id="rId3"/>
            </p:custDataLst>
          </p:nvPr>
        </p:nvSpPr>
        <p:spPr>
          <a:xfrm>
            <a:off x="640709" y="653143"/>
            <a:ext cx="4775353" cy="709370"/>
          </a:xfrm>
        </p:spPr>
        <p:txBody>
          <a:bodyPr anchor="ctr">
            <a:normAutofit/>
          </a:bodyPr>
          <a:lstStyle/>
          <a:p>
            <a:pPr>
              <a:lnSpc>
                <a:spcPct val="90000"/>
              </a:lnSpc>
            </a:pPr>
            <a:r>
              <a:rPr lang="en-US" sz="3100"/>
              <a:t>SUPERVISOR TRAINING</a:t>
            </a:r>
          </a:p>
        </p:txBody>
      </p:sp>
      <p:pic>
        <p:nvPicPr>
          <p:cNvPr id="10242" name="Picture 2" descr="presentation, coaching and meeting with business woman and tablet for research, training and project management. idea, strategy and data analysis with ceo and people in office for brainstorming chart - supervisor training stock pictures, royalty-free photos &amp; images">
            <a:extLst>
              <a:ext uri="{FF2B5EF4-FFF2-40B4-BE49-F238E27FC236}">
                <a16:creationId xmlns:a16="http://schemas.microsoft.com/office/drawing/2014/main" id="{D9FF1DEB-7A51-02B0-7045-ECEB7ADB14A6}"/>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rcRect l="28119" r="3369" b="-3"/>
          <a:stretch>
            <a:fillRect/>
          </a:stretch>
        </p:blipFill>
        <p:spPr bwMode="auto">
          <a:xfrm>
            <a:off x="641350" y="1905000"/>
            <a:ext cx="4651375"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C48B3B3-FFBC-2DB0-7ACB-C729CA0C6D37}"/>
              </a:ext>
            </a:extLst>
          </p:cNvPr>
          <p:cNvSpPr>
            <a:spLocks noGrp="1"/>
          </p:cNvSpPr>
          <p:nvPr>
            <p:ph idx="52"/>
            <p:custDataLst>
              <p:tags r:id="rId6"/>
            </p:custDataLst>
          </p:nvPr>
        </p:nvSpPr>
        <p:spPr>
          <a:xfrm>
            <a:off x="6369924" y="653143"/>
            <a:ext cx="5236787" cy="5310697"/>
          </a:xfrm>
        </p:spPr>
        <p:txBody>
          <a:bodyPr>
            <a:normAutofit/>
          </a:bodyPr>
          <a:lstStyle/>
          <a:p>
            <a:r>
              <a:rPr lang="en-US"/>
              <a:t>Go through policies </a:t>
            </a:r>
            <a:r>
              <a:rPr lang="en-US" i="1"/>
              <a:t>and posters</a:t>
            </a:r>
          </a:p>
          <a:p>
            <a:r>
              <a:rPr lang="en-US"/>
              <a:t>Give tips on enforcement</a:t>
            </a:r>
          </a:p>
          <a:p>
            <a:r>
              <a:rPr lang="en-US"/>
              <a:t>Explain accountability/discipline</a:t>
            </a:r>
          </a:p>
          <a:p>
            <a:r>
              <a:rPr lang="en-US"/>
              <a:t>Discuss the importance of documentation</a:t>
            </a:r>
          </a:p>
          <a:p>
            <a:r>
              <a:rPr lang="en-US"/>
              <a:t>Explain liability (including potential for individual liability)</a:t>
            </a:r>
          </a:p>
          <a:p>
            <a:endParaRPr lang="en-US"/>
          </a:p>
        </p:txBody>
      </p:sp>
    </p:spTree>
    <p:extLst>
      <p:ext uri="{BB962C8B-B14F-4D97-AF65-F5344CB8AC3E}">
        <p14:creationId xmlns:p14="http://schemas.microsoft.com/office/powerpoint/2010/main" val="4075582631"/>
      </p:ext>
    </p:extLst>
  </p:cSld>
  <p:clrMapOvr>
    <a:masterClrMapping/>
  </p:clrMapOvr>
  <p:transition>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1C26D10-D67E-B2CA-3892-14BF07F14A79}"/>
            </a:ext>
          </a:extLst>
        </p:cNvPr>
        <p:cNvGrpSpPr/>
        <p:nvPr>
          <p:custDataLst>
            <p:tags r:id="rId2"/>
          </p:custDataLst>
        </p:nvPr>
      </p:nvGrpSpPr>
      <p:grpSpPr>
        <a:xfrm>
          <a:off x="0" y="0"/>
          <a:ext cx="0" cy="0"/>
        </a:xfrm>
      </p:grpSpPr>
      <p:sp>
        <p:nvSpPr>
          <p:cNvPr id="2" name="Content Placeholder 1">
            <a:extLst>
              <a:ext uri="{FF2B5EF4-FFF2-40B4-BE49-F238E27FC236}">
                <a16:creationId xmlns:a16="http://schemas.microsoft.com/office/drawing/2014/main" id="{5991784A-8707-39CD-DA8C-A314AB5A76F2}"/>
              </a:ext>
            </a:extLst>
          </p:cNvPr>
          <p:cNvSpPr>
            <a:spLocks noGrp="1"/>
          </p:cNvSpPr>
          <p:nvPr>
            <p:ph idx="20"/>
            <p:custDataLst>
              <p:tags r:id="rId3"/>
            </p:custDataLst>
          </p:nvPr>
        </p:nvSpPr>
        <p:spPr>
          <a:xfrm>
            <a:off x="640708" y="1663338"/>
            <a:ext cx="5279647" cy="4203102"/>
          </a:xfrm>
        </p:spPr>
        <p:txBody>
          <a:bodyPr>
            <a:normAutofit/>
          </a:bodyPr>
          <a:lstStyle/>
          <a:p>
            <a:r>
              <a:rPr lang="en-US"/>
              <a:t>Go through policies </a:t>
            </a:r>
            <a:r>
              <a:rPr lang="en-US" i="1"/>
              <a:t>and posters</a:t>
            </a:r>
          </a:p>
          <a:p>
            <a:r>
              <a:rPr lang="en-US"/>
              <a:t>Emphasize responsibility</a:t>
            </a:r>
          </a:p>
          <a:p>
            <a:r>
              <a:rPr lang="en-US"/>
              <a:t>Introduce available resources</a:t>
            </a:r>
          </a:p>
          <a:p>
            <a:endParaRPr lang="en-US"/>
          </a:p>
        </p:txBody>
      </p:sp>
      <p:pic>
        <p:nvPicPr>
          <p:cNvPr id="9218" name="Picture 2" descr="senior business woman holding presentation - training stock pictures, royalty-free photos &amp; images">
            <a:extLst>
              <a:ext uri="{FF2B5EF4-FFF2-40B4-BE49-F238E27FC236}">
                <a16:creationId xmlns:a16="http://schemas.microsoft.com/office/drawing/2014/main" id="{ED2870E1-77B0-B532-8F30-B631A5130FC9}"/>
              </a:ext>
            </a:extLst>
          </p:cNvPr>
          <p:cNvPicPr>
            <a:picLocks noGrp="1" noRot="1" noChangeAspect="1" noMove="1" noResize="1" noEditPoints="1" noAdjustHandles="1" noChangeArrowheads="1" noChangeShapeType="1" noCrop="1"/>
          </p:cNvPicPr>
          <p:nvPr>
            <p:custDataLst>
              <p:tags r:id="rId5"/>
            </p:custDataLst>
          </p:nvPr>
        </p:nvPicPr>
        <p:blipFill>
          <a:blip r:embed="rId4">
            <a:extLst>
              <a:ext uri="{28A0092B-C50C-407E-A947-70E740481C1C}">
                <a14:useLocalDpi xmlns:a14="http://schemas.microsoft.com/office/drawing/2010/main" val="0"/>
              </a:ext>
            </a:extLst>
          </a:blip>
          <a:srcRect l="7619" r="8535"/>
          <a:stretch>
            <a:fillRect/>
          </a:stretch>
        </p:blipFill>
        <p:spPr bwMode="auto">
          <a:xfrm>
            <a:off x="6327064" y="1658437"/>
            <a:ext cx="5279647" cy="42031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6A82DFD-2F45-5417-495A-F457B8EBFBC2}"/>
              </a:ext>
            </a:extLst>
          </p:cNvPr>
          <p:cNvSpPr>
            <a:spLocks noGrp="1"/>
          </p:cNvSpPr>
          <p:nvPr>
            <p:ph type="title"/>
            <p:custDataLst>
              <p:tags r:id="rId6"/>
            </p:custDataLst>
          </p:nvPr>
        </p:nvSpPr>
        <p:spPr>
          <a:xfrm>
            <a:off x="640709" y="653143"/>
            <a:ext cx="6754004" cy="709370"/>
          </a:xfrm>
        </p:spPr>
        <p:txBody>
          <a:bodyPr anchor="ctr">
            <a:normAutofit/>
          </a:bodyPr>
          <a:lstStyle/>
          <a:p>
            <a:r>
              <a:rPr lang="en-US"/>
              <a:t>EMPLOYEE TRAINING</a:t>
            </a:r>
          </a:p>
        </p:txBody>
      </p:sp>
    </p:spTree>
    <p:extLst>
      <p:ext uri="{BB962C8B-B14F-4D97-AF65-F5344CB8AC3E}">
        <p14:creationId xmlns:p14="http://schemas.microsoft.com/office/powerpoint/2010/main" val="500558929"/>
      </p:ext>
    </p:extLst>
  </p:cSld>
  <p:clrMapOvr>
    <a:masterClrMapping/>
  </p:clrMapOvr>
  <p:transition>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EE0179B-BBEC-8843-51E3-EEC074931823}"/>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31D22A5C-4CE3-04A9-C2CD-000836472FE0}"/>
              </a:ext>
            </a:extLst>
          </p:cNvPr>
          <p:cNvSpPr>
            <a:spLocks noGrp="1"/>
          </p:cNvSpPr>
          <p:nvPr>
            <p:ph type="title"/>
            <p:custDataLst>
              <p:tags r:id="rId3"/>
            </p:custDataLst>
          </p:nvPr>
        </p:nvSpPr>
        <p:spPr>
          <a:xfrm>
            <a:off x="640709" y="653143"/>
            <a:ext cx="4775353" cy="709370"/>
          </a:xfrm>
        </p:spPr>
        <p:txBody>
          <a:bodyPr anchor="ctr">
            <a:normAutofit/>
          </a:bodyPr>
          <a:lstStyle/>
          <a:p>
            <a:r>
              <a:rPr lang="en-US"/>
              <a:t>SUPERVISION</a:t>
            </a:r>
          </a:p>
        </p:txBody>
      </p:sp>
      <p:pic>
        <p:nvPicPr>
          <p:cNvPr id="8196" name="Picture 4" descr="sport manager negotiating. - supervisor stock pictures, royalty-free photos &amp; images">
            <a:extLst>
              <a:ext uri="{FF2B5EF4-FFF2-40B4-BE49-F238E27FC236}">
                <a16:creationId xmlns:a16="http://schemas.microsoft.com/office/drawing/2014/main" id="{E4648626-1006-B9DC-0DB6-F7C58A5BDB4F}"/>
              </a:ext>
            </a:extLst>
          </p:cNvPr>
          <p:cNvPicPr>
            <a:picLocks noGrp="1" noRot="1" noChangeAspect="1" noMove="1" noResize="1" noEditPoints="1" noAdjustHandles="1" noChangeArrowheads="1" noChangeShapeType="1" noCrop="1"/>
          </p:cNvPicPr>
          <p:nvPr>
            <p:custDataLst>
              <p:tags r:id="rId5"/>
            </p:custDataLst>
          </p:nvPr>
        </p:nvPicPr>
        <p:blipFill>
          <a:blip r:embed="rId4">
            <a:extLst>
              <a:ext uri="{28A0092B-C50C-407E-A947-70E740481C1C}">
                <a14:useLocalDpi xmlns:a14="http://schemas.microsoft.com/office/drawing/2010/main" val="0"/>
              </a:ext>
            </a:extLst>
          </a:blip>
          <a:srcRect l="13308" r="-4" b="-4"/>
          <a:stretch>
            <a:fillRect/>
          </a:stretch>
        </p:blipFill>
        <p:spPr bwMode="auto">
          <a:xfrm>
            <a:off x="641350" y="1905000"/>
            <a:ext cx="4651375"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500E379-4B92-D0AE-060D-AE91AF0AE08B}"/>
              </a:ext>
            </a:extLst>
          </p:cNvPr>
          <p:cNvSpPr>
            <a:spLocks noGrp="1"/>
          </p:cNvSpPr>
          <p:nvPr>
            <p:ph idx="52"/>
            <p:custDataLst>
              <p:tags r:id="rId6"/>
            </p:custDataLst>
          </p:nvPr>
        </p:nvSpPr>
        <p:spPr>
          <a:xfrm>
            <a:off x="6369924" y="653143"/>
            <a:ext cx="5236787" cy="5310697"/>
          </a:xfrm>
        </p:spPr>
        <p:txBody>
          <a:bodyPr>
            <a:normAutofit/>
          </a:bodyPr>
          <a:lstStyle/>
          <a:p>
            <a:r>
              <a:rPr lang="en-US"/>
              <a:t>Not “check the box”</a:t>
            </a:r>
          </a:p>
          <a:p>
            <a:r>
              <a:rPr lang="en-US"/>
              <a:t>Reward what should be rewarded</a:t>
            </a:r>
          </a:p>
          <a:p>
            <a:r>
              <a:rPr lang="en-US"/>
              <a:t>Be careful of “avoid overtime”</a:t>
            </a:r>
          </a:p>
          <a:p>
            <a:r>
              <a:rPr lang="en-US"/>
              <a:t>Supervising isn’t for everyone</a:t>
            </a:r>
          </a:p>
          <a:p>
            <a:r>
              <a:rPr lang="en-US"/>
              <a:t>Nobody’s perfect</a:t>
            </a:r>
          </a:p>
          <a:p>
            <a:endParaRPr lang="en-US"/>
          </a:p>
        </p:txBody>
      </p:sp>
    </p:spTree>
    <p:extLst>
      <p:ext uri="{BB962C8B-B14F-4D97-AF65-F5344CB8AC3E}">
        <p14:creationId xmlns:p14="http://schemas.microsoft.com/office/powerpoint/2010/main" val="602622189"/>
      </p:ext>
    </p:extLst>
  </p:cSld>
  <p:clrMapOvr>
    <a:masterClrMapping/>
  </p:clrMapOvr>
  <p:transition>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EE7DB81-89CC-0409-C4E5-873E13057D97}"/>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D29EE9AD-816C-9920-4D72-EE25C8DA6846}"/>
              </a:ext>
            </a:extLst>
          </p:cNvPr>
          <p:cNvSpPr>
            <a:spLocks noGrp="1"/>
          </p:cNvSpPr>
          <p:nvPr>
            <p:ph type="title"/>
            <p:custDataLst>
              <p:tags r:id="rId3"/>
            </p:custDataLst>
          </p:nvPr>
        </p:nvSpPr>
        <p:spPr>
          <a:xfrm>
            <a:off x="640709" y="653143"/>
            <a:ext cx="4775353" cy="709370"/>
          </a:xfrm>
        </p:spPr>
        <p:txBody>
          <a:bodyPr anchor="ctr">
            <a:normAutofit/>
          </a:bodyPr>
          <a:lstStyle/>
          <a:p>
            <a:r>
              <a:rPr lang="en-US"/>
              <a:t>ENFORCEMENT</a:t>
            </a:r>
          </a:p>
        </p:txBody>
      </p:sp>
      <p:sp>
        <p:nvSpPr>
          <p:cNvPr id="2" name="Content Placeholder 1">
            <a:extLst>
              <a:ext uri="{FF2B5EF4-FFF2-40B4-BE49-F238E27FC236}">
                <a16:creationId xmlns:a16="http://schemas.microsoft.com/office/drawing/2014/main" id="{873825F3-0199-14BD-B715-3C122E98B64A}"/>
              </a:ext>
            </a:extLst>
          </p:cNvPr>
          <p:cNvSpPr>
            <a:spLocks noGrp="1"/>
          </p:cNvSpPr>
          <p:nvPr>
            <p:ph sz="quarter" idx="22"/>
            <p:custDataLst>
              <p:tags r:id="rId4"/>
            </p:custDataLst>
          </p:nvPr>
        </p:nvSpPr>
        <p:spPr>
          <a:xfrm>
            <a:off x="640710" y="1905056"/>
            <a:ext cx="4651375" cy="3581400"/>
          </a:xfrm>
        </p:spPr>
        <p:txBody>
          <a:bodyPr>
            <a:normAutofit/>
          </a:bodyPr>
          <a:lstStyle/>
          <a:p>
            <a:r>
              <a:rPr lang="en-US"/>
              <a:t>Beware the “but she’s so good” trap</a:t>
            </a:r>
          </a:p>
          <a:p>
            <a:r>
              <a:rPr lang="en-US"/>
              <a:t>Beware the “but everyone is happy” trap</a:t>
            </a:r>
          </a:p>
          <a:p>
            <a:r>
              <a:rPr lang="en-US"/>
              <a:t>The law isn’t a hint or a suggestion</a:t>
            </a:r>
          </a:p>
          <a:p>
            <a:r>
              <a:rPr lang="en-US"/>
              <a:t>Enforced by:</a:t>
            </a:r>
          </a:p>
          <a:p>
            <a:pPr lvl="1"/>
            <a:r>
              <a:rPr lang="en-US" sz="1800"/>
              <a:t>The “Labor Commissioner” (DLSE)</a:t>
            </a:r>
          </a:p>
          <a:p>
            <a:pPr lvl="1"/>
            <a:r>
              <a:rPr lang="en-US" sz="1800"/>
              <a:t>PAGA and Class Actions</a:t>
            </a:r>
          </a:p>
          <a:p>
            <a:pPr lvl="1"/>
            <a:r>
              <a:rPr lang="en-US" sz="1800"/>
              <a:t>Individual lawsuits (or claims in arbitration</a:t>
            </a:r>
          </a:p>
          <a:p>
            <a:pPr lvl="1"/>
            <a:r>
              <a:rPr lang="en-US" sz="1800"/>
              <a:t>And by YOU!</a:t>
            </a:r>
          </a:p>
          <a:p>
            <a:endParaRPr lang="en-US"/>
          </a:p>
        </p:txBody>
      </p:sp>
      <p:pic>
        <p:nvPicPr>
          <p:cNvPr id="5122" name="Picture 2" descr="policeman avatar vector icon, cop in uniform - law enforcement icon stock illustrations">
            <a:extLst>
              <a:ext uri="{FF2B5EF4-FFF2-40B4-BE49-F238E27FC236}">
                <a16:creationId xmlns:a16="http://schemas.microsoft.com/office/drawing/2014/main" id="{DEA4A8C1-EF3E-D78E-71F9-19188563AA1C}"/>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6369924" y="690098"/>
            <a:ext cx="5236787" cy="5236787"/>
          </a:xfrm>
          <a:prstGeom prst="rect">
            <a:avLst/>
          </a:prstGeom>
          <a:solidFill>
            <a:srgbClr val="FFFFFF"/>
          </a:solidFill>
        </p:spPr>
      </p:pic>
    </p:spTree>
    <p:extLst>
      <p:ext uri="{BB962C8B-B14F-4D97-AF65-F5344CB8AC3E}">
        <p14:creationId xmlns:p14="http://schemas.microsoft.com/office/powerpoint/2010/main" val="1478440582"/>
      </p:ext>
    </p:extLst>
  </p:cSld>
  <p:clrMapOvr>
    <a:masterClrMapping/>
  </p:clrMapOvr>
  <p:transition>
    <p:fad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7170" name="Picture 2" descr="banner - group of raised hands of many multicultural people with the handwritten text -thank you- gratitude between co-workers or friends. appreciation. community. feedback. followers - thank you stock illustrations">
            <a:extLst>
              <a:ext uri="{FF2B5EF4-FFF2-40B4-BE49-F238E27FC236}">
                <a16:creationId xmlns:a16="http://schemas.microsoft.com/office/drawing/2014/main" id="{A3543FCB-7573-F25B-B983-5380112E729D}"/>
              </a:ext>
            </a:extLst>
          </p:cNvPr>
          <p:cNvPicPr>
            <a:picLocks noGrp="1" noRot="1" noChangeAspect="1" noMove="1" noResize="1" noEditPoints="1" noAdjustHandles="1" noChangeArrowheads="1" noChangeShapeType="1" noCrop="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1526147" y="1932928"/>
            <a:ext cx="9195124" cy="3287257"/>
          </a:xfrm>
          <a:prstGeom prst="rect">
            <a:avLst/>
          </a:prstGeom>
          <a:solidFill>
            <a:srgbClr val="FFFFFF"/>
          </a:solidFill>
        </p:spPr>
      </p:pic>
      <p:sp>
        <p:nvSpPr>
          <p:cNvPr id="2" name="Slide Number Placeholder 1">
            <a:extLst>
              <a:ext uri="{FF2B5EF4-FFF2-40B4-BE49-F238E27FC236}">
                <a16:creationId xmlns:a16="http://schemas.microsoft.com/office/drawing/2014/main" id="{30D8EA8E-96C1-EF48-88CE-010265317D05}"/>
              </a:ext>
            </a:extLst>
          </p:cNvPr>
          <p:cNvSpPr>
            <a:spLocks noGrp="1"/>
          </p:cNvSpPr>
          <p:nvPr>
            <p:ph type="sldNum" sz="quarter" idx="4294967295"/>
            <p:custDataLst>
              <p:tags r:id="rId5"/>
            </p:custDataLst>
          </p:nvPr>
        </p:nvSpPr>
        <p:spPr/>
        <p:txBody>
          <a:bodyPr/>
          <a:lstStyle/>
          <a:p>
            <a:pPr algn="r">
              <a:spcAft>
                <a:spcPts val="600"/>
              </a:spcAft>
            </a:pPr>
            <a:fld id="{9D35DE58-C29F-4FCE-B1AE-DC45A3171EBC}" type="slidenum">
              <a:rPr lang="en-US" smtClean="0"/>
              <a:pPr algn="r">
                <a:spcAft>
                  <a:spcPts val="600"/>
                </a:spcAft>
              </a:pPr>
              <a:t>17</a:t>
            </a:fld>
            <a:endParaRPr lang="en-US"/>
          </a:p>
        </p:txBody>
      </p:sp>
      <p:sp>
        <p:nvSpPr>
          <p:cNvPr id="5" name="Title 4">
            <a:extLst>
              <a:ext uri="{FF2B5EF4-FFF2-40B4-BE49-F238E27FC236}">
                <a16:creationId xmlns:a16="http://schemas.microsoft.com/office/drawing/2014/main" id="{C65E0617-FDF6-6371-07B8-B10978B390A3}"/>
              </a:ext>
            </a:extLst>
          </p:cNvPr>
          <p:cNvSpPr>
            <a:spLocks noGrp="1"/>
          </p:cNvSpPr>
          <p:nvPr>
            <p:ph type="title"/>
            <p:custDataLst>
              <p:tags r:id="rId6"/>
            </p:custDataLst>
          </p:nvPr>
        </p:nvSpPr>
        <p:spPr>
          <a:xfrm>
            <a:off x="640708" y="768591"/>
            <a:ext cx="10966003" cy="511338"/>
          </a:xfrm>
        </p:spPr>
        <p:txBody>
          <a:bodyPr anchor="t">
            <a:normAutofit/>
          </a:bodyPr>
          <a:lstStyle/>
          <a:p>
            <a:pPr>
              <a:lnSpc>
                <a:spcPct val="90000"/>
              </a:lnSpc>
            </a:pPr>
            <a:r>
              <a:rPr lang="en-US"/>
              <a:t>THANK YOU!</a:t>
            </a:r>
          </a:p>
        </p:txBody>
      </p:sp>
    </p:spTree>
    <p:extLst>
      <p:ext uri="{BB962C8B-B14F-4D97-AF65-F5344CB8AC3E}">
        <p14:creationId xmlns:p14="http://schemas.microsoft.com/office/powerpoint/2010/main" val="623145346"/>
      </p:ext>
    </p:extLst>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0" name="Picture Placeholder 19" descr="A person smiling at the camera&#10;&#10;Description automatically generated">
            <a:extLst>
              <a:ext uri="{FF2B5EF4-FFF2-40B4-BE49-F238E27FC236}">
                <a16:creationId xmlns:a16="http://schemas.microsoft.com/office/drawing/2014/main" id="{FA96D2AF-A4BF-66EA-1DB6-6C808129C26D}"/>
              </a:ext>
            </a:extLst>
          </p:cNvPr>
          <p:cNvPicPr>
            <a:picLocks noGrp="1" noChangeAspect="1"/>
          </p:cNvPicPr>
          <p:nvPr>
            <p:ph type="pic" sz="quarter" idx="41"/>
            <p:custDataLst>
              <p:tags r:id="rId4"/>
            </p:custDataLst>
          </p:nvPr>
        </p:nvPicPr>
        <p:blipFill>
          <a:blip r:embed="rId3"/>
          <a:srcRect l="21702" r="21702"/>
          <a:stretch>
            <a:fillRect/>
          </a:stretch>
        </p:blipFill>
        <p:spPr/>
      </p:pic>
      <p:sp>
        <p:nvSpPr>
          <p:cNvPr id="7" name="Text Placeholder 6">
            <a:extLst>
              <a:ext uri="{FF2B5EF4-FFF2-40B4-BE49-F238E27FC236}">
                <a16:creationId xmlns:a16="http://schemas.microsoft.com/office/drawing/2014/main" id="{FF5441B2-B3CD-EAAE-FA94-DB04D8EF9AD0}"/>
              </a:ext>
            </a:extLst>
          </p:cNvPr>
          <p:cNvSpPr>
            <a:spLocks noGrp="1"/>
          </p:cNvSpPr>
          <p:nvPr>
            <p:ph type="body" sz="quarter" idx="42"/>
            <p:custDataLst>
              <p:tags r:id="rId5"/>
            </p:custDataLst>
          </p:nvPr>
        </p:nvSpPr>
        <p:spPr/>
        <p:txBody>
          <a:bodyPr/>
          <a:lstStyle/>
          <a:p>
            <a:r>
              <a:rPr lang="en-US" sz="3500"/>
              <a:t>Judith Droz Keyes</a:t>
            </a:r>
          </a:p>
        </p:txBody>
      </p:sp>
      <p:sp>
        <p:nvSpPr>
          <p:cNvPr id="9" name="Text Placeholder 8">
            <a:extLst>
              <a:ext uri="{FF2B5EF4-FFF2-40B4-BE49-F238E27FC236}">
                <a16:creationId xmlns:a16="http://schemas.microsoft.com/office/drawing/2014/main" id="{E6A2D86C-FFAB-8B36-7354-1897FEBB9290}"/>
              </a:ext>
            </a:extLst>
          </p:cNvPr>
          <p:cNvSpPr>
            <a:spLocks noGrp="1"/>
          </p:cNvSpPr>
          <p:nvPr>
            <p:ph type="body" sz="quarter" idx="50"/>
            <p:custDataLst>
              <p:tags r:id="rId6"/>
            </p:custDataLst>
          </p:nvPr>
        </p:nvSpPr>
        <p:spPr>
          <a:xfrm>
            <a:off x="6252838" y="4058134"/>
            <a:ext cx="2616298" cy="372422"/>
          </a:xfrm>
        </p:spPr>
        <p:txBody>
          <a:bodyPr/>
          <a:lstStyle/>
          <a:p>
            <a:r>
              <a:rPr lang="en-US" sz="1800">
                <a:hlinkClick r:id="rId7"/>
              </a:rPr>
              <a:t>jkeyes@dwt.com</a:t>
            </a:r>
            <a:endParaRPr lang="en-US" sz="1800"/>
          </a:p>
          <a:p>
            <a:r>
              <a:rPr lang="en-US" sz="1800"/>
              <a:t>P: 415.276.6512 </a:t>
            </a:r>
          </a:p>
        </p:txBody>
      </p:sp>
      <p:sp>
        <p:nvSpPr>
          <p:cNvPr id="8" name="Text Placeholder 7">
            <a:extLst>
              <a:ext uri="{FF2B5EF4-FFF2-40B4-BE49-F238E27FC236}">
                <a16:creationId xmlns:a16="http://schemas.microsoft.com/office/drawing/2014/main" id="{2429C965-4DB2-881C-83E8-AA44D1016D9C}"/>
              </a:ext>
            </a:extLst>
          </p:cNvPr>
          <p:cNvSpPr>
            <a:spLocks noGrp="1"/>
          </p:cNvSpPr>
          <p:nvPr>
            <p:ph type="body" sz="quarter" idx="51"/>
            <p:custDataLst>
              <p:tags r:id="rId8"/>
            </p:custDataLst>
          </p:nvPr>
        </p:nvSpPr>
        <p:spPr>
          <a:xfrm>
            <a:off x="6252838" y="3707827"/>
            <a:ext cx="4325326" cy="372423"/>
          </a:xfrm>
        </p:spPr>
        <p:txBody>
          <a:bodyPr/>
          <a:lstStyle/>
          <a:p>
            <a:pPr>
              <a:lnSpc>
                <a:spcPct val="100000"/>
              </a:lnSpc>
            </a:pPr>
            <a:r>
              <a:rPr lang="en-US" sz="1500"/>
              <a:t>Partner, San Francisco | Los Angeles</a:t>
            </a:r>
          </a:p>
        </p:txBody>
      </p:sp>
      <p:sp>
        <p:nvSpPr>
          <p:cNvPr id="6" name="Title 5">
            <a:extLst>
              <a:ext uri="{FF2B5EF4-FFF2-40B4-BE49-F238E27FC236}">
                <a16:creationId xmlns:a16="http://schemas.microsoft.com/office/drawing/2014/main" id="{FFA9ECD2-DECB-E41D-4FCF-84951B5C2283}"/>
              </a:ext>
            </a:extLst>
          </p:cNvPr>
          <p:cNvSpPr>
            <a:spLocks noGrp="1"/>
          </p:cNvSpPr>
          <p:nvPr>
            <p:ph type="title" idx="4294967295"/>
            <p:custDataLst>
              <p:tags r:id="rId9"/>
            </p:custDataLst>
          </p:nvPr>
        </p:nvSpPr>
        <p:spPr>
          <a:xfrm>
            <a:off x="294968" y="655997"/>
            <a:ext cx="4975123" cy="709612"/>
          </a:xfrm>
        </p:spPr>
        <p:txBody>
          <a:bodyPr/>
          <a:lstStyle/>
          <a:p>
            <a:r>
              <a:rPr lang="en-US">
                <a:solidFill>
                  <a:schemeClr val="accent5"/>
                </a:solidFill>
              </a:rPr>
              <a:t>Presenter </a:t>
            </a:r>
          </a:p>
        </p:txBody>
      </p:sp>
    </p:spTree>
    <p:extLst>
      <p:ext uri="{BB962C8B-B14F-4D97-AF65-F5344CB8AC3E}">
        <p14:creationId xmlns:p14="http://schemas.microsoft.com/office/powerpoint/2010/main" val="904019585"/>
      </p:ext>
    </p:extLst>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7EBC028-AC56-E3B2-DB04-69D484838017}"/>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DA708A42-6AE5-E85B-4678-FDF4BD6189A9}"/>
              </a:ext>
            </a:extLst>
          </p:cNvPr>
          <p:cNvSpPr>
            <a:spLocks noGrp="1"/>
          </p:cNvSpPr>
          <p:nvPr>
            <p:ph idx="20"/>
            <p:custDataLst>
              <p:tags r:id="rId3"/>
            </p:custDataLst>
          </p:nvPr>
        </p:nvSpPr>
        <p:spPr>
          <a:xfrm>
            <a:off x="640708" y="1663338"/>
            <a:ext cx="5279647" cy="4203102"/>
          </a:xfrm>
        </p:spPr>
        <p:txBody>
          <a:bodyPr>
            <a:normAutofit/>
          </a:bodyPr>
          <a:lstStyle/>
          <a:p>
            <a:pPr>
              <a:lnSpc>
                <a:spcPct val="110000"/>
              </a:lnSpc>
            </a:pPr>
            <a:r>
              <a:rPr lang="en-US"/>
              <a:t>Agenda</a:t>
            </a:r>
          </a:p>
          <a:p>
            <a:pPr lvl="1">
              <a:lnSpc>
                <a:spcPct val="110000"/>
              </a:lnSpc>
            </a:pPr>
            <a:r>
              <a:rPr lang="en-US" sz="2400"/>
              <a:t>Written Policies </a:t>
            </a:r>
          </a:p>
          <a:p>
            <a:pPr lvl="1">
              <a:lnSpc>
                <a:spcPct val="110000"/>
              </a:lnSpc>
            </a:pPr>
            <a:r>
              <a:rPr lang="en-US" sz="2400"/>
              <a:t>Training </a:t>
            </a:r>
          </a:p>
          <a:p>
            <a:pPr lvl="1">
              <a:lnSpc>
                <a:spcPct val="110000"/>
              </a:lnSpc>
            </a:pPr>
            <a:r>
              <a:rPr lang="en-US" sz="2400"/>
              <a:t>Supervision </a:t>
            </a:r>
          </a:p>
          <a:p>
            <a:pPr lvl="1">
              <a:lnSpc>
                <a:spcPct val="110000"/>
              </a:lnSpc>
            </a:pPr>
            <a:r>
              <a:rPr lang="en-US" sz="2400"/>
              <a:t>Enforcement</a:t>
            </a:r>
          </a:p>
        </p:txBody>
      </p:sp>
      <p:pic>
        <p:nvPicPr>
          <p:cNvPr id="5" name="Picture 4" descr="A clipboard with a pen and a plant on a wooden surface&#10;&#10;Description automatically generated">
            <a:extLst>
              <a:ext uri="{FF2B5EF4-FFF2-40B4-BE49-F238E27FC236}">
                <a16:creationId xmlns:a16="http://schemas.microsoft.com/office/drawing/2014/main" id="{48CB6376-9BCE-9F82-200D-754CD6D8A334}"/>
              </a:ext>
            </a:extLst>
          </p:cNvPr>
          <p:cNvPicPr>
            <a:picLocks noGrp="1" noRot="1" noChangeAspect="1" noMove="1" noResize="1" noEditPoints="1" noAdjustHandles="1" noChangeArrowheads="1" noChangeShapeType="1" noCrop="1"/>
          </p:cNvPicPr>
          <p:nvPr>
            <p:custDataLst>
              <p:tags r:id="rId5"/>
            </p:custDataLst>
          </p:nvPr>
        </p:nvPicPr>
        <p:blipFill>
          <a:blip r:embed="rId4"/>
          <a:srcRect l="16153"/>
          <a:stretch>
            <a:fillRect/>
          </a:stretch>
        </p:blipFill>
        <p:spPr>
          <a:xfrm>
            <a:off x="6327064" y="1658437"/>
            <a:ext cx="5279647" cy="4203102"/>
          </a:xfrm>
          <a:prstGeom prst="rect">
            <a:avLst/>
          </a:prstGeom>
          <a:noFill/>
        </p:spPr>
      </p:pic>
      <p:sp>
        <p:nvSpPr>
          <p:cNvPr id="2" name="Title 1">
            <a:extLst>
              <a:ext uri="{FF2B5EF4-FFF2-40B4-BE49-F238E27FC236}">
                <a16:creationId xmlns:a16="http://schemas.microsoft.com/office/drawing/2014/main" id="{E3BD7D41-3ABD-6680-6F2B-C5974E2ACC07}"/>
              </a:ext>
            </a:extLst>
          </p:cNvPr>
          <p:cNvSpPr>
            <a:spLocks noGrp="1"/>
          </p:cNvSpPr>
          <p:nvPr>
            <p:ph type="title"/>
            <p:custDataLst>
              <p:tags r:id="rId6"/>
            </p:custDataLst>
          </p:nvPr>
        </p:nvSpPr>
        <p:spPr>
          <a:xfrm>
            <a:off x="640708" y="653142"/>
            <a:ext cx="9900292" cy="845457"/>
          </a:xfrm>
        </p:spPr>
        <p:txBody>
          <a:bodyPr anchor="ctr">
            <a:normAutofit fontScale="90000"/>
          </a:bodyPr>
          <a:lstStyle/>
          <a:p>
            <a:r>
              <a:rPr lang="en-US">
                <a:solidFill>
                  <a:schemeClr val="accent5"/>
                </a:solidFill>
              </a:rPr>
              <a:t>TODAY’S PROGRAM – Third in the </a:t>
            </a:r>
            <a:r>
              <a:rPr lang="en-US"/>
              <a:t>4-Part Series </a:t>
            </a:r>
          </a:p>
        </p:txBody>
      </p:sp>
    </p:spTree>
    <p:extLst>
      <p:ext uri="{BB962C8B-B14F-4D97-AF65-F5344CB8AC3E}">
        <p14:creationId xmlns:p14="http://schemas.microsoft.com/office/powerpoint/2010/main" val="1485538183"/>
      </p:ext>
    </p:extLst>
  </p:cSld>
  <p:clrMapOvr>
    <a:masterClrMapping/>
  </p:clrMapOvr>
  <p:transition>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EE587C0-1AC5-DE4F-DD90-3E239E6D9C13}"/>
            </a:ext>
          </a:extLst>
        </p:cNvPr>
        <p:cNvGrpSpPr/>
        <p:nvPr>
          <p:custDataLst>
            <p:tags r:id="rId2"/>
          </p:custDataLst>
        </p:nvPr>
      </p:nvGrpSpPr>
      <p:grpSpPr>
        <a:xfrm>
          <a:off x="0" y="0"/>
          <a:ext cx="0" cy="0"/>
        </a:xfrm>
      </p:grpSpPr>
      <p:sp>
        <p:nvSpPr>
          <p:cNvPr id="2" name="Content Placeholder 1">
            <a:extLst>
              <a:ext uri="{FF2B5EF4-FFF2-40B4-BE49-F238E27FC236}">
                <a16:creationId xmlns:a16="http://schemas.microsoft.com/office/drawing/2014/main" id="{C4C7C4D5-3F8F-E066-B9A3-699B6BF72723}"/>
              </a:ext>
            </a:extLst>
          </p:cNvPr>
          <p:cNvSpPr>
            <a:spLocks noGrp="1"/>
          </p:cNvSpPr>
          <p:nvPr>
            <p:ph idx="20"/>
            <p:custDataLst>
              <p:tags r:id="rId3"/>
            </p:custDataLst>
          </p:nvPr>
        </p:nvSpPr>
        <p:spPr>
          <a:xfrm>
            <a:off x="640708" y="1663338"/>
            <a:ext cx="5279647" cy="4203102"/>
          </a:xfrm>
        </p:spPr>
        <p:txBody>
          <a:bodyPr>
            <a:normAutofit/>
          </a:bodyPr>
          <a:lstStyle/>
          <a:p>
            <a:r>
              <a:rPr lang="en-US" sz="2200"/>
              <a:t>Not a supervisor’s manual</a:t>
            </a:r>
          </a:p>
          <a:p>
            <a:r>
              <a:rPr lang="en-US" sz="2200"/>
              <a:t>Not a training guide</a:t>
            </a:r>
          </a:p>
          <a:p>
            <a:r>
              <a:rPr lang="en-US" sz="2200"/>
              <a:t>Not a permission slip</a:t>
            </a:r>
          </a:p>
          <a:p>
            <a:r>
              <a:rPr lang="en-US" sz="2200"/>
              <a:t>Not a substitute for supervision or HR</a:t>
            </a:r>
          </a:p>
          <a:p>
            <a:pPr marL="0" indent="0">
              <a:buNone/>
            </a:pPr>
            <a:r>
              <a:rPr lang="en-US" sz="2200"/>
              <a:t>Therefore, include only:</a:t>
            </a:r>
          </a:p>
          <a:p>
            <a:r>
              <a:rPr lang="en-US" sz="2200"/>
              <a:t>Legally mandated policies</a:t>
            </a:r>
          </a:p>
          <a:p>
            <a:r>
              <a:rPr lang="en-US" sz="2200"/>
              <a:t>Policies that help protect the company</a:t>
            </a:r>
          </a:p>
          <a:p>
            <a:r>
              <a:rPr lang="en-US" sz="2200"/>
              <a:t>Policies that are actually useful</a:t>
            </a:r>
          </a:p>
          <a:p>
            <a:endParaRPr lang="en-US" sz="2200"/>
          </a:p>
        </p:txBody>
      </p:sp>
      <p:pic>
        <p:nvPicPr>
          <p:cNvPr id="12290" name="Picture 2" descr="two business people or employees reads open guide book or user manual. finding answers, solving problems, faq concept. teamwork, brainstorming. - employee handbook stock illustrations">
            <a:extLst>
              <a:ext uri="{FF2B5EF4-FFF2-40B4-BE49-F238E27FC236}">
                <a16:creationId xmlns:a16="http://schemas.microsoft.com/office/drawing/2014/main" id="{AAD21382-A677-08D3-E726-A23BB41688CB}"/>
              </a:ext>
            </a:extLst>
          </p:cNvPr>
          <p:cNvPicPr>
            <a:picLocks noGrp="1" noRot="1" noChangeAspect="1" noMove="1" noResize="1" noEditPoints="1" noAdjustHandles="1" noChangeArrowheads="1" noChangeShapeType="1" noCrop="1"/>
          </p:cNvPicPr>
          <p:nvPr>
            <p:custDataLst>
              <p:tags r:id="rId5"/>
            </p:custDataLst>
          </p:nvPr>
        </p:nvPicPr>
        <p:blipFill>
          <a:blip r:embed="rId4">
            <a:extLst>
              <a:ext uri="{28A0092B-C50C-407E-A947-70E740481C1C}">
                <a14:useLocalDpi xmlns:a14="http://schemas.microsoft.com/office/drawing/2010/main" val="0"/>
              </a:ext>
            </a:extLst>
          </a:blip>
          <a:srcRect l="4557" r="11596"/>
          <a:stretch>
            <a:fillRect/>
          </a:stretch>
        </p:blipFill>
        <p:spPr bwMode="auto">
          <a:xfrm>
            <a:off x="6327064" y="1658437"/>
            <a:ext cx="5279647" cy="4203102"/>
          </a:xfrm>
          <a:prstGeom prst="rect">
            <a:avLst/>
          </a:prstGeom>
          <a:solidFill>
            <a:srgbClr val="FFFFFF"/>
          </a:solidFill>
        </p:spPr>
      </p:pic>
      <p:sp>
        <p:nvSpPr>
          <p:cNvPr id="4" name="Title 3">
            <a:extLst>
              <a:ext uri="{FF2B5EF4-FFF2-40B4-BE49-F238E27FC236}">
                <a16:creationId xmlns:a16="http://schemas.microsoft.com/office/drawing/2014/main" id="{C46C802B-12F3-ABF7-AE12-CCA4E98CF359}"/>
              </a:ext>
            </a:extLst>
          </p:cNvPr>
          <p:cNvSpPr>
            <a:spLocks noGrp="1"/>
          </p:cNvSpPr>
          <p:nvPr>
            <p:ph type="title"/>
            <p:custDataLst>
              <p:tags r:id="rId6"/>
            </p:custDataLst>
          </p:nvPr>
        </p:nvSpPr>
        <p:spPr>
          <a:xfrm>
            <a:off x="640709" y="653143"/>
            <a:ext cx="6754004" cy="709370"/>
          </a:xfrm>
        </p:spPr>
        <p:txBody>
          <a:bodyPr anchor="ctr">
            <a:normAutofit/>
          </a:bodyPr>
          <a:lstStyle/>
          <a:p>
            <a:pPr>
              <a:lnSpc>
                <a:spcPct val="90000"/>
              </a:lnSpc>
            </a:pPr>
            <a:r>
              <a:rPr lang="en-US" sz="2500"/>
              <a:t>PURPOSE OF EMPLOYEE HANDBOOKS	</a:t>
            </a:r>
          </a:p>
        </p:txBody>
      </p:sp>
    </p:spTree>
    <p:extLst>
      <p:ext uri="{BB962C8B-B14F-4D97-AF65-F5344CB8AC3E}">
        <p14:creationId xmlns:p14="http://schemas.microsoft.com/office/powerpoint/2010/main" val="1530257424"/>
      </p:ext>
    </p:extLst>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C0782B17-6337-9CE7-416F-D7AD0EA5A3F4}"/>
              </a:ext>
            </a:extLst>
          </p:cNvPr>
          <p:cNvSpPr>
            <a:spLocks noGrp="1"/>
          </p:cNvSpPr>
          <p:nvPr>
            <p:ph type="title"/>
            <p:custDataLst>
              <p:tags r:id="rId3"/>
            </p:custDataLst>
          </p:nvPr>
        </p:nvSpPr>
        <p:spPr>
          <a:xfrm>
            <a:off x="596899" y="653143"/>
            <a:ext cx="3279775" cy="1149532"/>
          </a:xfrm>
        </p:spPr>
        <p:txBody>
          <a:bodyPr anchor="t">
            <a:normAutofit/>
          </a:bodyPr>
          <a:lstStyle/>
          <a:p>
            <a:pPr>
              <a:lnSpc>
                <a:spcPct val="90000"/>
              </a:lnSpc>
            </a:pPr>
            <a:r>
              <a:rPr lang="en-US" sz="2500"/>
              <a:t>MANDATORY HANDBOOK POLICIES	</a:t>
            </a:r>
          </a:p>
        </p:txBody>
      </p:sp>
      <p:sp>
        <p:nvSpPr>
          <p:cNvPr id="3" name="Content Placeholder 2">
            <a:extLst>
              <a:ext uri="{FF2B5EF4-FFF2-40B4-BE49-F238E27FC236}">
                <a16:creationId xmlns:a16="http://schemas.microsoft.com/office/drawing/2014/main" id="{8C941DF9-9347-B06F-E1F3-7E836C580432}"/>
              </a:ext>
            </a:extLst>
          </p:cNvPr>
          <p:cNvSpPr>
            <a:spLocks noGrp="1"/>
          </p:cNvSpPr>
          <p:nvPr>
            <p:ph sz="quarter" idx="21"/>
            <p:custDataLst>
              <p:tags r:id="rId4"/>
            </p:custDataLst>
          </p:nvPr>
        </p:nvSpPr>
        <p:spPr>
          <a:xfrm>
            <a:off x="596900" y="2443698"/>
            <a:ext cx="3279775" cy="1787380"/>
          </a:xfrm>
        </p:spPr>
        <p:txBody>
          <a:bodyPr>
            <a:normAutofit/>
          </a:bodyPr>
          <a:lstStyle/>
          <a:p>
            <a:r>
              <a:rPr lang="en-US">
                <a:solidFill>
                  <a:schemeClr val="tx1"/>
                </a:solidFill>
              </a:rPr>
              <a:t>Nothing mandated for wage/hour law</a:t>
            </a:r>
          </a:p>
        </p:txBody>
      </p:sp>
      <p:sp>
        <p:nvSpPr>
          <p:cNvPr id="2" name="Content Placeholder 1">
            <a:extLst>
              <a:ext uri="{FF2B5EF4-FFF2-40B4-BE49-F238E27FC236}">
                <a16:creationId xmlns:a16="http://schemas.microsoft.com/office/drawing/2014/main" id="{672203F4-6AB8-89A4-365D-47BC595046A1}"/>
              </a:ext>
            </a:extLst>
          </p:cNvPr>
          <p:cNvSpPr>
            <a:spLocks noGrp="1"/>
          </p:cNvSpPr>
          <p:nvPr>
            <p:ph idx="23"/>
            <p:custDataLst>
              <p:tags r:id="rId5"/>
            </p:custDataLst>
          </p:nvPr>
        </p:nvSpPr>
        <p:spPr>
          <a:xfrm>
            <a:off x="4643960" y="2443697"/>
            <a:ext cx="6992983" cy="3437339"/>
          </a:xfrm>
        </p:spPr>
        <p:txBody>
          <a:bodyPr>
            <a:normAutofit/>
          </a:bodyPr>
          <a:lstStyle/>
          <a:p>
            <a:r>
              <a:rPr lang="en-US"/>
              <a:t>Equal Employment Opportunity</a:t>
            </a:r>
          </a:p>
          <a:p>
            <a:r>
              <a:rPr lang="en-US"/>
              <a:t>Complaint and investigation procedure</a:t>
            </a:r>
          </a:p>
          <a:p>
            <a:r>
              <a:rPr lang="en-US"/>
              <a:t>Lactation</a:t>
            </a:r>
          </a:p>
          <a:p>
            <a:r>
              <a:rPr lang="en-US"/>
              <a:t>Bereavement leave</a:t>
            </a:r>
          </a:p>
          <a:p>
            <a:r>
              <a:rPr lang="en-US"/>
              <a:t>Etc.</a:t>
            </a:r>
          </a:p>
          <a:p>
            <a:endParaRPr lang="en-US"/>
          </a:p>
        </p:txBody>
      </p:sp>
      <p:pic>
        <p:nvPicPr>
          <p:cNvPr id="13314" name="Picture 2" descr="mandatory stamp, mandatory grunge round sign - mandatory stock illustrations">
            <a:extLst>
              <a:ext uri="{FF2B5EF4-FFF2-40B4-BE49-F238E27FC236}">
                <a16:creationId xmlns:a16="http://schemas.microsoft.com/office/drawing/2014/main" id="{3C99A25A-D5EC-DF2D-817C-2B9FB67A5348}"/>
              </a:ext>
            </a:extLst>
          </p:cNvPr>
          <p:cNvPicPr>
            <a:picLocks noGrp="1" noRot="1" noChangeAspect="1" noMove="1" noResize="1" noEditPoints="1" noAdjustHandles="1" noChangeArrowheads="1" noChangeShapeType="1" noCrop="1"/>
          </p:cNvPicPr>
          <p:nvPr>
            <p:custDataLst>
              <p:tags r:id="rId7"/>
            </p:custDataLst>
          </p:nvPr>
        </p:nvPicPr>
        <p:blipFill>
          <a:blip r:embed="rId6">
            <a:extLst>
              <a:ext uri="{28A0092B-C50C-407E-A947-70E740481C1C}">
                <a14:useLocalDpi xmlns:a14="http://schemas.microsoft.com/office/drawing/2010/main" val="0"/>
              </a:ext>
            </a:extLst>
          </a:blip>
          <a:srcRect t="39206" r="-3" b="38476"/>
          <a:stretch>
            <a:fillRect/>
          </a:stretch>
        </p:blipFill>
        <p:spPr bwMode="auto">
          <a:xfrm>
            <a:off x="4643960" y="653143"/>
            <a:ext cx="6992984" cy="1560668"/>
          </a:xfrm>
          <a:prstGeom prst="rect">
            <a:avLst/>
          </a:prstGeom>
          <a:solidFill>
            <a:srgbClr val="FFFFFF"/>
          </a:solidFill>
        </p:spPr>
      </p:pic>
    </p:spTree>
    <p:extLst>
      <p:ext uri="{BB962C8B-B14F-4D97-AF65-F5344CB8AC3E}">
        <p14:creationId xmlns:p14="http://schemas.microsoft.com/office/powerpoint/2010/main" val="3734874835"/>
      </p:ext>
    </p:extLst>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428247B-D6D7-EC43-2288-D709D3FEBB68}"/>
            </a:ext>
          </a:extLst>
        </p:cNvPr>
        <p:cNvGrpSpPr/>
        <p:nvPr>
          <p:custDataLst>
            <p:tags r:id="rId2"/>
          </p:custDataLst>
        </p:nvPr>
      </p:nvGrpSpPr>
      <p:grpSpPr>
        <a:xfrm>
          <a:off x="0" y="0"/>
          <a:ext cx="0" cy="0"/>
        </a:xfrm>
      </p:grpSpPr>
      <p:sp>
        <p:nvSpPr>
          <p:cNvPr id="2" name="Content Placeholder 1">
            <a:extLst>
              <a:ext uri="{FF2B5EF4-FFF2-40B4-BE49-F238E27FC236}">
                <a16:creationId xmlns:a16="http://schemas.microsoft.com/office/drawing/2014/main" id="{573F7AE1-61AA-BB3A-476E-78E5DF71DB23}"/>
              </a:ext>
            </a:extLst>
          </p:cNvPr>
          <p:cNvSpPr>
            <a:spLocks noGrp="1"/>
          </p:cNvSpPr>
          <p:nvPr>
            <p:ph idx="20"/>
            <p:custDataLst>
              <p:tags r:id="rId3"/>
            </p:custDataLst>
          </p:nvPr>
        </p:nvSpPr>
        <p:spPr/>
        <p:txBody>
          <a:bodyPr/>
          <a:lstStyle/>
          <a:p>
            <a:r>
              <a:rPr lang="en-US" sz="3600"/>
              <a:t>Definitions</a:t>
            </a:r>
          </a:p>
          <a:p>
            <a:pPr lvl="1"/>
            <a:r>
              <a:rPr lang="en-US" sz="2800"/>
              <a:t>Exempt vs. non-exempt</a:t>
            </a:r>
          </a:p>
          <a:p>
            <a:pPr lvl="1"/>
            <a:endParaRPr lang="en-US"/>
          </a:p>
          <a:p>
            <a:endParaRPr lang="en-US"/>
          </a:p>
        </p:txBody>
      </p:sp>
      <p:sp>
        <p:nvSpPr>
          <p:cNvPr id="3" name="Content Placeholder 2">
            <a:extLst>
              <a:ext uri="{FF2B5EF4-FFF2-40B4-BE49-F238E27FC236}">
                <a16:creationId xmlns:a16="http://schemas.microsoft.com/office/drawing/2014/main" id="{2F15C346-7FFA-8ACB-0AC3-B0F60D03491A}"/>
              </a:ext>
            </a:extLst>
          </p:cNvPr>
          <p:cNvSpPr>
            <a:spLocks noGrp="1"/>
          </p:cNvSpPr>
          <p:nvPr>
            <p:ph idx="21"/>
            <p:custDataLst>
              <p:tags r:id="rId4"/>
            </p:custDataLst>
          </p:nvPr>
        </p:nvSpPr>
        <p:spPr/>
        <p:txBody>
          <a:bodyPr>
            <a:normAutofit fontScale="92500" lnSpcReduction="10000"/>
          </a:bodyPr>
          <a:lstStyle/>
          <a:p>
            <a:pPr marL="0" marR="0">
              <a:spcAft>
                <a:spcPts val="1200"/>
              </a:spcAft>
            </a:pPr>
            <a:r>
              <a:rPr lang="en-US" sz="2000">
                <a:effectLst/>
                <a:latin typeface="Times New Roman" panose="02020603050405020304" pitchFamily="18" charset="0"/>
                <a:ea typeface="Times New Roman" panose="02020603050405020304" pitchFamily="18" charset="0"/>
              </a:rPr>
              <a:t>“Non-exempt” employees are paid extra for overtime work whereas “exempt” employees are not. These classifications are not defined by the Company but by federal and state law. The definitions are technical and have no bearing on an employee’s skill or value to the Company. Employees are told whether their position is exempt or non-exempt, and the designation may be changed from time to time based on changes in job duties or the law. An employee who thinks their job has been misclassified as exempt when it should be treated as non-exempt, should advise Human Resources of the concern.</a:t>
            </a:r>
          </a:p>
          <a:p>
            <a:endParaRPr lang="en-US"/>
          </a:p>
        </p:txBody>
      </p:sp>
      <p:sp>
        <p:nvSpPr>
          <p:cNvPr id="4" name="Title 3">
            <a:extLst>
              <a:ext uri="{FF2B5EF4-FFF2-40B4-BE49-F238E27FC236}">
                <a16:creationId xmlns:a16="http://schemas.microsoft.com/office/drawing/2014/main" id="{11D59ACC-855D-AE5A-A223-4F2FAFC10DA9}"/>
              </a:ext>
            </a:extLst>
          </p:cNvPr>
          <p:cNvSpPr>
            <a:spLocks noGrp="1"/>
          </p:cNvSpPr>
          <p:nvPr>
            <p:ph type="title"/>
            <p:custDataLst>
              <p:tags r:id="rId5"/>
            </p:custDataLst>
          </p:nvPr>
        </p:nvSpPr>
        <p:spPr>
          <a:xfrm>
            <a:off x="640708" y="653143"/>
            <a:ext cx="10398594" cy="709370"/>
          </a:xfrm>
        </p:spPr>
        <p:txBody>
          <a:bodyPr/>
          <a:lstStyle/>
          <a:p>
            <a:r>
              <a:rPr lang="en-US"/>
              <a:t>STRONGLY ADVISED WAGE/HOUR POLICIES</a:t>
            </a:r>
          </a:p>
        </p:txBody>
      </p:sp>
      <p:pic>
        <p:nvPicPr>
          <p:cNvPr id="3076" name="Picture 4" descr="salary, overtime. binder data finance report business with graph analysis in office. - overtimr stock pictures, royalty-free photos &amp; images">
            <a:extLst>
              <a:ext uri="{FF2B5EF4-FFF2-40B4-BE49-F238E27FC236}">
                <a16:creationId xmlns:a16="http://schemas.microsoft.com/office/drawing/2014/main" id="{A1C38261-F2AC-DBA5-99C2-612ADC293B81}"/>
              </a:ext>
            </a:extLst>
          </p:cNvPr>
          <p:cNvPicPr>
            <a:picLocks noGrp="1" noRot="1" noChangeAspect="1" noMove="1" noResize="1" noEditPoints="1" noAdjustHandles="1" noChangeArrowheads="1" noChangeShapeType="1" noCrop="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1341041" y="3001975"/>
            <a:ext cx="3878980" cy="258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15006"/>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B733AA7-34B5-8691-317D-3C70DDCE2A33}"/>
            </a:ext>
          </a:extLst>
        </p:cNvPr>
        <p:cNvGrpSpPr/>
        <p:nvPr>
          <p:custDataLst>
            <p:tags r:id="rId2"/>
          </p:custDataLst>
        </p:nvPr>
      </p:nvGrpSpPr>
      <p:grpSpPr>
        <a:xfrm>
          <a:off x="0" y="0"/>
          <a:ext cx="0" cy="0"/>
        </a:xfrm>
      </p:grpSpPr>
      <p:sp>
        <p:nvSpPr>
          <p:cNvPr id="4" name="Title 3">
            <a:extLst>
              <a:ext uri="{FF2B5EF4-FFF2-40B4-BE49-F238E27FC236}">
                <a16:creationId xmlns:a16="http://schemas.microsoft.com/office/drawing/2014/main" id="{5730EC01-7831-4A01-9CA9-4AF57B475668}"/>
              </a:ext>
            </a:extLst>
          </p:cNvPr>
          <p:cNvSpPr>
            <a:spLocks noGrp="1"/>
          </p:cNvSpPr>
          <p:nvPr>
            <p:ph type="title"/>
            <p:custDataLst>
              <p:tags r:id="rId3"/>
            </p:custDataLst>
          </p:nvPr>
        </p:nvSpPr>
        <p:spPr>
          <a:xfrm>
            <a:off x="596899" y="653143"/>
            <a:ext cx="3279775" cy="1149532"/>
          </a:xfrm>
        </p:spPr>
        <p:txBody>
          <a:bodyPr anchor="t">
            <a:normAutofit/>
          </a:bodyPr>
          <a:lstStyle/>
          <a:p>
            <a:pPr>
              <a:lnSpc>
                <a:spcPct val="90000"/>
              </a:lnSpc>
            </a:pPr>
            <a:r>
              <a:rPr lang="en-US" sz="2500"/>
              <a:t>STRONGLY ADVISED WAGE/HOUR POLICIES</a:t>
            </a:r>
          </a:p>
        </p:txBody>
      </p:sp>
      <p:sp>
        <p:nvSpPr>
          <p:cNvPr id="2" name="Content Placeholder 1">
            <a:extLst>
              <a:ext uri="{FF2B5EF4-FFF2-40B4-BE49-F238E27FC236}">
                <a16:creationId xmlns:a16="http://schemas.microsoft.com/office/drawing/2014/main" id="{8C747B61-A5D2-BEBB-1098-62AD075A26DB}"/>
              </a:ext>
            </a:extLst>
          </p:cNvPr>
          <p:cNvSpPr>
            <a:spLocks noGrp="1"/>
          </p:cNvSpPr>
          <p:nvPr>
            <p:ph sz="quarter" idx="21"/>
            <p:custDataLst>
              <p:tags r:id="rId4"/>
            </p:custDataLst>
          </p:nvPr>
        </p:nvSpPr>
        <p:spPr>
          <a:xfrm>
            <a:off x="596900" y="2443698"/>
            <a:ext cx="3279775" cy="1787380"/>
          </a:xfrm>
        </p:spPr>
        <p:txBody>
          <a:bodyPr>
            <a:normAutofit/>
          </a:bodyPr>
          <a:lstStyle/>
          <a:p>
            <a:r>
              <a:rPr lang="en-US"/>
              <a:t>Definitions</a:t>
            </a:r>
          </a:p>
          <a:p>
            <a:pPr lvl="1"/>
            <a:r>
              <a:rPr lang="en-US">
                <a:solidFill>
                  <a:schemeClr val="tx2"/>
                </a:solidFill>
              </a:rPr>
              <a:t>Workday and Workweek</a:t>
            </a:r>
          </a:p>
          <a:p>
            <a:pPr lvl="1"/>
            <a:endParaRPr lang="en-US">
              <a:solidFill>
                <a:schemeClr val="tx2"/>
              </a:solidFill>
            </a:endParaRPr>
          </a:p>
          <a:p>
            <a:endParaRPr lang="en-US"/>
          </a:p>
        </p:txBody>
      </p:sp>
      <p:sp>
        <p:nvSpPr>
          <p:cNvPr id="3" name="Content Placeholder 2">
            <a:extLst>
              <a:ext uri="{FF2B5EF4-FFF2-40B4-BE49-F238E27FC236}">
                <a16:creationId xmlns:a16="http://schemas.microsoft.com/office/drawing/2014/main" id="{B5A775C1-2026-ABAC-6BB5-30F26125FBC0}"/>
              </a:ext>
            </a:extLst>
          </p:cNvPr>
          <p:cNvSpPr>
            <a:spLocks noGrp="1"/>
          </p:cNvSpPr>
          <p:nvPr>
            <p:ph idx="23"/>
            <p:custDataLst>
              <p:tags r:id="rId5"/>
            </p:custDataLst>
          </p:nvPr>
        </p:nvSpPr>
        <p:spPr>
          <a:xfrm>
            <a:off x="4643960" y="2443697"/>
            <a:ext cx="6992983" cy="3437339"/>
          </a:xfrm>
        </p:spPr>
        <p:txBody>
          <a:bodyPr>
            <a:normAutofit/>
          </a:bodyPr>
          <a:lstStyle/>
          <a:p>
            <a:r>
              <a:rPr lang="en-US">
                <a:effectLst/>
              </a:rPr>
              <a:t>Regular business hours are from 9:00 a.m. to 6:00 p.m. Monday through Friday. The official workday is midnight to midnight and the workweek is Sunday through Saturday. The standard workweek for regular full-time non-exempt employees is 40 hours, 8 hours per day, exclusive of the meal period.</a:t>
            </a:r>
          </a:p>
          <a:p>
            <a:endParaRPr lang="en-US"/>
          </a:p>
        </p:txBody>
      </p:sp>
      <p:pic>
        <p:nvPicPr>
          <p:cNvPr id="5" name="Picture 4" descr="hand turns dice and changes the expression &quot;8 hour day&quot; to &quot;0 hour day&quot;. - workday and workweek stock pictures, royalty-free photos &amp; images">
            <a:extLst>
              <a:ext uri="{FF2B5EF4-FFF2-40B4-BE49-F238E27FC236}">
                <a16:creationId xmlns:a16="http://schemas.microsoft.com/office/drawing/2014/main" id="{BB855FD4-8A2B-C1E9-1023-8A3CF30D70A0}"/>
              </a:ext>
            </a:extLst>
          </p:cNvPr>
          <p:cNvPicPr>
            <a:picLocks noGrp="1" noRot="1" noChangeAspect="1" noMove="1" noResize="1" noEditPoints="1" noAdjustHandles="1" noChangeArrowheads="1" noChangeShapeType="1" noCrop="1"/>
          </p:cNvPicPr>
          <p:nvPr>
            <p:custDataLst>
              <p:tags r:id="rId7"/>
            </p:custDataLst>
          </p:nvPr>
        </p:nvPicPr>
        <p:blipFill>
          <a:blip r:embed="rId6">
            <a:extLst>
              <a:ext uri="{28A0092B-C50C-407E-A947-70E740481C1C}">
                <a14:useLocalDpi xmlns:a14="http://schemas.microsoft.com/office/drawing/2010/main" val="0"/>
              </a:ext>
            </a:extLst>
          </a:blip>
          <a:srcRect t="28584" r="-3" b="-3"/>
          <a:stretch>
            <a:fillRect/>
          </a:stretch>
        </p:blipFill>
        <p:spPr bwMode="auto">
          <a:xfrm>
            <a:off x="4643960" y="653143"/>
            <a:ext cx="6992984" cy="15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30107"/>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5BF7E2F-86DA-7785-758F-A2FC6A6F5685}"/>
            </a:ext>
          </a:extLst>
        </p:cNvPr>
        <p:cNvGrpSpPr/>
        <p:nvPr>
          <p:custDataLst>
            <p:tags r:id="rId2"/>
          </p:custDataLst>
        </p:nvPr>
      </p:nvGrpSpPr>
      <p:grpSpPr>
        <a:xfrm>
          <a:off x="0" y="0"/>
          <a:ext cx="0" cy="0"/>
        </a:xfrm>
      </p:grpSpPr>
      <p:pic>
        <p:nvPicPr>
          <p:cNvPr id="6146" name="Picture 2" descr="next to a clock is a pile of coins, symbolizing the phrase &quot;time is money.&quot; - overtime stock pictures, royalty-free photos &amp; images">
            <a:extLst>
              <a:ext uri="{FF2B5EF4-FFF2-40B4-BE49-F238E27FC236}">
                <a16:creationId xmlns:a16="http://schemas.microsoft.com/office/drawing/2014/main" id="{7B566B3D-0BE5-D94A-32CA-FAD7294A8FA4}"/>
              </a:ext>
            </a:extLst>
          </p:cNvPr>
          <p:cNvPicPr>
            <a:picLocks noGrp="1" noRot="1" noChangeAspect="1" noMove="1" noResize="1" noEditPoints="1" noAdjustHandles="1" noChangeArrowheads="1" noChangeShapeType="1" noCrop="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6592389" y="1861109"/>
            <a:ext cx="5599611" cy="3135782"/>
          </a:xfrm>
          <a:prstGeom prst="rect">
            <a:avLst/>
          </a:prstGeom>
          <a:solidFill>
            <a:srgbClr val="FFFFFF"/>
          </a:solidFill>
        </p:spPr>
      </p:pic>
      <p:sp>
        <p:nvSpPr>
          <p:cNvPr id="4" name="Title 3">
            <a:extLst>
              <a:ext uri="{FF2B5EF4-FFF2-40B4-BE49-F238E27FC236}">
                <a16:creationId xmlns:a16="http://schemas.microsoft.com/office/drawing/2014/main" id="{25D3D1B4-4520-DAF1-FC43-E8B799C27A67}"/>
              </a:ext>
            </a:extLst>
          </p:cNvPr>
          <p:cNvSpPr>
            <a:spLocks noGrp="1"/>
          </p:cNvSpPr>
          <p:nvPr>
            <p:ph type="title"/>
            <p:custDataLst>
              <p:tags r:id="rId5"/>
            </p:custDataLst>
          </p:nvPr>
        </p:nvSpPr>
        <p:spPr>
          <a:xfrm>
            <a:off x="655941" y="744501"/>
            <a:ext cx="5207214" cy="1149532"/>
          </a:xfrm>
        </p:spPr>
        <p:txBody>
          <a:bodyPr anchor="ctr">
            <a:normAutofit/>
          </a:bodyPr>
          <a:lstStyle/>
          <a:p>
            <a:r>
              <a:rPr lang="en-US"/>
              <a:t>STRONGLY ADVISED WAGE/HOUR POLICIES</a:t>
            </a:r>
          </a:p>
        </p:txBody>
      </p:sp>
      <p:sp>
        <p:nvSpPr>
          <p:cNvPr id="3" name="Content Placeholder 2">
            <a:extLst>
              <a:ext uri="{FF2B5EF4-FFF2-40B4-BE49-F238E27FC236}">
                <a16:creationId xmlns:a16="http://schemas.microsoft.com/office/drawing/2014/main" id="{7B1A3BAE-6E73-3B2C-DB34-F483B87C7862}"/>
              </a:ext>
            </a:extLst>
          </p:cNvPr>
          <p:cNvSpPr>
            <a:spLocks noGrp="1"/>
          </p:cNvSpPr>
          <p:nvPr>
            <p:ph sz="quarter" idx="21"/>
            <p:custDataLst>
              <p:tags r:id="rId6"/>
            </p:custDataLst>
          </p:nvPr>
        </p:nvSpPr>
        <p:spPr>
          <a:xfrm>
            <a:off x="655941" y="2296789"/>
            <a:ext cx="5207215" cy="1484635"/>
          </a:xfrm>
        </p:spPr>
        <p:txBody>
          <a:bodyPr>
            <a:normAutofit/>
          </a:bodyPr>
          <a:lstStyle/>
          <a:p>
            <a:pPr>
              <a:lnSpc>
                <a:spcPct val="110000"/>
              </a:lnSpc>
            </a:pPr>
            <a:r>
              <a:rPr lang="en-US" sz="1200">
                <a:solidFill>
                  <a:schemeClr val="tx1"/>
                </a:solidFill>
                <a:effectLst/>
              </a:rPr>
              <a:t>Nonexempt employees are paid at time-and-one-half their regular wage rate for any hours worked in excess of 40 hours in a workweek or 8 hours in a workday and for the first 8 hours worked on the seventh consecutive day in a workweek, and at double their regular rate for any hours worked in excess of 12 hours in a workday or beyond 8 hours on the seventh consecutive day in a workweek. All overtime must be approved in advance by the employee’s supervisor. </a:t>
            </a:r>
          </a:p>
          <a:p>
            <a:pPr>
              <a:lnSpc>
                <a:spcPct val="110000"/>
              </a:lnSpc>
            </a:pPr>
            <a:endParaRPr lang="en-US" sz="1000"/>
          </a:p>
        </p:txBody>
      </p:sp>
      <p:sp>
        <p:nvSpPr>
          <p:cNvPr id="2" name="Content Placeholder 1">
            <a:extLst>
              <a:ext uri="{FF2B5EF4-FFF2-40B4-BE49-F238E27FC236}">
                <a16:creationId xmlns:a16="http://schemas.microsoft.com/office/drawing/2014/main" id="{54C767C9-5CF6-4354-18DD-2819DE707B07}"/>
              </a:ext>
            </a:extLst>
          </p:cNvPr>
          <p:cNvSpPr>
            <a:spLocks noGrp="1"/>
          </p:cNvSpPr>
          <p:nvPr>
            <p:ph sz="quarter" idx="22"/>
            <p:custDataLst>
              <p:tags r:id="rId7"/>
            </p:custDataLst>
          </p:nvPr>
        </p:nvSpPr>
        <p:spPr>
          <a:xfrm>
            <a:off x="655940" y="3663518"/>
            <a:ext cx="5207215" cy="1698896"/>
          </a:xfrm>
        </p:spPr>
        <p:txBody>
          <a:bodyPr>
            <a:normAutofit/>
          </a:bodyPr>
          <a:lstStyle/>
          <a:p>
            <a:r>
              <a:rPr lang="en-US"/>
              <a:t>Definitions</a:t>
            </a:r>
          </a:p>
          <a:p>
            <a:pPr lvl="1"/>
            <a:r>
              <a:rPr lang="en-US" sz="1800"/>
              <a:t>Overtime</a:t>
            </a:r>
          </a:p>
          <a:p>
            <a:pPr lvl="1"/>
            <a:endParaRPr lang="en-US" sz="1800"/>
          </a:p>
          <a:p>
            <a:endParaRPr lang="en-US"/>
          </a:p>
        </p:txBody>
      </p:sp>
    </p:spTree>
    <p:extLst>
      <p:ext uri="{BB962C8B-B14F-4D97-AF65-F5344CB8AC3E}">
        <p14:creationId xmlns:p14="http://schemas.microsoft.com/office/powerpoint/2010/main" val="801126279"/>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7F8A4CD-A960-5418-060C-A4B9C757B8D8}"/>
            </a:ext>
          </a:extLst>
        </p:cNvPr>
        <p:cNvGrpSpPr/>
        <p:nvPr>
          <p:custDataLst>
            <p:tags r:id="rId2"/>
          </p:custDataLst>
        </p:nvPr>
      </p:nvGrpSpPr>
      <p:grpSpPr>
        <a:xfrm>
          <a:off x="0" y="0"/>
          <a:ext cx="0" cy="0"/>
        </a:xfrm>
      </p:grpSpPr>
      <p:pic>
        <p:nvPicPr>
          <p:cNvPr id="14340" name="Picture 4" descr="latin woman at airport with cell phone - traveling stock pictures, royalty-free photos &amp; images">
            <a:extLst>
              <a:ext uri="{FF2B5EF4-FFF2-40B4-BE49-F238E27FC236}">
                <a16:creationId xmlns:a16="http://schemas.microsoft.com/office/drawing/2014/main" id="{31DDE363-B083-D592-5631-C961D5079DFE}"/>
              </a:ext>
            </a:extLst>
          </p:cNvPr>
          <p:cNvPicPr>
            <a:picLocks noGrp="1" noRot="1" noChangeAspect="1" noMove="1" noResize="1" noEditPoints="1" noAdjustHandles="1" noChangeArrowheads="1" noChangeShapeType="1" noCrop="1"/>
          </p:cNvPicPr>
          <p:nvPr>
            <p:custDataLst>
              <p:tags r:id="rId4"/>
            </p:custDataLst>
          </p:nvPr>
        </p:nvPicPr>
        <p:blipFill>
          <a:blip r:embed="rId3">
            <a:extLst>
              <a:ext uri="{28A0092B-C50C-407E-A947-70E740481C1C}">
                <a14:useLocalDpi xmlns:a14="http://schemas.microsoft.com/office/drawing/2010/main" val="0"/>
              </a:ext>
            </a:extLst>
          </a:blip>
          <a:srcRect l="15156" r="30341" b="-1"/>
          <a:stretch>
            <a:fillRect/>
          </a:stretch>
        </p:blipFill>
        <p:spPr bwMode="auto">
          <a:xfrm>
            <a:off x="6592389" y="10"/>
            <a:ext cx="5599611" cy="6857990"/>
          </a:xfrm>
          <a:prstGeom prst="rect">
            <a:avLst/>
          </a:prstGeom>
          <a:solidFill>
            <a:srgbClr val="FFFFFF"/>
          </a:solidFill>
        </p:spPr>
      </p:pic>
      <p:sp>
        <p:nvSpPr>
          <p:cNvPr id="4" name="Title 3">
            <a:extLst>
              <a:ext uri="{FF2B5EF4-FFF2-40B4-BE49-F238E27FC236}">
                <a16:creationId xmlns:a16="http://schemas.microsoft.com/office/drawing/2014/main" id="{D20F6D10-2F58-7A92-DC80-8011126DACAD}"/>
              </a:ext>
            </a:extLst>
          </p:cNvPr>
          <p:cNvSpPr>
            <a:spLocks noGrp="1"/>
          </p:cNvSpPr>
          <p:nvPr>
            <p:ph type="title"/>
            <p:custDataLst>
              <p:tags r:id="rId5"/>
            </p:custDataLst>
          </p:nvPr>
        </p:nvSpPr>
        <p:spPr>
          <a:xfrm>
            <a:off x="655941" y="744501"/>
            <a:ext cx="5207214" cy="1149532"/>
          </a:xfrm>
        </p:spPr>
        <p:txBody>
          <a:bodyPr anchor="ctr">
            <a:normAutofit/>
          </a:bodyPr>
          <a:lstStyle/>
          <a:p>
            <a:r>
              <a:rPr lang="en-US"/>
              <a:t>STRONGLY ADVISED WAGE/HOUR POLICIES</a:t>
            </a:r>
          </a:p>
        </p:txBody>
      </p:sp>
      <p:sp>
        <p:nvSpPr>
          <p:cNvPr id="3" name="Content Placeholder 2">
            <a:extLst>
              <a:ext uri="{FF2B5EF4-FFF2-40B4-BE49-F238E27FC236}">
                <a16:creationId xmlns:a16="http://schemas.microsoft.com/office/drawing/2014/main" id="{ED4C4273-878F-ECDE-30FA-32C020D4CBE6}"/>
              </a:ext>
            </a:extLst>
          </p:cNvPr>
          <p:cNvSpPr>
            <a:spLocks noGrp="1"/>
          </p:cNvSpPr>
          <p:nvPr>
            <p:ph sz="quarter" idx="21"/>
            <p:custDataLst>
              <p:tags r:id="rId6"/>
            </p:custDataLst>
          </p:nvPr>
        </p:nvSpPr>
        <p:spPr>
          <a:xfrm>
            <a:off x="655941" y="2296790"/>
            <a:ext cx="5207215" cy="1495564"/>
          </a:xfrm>
        </p:spPr>
        <p:txBody>
          <a:bodyPr>
            <a:normAutofit/>
          </a:bodyPr>
          <a:lstStyle/>
          <a:p>
            <a:pPr>
              <a:lnSpc>
                <a:spcPct val="110000"/>
              </a:lnSpc>
            </a:pPr>
            <a:r>
              <a:rPr lang="en-US" sz="1200">
                <a:solidFill>
                  <a:schemeClr val="tx1"/>
                </a:solidFill>
                <a:effectLst/>
              </a:rPr>
              <a:t>When a nonexempt employee is required to travel, “hours worked” will include time spent: (1) traveling from home to and from the destination to the extent that it exceeds the employee’s regular daily commute; (2) waiting to board a flight, train, or bus; (3) on a flight, train, or bus; (4) retrieving luggage and obtaining a rental car or ride service; (5) driving between the airport and the destination (meeting, hotel, etc.); and (6) eating required meals. “Off duty” meals, sleeping hours, and free time will not be considered hours worked.</a:t>
            </a:r>
          </a:p>
          <a:p>
            <a:pPr>
              <a:lnSpc>
                <a:spcPct val="110000"/>
              </a:lnSpc>
            </a:pPr>
            <a:endParaRPr lang="en-US" sz="1000"/>
          </a:p>
        </p:txBody>
      </p:sp>
      <p:sp>
        <p:nvSpPr>
          <p:cNvPr id="2" name="Content Placeholder 1">
            <a:extLst>
              <a:ext uri="{FF2B5EF4-FFF2-40B4-BE49-F238E27FC236}">
                <a16:creationId xmlns:a16="http://schemas.microsoft.com/office/drawing/2014/main" id="{08C5E2FD-2E60-63C4-F0BB-DC005982778F}"/>
              </a:ext>
            </a:extLst>
          </p:cNvPr>
          <p:cNvSpPr>
            <a:spLocks noGrp="1"/>
          </p:cNvSpPr>
          <p:nvPr>
            <p:ph sz="quarter" idx="22"/>
            <p:custDataLst>
              <p:tags r:id="rId7"/>
            </p:custDataLst>
          </p:nvPr>
        </p:nvSpPr>
        <p:spPr>
          <a:xfrm>
            <a:off x="655940" y="3663518"/>
            <a:ext cx="5207215" cy="1698896"/>
          </a:xfrm>
        </p:spPr>
        <p:txBody>
          <a:bodyPr>
            <a:normAutofit/>
          </a:bodyPr>
          <a:lstStyle/>
          <a:p>
            <a:r>
              <a:rPr lang="en-US"/>
              <a:t>Definitions</a:t>
            </a:r>
          </a:p>
          <a:p>
            <a:pPr lvl="1"/>
            <a:r>
              <a:rPr lang="en-US" sz="1800"/>
              <a:t>Work Time</a:t>
            </a:r>
          </a:p>
          <a:p>
            <a:pPr lvl="1"/>
            <a:endParaRPr lang="en-US" sz="1800"/>
          </a:p>
          <a:p>
            <a:endParaRPr lang="en-US"/>
          </a:p>
        </p:txBody>
      </p:sp>
    </p:spTree>
    <p:extLst>
      <p:ext uri="{BB962C8B-B14F-4D97-AF65-F5344CB8AC3E}">
        <p14:creationId xmlns:p14="http://schemas.microsoft.com/office/powerpoint/2010/main" val="810037587"/>
      </p:ext>
    </p:extLst>
  </p:cSld>
  <p:clrMapOvr>
    <a:masterClrMapping/>
  </p:clrMapOvr>
  <p:transition>
    <p:fade/>
  </p:transition>
  <p:timing/>
</p:sld>
</file>

<file path=ppt/tags/tag1.xml><?xml version="1.0" encoding="utf-8"?>
<p:tagLst xmlns:p="http://schemas.openxmlformats.org/presentationml/2006/main">
  <p:tag name="AS_UNIQUEID" val="524"/>
</p:tagLst>
</file>

<file path=ppt/tags/tag10.xml><?xml version="1.0" encoding="utf-8"?>
<p:tagLst xmlns:p="http://schemas.openxmlformats.org/presentationml/2006/main">
  <p:tag name="AS_UNIQUEID" val="533"/>
</p:tagLst>
</file>

<file path=ppt/tags/tag100.xml><?xml version="1.0" encoding="utf-8"?>
<p:tagLst xmlns:p="http://schemas.openxmlformats.org/presentationml/2006/main">
  <p:tag name="AS_UNIQUEID" val="623"/>
</p:tagLst>
</file>

<file path=ppt/tags/tag101.xml><?xml version="1.0" encoding="utf-8"?>
<p:tagLst xmlns:p="http://schemas.openxmlformats.org/presentationml/2006/main">
  <p:tag name="AS_UNIQUEID" val="624"/>
</p:tagLst>
</file>

<file path=ppt/tags/tag102.xml><?xml version="1.0" encoding="utf-8"?>
<p:tagLst xmlns:p="http://schemas.openxmlformats.org/presentationml/2006/main">
  <p:tag name="AS_UNIQUEID" val="625"/>
</p:tagLst>
</file>

<file path=ppt/tags/tag103.xml><?xml version="1.0" encoding="utf-8"?>
<p:tagLst xmlns:p="http://schemas.openxmlformats.org/presentationml/2006/main">
  <p:tag name="AS_UNIQUEID" val="626"/>
</p:tagLst>
</file>

<file path=ppt/tags/tag104.xml><?xml version="1.0" encoding="utf-8"?>
<p:tagLst xmlns:p="http://schemas.openxmlformats.org/presentationml/2006/main">
  <p:tag name="AS_UNIQUEID" val="627"/>
</p:tagLst>
</file>

<file path=ppt/tags/tag105.xml><?xml version="1.0" encoding="utf-8"?>
<p:tagLst xmlns:p="http://schemas.openxmlformats.org/presentationml/2006/main">
  <p:tag name="AS_UNIQUEID" val="628"/>
</p:tagLst>
</file>

<file path=ppt/tags/tag106.xml><?xml version="1.0" encoding="utf-8"?>
<p:tagLst xmlns:p="http://schemas.openxmlformats.org/presentationml/2006/main">
  <p:tag name="AS_UNIQUEID" val="629"/>
</p:tagLst>
</file>

<file path=ppt/tags/tag107.xml><?xml version="1.0" encoding="utf-8"?>
<p:tagLst xmlns:p="http://schemas.openxmlformats.org/presentationml/2006/main">
  <p:tag name="AS_UNIQUEID" val="630"/>
</p:tagLst>
</file>

<file path=ppt/tags/tag108.xml><?xml version="1.0" encoding="utf-8"?>
<p:tagLst xmlns:p="http://schemas.openxmlformats.org/presentationml/2006/main">
  <p:tag name="AS_UNIQUEID" val="631"/>
</p:tagLst>
</file>

<file path=ppt/tags/tag109.xml><?xml version="1.0" encoding="utf-8"?>
<p:tagLst xmlns:p="http://schemas.openxmlformats.org/presentationml/2006/main">
  <p:tag name="AS_UNIQUEID" val="632"/>
</p:tagLst>
</file>

<file path=ppt/tags/tag11.xml><?xml version="1.0" encoding="utf-8"?>
<p:tagLst xmlns:p="http://schemas.openxmlformats.org/presentationml/2006/main">
  <p:tag name="AS_UNIQUEID" val="534"/>
</p:tagLst>
</file>

<file path=ppt/tags/tag110.xml><?xml version="1.0" encoding="utf-8"?>
<p:tagLst xmlns:p="http://schemas.openxmlformats.org/presentationml/2006/main">
  <p:tag name="AS_UNIQUEID" val="633"/>
</p:tagLst>
</file>

<file path=ppt/tags/tag111.xml><?xml version="1.0" encoding="utf-8"?>
<p:tagLst xmlns:p="http://schemas.openxmlformats.org/presentationml/2006/main">
  <p:tag name="AS_UNIQUEID" val="634"/>
</p:tagLst>
</file>

<file path=ppt/tags/tag112.xml><?xml version="1.0" encoding="utf-8"?>
<p:tagLst xmlns:p="http://schemas.openxmlformats.org/presentationml/2006/main">
  <p:tag name="AS_UNIQUEID" val="635"/>
</p:tagLst>
</file>

<file path=ppt/tags/tag113.xml><?xml version="1.0" encoding="utf-8"?>
<p:tagLst xmlns:p="http://schemas.openxmlformats.org/presentationml/2006/main">
  <p:tag name="AS_UNIQUEID" val="636"/>
</p:tagLst>
</file>

<file path=ppt/tags/tag114.xml><?xml version="1.0" encoding="utf-8"?>
<p:tagLst xmlns:p="http://schemas.openxmlformats.org/presentationml/2006/main">
  <p:tag name="AS_UNIQUEID" val="637"/>
</p:tagLst>
</file>

<file path=ppt/tags/tag115.xml><?xml version="1.0" encoding="utf-8"?>
<p:tagLst xmlns:p="http://schemas.openxmlformats.org/presentationml/2006/main">
  <p:tag name="AS_UNIQUEID" val="638"/>
</p:tagLst>
</file>

<file path=ppt/tags/tag116.xml><?xml version="1.0" encoding="utf-8"?>
<p:tagLst xmlns:p="http://schemas.openxmlformats.org/presentationml/2006/main">
  <p:tag name="AS_UNIQUEID" val="639"/>
</p:tagLst>
</file>

<file path=ppt/tags/tag117.xml><?xml version="1.0" encoding="utf-8"?>
<p:tagLst xmlns:p="http://schemas.openxmlformats.org/presentationml/2006/main">
  <p:tag name="AS_UNIQUEID" val="640"/>
</p:tagLst>
</file>

<file path=ppt/tags/tag118.xml><?xml version="1.0" encoding="utf-8"?>
<p:tagLst xmlns:p="http://schemas.openxmlformats.org/presentationml/2006/main">
  <p:tag name="AS_UNIQUEID" val="641"/>
</p:tagLst>
</file>

<file path=ppt/tags/tag119.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AS_UNIQUEID" val="535"/>
</p:tagLst>
</file>

<file path=ppt/tags/tag120.xml><?xml version="1.0" encoding="utf-8"?>
<p:tagLst xmlns:p="http://schemas.openxmlformats.org/presentationml/2006/main">
  <p:tag name="AS_UNIQUEID" val="642"/>
</p:tagLst>
</file>

<file path=ppt/tags/tag121.xml><?xml version="1.0" encoding="utf-8"?>
<p:tagLst xmlns:p="http://schemas.openxmlformats.org/presentationml/2006/main">
  <p:tag name="AS_UNIQUEID" val="643"/>
</p:tagLst>
</file>

<file path=ppt/tags/tag122.xml><?xml version="1.0" encoding="utf-8"?>
<p:tagLst xmlns:p="http://schemas.openxmlformats.org/presentationml/2006/main">
  <p:tag name="AS_UNIQUEID" val="644"/>
</p:tagLst>
</file>

<file path=ppt/tags/tag123.xml><?xml version="1.0" encoding="utf-8"?>
<p:tagLst xmlns:p="http://schemas.openxmlformats.org/presentationml/2006/main">
  <p:tag name="AS_UNIQUEID" val="645"/>
</p:tagLst>
</file>

<file path=ppt/tags/tag124.xml><?xml version="1.0" encoding="utf-8"?>
<p:tagLst xmlns:p="http://schemas.openxmlformats.org/presentationml/2006/main">
  <p:tag name="AS_UNIQUEID" val="646"/>
</p:tagLst>
</file>

<file path=ppt/tags/tag125.xml><?xml version="1.0" encoding="utf-8"?>
<p:tagLst xmlns:p="http://schemas.openxmlformats.org/presentationml/2006/main">
  <p:tag name="AS_UNIQUEID" val="647"/>
</p:tagLst>
</file>

<file path=ppt/tags/tag126.xml><?xml version="1.0" encoding="utf-8"?>
<p:tagLst xmlns:p="http://schemas.openxmlformats.org/presentationml/2006/main">
  <p:tag name="AS_UNIQUEID" val="648"/>
</p:tagLst>
</file>

<file path=ppt/tags/tag127.xml><?xml version="1.0" encoding="utf-8"?>
<p:tagLst xmlns:p="http://schemas.openxmlformats.org/presentationml/2006/main">
  <p:tag name="AS_UNIQUEID" val="649"/>
</p:tagLst>
</file>

<file path=ppt/tags/tag128.xml><?xml version="1.0" encoding="utf-8"?>
<p:tagLst xmlns:p="http://schemas.openxmlformats.org/presentationml/2006/main">
  <p:tag name="AS_UNIQUEID" val="650"/>
</p:tagLst>
</file>

<file path=ppt/tags/tag129.xml><?xml version="1.0" encoding="utf-8"?>
<p:tagLst xmlns:p="http://schemas.openxmlformats.org/presentationml/2006/main">
  <p:tag name="AS_UNIQUEID" val="651"/>
</p:tagLst>
</file>

<file path=ppt/tags/tag13.xml><?xml version="1.0" encoding="utf-8"?>
<p:tagLst xmlns:p="http://schemas.openxmlformats.org/presentationml/2006/main">
  <p:tag name="AS_UNIQUEID" val="536"/>
</p:tagLst>
</file>

<file path=ppt/tags/tag130.xml><?xml version="1.0" encoding="utf-8"?>
<p:tagLst xmlns:p="http://schemas.openxmlformats.org/presentationml/2006/main">
  <p:tag name="AS_UNIQUEID" val="652"/>
</p:tagLst>
</file>

<file path=ppt/tags/tag131.xml><?xml version="1.0" encoding="utf-8"?>
<p:tagLst xmlns:p="http://schemas.openxmlformats.org/presentationml/2006/main">
  <p:tag name="AS_UNIQUEID" val="653"/>
</p:tagLst>
</file>

<file path=ppt/tags/tag132.xml><?xml version="1.0" encoding="utf-8"?>
<p:tagLst xmlns:p="http://schemas.openxmlformats.org/presentationml/2006/main">
  <p:tag name="AS_UNIQUEID" val="654"/>
</p:tagLst>
</file>

<file path=ppt/tags/tag133.xml><?xml version="1.0" encoding="utf-8"?>
<p:tagLst xmlns:p="http://schemas.openxmlformats.org/presentationml/2006/main">
  <p:tag name="AS_UNIQUEID" val="655"/>
</p:tagLst>
</file>

<file path=ppt/tags/tag134.xml><?xml version="1.0" encoding="utf-8"?>
<p:tagLst xmlns:p="http://schemas.openxmlformats.org/presentationml/2006/main">
  <p:tag name="AS_UNIQUEID" val="656"/>
</p:tagLst>
</file>

<file path=ppt/tags/tag135.xml><?xml version="1.0" encoding="utf-8"?>
<p:tagLst xmlns:p="http://schemas.openxmlformats.org/presentationml/2006/main">
  <p:tag name="AS_UNIQUEID" val="657"/>
</p:tagLst>
</file>

<file path=ppt/tags/tag136.xml><?xml version="1.0" encoding="utf-8"?>
<p:tagLst xmlns:p="http://schemas.openxmlformats.org/presentationml/2006/main">
  <p:tag name="AS_UNIQUEID" val="658"/>
</p:tagLst>
</file>

<file path=ppt/tags/tag137.xml><?xml version="1.0" encoding="utf-8"?>
<p:tagLst xmlns:p="http://schemas.openxmlformats.org/presentationml/2006/main">
  <p:tag name="AS_UNIQUEID" val="659"/>
</p:tagLst>
</file>

<file path=ppt/tags/tag138.xml><?xml version="1.0" encoding="utf-8"?>
<p:tagLst xmlns:p="http://schemas.openxmlformats.org/presentationml/2006/main">
  <p:tag name="AS_UNIQUEID" val="660"/>
</p:tagLst>
</file>

<file path=ppt/tags/tag139.xml><?xml version="1.0" encoding="utf-8"?>
<p:tagLst xmlns:p="http://schemas.openxmlformats.org/presentationml/2006/main">
  <p:tag name="AS_UNIQUEID" val="661"/>
</p:tagLst>
</file>

<file path=ppt/tags/tag14.xml><?xml version="1.0" encoding="utf-8"?>
<p:tagLst xmlns:p="http://schemas.openxmlformats.org/presentationml/2006/main">
  <p:tag name="AS_UNIQUEID" val="537"/>
</p:tagLst>
</file>

<file path=ppt/tags/tag140.xml><?xml version="1.0" encoding="utf-8"?>
<p:tagLst xmlns:p="http://schemas.openxmlformats.org/presentationml/2006/main">
  <p:tag name="AS_UNIQUEID" val="662"/>
</p:tagLst>
</file>

<file path=ppt/tags/tag141.xml><?xml version="1.0" encoding="utf-8"?>
<p:tagLst xmlns:p="http://schemas.openxmlformats.org/presentationml/2006/main">
  <p:tag name="AS_UNIQUEID" val="663"/>
</p:tagLst>
</file>

<file path=ppt/tags/tag142.xml><?xml version="1.0" encoding="utf-8"?>
<p:tagLst xmlns:p="http://schemas.openxmlformats.org/presentationml/2006/main">
  <p:tag name="AS_UNIQUEID" val="664"/>
</p:tagLst>
</file>

<file path=ppt/tags/tag143.xml><?xml version="1.0" encoding="utf-8"?>
<p:tagLst xmlns:p="http://schemas.openxmlformats.org/presentationml/2006/main">
  <p:tag name="AS_UNIQUEID" val="665"/>
</p:tagLst>
</file>

<file path=ppt/tags/tag144.xml><?xml version="1.0" encoding="utf-8"?>
<p:tagLst xmlns:p="http://schemas.openxmlformats.org/presentationml/2006/main">
  <p:tag name="AS_UNIQUEID" val="666"/>
</p:tagLst>
</file>

<file path=ppt/tags/tag145.xml><?xml version="1.0" encoding="utf-8"?>
<p:tagLst xmlns:p="http://schemas.openxmlformats.org/presentationml/2006/main">
  <p:tag name="AS_UNIQUEID" val="667"/>
</p:tagLst>
</file>

<file path=ppt/tags/tag146.xml><?xml version="1.0" encoding="utf-8"?>
<p:tagLst xmlns:p="http://schemas.openxmlformats.org/presentationml/2006/main">
  <p:tag name="AS_UNIQUEID" val="668"/>
</p:tagLst>
</file>

<file path=ppt/tags/tag147.xml><?xml version="1.0" encoding="utf-8"?>
<p:tagLst xmlns:p="http://schemas.openxmlformats.org/presentationml/2006/main">
  <p:tag name="AS_UNIQUEID" val="669"/>
</p:tagLst>
</file>

<file path=ppt/tags/tag148.xml><?xml version="1.0" encoding="utf-8"?>
<p:tagLst xmlns:p="http://schemas.openxmlformats.org/presentationml/2006/main">
  <p:tag name="AS_UNIQUEID" val="670"/>
</p:tagLst>
</file>

<file path=ppt/tags/tag149.xml><?xml version="1.0" encoding="utf-8"?>
<p:tagLst xmlns:p="http://schemas.openxmlformats.org/presentationml/2006/main">
  <p:tag name="AS_UNIQUEID" val="671"/>
</p:tagLst>
</file>

<file path=ppt/tags/tag15.xml><?xml version="1.0" encoding="utf-8"?>
<p:tagLst xmlns:p="http://schemas.openxmlformats.org/presentationml/2006/main">
  <p:tag name="AS_UNIQUEID" val="538"/>
</p:tagLst>
</file>

<file path=ppt/tags/tag150.xml><?xml version="1.0" encoding="utf-8"?>
<p:tagLst xmlns:p="http://schemas.openxmlformats.org/presentationml/2006/main">
  <p:tag name="AS_UNIQUEID" val="672"/>
</p:tagLst>
</file>

<file path=ppt/tags/tag151.xml><?xml version="1.0" encoding="utf-8"?>
<p:tagLst xmlns:p="http://schemas.openxmlformats.org/presentationml/2006/main">
  <p:tag name="AS_UNIQUEID" val="673"/>
</p:tagLst>
</file>

<file path=ppt/tags/tag152.xml><?xml version="1.0" encoding="utf-8"?>
<p:tagLst xmlns:p="http://schemas.openxmlformats.org/presentationml/2006/main">
  <p:tag name="AS_UNIQUEID" val="674"/>
</p:tagLst>
</file>

<file path=ppt/tags/tag153.xml><?xml version="1.0" encoding="utf-8"?>
<p:tagLst xmlns:p="http://schemas.openxmlformats.org/presentationml/2006/main">
  <p:tag name="AS_UNIQUEID" val="675"/>
</p:tagLst>
</file>

<file path=ppt/tags/tag154.xml><?xml version="1.0" encoding="utf-8"?>
<p:tagLst xmlns:p="http://schemas.openxmlformats.org/presentationml/2006/main">
  <p:tag name="AS_UNIQUEID" val="676"/>
</p:tagLst>
</file>

<file path=ppt/tags/tag155.xml><?xml version="1.0" encoding="utf-8"?>
<p:tagLst xmlns:p="http://schemas.openxmlformats.org/presentationml/2006/main">
  <p:tag name="AS_UNIQUEID" val="677"/>
</p:tagLst>
</file>

<file path=ppt/tags/tag156.xml><?xml version="1.0" encoding="utf-8"?>
<p:tagLst xmlns:p="http://schemas.openxmlformats.org/presentationml/2006/main">
  <p:tag name="AS_UNIQUEID" val="678"/>
</p:tagLst>
</file>

<file path=ppt/tags/tag157.xml><?xml version="1.0" encoding="utf-8"?>
<p:tagLst xmlns:p="http://schemas.openxmlformats.org/presentationml/2006/main">
  <p:tag name="AS_UNIQUEID" val="679"/>
</p:tagLst>
</file>

<file path=ppt/tags/tag158.xml><?xml version="1.0" encoding="utf-8"?>
<p:tagLst xmlns:p="http://schemas.openxmlformats.org/presentationml/2006/main">
  <p:tag name="AS_UNIQUEID" val="680"/>
</p:tagLst>
</file>

<file path=ppt/tags/tag159.xml><?xml version="1.0" encoding="utf-8"?>
<p:tagLst xmlns:p="http://schemas.openxmlformats.org/presentationml/2006/main">
  <p:tag name="AS_UNIQUEID" val="681"/>
</p:tagLst>
</file>

<file path=ppt/tags/tag16.xml><?xml version="1.0" encoding="utf-8"?>
<p:tagLst xmlns:p="http://schemas.openxmlformats.org/presentationml/2006/main">
  <p:tag name="AS_UNIQUEID" val="539"/>
</p:tagLst>
</file>

<file path=ppt/tags/tag160.xml><?xml version="1.0" encoding="utf-8"?>
<p:tagLst xmlns:p="http://schemas.openxmlformats.org/presentationml/2006/main">
  <p:tag name="AS_UNIQUEID" val="682"/>
</p:tagLst>
</file>

<file path=ppt/tags/tag161.xml><?xml version="1.0" encoding="utf-8"?>
<p:tagLst xmlns:p="http://schemas.openxmlformats.org/presentationml/2006/main">
  <p:tag name="AS_UNIQUEID" val="683"/>
</p:tagLst>
</file>

<file path=ppt/tags/tag162.xml><?xml version="1.0" encoding="utf-8"?>
<p:tagLst xmlns:p="http://schemas.openxmlformats.org/presentationml/2006/main">
  <p:tag name="AS_UNIQUEID" val="684"/>
</p:tagLst>
</file>

<file path=ppt/tags/tag163.xml><?xml version="1.0" encoding="utf-8"?>
<p:tagLst xmlns:p="http://schemas.openxmlformats.org/presentationml/2006/main">
  <p:tag name="AS_UNIQUEID" val="685"/>
</p:tagLst>
</file>

<file path=ppt/tags/tag164.xml><?xml version="1.0" encoding="utf-8"?>
<p:tagLst xmlns:p="http://schemas.openxmlformats.org/presentationml/2006/main">
  <p:tag name="AS_UNIQUEID" val="686"/>
</p:tagLst>
</file>

<file path=ppt/tags/tag165.xml><?xml version="1.0" encoding="utf-8"?>
<p:tagLst xmlns:p="http://schemas.openxmlformats.org/presentationml/2006/main">
  <p:tag name="AS_UNIQUEID" val="687"/>
</p:tagLst>
</file>

<file path=ppt/tags/tag166.xml><?xml version="1.0" encoding="utf-8"?>
<p:tagLst xmlns:p="http://schemas.openxmlformats.org/presentationml/2006/main">
  <p:tag name="AS_UNIQUEID" val="688"/>
</p:tagLst>
</file>

<file path=ppt/tags/tag167.xml><?xml version="1.0" encoding="utf-8"?>
<p:tagLst xmlns:p="http://schemas.openxmlformats.org/presentationml/2006/main">
  <p:tag name="AS_UNIQUEID" val="689"/>
</p:tagLst>
</file>

<file path=ppt/tags/tag168.xml><?xml version="1.0" encoding="utf-8"?>
<p:tagLst xmlns:p="http://schemas.openxmlformats.org/presentationml/2006/main">
  <p:tag name="AS_UNIQUEID" val="690"/>
</p:tagLst>
</file>

<file path=ppt/tags/tag169.xml><?xml version="1.0" encoding="utf-8"?>
<p:tagLst xmlns:p="http://schemas.openxmlformats.org/presentationml/2006/main">
  <p:tag name="AS_UNIQUEID" val="691"/>
</p:tagLst>
</file>

<file path=ppt/tags/tag17.xml><?xml version="1.0" encoding="utf-8"?>
<p:tagLst xmlns:p="http://schemas.openxmlformats.org/presentationml/2006/main">
  <p:tag name="AS_UNIQUEID" val="540"/>
</p:tagLst>
</file>

<file path=ppt/tags/tag170.xml><?xml version="1.0" encoding="utf-8"?>
<p:tagLst xmlns:p="http://schemas.openxmlformats.org/presentationml/2006/main">
  <p:tag name="AS_UNIQUEID" val="692"/>
</p:tagLst>
</file>

<file path=ppt/tags/tag171.xml><?xml version="1.0" encoding="utf-8"?>
<p:tagLst xmlns:p="http://schemas.openxmlformats.org/presentationml/2006/main">
  <p:tag name="AS_UNIQUEID" val="693"/>
</p:tagLst>
</file>

<file path=ppt/tags/tag172.xml><?xml version="1.0" encoding="utf-8"?>
<p:tagLst xmlns:p="http://schemas.openxmlformats.org/presentationml/2006/main">
  <p:tag name="AS_UNIQUEID" val="694"/>
</p:tagLst>
</file>

<file path=ppt/tags/tag173.xml><?xml version="1.0" encoding="utf-8"?>
<p:tagLst xmlns:p="http://schemas.openxmlformats.org/presentationml/2006/main">
  <p:tag name="AS_UNIQUEID" val="695"/>
</p:tagLst>
</file>

<file path=ppt/tags/tag174.xml><?xml version="1.0" encoding="utf-8"?>
<p:tagLst xmlns:p="http://schemas.openxmlformats.org/presentationml/2006/main">
  <p:tag name="AS_UNIQUEID" val="696"/>
</p:tagLst>
</file>

<file path=ppt/tags/tag175.xml><?xml version="1.0" encoding="utf-8"?>
<p:tagLst xmlns:p="http://schemas.openxmlformats.org/presentationml/2006/main">
  <p:tag name="AS_UNIQUEID" val="697"/>
</p:tagLst>
</file>

<file path=ppt/tags/tag176.xml><?xml version="1.0" encoding="utf-8"?>
<p:tagLst xmlns:p="http://schemas.openxmlformats.org/presentationml/2006/main">
  <p:tag name="AS_UNIQUEID" val="698"/>
</p:tagLst>
</file>

<file path=ppt/tags/tag177.xml><?xml version="1.0" encoding="utf-8"?>
<p:tagLst xmlns:p="http://schemas.openxmlformats.org/presentationml/2006/main">
  <p:tag name="AS_UNIQUEID" val="699"/>
</p:tagLst>
</file>

<file path=ppt/tags/tag178.xml><?xml version="1.0" encoding="utf-8"?>
<p:tagLst xmlns:p="http://schemas.openxmlformats.org/presentationml/2006/main">
  <p:tag name="AS_UNIQUEID" val="700"/>
</p:tagLst>
</file>

<file path=ppt/tags/tag179.xml><?xml version="1.0" encoding="utf-8"?>
<p:tagLst xmlns:p="http://schemas.openxmlformats.org/presentationml/2006/main">
  <p:tag name="AS_UNIQUEID" val="701"/>
</p:tagLst>
</file>

<file path=ppt/tags/tag18.xml><?xml version="1.0" encoding="utf-8"?>
<p:tagLst xmlns:p="http://schemas.openxmlformats.org/presentationml/2006/main">
  <p:tag name="AS_UNIQUEID" val="541"/>
</p:tagLst>
</file>

<file path=ppt/tags/tag180.xml><?xml version="1.0" encoding="utf-8"?>
<p:tagLst xmlns:p="http://schemas.openxmlformats.org/presentationml/2006/main">
  <p:tag name="AS_UNIQUEID" val="702"/>
</p:tagLst>
</file>

<file path=ppt/tags/tag181.xml><?xml version="1.0" encoding="utf-8"?>
<p:tagLst xmlns:p="http://schemas.openxmlformats.org/presentationml/2006/main">
  <p:tag name="AS_UNIQUEID" val="703"/>
</p:tagLst>
</file>

<file path=ppt/tags/tag182.xml><?xml version="1.0" encoding="utf-8"?>
<p:tagLst xmlns:p="http://schemas.openxmlformats.org/presentationml/2006/main">
  <p:tag name="AS_UNIQUEID" val="704"/>
</p:tagLst>
</file>

<file path=ppt/tags/tag183.xml><?xml version="1.0" encoding="utf-8"?>
<p:tagLst xmlns:p="http://schemas.openxmlformats.org/presentationml/2006/main">
  <p:tag name="AS_UNIQUEID" val="705"/>
</p:tagLst>
</file>

<file path=ppt/tags/tag184.xml><?xml version="1.0" encoding="utf-8"?>
<p:tagLst xmlns:p="http://schemas.openxmlformats.org/presentationml/2006/main">
  <p:tag name="AS_UNIQUEID" val="706"/>
</p:tagLst>
</file>

<file path=ppt/tags/tag185.xml><?xml version="1.0" encoding="utf-8"?>
<p:tagLst xmlns:p="http://schemas.openxmlformats.org/presentationml/2006/main">
  <p:tag name="AS_UNIQUEID" val="707"/>
</p:tagLst>
</file>

<file path=ppt/tags/tag186.xml><?xml version="1.0" encoding="utf-8"?>
<p:tagLst xmlns:p="http://schemas.openxmlformats.org/presentationml/2006/main">
  <p:tag name="AS_UNIQUEID" val="708"/>
</p:tagLst>
</file>

<file path=ppt/tags/tag187.xml><?xml version="1.0" encoding="utf-8"?>
<p:tagLst xmlns:p="http://schemas.openxmlformats.org/presentationml/2006/main">
  <p:tag name="AS_UNIQUEID" val="709"/>
</p:tagLst>
</file>

<file path=ppt/tags/tag188.xml><?xml version="1.0" encoding="utf-8"?>
<p:tagLst xmlns:p="http://schemas.openxmlformats.org/presentationml/2006/main">
  <p:tag name="AS_UNIQUEID" val="710"/>
</p:tagLst>
</file>

<file path=ppt/tags/tag189.xml><?xml version="1.0" encoding="utf-8"?>
<p:tagLst xmlns:p="http://schemas.openxmlformats.org/presentationml/2006/main">
  <p:tag name="AS_UNIQUEID" val="711"/>
</p:tagLst>
</file>

<file path=ppt/tags/tag19.xml><?xml version="1.0" encoding="utf-8"?>
<p:tagLst xmlns:p="http://schemas.openxmlformats.org/presentationml/2006/main">
  <p:tag name="AS_UNIQUEID" val="542"/>
</p:tagLst>
</file>

<file path=ppt/tags/tag190.xml><?xml version="1.0" encoding="utf-8"?>
<p:tagLst xmlns:p="http://schemas.openxmlformats.org/presentationml/2006/main">
  <p:tag name="AS_UNIQUEID" val="712"/>
</p:tagLst>
</file>

<file path=ppt/tags/tag191.xml><?xml version="1.0" encoding="utf-8"?>
<p:tagLst xmlns:p="http://schemas.openxmlformats.org/presentationml/2006/main">
  <p:tag name="AS_UNIQUEID" val="713"/>
</p:tagLst>
</file>

<file path=ppt/tags/tag192.xml><?xml version="1.0" encoding="utf-8"?>
<p:tagLst xmlns:p="http://schemas.openxmlformats.org/presentationml/2006/main">
  <p:tag name="AS_UNIQUEID" val="714"/>
</p:tagLst>
</file>

<file path=ppt/tags/tag193.xml><?xml version="1.0" encoding="utf-8"?>
<p:tagLst xmlns:p="http://schemas.openxmlformats.org/presentationml/2006/main">
  <p:tag name="AS_UNIQUEID" val="715"/>
</p:tagLst>
</file>

<file path=ppt/tags/tag194.xml><?xml version="1.0" encoding="utf-8"?>
<p:tagLst xmlns:p="http://schemas.openxmlformats.org/presentationml/2006/main">
  <p:tag name="AS_UNIQUEID" val="716"/>
</p:tagLst>
</file>

<file path=ppt/tags/tag195.xml><?xml version="1.0" encoding="utf-8"?>
<p:tagLst xmlns:p="http://schemas.openxmlformats.org/presentationml/2006/main">
  <p:tag name="AS_UNIQUEID" val="717"/>
</p:tagLst>
</file>

<file path=ppt/tags/tag196.xml><?xml version="1.0" encoding="utf-8"?>
<p:tagLst xmlns:p="http://schemas.openxmlformats.org/presentationml/2006/main">
  <p:tag name="AS_UNIQUEID" val="718"/>
</p:tagLst>
</file>

<file path=ppt/tags/tag197.xml><?xml version="1.0" encoding="utf-8"?>
<p:tagLst xmlns:p="http://schemas.openxmlformats.org/presentationml/2006/main">
  <p:tag name="AS_UNIQUEID" val="719"/>
</p:tagLst>
</file>

<file path=ppt/tags/tag198.xml><?xml version="1.0" encoding="utf-8"?>
<p:tagLst xmlns:p="http://schemas.openxmlformats.org/presentationml/2006/main">
  <p:tag name="AS_UNIQUEID" val="720"/>
</p:tagLst>
</file>

<file path=ppt/tags/tag199.xml><?xml version="1.0" encoding="utf-8"?>
<p:tagLst xmlns:p="http://schemas.openxmlformats.org/presentationml/2006/main">
  <p:tag name="AS_UNIQUEID" val="721"/>
</p:tagLst>
</file>

<file path=ppt/tags/tag2.xml><?xml version="1.0" encoding="utf-8"?>
<p:tagLst xmlns:p="http://schemas.openxmlformats.org/presentationml/2006/main">
  <p:tag name="AS_UNIQUEID" val="525"/>
</p:tagLst>
</file>

<file path=ppt/tags/tag20.xml><?xml version="1.0" encoding="utf-8"?>
<p:tagLst xmlns:p="http://schemas.openxmlformats.org/presentationml/2006/main">
  <p:tag name="AS_UNIQUEID" val="543"/>
</p:tagLst>
</file>

<file path=ppt/tags/tag200.xml><?xml version="1.0" encoding="utf-8"?>
<p:tagLst xmlns:p="http://schemas.openxmlformats.org/presentationml/2006/main">
  <p:tag name="AS_UNIQUEID" val="722"/>
</p:tagLst>
</file>

<file path=ppt/tags/tag201.xml><?xml version="1.0" encoding="utf-8"?>
<p:tagLst xmlns:p="http://schemas.openxmlformats.org/presentationml/2006/main">
  <p:tag name="AS_UNIQUEID" val="723"/>
</p:tagLst>
</file>

<file path=ppt/tags/tag202.xml><?xml version="1.0" encoding="utf-8"?>
<p:tagLst xmlns:p="http://schemas.openxmlformats.org/presentationml/2006/main">
  <p:tag name="AS_UNIQUEID" val="724"/>
</p:tagLst>
</file>

<file path=ppt/tags/tag203.xml><?xml version="1.0" encoding="utf-8"?>
<p:tagLst xmlns:p="http://schemas.openxmlformats.org/presentationml/2006/main">
  <p:tag name="AS_UNIQUEID" val="725"/>
</p:tagLst>
</file>

<file path=ppt/tags/tag204.xml><?xml version="1.0" encoding="utf-8"?>
<p:tagLst xmlns:p="http://schemas.openxmlformats.org/presentationml/2006/main">
  <p:tag name="AS_UNIQUEID" val="726"/>
</p:tagLst>
</file>

<file path=ppt/tags/tag205.xml><?xml version="1.0" encoding="utf-8"?>
<p:tagLst xmlns:p="http://schemas.openxmlformats.org/presentationml/2006/main">
  <p:tag name="AS_UNIQUEID" val="727"/>
</p:tagLst>
</file>

<file path=ppt/tags/tag206.xml><?xml version="1.0" encoding="utf-8"?>
<p:tagLst xmlns:p="http://schemas.openxmlformats.org/presentationml/2006/main">
  <p:tag name="AS_UNIQUEID" val="728"/>
</p:tagLst>
</file>

<file path=ppt/tags/tag207.xml><?xml version="1.0" encoding="utf-8"?>
<p:tagLst xmlns:p="http://schemas.openxmlformats.org/presentationml/2006/main">
  <p:tag name="AS_UNIQUEID" val="729"/>
</p:tagLst>
</file>

<file path=ppt/tags/tag208.xml><?xml version="1.0" encoding="utf-8"?>
<p:tagLst xmlns:p="http://schemas.openxmlformats.org/presentationml/2006/main">
  <p:tag name="AS_UNIQUEID" val="730"/>
</p:tagLst>
</file>

<file path=ppt/tags/tag209.xml><?xml version="1.0" encoding="utf-8"?>
<p:tagLst xmlns:p="http://schemas.openxmlformats.org/presentationml/2006/main">
  <p:tag name="AS_UNIQUEID" val="731"/>
</p:tagLst>
</file>

<file path=ppt/tags/tag21.xml><?xml version="1.0" encoding="utf-8"?>
<p:tagLst xmlns:p="http://schemas.openxmlformats.org/presentationml/2006/main">
  <p:tag name="AS_UNIQUEID" val="544"/>
</p:tagLst>
</file>

<file path=ppt/tags/tag210.xml><?xml version="1.0" encoding="utf-8"?>
<p:tagLst xmlns:p="http://schemas.openxmlformats.org/presentationml/2006/main">
  <p:tag name="AS_UNIQUEID" val="732"/>
</p:tagLst>
</file>

<file path=ppt/tags/tag211.xml><?xml version="1.0" encoding="utf-8"?>
<p:tagLst xmlns:p="http://schemas.openxmlformats.org/presentationml/2006/main">
  <p:tag name="AS_UNIQUEID" val="733"/>
</p:tagLst>
</file>

<file path=ppt/tags/tag212.xml><?xml version="1.0" encoding="utf-8"?>
<p:tagLst xmlns:p="http://schemas.openxmlformats.org/presentationml/2006/main">
  <p:tag name="AS_UNIQUEID" val="734"/>
</p:tagLst>
</file>

<file path=ppt/tags/tag213.xml><?xml version="1.0" encoding="utf-8"?>
<p:tagLst xmlns:p="http://schemas.openxmlformats.org/presentationml/2006/main">
  <p:tag name="AS_UNIQUEID" val="735"/>
</p:tagLst>
</file>

<file path=ppt/tags/tag214.xml><?xml version="1.0" encoding="utf-8"?>
<p:tagLst xmlns:p="http://schemas.openxmlformats.org/presentationml/2006/main">
  <p:tag name="AS_UNIQUEID" val="736"/>
</p:tagLst>
</file>

<file path=ppt/tags/tag215.xml><?xml version="1.0" encoding="utf-8"?>
<p:tagLst xmlns:p="http://schemas.openxmlformats.org/presentationml/2006/main">
  <p:tag name="AS_UNIQUEID" val="737"/>
</p:tagLst>
</file>

<file path=ppt/tags/tag216.xml><?xml version="1.0" encoding="utf-8"?>
<p:tagLst xmlns:p="http://schemas.openxmlformats.org/presentationml/2006/main">
  <p:tag name="AS_UNIQUEID" val="738"/>
</p:tagLst>
</file>

<file path=ppt/tags/tag217.xml><?xml version="1.0" encoding="utf-8"?>
<p:tagLst xmlns:p="http://schemas.openxmlformats.org/presentationml/2006/main">
  <p:tag name="AS_UNIQUEID" val="739"/>
</p:tagLst>
</file>

<file path=ppt/tags/tag218.xml><?xml version="1.0" encoding="utf-8"?>
<p:tagLst xmlns:p="http://schemas.openxmlformats.org/presentationml/2006/main">
  <p:tag name="AS_UNIQUEID" val="740"/>
</p:tagLst>
</file>

<file path=ppt/tags/tag219.xml><?xml version="1.0" encoding="utf-8"?>
<p:tagLst xmlns:p="http://schemas.openxmlformats.org/presentationml/2006/main">
  <p:tag name="AS_UNIQUEID" val="741"/>
</p:tagLst>
</file>

<file path=ppt/tags/tag22.xml><?xml version="1.0" encoding="utf-8"?>
<p:tagLst xmlns:p="http://schemas.openxmlformats.org/presentationml/2006/main">
  <p:tag name="AS_UNIQUEID" val="545"/>
</p:tagLst>
</file>

<file path=ppt/tags/tag220.xml><?xml version="1.0" encoding="utf-8"?>
<p:tagLst xmlns:p="http://schemas.openxmlformats.org/presentationml/2006/main">
  <p:tag name="AS_UNIQUEID" val="742"/>
</p:tagLst>
</file>

<file path=ppt/tags/tag221.xml><?xml version="1.0" encoding="utf-8"?>
<p:tagLst xmlns:p="http://schemas.openxmlformats.org/presentationml/2006/main">
  <p:tag name="AS_UNIQUEID" val="743"/>
</p:tagLst>
</file>

<file path=ppt/tags/tag222.xml><?xml version="1.0" encoding="utf-8"?>
<p:tagLst xmlns:p="http://schemas.openxmlformats.org/presentationml/2006/main">
  <p:tag name="AS_UNIQUEID" val="744"/>
</p:tagLst>
</file>

<file path=ppt/tags/tag223.xml><?xml version="1.0" encoding="utf-8"?>
<p:tagLst xmlns:p="http://schemas.openxmlformats.org/presentationml/2006/main">
  <p:tag name="AS_UNIQUEID" val="745"/>
</p:tagLst>
</file>

<file path=ppt/tags/tag224.xml><?xml version="1.0" encoding="utf-8"?>
<p:tagLst xmlns:p="http://schemas.openxmlformats.org/presentationml/2006/main">
  <p:tag name="AS_UNIQUEID" val="746"/>
</p:tagLst>
</file>

<file path=ppt/tags/tag225.xml><?xml version="1.0" encoding="utf-8"?>
<p:tagLst xmlns:p="http://schemas.openxmlformats.org/presentationml/2006/main">
  <p:tag name="AS_UNIQUEID" val="747"/>
</p:tagLst>
</file>

<file path=ppt/tags/tag226.xml><?xml version="1.0" encoding="utf-8"?>
<p:tagLst xmlns:p="http://schemas.openxmlformats.org/presentationml/2006/main">
  <p:tag name="AS_UNIQUEID" val="748"/>
</p:tagLst>
</file>

<file path=ppt/tags/tag227.xml><?xml version="1.0" encoding="utf-8"?>
<p:tagLst xmlns:p="http://schemas.openxmlformats.org/presentationml/2006/main">
  <p:tag name="AS_UNIQUEID" val="749"/>
</p:tagLst>
</file>

<file path=ppt/tags/tag228.xml><?xml version="1.0" encoding="utf-8"?>
<p:tagLst xmlns:p="http://schemas.openxmlformats.org/presentationml/2006/main">
  <p:tag name="AS_UNIQUEID" val="750"/>
</p:tagLst>
</file>

<file path=ppt/tags/tag229.xml><?xml version="1.0" encoding="utf-8"?>
<p:tagLst xmlns:p="http://schemas.openxmlformats.org/presentationml/2006/main">
  <p:tag name="AS_UNIQUEID" val="751"/>
</p:tagLst>
</file>

<file path=ppt/tags/tag23.xml><?xml version="1.0" encoding="utf-8"?>
<p:tagLst xmlns:p="http://schemas.openxmlformats.org/presentationml/2006/main">
  <p:tag name="AS_UNIQUEID" val="546"/>
</p:tagLst>
</file>

<file path=ppt/tags/tag230.xml><?xml version="1.0" encoding="utf-8"?>
<p:tagLst xmlns:p="http://schemas.openxmlformats.org/presentationml/2006/main">
  <p:tag name="AS_UNIQUEID" val="752"/>
</p:tagLst>
</file>

<file path=ppt/tags/tag231.xml><?xml version="1.0" encoding="utf-8"?>
<p:tagLst xmlns:p="http://schemas.openxmlformats.org/presentationml/2006/main">
  <p:tag name="AS_UNIQUEID" val="753"/>
</p:tagLst>
</file>

<file path=ppt/tags/tag232.xml><?xml version="1.0" encoding="utf-8"?>
<p:tagLst xmlns:p="http://schemas.openxmlformats.org/presentationml/2006/main">
  <p:tag name="AS_UNIQUEID" val="754"/>
</p:tagLst>
</file>

<file path=ppt/tags/tag233.xml><?xml version="1.0" encoding="utf-8"?>
<p:tagLst xmlns:p="http://schemas.openxmlformats.org/presentationml/2006/main">
  <p:tag name="AS_UNIQUEID" val="755"/>
</p:tagLst>
</file>

<file path=ppt/tags/tag234.xml><?xml version="1.0" encoding="utf-8"?>
<p:tagLst xmlns:p="http://schemas.openxmlformats.org/presentationml/2006/main">
  <p:tag name="AS_UNIQUEID" val="756"/>
</p:tagLst>
</file>

<file path=ppt/tags/tag235.xml><?xml version="1.0" encoding="utf-8"?>
<p:tagLst xmlns:p="http://schemas.openxmlformats.org/presentationml/2006/main">
  <p:tag name="AS_UNIQUEID" val="757"/>
</p:tagLst>
</file>

<file path=ppt/tags/tag236.xml><?xml version="1.0" encoding="utf-8"?>
<p:tagLst xmlns:p="http://schemas.openxmlformats.org/presentationml/2006/main">
  <p:tag name="AS_UNIQUEID" val="758"/>
</p:tagLst>
</file>

<file path=ppt/tags/tag237.xml><?xml version="1.0" encoding="utf-8"?>
<p:tagLst xmlns:p="http://schemas.openxmlformats.org/presentationml/2006/main">
  <p:tag name="AS_UNIQUEID" val="759"/>
</p:tagLst>
</file>

<file path=ppt/tags/tag238.xml><?xml version="1.0" encoding="utf-8"?>
<p:tagLst xmlns:p="http://schemas.openxmlformats.org/presentationml/2006/main">
  <p:tag name="AS_UNIQUEID" val="760"/>
</p:tagLst>
</file>

<file path=ppt/tags/tag239.xml><?xml version="1.0" encoding="utf-8"?>
<p:tagLst xmlns:p="http://schemas.openxmlformats.org/presentationml/2006/main">
  <p:tag name="AS_UNIQUEID" val="761"/>
</p:tagLst>
</file>

<file path=ppt/tags/tag24.xml><?xml version="1.0" encoding="utf-8"?>
<p:tagLst xmlns:p="http://schemas.openxmlformats.org/presentationml/2006/main">
  <p:tag name="AS_UNIQUEID" val="547"/>
</p:tagLst>
</file>

<file path=ppt/tags/tag240.xml><?xml version="1.0" encoding="utf-8"?>
<p:tagLst xmlns:p="http://schemas.openxmlformats.org/presentationml/2006/main">
  <p:tag name="AS_UNIQUEID" val="762"/>
</p:tagLst>
</file>

<file path=ppt/tags/tag241.xml><?xml version="1.0" encoding="utf-8"?>
<p:tagLst xmlns:p="http://schemas.openxmlformats.org/presentationml/2006/main">
  <p:tag name="AS_UNIQUEID" val="763"/>
</p:tagLst>
</file>

<file path=ppt/tags/tag242.xml><?xml version="1.0" encoding="utf-8"?>
<p:tagLst xmlns:p="http://schemas.openxmlformats.org/presentationml/2006/main">
  <p:tag name="AS_UNIQUEID" val="764"/>
</p:tagLst>
</file>

<file path=ppt/tags/tag243.xml><?xml version="1.0" encoding="utf-8"?>
<p:tagLst xmlns:p="http://schemas.openxmlformats.org/presentationml/2006/main">
  <p:tag name="AS_UNIQUEID" val="765"/>
</p:tagLst>
</file>

<file path=ppt/tags/tag244.xml><?xml version="1.0" encoding="utf-8"?>
<p:tagLst xmlns:p="http://schemas.openxmlformats.org/presentationml/2006/main">
  <p:tag name="AS_UNIQUEID" val="766"/>
</p:tagLst>
</file>

<file path=ppt/tags/tag245.xml><?xml version="1.0" encoding="utf-8"?>
<p:tagLst xmlns:p="http://schemas.openxmlformats.org/presentationml/2006/main">
  <p:tag name="AS_UNIQUEID" val="767"/>
</p:tagLst>
</file>

<file path=ppt/tags/tag246.xml><?xml version="1.0" encoding="utf-8"?>
<p:tagLst xmlns:p="http://schemas.openxmlformats.org/presentationml/2006/main">
  <p:tag name="AS_UNIQUEID" val="768"/>
</p:tagLst>
</file>

<file path=ppt/tags/tag247.xml><?xml version="1.0" encoding="utf-8"?>
<p:tagLst xmlns:p="http://schemas.openxmlformats.org/presentationml/2006/main">
  <p:tag name="AS_UNIQUEID" val="769"/>
</p:tagLst>
</file>

<file path=ppt/tags/tag248.xml><?xml version="1.0" encoding="utf-8"?>
<p:tagLst xmlns:p="http://schemas.openxmlformats.org/presentationml/2006/main">
  <p:tag name="AS_UNIQUEID" val="770"/>
</p:tagLst>
</file>

<file path=ppt/tags/tag249.xml><?xml version="1.0" encoding="utf-8"?>
<p:tagLst xmlns:p="http://schemas.openxmlformats.org/presentationml/2006/main">
  <p:tag name="AS_UNIQUEID" val="771"/>
</p:tagLst>
</file>

<file path=ppt/tags/tag25.xml><?xml version="1.0" encoding="utf-8"?>
<p:tagLst xmlns:p="http://schemas.openxmlformats.org/presentationml/2006/main">
  <p:tag name="AS_UNIQUEID" val="548"/>
</p:tagLst>
</file>

<file path=ppt/tags/tag250.xml><?xml version="1.0" encoding="utf-8"?>
<p:tagLst xmlns:p="http://schemas.openxmlformats.org/presentationml/2006/main">
  <p:tag name="AS_UNIQUEID" val="772"/>
</p:tagLst>
</file>

<file path=ppt/tags/tag251.xml><?xml version="1.0" encoding="utf-8"?>
<p:tagLst xmlns:p="http://schemas.openxmlformats.org/presentationml/2006/main">
  <p:tag name="AS_UNIQUEID" val="773"/>
</p:tagLst>
</file>

<file path=ppt/tags/tag252.xml><?xml version="1.0" encoding="utf-8"?>
<p:tagLst xmlns:p="http://schemas.openxmlformats.org/presentationml/2006/main">
  <p:tag name="AS_UNIQUEID" val="774"/>
</p:tagLst>
</file>

<file path=ppt/tags/tag253.xml><?xml version="1.0" encoding="utf-8"?>
<p:tagLst xmlns:p="http://schemas.openxmlformats.org/presentationml/2006/main">
  <p:tag name="AS_UNIQUEID" val="775"/>
</p:tagLst>
</file>

<file path=ppt/tags/tag254.xml><?xml version="1.0" encoding="utf-8"?>
<p:tagLst xmlns:p="http://schemas.openxmlformats.org/presentationml/2006/main">
  <p:tag name="AS_UNIQUEID" val="776"/>
</p:tagLst>
</file>

<file path=ppt/tags/tag255.xml><?xml version="1.0" encoding="utf-8"?>
<p:tagLst xmlns:p="http://schemas.openxmlformats.org/presentationml/2006/main">
  <p:tag name="AS_UNIQUEID" val="777"/>
</p:tagLst>
</file>

<file path=ppt/tags/tag256.xml><?xml version="1.0" encoding="utf-8"?>
<p:tagLst xmlns:p="http://schemas.openxmlformats.org/presentationml/2006/main">
  <p:tag name="AS_UNIQUEID" val="778"/>
</p:tagLst>
</file>

<file path=ppt/tags/tag257.xml><?xml version="1.0" encoding="utf-8"?>
<p:tagLst xmlns:p="http://schemas.openxmlformats.org/presentationml/2006/main">
  <p:tag name="AS_UNIQUEID" val="779"/>
</p:tagLst>
</file>

<file path=ppt/tags/tag258.xml><?xml version="1.0" encoding="utf-8"?>
<p:tagLst xmlns:p="http://schemas.openxmlformats.org/presentationml/2006/main">
  <p:tag name="AS_UNIQUEID" val="780"/>
</p:tagLst>
</file>

<file path=ppt/tags/tag259.xml><?xml version="1.0" encoding="utf-8"?>
<p:tagLst xmlns:p="http://schemas.openxmlformats.org/presentationml/2006/main">
  <p:tag name="AS_UNIQUEID" val="781"/>
</p:tagLst>
</file>

<file path=ppt/tags/tag26.xml><?xml version="1.0" encoding="utf-8"?>
<p:tagLst xmlns:p="http://schemas.openxmlformats.org/presentationml/2006/main">
  <p:tag name="AS_UNIQUEID" val="549"/>
</p:tagLst>
</file>

<file path=ppt/tags/tag260.xml><?xml version="1.0" encoding="utf-8"?>
<p:tagLst xmlns:p="http://schemas.openxmlformats.org/presentationml/2006/main">
  <p:tag name="AS_UNIQUEID" val="782"/>
</p:tagLst>
</file>

<file path=ppt/tags/tag261.xml><?xml version="1.0" encoding="utf-8"?>
<p:tagLst xmlns:p="http://schemas.openxmlformats.org/presentationml/2006/main">
  <p:tag name="AS_UNIQUEID" val="783"/>
</p:tagLst>
</file>

<file path=ppt/tags/tag262.xml><?xml version="1.0" encoding="utf-8"?>
<p:tagLst xmlns:p="http://schemas.openxmlformats.org/presentationml/2006/main">
  <p:tag name="AS_UNIQUEID" val="784"/>
</p:tagLst>
</file>

<file path=ppt/tags/tag263.xml><?xml version="1.0" encoding="utf-8"?>
<p:tagLst xmlns:p="http://schemas.openxmlformats.org/presentationml/2006/main">
  <p:tag name="AS_UNIQUEID" val="785"/>
</p:tagLst>
</file>

<file path=ppt/tags/tag264.xml><?xml version="1.0" encoding="utf-8"?>
<p:tagLst xmlns:p="http://schemas.openxmlformats.org/presentationml/2006/main">
  <p:tag name="AS_UNIQUEID" val="786"/>
</p:tagLst>
</file>

<file path=ppt/tags/tag265.xml><?xml version="1.0" encoding="utf-8"?>
<p:tagLst xmlns:p="http://schemas.openxmlformats.org/presentationml/2006/main">
  <p:tag name="AS_UNIQUEID" val="787"/>
</p:tagLst>
</file>

<file path=ppt/tags/tag266.xml><?xml version="1.0" encoding="utf-8"?>
<p:tagLst xmlns:p="http://schemas.openxmlformats.org/presentationml/2006/main">
  <p:tag name="AS_UNIQUEID" val="788"/>
</p:tagLst>
</file>

<file path=ppt/tags/tag267.xml><?xml version="1.0" encoding="utf-8"?>
<p:tagLst xmlns:p="http://schemas.openxmlformats.org/presentationml/2006/main">
  <p:tag name="AS_UNIQUEID" val="789"/>
</p:tagLst>
</file>

<file path=ppt/tags/tag268.xml><?xml version="1.0" encoding="utf-8"?>
<p:tagLst xmlns:p="http://schemas.openxmlformats.org/presentationml/2006/main">
  <p:tag name="AS_UNIQUEID" val="790"/>
</p:tagLst>
</file>

<file path=ppt/tags/tag269.xml><?xml version="1.0" encoding="utf-8"?>
<p:tagLst xmlns:p="http://schemas.openxmlformats.org/presentationml/2006/main">
  <p:tag name="AS_UNIQUEID" val="791"/>
</p:tagLst>
</file>

<file path=ppt/tags/tag27.xml><?xml version="1.0" encoding="utf-8"?>
<p:tagLst xmlns:p="http://schemas.openxmlformats.org/presentationml/2006/main">
  <p:tag name="AS_UNIQUEID" val="550"/>
</p:tagLst>
</file>

<file path=ppt/tags/tag270.xml><?xml version="1.0" encoding="utf-8"?>
<p:tagLst xmlns:p="http://schemas.openxmlformats.org/presentationml/2006/main">
  <p:tag name="AS_UNIQUEID" val="792"/>
</p:tagLst>
</file>

<file path=ppt/tags/tag271.xml><?xml version="1.0" encoding="utf-8"?>
<p:tagLst xmlns:p="http://schemas.openxmlformats.org/presentationml/2006/main">
  <p:tag name="AS_UNIQUEID" val="793"/>
</p:tagLst>
</file>

<file path=ppt/tags/tag272.xml><?xml version="1.0" encoding="utf-8"?>
<p:tagLst xmlns:p="http://schemas.openxmlformats.org/presentationml/2006/main">
  <p:tag name="AS_UNIQUEID" val="794"/>
</p:tagLst>
</file>

<file path=ppt/tags/tag273.xml><?xml version="1.0" encoding="utf-8"?>
<p:tagLst xmlns:p="http://schemas.openxmlformats.org/presentationml/2006/main">
  <p:tag name="AS_UNIQUEID" val="795"/>
</p:tagLst>
</file>

<file path=ppt/tags/tag274.xml><?xml version="1.0" encoding="utf-8"?>
<p:tagLst xmlns:p="http://schemas.openxmlformats.org/presentationml/2006/main">
  <p:tag name="AS_UNIQUEID" val="796"/>
</p:tagLst>
</file>

<file path=ppt/tags/tag275.xml><?xml version="1.0" encoding="utf-8"?>
<p:tagLst xmlns:p="http://schemas.openxmlformats.org/presentationml/2006/main">
  <p:tag name="AS_UNIQUEID" val="797"/>
</p:tagLst>
</file>

<file path=ppt/tags/tag276.xml><?xml version="1.0" encoding="utf-8"?>
<p:tagLst xmlns:p="http://schemas.openxmlformats.org/presentationml/2006/main">
  <p:tag name="AS_UNIQUEID" val="798"/>
</p:tagLst>
</file>

<file path=ppt/tags/tag277.xml><?xml version="1.0" encoding="utf-8"?>
<p:tagLst xmlns:p="http://schemas.openxmlformats.org/presentationml/2006/main">
  <p:tag name="AS_UNIQUEID" val="799"/>
</p:tagLst>
</file>

<file path=ppt/tags/tag278.xml><?xml version="1.0" encoding="utf-8"?>
<p:tagLst xmlns:p="http://schemas.openxmlformats.org/presentationml/2006/main">
  <p:tag name="AS_UNIQUEID" val="800"/>
</p:tagLst>
</file>

<file path=ppt/tags/tag279.xml><?xml version="1.0" encoding="utf-8"?>
<p:tagLst xmlns:p="http://schemas.openxmlformats.org/presentationml/2006/main">
  <p:tag name="AS_UNIQUEID" val="801"/>
</p:tagLst>
</file>

<file path=ppt/tags/tag28.xml><?xml version="1.0" encoding="utf-8"?>
<p:tagLst xmlns:p="http://schemas.openxmlformats.org/presentationml/2006/main">
  <p:tag name="AS_UNIQUEID" val="551"/>
</p:tagLst>
</file>

<file path=ppt/tags/tag280.xml><?xml version="1.0" encoding="utf-8"?>
<p:tagLst xmlns:p="http://schemas.openxmlformats.org/presentationml/2006/main">
  <p:tag name="AS_UNIQUEID" val="802"/>
</p:tagLst>
</file>

<file path=ppt/tags/tag281.xml><?xml version="1.0" encoding="utf-8"?>
<p:tagLst xmlns:p="http://schemas.openxmlformats.org/presentationml/2006/main">
  <p:tag name="AS_UNIQUEID" val="803"/>
</p:tagLst>
</file>

<file path=ppt/tags/tag282.xml><?xml version="1.0" encoding="utf-8"?>
<p:tagLst xmlns:p="http://schemas.openxmlformats.org/presentationml/2006/main">
  <p:tag name="AS_UNIQUEID" val="804"/>
</p:tagLst>
</file>

<file path=ppt/tags/tag283.xml><?xml version="1.0" encoding="utf-8"?>
<p:tagLst xmlns:p="http://schemas.openxmlformats.org/presentationml/2006/main">
  <p:tag name="AS_UNIQUEID" val="805"/>
</p:tagLst>
</file>

<file path=ppt/tags/tag284.xml><?xml version="1.0" encoding="utf-8"?>
<p:tagLst xmlns:p="http://schemas.openxmlformats.org/presentationml/2006/main">
  <p:tag name="AS_UNIQUEID" val="806"/>
</p:tagLst>
</file>

<file path=ppt/tags/tag285.xml><?xml version="1.0" encoding="utf-8"?>
<p:tagLst xmlns:p="http://schemas.openxmlformats.org/presentationml/2006/main">
  <p:tag name="AS_UNIQUEID" val="807"/>
</p:tagLst>
</file>

<file path=ppt/tags/tag286.xml><?xml version="1.0" encoding="utf-8"?>
<p:tagLst xmlns:p="http://schemas.openxmlformats.org/presentationml/2006/main">
  <p:tag name="AS_UNIQUEID" val="517"/>
</p:tagLst>
</file>

<file path=ppt/tags/tag287.xml><?xml version="1.0" encoding="utf-8"?>
<p:tagLst xmlns:p="http://schemas.openxmlformats.org/presentationml/2006/main">
  <p:tag name="AS_UNIQUEID" val="518"/>
</p:tagLst>
</file>

<file path=ppt/tags/tag288.xml><?xml version="1.0" encoding="utf-8"?>
<p:tagLst xmlns:p="http://schemas.openxmlformats.org/presentationml/2006/main">
  <p:tag name="AS_UNIQUEID" val="519"/>
</p:tagLst>
</file>

<file path=ppt/tags/tag289.xml><?xml version="1.0" encoding="utf-8"?>
<p:tagLst xmlns:p="http://schemas.openxmlformats.org/presentationml/2006/main">
  <p:tag name="AS_UNIQUEID" val="520"/>
</p:tagLst>
</file>

<file path=ppt/tags/tag29.xml><?xml version="1.0" encoding="utf-8"?>
<p:tagLst xmlns:p="http://schemas.openxmlformats.org/presentationml/2006/main">
  <p:tag name="AS_UNIQUEID" val="552"/>
</p:tagLst>
</file>

<file path=ppt/tags/tag290.xml><?xml version="1.0" encoding="utf-8"?>
<p:tagLst xmlns:p="http://schemas.openxmlformats.org/presentationml/2006/main">
  <p:tag name="AS_UNIQUEID" val="521"/>
</p:tagLst>
</file>

<file path=ppt/tags/tag291.xml><?xml version="1.0" encoding="utf-8"?>
<p:tagLst xmlns:p="http://schemas.openxmlformats.org/presentationml/2006/main">
  <p:tag name="AS_UNIQUEID" val="522"/>
</p:tagLst>
</file>

<file path=ppt/tags/tag292.xml><?xml version="1.0" encoding="utf-8"?>
<p:tagLst xmlns:p="http://schemas.openxmlformats.org/presentationml/2006/main">
  <p:tag name="AS_UNIQUEID" val="523"/>
</p:tagLst>
</file>

<file path=ppt/tags/tag293.xml><?xml version="1.0" encoding="utf-8"?>
<p:tagLst xmlns:p="http://schemas.openxmlformats.org/presentationml/2006/main">
  <p:tag name="AS_UNIQUEID" val="808"/>
</p:tagLst>
</file>

<file path=ppt/tags/tag294.xml><?xml version="1.0" encoding="utf-8"?>
<p:tagLst xmlns:p="http://schemas.openxmlformats.org/presentationml/2006/main">
  <p:tag name="AS_UNIQUEID" val="809"/>
</p:tagLst>
</file>

<file path=ppt/tags/tag295.xml><?xml version="1.0" encoding="utf-8"?>
<p:tagLst xmlns:p="http://schemas.openxmlformats.org/presentationml/2006/main">
  <p:tag name="AS_UNIQUEID" val="810"/>
</p:tagLst>
</file>

<file path=ppt/tags/tag296.xml><?xml version="1.0" encoding="utf-8"?>
<p:tagLst xmlns:p="http://schemas.openxmlformats.org/presentationml/2006/main">
  <p:tag name="AS_UNIQUEID" val="811"/>
</p:tagLst>
</file>

<file path=ppt/tags/tag297.xml><?xml version="1.0" encoding="utf-8"?>
<p:tagLst xmlns:p="http://schemas.openxmlformats.org/presentationml/2006/main">
  <p:tag name="AS_UNIQUEID" val="812"/>
</p:tagLst>
</file>

<file path=ppt/tags/tag298.xml><?xml version="1.0" encoding="utf-8"?>
<p:tagLst xmlns:p="http://schemas.openxmlformats.org/presentationml/2006/main">
  <p:tag name="AS_UNIQUEID" val="813"/>
</p:tagLst>
</file>

<file path=ppt/tags/tag299.xml><?xml version="1.0" encoding="utf-8"?>
<p:tagLst xmlns:p="http://schemas.openxmlformats.org/presentationml/2006/main">
  <p:tag name="AS_UNIQUEID" val="814"/>
</p:tagLst>
</file>

<file path=ppt/tags/tag3.xml><?xml version="1.0" encoding="utf-8"?>
<p:tagLst xmlns:p="http://schemas.openxmlformats.org/presentationml/2006/main">
  <p:tag name="AS_UNIQUEID" val="526"/>
</p:tagLst>
</file>

<file path=ppt/tags/tag30.xml><?xml version="1.0" encoding="utf-8"?>
<p:tagLst xmlns:p="http://schemas.openxmlformats.org/presentationml/2006/main">
  <p:tag name="AS_UNIQUEID" val="553"/>
</p:tagLst>
</file>

<file path=ppt/tags/tag300.xml><?xml version="1.0" encoding="utf-8"?>
<p:tagLst xmlns:p="http://schemas.openxmlformats.org/presentationml/2006/main">
  <p:tag name="AS_UNIQUEID" val="815"/>
</p:tagLst>
</file>

<file path=ppt/tags/tag301.xml><?xml version="1.0" encoding="utf-8"?>
<p:tagLst xmlns:p="http://schemas.openxmlformats.org/presentationml/2006/main">
  <p:tag name="AS_UNIQUEID" val="816"/>
</p:tagLst>
</file>

<file path=ppt/tags/tag302.xml><?xml version="1.0" encoding="utf-8"?>
<p:tagLst xmlns:p="http://schemas.openxmlformats.org/presentationml/2006/main">
  <p:tag name="AS_UNIQUEID" val="817"/>
</p:tagLst>
</file>

<file path=ppt/tags/tag303.xml><?xml version="1.0" encoding="utf-8"?>
<p:tagLst xmlns:p="http://schemas.openxmlformats.org/presentationml/2006/main">
  <p:tag name="AS_UNIQUEID" val="818"/>
</p:tagLst>
</file>

<file path=ppt/tags/tag304.xml><?xml version="1.0" encoding="utf-8"?>
<p:tagLst xmlns:p="http://schemas.openxmlformats.org/presentationml/2006/main">
  <p:tag name="AS_UNIQUEID" val="819"/>
</p:tagLst>
</file>

<file path=ppt/tags/tag305.xml><?xml version="1.0" encoding="utf-8"?>
<p:tagLst xmlns:p="http://schemas.openxmlformats.org/presentationml/2006/main">
  <p:tag name="ARTICULATE_SLIDE_THUMBNAIL_REFRESH" val="1"/>
</p:tagLst>
</file>

<file path=ppt/tags/tag306.xml><?xml version="1.0" encoding="utf-8"?>
<p:tagLst xmlns:p="http://schemas.openxmlformats.org/presentationml/2006/main">
  <p:tag name="AS_UNIQUEID" val="820"/>
</p:tagLst>
</file>

<file path=ppt/tags/tag307.xml><?xml version="1.0" encoding="utf-8"?>
<p:tagLst xmlns:p="http://schemas.openxmlformats.org/presentationml/2006/main">
  <p:tag name="AS_UNIQUEID" val="821"/>
</p:tagLst>
</file>

<file path=ppt/tags/tag308.xml><?xml version="1.0" encoding="utf-8"?>
<p:tagLst xmlns:p="http://schemas.openxmlformats.org/presentationml/2006/main">
  <p:tag name="AS_UNIQUEID" val="822"/>
</p:tagLst>
</file>

<file path=ppt/tags/tag309.xml><?xml version="1.0" encoding="utf-8"?>
<p:tagLst xmlns:p="http://schemas.openxmlformats.org/presentationml/2006/main">
  <p:tag name="AS_UNIQUEID" val="823"/>
</p:tagLst>
</file>

<file path=ppt/tags/tag31.xml><?xml version="1.0" encoding="utf-8"?>
<p:tagLst xmlns:p="http://schemas.openxmlformats.org/presentationml/2006/main">
  <p:tag name="AS_UNIQUEID" val="554"/>
</p:tagLst>
</file>

<file path=ppt/tags/tag310.xml><?xml version="1.0" encoding="utf-8"?>
<p:tagLst xmlns:p="http://schemas.openxmlformats.org/presentationml/2006/main">
  <p:tag name="AS_UNIQUEID" val="824"/>
</p:tagLst>
</file>

<file path=ppt/tags/tag311.xml><?xml version="1.0" encoding="utf-8"?>
<p:tagLst xmlns:p="http://schemas.openxmlformats.org/presentationml/2006/main">
  <p:tag name="AS_UNIQUEID" val="825"/>
</p:tagLst>
</file>

<file path=ppt/tags/tag312.xml><?xml version="1.0" encoding="utf-8"?>
<p:tagLst xmlns:p="http://schemas.openxmlformats.org/presentationml/2006/main">
  <p:tag name="AS_UNIQUEID" val="826"/>
</p:tagLst>
</file>

<file path=ppt/tags/tag313.xml><?xml version="1.0" encoding="utf-8"?>
<p:tagLst xmlns:p="http://schemas.openxmlformats.org/presentationml/2006/main">
  <p:tag name="AS_UNIQUEID" val="827"/>
</p:tagLst>
</file>

<file path=ppt/tags/tag314.xml><?xml version="1.0" encoding="utf-8"?>
<p:tagLst xmlns:p="http://schemas.openxmlformats.org/presentationml/2006/main">
  <p:tag name="AS_UNIQUEID" val="828"/>
</p:tagLst>
</file>

<file path=ppt/tags/tag315.xml><?xml version="1.0" encoding="utf-8"?>
<p:tagLst xmlns:p="http://schemas.openxmlformats.org/presentationml/2006/main">
  <p:tag name="AS_UNIQUEID" val="829"/>
</p:tagLst>
</file>

<file path=ppt/tags/tag316.xml><?xml version="1.0" encoding="utf-8"?>
<p:tagLst xmlns:p="http://schemas.openxmlformats.org/presentationml/2006/main">
  <p:tag name="AS_UNIQUEID" val="830"/>
</p:tagLst>
</file>

<file path=ppt/tags/tag317.xml><?xml version="1.0" encoding="utf-8"?>
<p:tagLst xmlns:p="http://schemas.openxmlformats.org/presentationml/2006/main">
  <p:tag name="AS_UNIQUEID" val="831"/>
</p:tagLst>
</file>

<file path=ppt/tags/tag318.xml><?xml version="1.0" encoding="utf-8"?>
<p:tagLst xmlns:p="http://schemas.openxmlformats.org/presentationml/2006/main">
  <p:tag name="ARTICULATE_SLIDE_THUMBNAIL_REFRESH" val="1"/>
</p:tagLst>
</file>

<file path=ppt/tags/tag319.xml><?xml version="1.0" encoding="utf-8"?>
<p:tagLst xmlns:p="http://schemas.openxmlformats.org/presentationml/2006/main">
  <p:tag name="AS_UNIQUEID" val="832"/>
</p:tagLst>
</file>

<file path=ppt/tags/tag32.xml><?xml version="1.0" encoding="utf-8"?>
<p:tagLst xmlns:p="http://schemas.openxmlformats.org/presentationml/2006/main">
  <p:tag name="AS_UNIQUEID" val="555"/>
</p:tagLst>
</file>

<file path=ppt/tags/tag320.xml><?xml version="1.0" encoding="utf-8"?>
<p:tagLst xmlns:p="http://schemas.openxmlformats.org/presentationml/2006/main">
  <p:tag name="AS_UNIQUEID" val="833"/>
</p:tagLst>
</file>

<file path=ppt/tags/tag321.xml><?xml version="1.0" encoding="utf-8"?>
<p:tagLst xmlns:p="http://schemas.openxmlformats.org/presentationml/2006/main">
  <p:tag name="AS_UNIQUEID" val="834"/>
</p:tagLst>
</file>

<file path=ppt/tags/tag322.xml><?xml version="1.0" encoding="utf-8"?>
<p:tagLst xmlns:p="http://schemas.openxmlformats.org/presentationml/2006/main">
  <p:tag name="AS_UNIQUEID" val="835"/>
</p:tagLst>
</file>

<file path=ppt/tags/tag323.xml><?xml version="1.0" encoding="utf-8"?>
<p:tagLst xmlns:p="http://schemas.openxmlformats.org/presentationml/2006/main">
  <p:tag name="AS_UNIQUEID" val="836"/>
</p:tagLst>
</file>

<file path=ppt/tags/tag324.xml><?xml version="1.0" encoding="utf-8"?>
<p:tagLst xmlns:p="http://schemas.openxmlformats.org/presentationml/2006/main">
  <p:tag name="AS_UNIQUEID" val="837"/>
</p:tagLst>
</file>

<file path=ppt/tags/tag325.xml><?xml version="1.0" encoding="utf-8"?>
<p:tagLst xmlns:p="http://schemas.openxmlformats.org/presentationml/2006/main">
  <p:tag name="AS_UNIQUEID" val="838"/>
</p:tagLst>
</file>

<file path=ppt/tags/tag326.xml><?xml version="1.0" encoding="utf-8"?>
<p:tagLst xmlns:p="http://schemas.openxmlformats.org/presentationml/2006/main">
  <p:tag name="AS_UNIQUEID" val="839"/>
</p:tagLst>
</file>

<file path=ppt/tags/tag327.xml><?xml version="1.0" encoding="utf-8"?>
<p:tagLst xmlns:p="http://schemas.openxmlformats.org/presentationml/2006/main">
  <p:tag name="AS_UNIQUEID" val="840"/>
</p:tagLst>
</file>

<file path=ppt/tags/tag328.xml><?xml version="1.0" encoding="utf-8"?>
<p:tagLst xmlns:p="http://schemas.openxmlformats.org/presentationml/2006/main">
  <p:tag name="AS_UNIQUEID" val="841"/>
</p:tagLst>
</file>

<file path=ppt/tags/tag329.xml><?xml version="1.0" encoding="utf-8"?>
<p:tagLst xmlns:p="http://schemas.openxmlformats.org/presentationml/2006/main">
  <p:tag name="AS_UNIQUEID" val="842"/>
</p:tagLst>
</file>

<file path=ppt/tags/tag33.xml><?xml version="1.0" encoding="utf-8"?>
<p:tagLst xmlns:p="http://schemas.openxmlformats.org/presentationml/2006/main">
  <p:tag name="AS_UNIQUEID" val="556"/>
</p:tagLst>
</file>

<file path=ppt/tags/tag330.xml><?xml version="1.0" encoding="utf-8"?>
<p:tagLst xmlns:p="http://schemas.openxmlformats.org/presentationml/2006/main">
  <p:tag name="AS_UNIQUEID" val="843"/>
</p:tagLst>
</file>

<file path=ppt/tags/tag331.xml><?xml version="1.0" encoding="utf-8"?>
<p:tagLst xmlns:p="http://schemas.openxmlformats.org/presentationml/2006/main">
  <p:tag name="AS_UNIQUEID" val="844"/>
</p:tagLst>
</file>

<file path=ppt/tags/tag332.xml><?xml version="1.0" encoding="utf-8"?>
<p:tagLst xmlns:p="http://schemas.openxmlformats.org/presentationml/2006/main">
  <p:tag name="AS_UNIQUEID" val="845"/>
</p:tagLst>
</file>

<file path=ppt/tags/tag333.xml><?xml version="1.0" encoding="utf-8"?>
<p:tagLst xmlns:p="http://schemas.openxmlformats.org/presentationml/2006/main">
  <p:tag name="AS_UNIQUEID" val="846"/>
</p:tagLst>
</file>

<file path=ppt/tags/tag334.xml><?xml version="1.0" encoding="utf-8"?>
<p:tagLst xmlns:p="http://schemas.openxmlformats.org/presentationml/2006/main">
  <p:tag name="AS_UNIQUEID" val="847"/>
</p:tagLst>
</file>

<file path=ppt/tags/tag335.xml><?xml version="1.0" encoding="utf-8"?>
<p:tagLst xmlns:p="http://schemas.openxmlformats.org/presentationml/2006/main">
  <p:tag name="AS_UNIQUEID" val="848"/>
</p:tagLst>
</file>

<file path=ppt/tags/tag336.xml><?xml version="1.0" encoding="utf-8"?>
<p:tagLst xmlns:p="http://schemas.openxmlformats.org/presentationml/2006/main">
  <p:tag name="AS_UNIQUEID" val="849"/>
</p:tagLst>
</file>

<file path=ppt/tags/tag337.xml><?xml version="1.0" encoding="utf-8"?>
<p:tagLst xmlns:p="http://schemas.openxmlformats.org/presentationml/2006/main">
  <p:tag name="AS_UNIQUEID" val="850"/>
</p:tagLst>
</file>

<file path=ppt/tags/tag338.xml><?xml version="1.0" encoding="utf-8"?>
<p:tagLst xmlns:p="http://schemas.openxmlformats.org/presentationml/2006/main">
  <p:tag name="AS_UNIQUEID" val="851"/>
</p:tagLst>
</file>

<file path=ppt/tags/tag339.xml><?xml version="1.0" encoding="utf-8"?>
<p:tagLst xmlns:p="http://schemas.openxmlformats.org/presentationml/2006/main">
  <p:tag name="AS_UNIQUEID" val="852"/>
</p:tagLst>
</file>

<file path=ppt/tags/tag34.xml><?xml version="1.0" encoding="utf-8"?>
<p:tagLst xmlns:p="http://schemas.openxmlformats.org/presentationml/2006/main">
  <p:tag name="AS_UNIQUEID" val="557"/>
</p:tagLst>
</file>

<file path=ppt/tags/tag340.xml><?xml version="1.0" encoding="utf-8"?>
<p:tagLst xmlns:p="http://schemas.openxmlformats.org/presentationml/2006/main">
  <p:tag name="AS_UNIQUEID" val="853"/>
</p:tagLst>
</file>

<file path=ppt/tags/tag341.xml><?xml version="1.0" encoding="utf-8"?>
<p:tagLst xmlns:p="http://schemas.openxmlformats.org/presentationml/2006/main">
  <p:tag name="AS_UNIQUEID" val="854"/>
</p:tagLst>
</file>

<file path=ppt/tags/tag342.xml><?xml version="1.0" encoding="utf-8"?>
<p:tagLst xmlns:p="http://schemas.openxmlformats.org/presentationml/2006/main">
  <p:tag name="AS_UNIQUEID" val="855"/>
</p:tagLst>
</file>

<file path=ppt/tags/tag343.xml><?xml version="1.0" encoding="utf-8"?>
<p:tagLst xmlns:p="http://schemas.openxmlformats.org/presentationml/2006/main">
  <p:tag name="AS_UNIQUEID" val="856"/>
</p:tagLst>
</file>

<file path=ppt/tags/tag344.xml><?xml version="1.0" encoding="utf-8"?>
<p:tagLst xmlns:p="http://schemas.openxmlformats.org/presentationml/2006/main">
  <p:tag name="AS_UNIQUEID" val="857"/>
</p:tagLst>
</file>

<file path=ppt/tags/tag345.xml><?xml version="1.0" encoding="utf-8"?>
<p:tagLst xmlns:p="http://schemas.openxmlformats.org/presentationml/2006/main">
  <p:tag name="AS_UNIQUEID" val="858"/>
</p:tagLst>
</file>

<file path=ppt/tags/tag346.xml><?xml version="1.0" encoding="utf-8"?>
<p:tagLst xmlns:p="http://schemas.openxmlformats.org/presentationml/2006/main">
  <p:tag name="AS_UNIQUEID" val="859"/>
</p:tagLst>
</file>

<file path=ppt/tags/tag347.xml><?xml version="1.0" encoding="utf-8"?>
<p:tagLst xmlns:p="http://schemas.openxmlformats.org/presentationml/2006/main">
  <p:tag name="AS_UNIQUEID" val="860"/>
</p:tagLst>
</file>

<file path=ppt/tags/tag348.xml><?xml version="1.0" encoding="utf-8"?>
<p:tagLst xmlns:p="http://schemas.openxmlformats.org/presentationml/2006/main">
  <p:tag name="AS_UNIQUEID" val="861"/>
</p:tagLst>
</file>

<file path=ppt/tags/tag349.xml><?xml version="1.0" encoding="utf-8"?>
<p:tagLst xmlns:p="http://schemas.openxmlformats.org/presentationml/2006/main">
  <p:tag name="AS_UNIQUEID" val="862"/>
</p:tagLst>
</file>

<file path=ppt/tags/tag35.xml><?xml version="1.0" encoding="utf-8"?>
<p:tagLst xmlns:p="http://schemas.openxmlformats.org/presentationml/2006/main">
  <p:tag name="AS_UNIQUEID" val="558"/>
</p:tagLst>
</file>

<file path=ppt/tags/tag350.xml><?xml version="1.0" encoding="utf-8"?>
<p:tagLst xmlns:p="http://schemas.openxmlformats.org/presentationml/2006/main">
  <p:tag name="AS_UNIQUEID" val="863"/>
</p:tagLst>
</file>

<file path=ppt/tags/tag351.xml><?xml version="1.0" encoding="utf-8"?>
<p:tagLst xmlns:p="http://schemas.openxmlformats.org/presentationml/2006/main">
  <p:tag name="AS_UNIQUEID" val="864"/>
</p:tagLst>
</file>

<file path=ppt/tags/tag352.xml><?xml version="1.0" encoding="utf-8"?>
<p:tagLst xmlns:p="http://schemas.openxmlformats.org/presentationml/2006/main">
  <p:tag name="AS_UNIQUEID" val="865"/>
</p:tagLst>
</file>

<file path=ppt/tags/tag353.xml><?xml version="1.0" encoding="utf-8"?>
<p:tagLst xmlns:p="http://schemas.openxmlformats.org/presentationml/2006/main">
  <p:tag name="AS_UNIQUEID" val="866"/>
</p:tagLst>
</file>

<file path=ppt/tags/tag354.xml><?xml version="1.0" encoding="utf-8"?>
<p:tagLst xmlns:p="http://schemas.openxmlformats.org/presentationml/2006/main">
  <p:tag name="AS_UNIQUEID" val="867"/>
</p:tagLst>
</file>

<file path=ppt/tags/tag355.xml><?xml version="1.0" encoding="utf-8"?>
<p:tagLst xmlns:p="http://schemas.openxmlformats.org/presentationml/2006/main">
  <p:tag name="AS_UNIQUEID" val="868"/>
</p:tagLst>
</file>

<file path=ppt/tags/tag356.xml><?xml version="1.0" encoding="utf-8"?>
<p:tagLst xmlns:p="http://schemas.openxmlformats.org/presentationml/2006/main">
  <p:tag name="AS_UNIQUEID" val="869"/>
</p:tagLst>
</file>

<file path=ppt/tags/tag357.xml><?xml version="1.0" encoding="utf-8"?>
<p:tagLst xmlns:p="http://schemas.openxmlformats.org/presentationml/2006/main">
  <p:tag name="AS_UNIQUEID" val="870"/>
</p:tagLst>
</file>

<file path=ppt/tags/tag358.xml><?xml version="1.0" encoding="utf-8"?>
<p:tagLst xmlns:p="http://schemas.openxmlformats.org/presentationml/2006/main">
  <p:tag name="AS_UNIQUEID" val="871"/>
</p:tagLst>
</file>

<file path=ppt/tags/tag359.xml><?xml version="1.0" encoding="utf-8"?>
<p:tagLst xmlns:p="http://schemas.openxmlformats.org/presentationml/2006/main">
  <p:tag name="AS_UNIQUEID" val="872"/>
</p:tagLst>
</file>

<file path=ppt/tags/tag36.xml><?xml version="1.0" encoding="utf-8"?>
<p:tagLst xmlns:p="http://schemas.openxmlformats.org/presentationml/2006/main">
  <p:tag name="AS_UNIQUEID" val="559"/>
</p:tagLst>
</file>

<file path=ppt/tags/tag360.xml><?xml version="1.0" encoding="utf-8"?>
<p:tagLst xmlns:p="http://schemas.openxmlformats.org/presentationml/2006/main">
  <p:tag name="AS_UNIQUEID" val="873"/>
</p:tagLst>
</file>

<file path=ppt/tags/tag361.xml><?xml version="1.0" encoding="utf-8"?>
<p:tagLst xmlns:p="http://schemas.openxmlformats.org/presentationml/2006/main">
  <p:tag name="AS_UNIQUEID" val="874"/>
</p:tagLst>
</file>

<file path=ppt/tags/tag362.xml><?xml version="1.0" encoding="utf-8"?>
<p:tagLst xmlns:p="http://schemas.openxmlformats.org/presentationml/2006/main">
  <p:tag name="AS_UNIQUEID" val="875"/>
</p:tagLst>
</file>

<file path=ppt/tags/tag363.xml><?xml version="1.0" encoding="utf-8"?>
<p:tagLst xmlns:p="http://schemas.openxmlformats.org/presentationml/2006/main">
  <p:tag name="AS_UNIQUEID" val="876"/>
</p:tagLst>
</file>

<file path=ppt/tags/tag364.xml><?xml version="1.0" encoding="utf-8"?>
<p:tagLst xmlns:p="http://schemas.openxmlformats.org/presentationml/2006/main">
  <p:tag name="AS_UNIQUEID" val="877"/>
</p:tagLst>
</file>

<file path=ppt/tags/tag365.xml><?xml version="1.0" encoding="utf-8"?>
<p:tagLst xmlns:p="http://schemas.openxmlformats.org/presentationml/2006/main">
  <p:tag name="AS_UNIQUEID" val="878"/>
</p:tagLst>
</file>

<file path=ppt/tags/tag366.xml><?xml version="1.0" encoding="utf-8"?>
<p:tagLst xmlns:p="http://schemas.openxmlformats.org/presentationml/2006/main">
  <p:tag name="AS_UNIQUEID" val="879"/>
</p:tagLst>
</file>

<file path=ppt/tags/tag367.xml><?xml version="1.0" encoding="utf-8"?>
<p:tagLst xmlns:p="http://schemas.openxmlformats.org/presentationml/2006/main">
  <p:tag name="AS_UNIQUEID" val="880"/>
</p:tagLst>
</file>

<file path=ppt/tags/tag368.xml><?xml version="1.0" encoding="utf-8"?>
<p:tagLst xmlns:p="http://schemas.openxmlformats.org/presentationml/2006/main">
  <p:tag name="AS_UNIQUEID" val="881"/>
</p:tagLst>
</file>

<file path=ppt/tags/tag369.xml><?xml version="1.0" encoding="utf-8"?>
<p:tagLst xmlns:p="http://schemas.openxmlformats.org/presentationml/2006/main">
  <p:tag name="AS_UNIQUEID" val="882"/>
</p:tagLst>
</file>

<file path=ppt/tags/tag37.xml><?xml version="1.0" encoding="utf-8"?>
<p:tagLst xmlns:p="http://schemas.openxmlformats.org/presentationml/2006/main">
  <p:tag name="AS_UNIQUEID" val="560"/>
</p:tagLst>
</file>

<file path=ppt/tags/tag370.xml><?xml version="1.0" encoding="utf-8"?>
<p:tagLst xmlns:p="http://schemas.openxmlformats.org/presentationml/2006/main">
  <p:tag name="AS_UNIQUEID" val="883"/>
</p:tagLst>
</file>

<file path=ppt/tags/tag371.xml><?xml version="1.0" encoding="utf-8"?>
<p:tagLst xmlns:p="http://schemas.openxmlformats.org/presentationml/2006/main">
  <p:tag name="AS_UNIQUEID" val="884"/>
</p:tagLst>
</file>

<file path=ppt/tags/tag372.xml><?xml version="1.0" encoding="utf-8"?>
<p:tagLst xmlns:p="http://schemas.openxmlformats.org/presentationml/2006/main">
  <p:tag name="AS_UNIQUEID" val="885"/>
</p:tagLst>
</file>

<file path=ppt/tags/tag373.xml><?xml version="1.0" encoding="utf-8"?>
<p:tagLst xmlns:p="http://schemas.openxmlformats.org/presentationml/2006/main">
  <p:tag name="AS_UNIQUEID" val="886"/>
</p:tagLst>
</file>

<file path=ppt/tags/tag374.xml><?xml version="1.0" encoding="utf-8"?>
<p:tagLst xmlns:p="http://schemas.openxmlformats.org/presentationml/2006/main">
  <p:tag name="AS_UNIQUEID" val="887"/>
</p:tagLst>
</file>

<file path=ppt/tags/tag375.xml><?xml version="1.0" encoding="utf-8"?>
<p:tagLst xmlns:p="http://schemas.openxmlformats.org/presentationml/2006/main">
  <p:tag name="AS_UNIQUEID" val="888"/>
</p:tagLst>
</file>

<file path=ppt/tags/tag376.xml><?xml version="1.0" encoding="utf-8"?>
<p:tagLst xmlns:p="http://schemas.openxmlformats.org/presentationml/2006/main">
  <p:tag name="AS_UNIQUEID" val="889"/>
</p:tagLst>
</file>

<file path=ppt/tags/tag377.xml><?xml version="1.0" encoding="utf-8"?>
<p:tagLst xmlns:p="http://schemas.openxmlformats.org/presentationml/2006/main">
  <p:tag name="AS_UNIQUEID" val="890"/>
</p:tagLst>
</file>

<file path=ppt/tags/tag378.xml><?xml version="1.0" encoding="utf-8"?>
<p:tagLst xmlns:p="http://schemas.openxmlformats.org/presentationml/2006/main">
  <p:tag name="AS_UNIQUEID" val="891"/>
</p:tagLst>
</file>

<file path=ppt/tags/tag379.xml><?xml version="1.0" encoding="utf-8"?>
<p:tagLst xmlns:p="http://schemas.openxmlformats.org/presentationml/2006/main">
  <p:tag name="AS_UNIQUEID" val="892"/>
</p:tagLst>
</file>

<file path=ppt/tags/tag38.xml><?xml version="1.0" encoding="utf-8"?>
<p:tagLst xmlns:p="http://schemas.openxmlformats.org/presentationml/2006/main">
  <p:tag name="AS_UNIQUEID" val="561"/>
</p:tagLst>
</file>

<file path=ppt/tags/tag380.xml><?xml version="1.0" encoding="utf-8"?>
<p:tagLst xmlns:p="http://schemas.openxmlformats.org/presentationml/2006/main">
  <p:tag name="AS_UNIQUEID" val="893"/>
</p:tagLst>
</file>

<file path=ppt/tags/tag381.xml><?xml version="1.0" encoding="utf-8"?>
<p:tagLst xmlns:p="http://schemas.openxmlformats.org/presentationml/2006/main">
  <p:tag name="AS_UNIQUEID" val="894"/>
</p:tagLst>
</file>

<file path=ppt/tags/tag382.xml><?xml version="1.0" encoding="utf-8"?>
<p:tagLst xmlns:p="http://schemas.openxmlformats.org/presentationml/2006/main">
  <p:tag name="AS_UNIQUEID" val="895"/>
</p:tagLst>
</file>

<file path=ppt/tags/tag383.xml><?xml version="1.0" encoding="utf-8"?>
<p:tagLst xmlns:p="http://schemas.openxmlformats.org/presentationml/2006/main">
  <p:tag name="AS_UNIQUEID" val="896"/>
</p:tagLst>
</file>

<file path=ppt/tags/tag384.xml><?xml version="1.0" encoding="utf-8"?>
<p:tagLst xmlns:p="http://schemas.openxmlformats.org/presentationml/2006/main">
  <p:tag name="AS_UNIQUEID" val="897"/>
</p:tagLst>
</file>

<file path=ppt/tags/tag385.xml><?xml version="1.0" encoding="utf-8"?>
<p:tagLst xmlns:p="http://schemas.openxmlformats.org/presentationml/2006/main">
  <p:tag name="AS_UNIQUEID" val="898"/>
</p:tagLst>
</file>

<file path=ppt/tags/tag386.xml><?xml version="1.0" encoding="utf-8"?>
<p:tagLst xmlns:p="http://schemas.openxmlformats.org/presentationml/2006/main">
  <p:tag name="AS_UNIQUEID" val="899"/>
</p:tagLst>
</file>

<file path=ppt/tags/tag387.xml><?xml version="1.0" encoding="utf-8"?>
<p:tagLst xmlns:p="http://schemas.openxmlformats.org/presentationml/2006/main">
  <p:tag name="AS_UNIQUEID" val="900"/>
</p:tagLst>
</file>

<file path=ppt/tags/tag388.xml><?xml version="1.0" encoding="utf-8"?>
<p:tagLst xmlns:p="http://schemas.openxmlformats.org/presentationml/2006/main">
  <p:tag name="AS_UNIQUEID" val="901"/>
</p:tagLst>
</file>

<file path=ppt/tags/tag389.xml><?xml version="1.0" encoding="utf-8"?>
<p:tagLst xmlns:p="http://schemas.openxmlformats.org/presentationml/2006/main">
  <p:tag name="AS_UNIQUEID" val="902"/>
</p:tagLst>
</file>

<file path=ppt/tags/tag39.xml><?xml version="1.0" encoding="utf-8"?>
<p:tagLst xmlns:p="http://schemas.openxmlformats.org/presentationml/2006/main">
  <p:tag name="AS_UNIQUEID" val="562"/>
</p:tagLst>
</file>

<file path=ppt/tags/tag390.xml><?xml version="1.0" encoding="utf-8"?>
<p:tagLst xmlns:p="http://schemas.openxmlformats.org/presentationml/2006/main">
  <p:tag name="AS_UNIQUEID" val="903"/>
</p:tagLst>
</file>

<file path=ppt/tags/tag391.xml><?xml version="1.0" encoding="utf-8"?>
<p:tagLst xmlns:p="http://schemas.openxmlformats.org/presentationml/2006/main">
  <p:tag name="AS_UNIQUEID" val="904"/>
</p:tagLst>
</file>

<file path=ppt/tags/tag392.xml><?xml version="1.0" encoding="utf-8"?>
<p:tagLst xmlns:p="http://schemas.openxmlformats.org/presentationml/2006/main">
  <p:tag name="ARTICULATE_PROJECT_OPEN" val="0"/>
  <p:tag name="ARTICULATE_SLIDE_COUNT" val="46"/>
  <p:tag name="AS_NET" val="4.0.30319.42000"/>
  <p:tag name="AS_OS" val="Microsoft Windows NT 10.0.22631.0"/>
  <p:tag name="AS_RELEASE_DATE" val="2021.03.14"/>
  <p:tag name="AS_TITLE" val="Aspose.Slides for .NET 4.0 Client Profile"/>
  <p:tag name="AS_VERSION" val="21.3"/>
</p:tagLst>
</file>

<file path=ppt/tags/tag4.xml><?xml version="1.0" encoding="utf-8"?>
<p:tagLst xmlns:p="http://schemas.openxmlformats.org/presentationml/2006/main">
  <p:tag name="AS_UNIQUEID" val="527"/>
</p:tagLst>
</file>

<file path=ppt/tags/tag40.xml><?xml version="1.0" encoding="utf-8"?>
<p:tagLst xmlns:p="http://schemas.openxmlformats.org/presentationml/2006/main">
  <p:tag name="AS_UNIQUEID" val="563"/>
</p:tagLst>
</file>

<file path=ppt/tags/tag41.xml><?xml version="1.0" encoding="utf-8"?>
<p:tagLst xmlns:p="http://schemas.openxmlformats.org/presentationml/2006/main">
  <p:tag name="AS_UNIQUEID" val="564"/>
</p:tagLst>
</file>

<file path=ppt/tags/tag42.xml><?xml version="1.0" encoding="utf-8"?>
<p:tagLst xmlns:p="http://schemas.openxmlformats.org/presentationml/2006/main">
  <p:tag name="AS_UNIQUEID" val="565"/>
</p:tagLst>
</file>

<file path=ppt/tags/tag43.xml><?xml version="1.0" encoding="utf-8"?>
<p:tagLst xmlns:p="http://schemas.openxmlformats.org/presentationml/2006/main">
  <p:tag name="AS_UNIQUEID" val="566"/>
</p:tagLst>
</file>

<file path=ppt/tags/tag44.xml><?xml version="1.0" encoding="utf-8"?>
<p:tagLst xmlns:p="http://schemas.openxmlformats.org/presentationml/2006/main">
  <p:tag name="AS_UNIQUEID" val="567"/>
</p:tagLst>
</file>

<file path=ppt/tags/tag45.xml><?xml version="1.0" encoding="utf-8"?>
<p:tagLst xmlns:p="http://schemas.openxmlformats.org/presentationml/2006/main">
  <p:tag name="AS_UNIQUEID" val="568"/>
</p:tagLst>
</file>

<file path=ppt/tags/tag46.xml><?xml version="1.0" encoding="utf-8"?>
<p:tagLst xmlns:p="http://schemas.openxmlformats.org/presentationml/2006/main">
  <p:tag name="AS_UNIQUEID" val="569"/>
</p:tagLst>
</file>

<file path=ppt/tags/tag47.xml><?xml version="1.0" encoding="utf-8"?>
<p:tagLst xmlns:p="http://schemas.openxmlformats.org/presentationml/2006/main">
  <p:tag name="AS_UNIQUEID" val="570"/>
</p:tagLst>
</file>

<file path=ppt/tags/tag48.xml><?xml version="1.0" encoding="utf-8"?>
<p:tagLst xmlns:p="http://schemas.openxmlformats.org/presentationml/2006/main">
  <p:tag name="AS_UNIQUEID" val="571"/>
</p:tagLst>
</file>

<file path=ppt/tags/tag49.xml><?xml version="1.0" encoding="utf-8"?>
<p:tagLst xmlns:p="http://schemas.openxmlformats.org/presentationml/2006/main">
  <p:tag name="AS_UNIQUEID" val="572"/>
</p:tagLst>
</file>

<file path=ppt/tags/tag5.xml><?xml version="1.0" encoding="utf-8"?>
<p:tagLst xmlns:p="http://schemas.openxmlformats.org/presentationml/2006/main">
  <p:tag name="AS_UNIQUEID" val="528"/>
</p:tagLst>
</file>

<file path=ppt/tags/tag50.xml><?xml version="1.0" encoding="utf-8"?>
<p:tagLst xmlns:p="http://schemas.openxmlformats.org/presentationml/2006/main">
  <p:tag name="AS_UNIQUEID" val="573"/>
</p:tagLst>
</file>

<file path=ppt/tags/tag51.xml><?xml version="1.0" encoding="utf-8"?>
<p:tagLst xmlns:p="http://schemas.openxmlformats.org/presentationml/2006/main">
  <p:tag name="AS_UNIQUEID" val="574"/>
</p:tagLst>
</file>

<file path=ppt/tags/tag52.xml><?xml version="1.0" encoding="utf-8"?>
<p:tagLst xmlns:p="http://schemas.openxmlformats.org/presentationml/2006/main">
  <p:tag name="AS_UNIQUEID" val="575"/>
</p:tagLst>
</file>

<file path=ppt/tags/tag53.xml><?xml version="1.0" encoding="utf-8"?>
<p:tagLst xmlns:p="http://schemas.openxmlformats.org/presentationml/2006/main">
  <p:tag name="AS_UNIQUEID" val="576"/>
</p:tagLst>
</file>

<file path=ppt/tags/tag54.xml><?xml version="1.0" encoding="utf-8"?>
<p:tagLst xmlns:p="http://schemas.openxmlformats.org/presentationml/2006/main">
  <p:tag name="AS_UNIQUEID" val="577"/>
</p:tagLst>
</file>

<file path=ppt/tags/tag55.xml><?xml version="1.0" encoding="utf-8"?>
<p:tagLst xmlns:p="http://schemas.openxmlformats.org/presentationml/2006/main">
  <p:tag name="AS_UNIQUEID" val="578"/>
</p:tagLst>
</file>

<file path=ppt/tags/tag56.xml><?xml version="1.0" encoding="utf-8"?>
<p:tagLst xmlns:p="http://schemas.openxmlformats.org/presentationml/2006/main">
  <p:tag name="AS_UNIQUEID" val="579"/>
</p:tagLst>
</file>

<file path=ppt/tags/tag57.xml><?xml version="1.0" encoding="utf-8"?>
<p:tagLst xmlns:p="http://schemas.openxmlformats.org/presentationml/2006/main">
  <p:tag name="AS_UNIQUEID" val="580"/>
</p:tagLst>
</file>

<file path=ppt/tags/tag58.xml><?xml version="1.0" encoding="utf-8"?>
<p:tagLst xmlns:p="http://schemas.openxmlformats.org/presentationml/2006/main">
  <p:tag name="AS_UNIQUEID" val="581"/>
</p:tagLst>
</file>

<file path=ppt/tags/tag59.xml><?xml version="1.0" encoding="utf-8"?>
<p:tagLst xmlns:p="http://schemas.openxmlformats.org/presentationml/2006/main">
  <p:tag name="AS_UNIQUEID" val="582"/>
</p:tagLst>
</file>

<file path=ppt/tags/tag6.xml><?xml version="1.0" encoding="utf-8"?>
<p:tagLst xmlns:p="http://schemas.openxmlformats.org/presentationml/2006/main">
  <p:tag name="AS_UNIQUEID" val="529"/>
</p:tagLst>
</file>

<file path=ppt/tags/tag60.xml><?xml version="1.0" encoding="utf-8"?>
<p:tagLst xmlns:p="http://schemas.openxmlformats.org/presentationml/2006/main">
  <p:tag name="AS_UNIQUEID" val="583"/>
</p:tagLst>
</file>

<file path=ppt/tags/tag61.xml><?xml version="1.0" encoding="utf-8"?>
<p:tagLst xmlns:p="http://schemas.openxmlformats.org/presentationml/2006/main">
  <p:tag name="AS_UNIQUEID" val="584"/>
</p:tagLst>
</file>

<file path=ppt/tags/tag62.xml><?xml version="1.0" encoding="utf-8"?>
<p:tagLst xmlns:p="http://schemas.openxmlformats.org/presentationml/2006/main">
  <p:tag name="AS_UNIQUEID" val="585"/>
</p:tagLst>
</file>

<file path=ppt/tags/tag63.xml><?xml version="1.0" encoding="utf-8"?>
<p:tagLst xmlns:p="http://schemas.openxmlformats.org/presentationml/2006/main">
  <p:tag name="AS_UNIQUEID" val="586"/>
</p:tagLst>
</file>

<file path=ppt/tags/tag64.xml><?xml version="1.0" encoding="utf-8"?>
<p:tagLst xmlns:p="http://schemas.openxmlformats.org/presentationml/2006/main">
  <p:tag name="AS_UNIQUEID" val="587"/>
</p:tagLst>
</file>

<file path=ppt/tags/tag65.xml><?xml version="1.0" encoding="utf-8"?>
<p:tagLst xmlns:p="http://schemas.openxmlformats.org/presentationml/2006/main">
  <p:tag name="AS_UNIQUEID" val="588"/>
</p:tagLst>
</file>

<file path=ppt/tags/tag66.xml><?xml version="1.0" encoding="utf-8"?>
<p:tagLst xmlns:p="http://schemas.openxmlformats.org/presentationml/2006/main">
  <p:tag name="AS_UNIQUEID" val="589"/>
</p:tagLst>
</file>

<file path=ppt/tags/tag67.xml><?xml version="1.0" encoding="utf-8"?>
<p:tagLst xmlns:p="http://schemas.openxmlformats.org/presentationml/2006/main">
  <p:tag name="AS_UNIQUEID" val="590"/>
</p:tagLst>
</file>

<file path=ppt/tags/tag68.xml><?xml version="1.0" encoding="utf-8"?>
<p:tagLst xmlns:p="http://schemas.openxmlformats.org/presentationml/2006/main">
  <p:tag name="AS_UNIQUEID" val="591"/>
</p:tagLst>
</file>

<file path=ppt/tags/tag69.xml><?xml version="1.0" encoding="utf-8"?>
<p:tagLst xmlns:p="http://schemas.openxmlformats.org/presentationml/2006/main">
  <p:tag name="AS_UNIQUEID" val="592"/>
</p:tagLst>
</file>

<file path=ppt/tags/tag7.xml><?xml version="1.0" encoding="utf-8"?>
<p:tagLst xmlns:p="http://schemas.openxmlformats.org/presentationml/2006/main">
  <p:tag name="AS_UNIQUEID" val="530"/>
</p:tagLst>
</file>

<file path=ppt/tags/tag70.xml><?xml version="1.0" encoding="utf-8"?>
<p:tagLst xmlns:p="http://schemas.openxmlformats.org/presentationml/2006/main">
  <p:tag name="AS_UNIQUEID" val="593"/>
</p:tagLst>
</file>

<file path=ppt/tags/tag71.xml><?xml version="1.0" encoding="utf-8"?>
<p:tagLst xmlns:p="http://schemas.openxmlformats.org/presentationml/2006/main">
  <p:tag name="AS_UNIQUEID" val="594"/>
</p:tagLst>
</file>

<file path=ppt/tags/tag72.xml><?xml version="1.0" encoding="utf-8"?>
<p:tagLst xmlns:p="http://schemas.openxmlformats.org/presentationml/2006/main">
  <p:tag name="AS_UNIQUEID" val="595"/>
</p:tagLst>
</file>

<file path=ppt/tags/tag73.xml><?xml version="1.0" encoding="utf-8"?>
<p:tagLst xmlns:p="http://schemas.openxmlformats.org/presentationml/2006/main">
  <p:tag name="AS_UNIQUEID" val="596"/>
</p:tagLst>
</file>

<file path=ppt/tags/tag74.xml><?xml version="1.0" encoding="utf-8"?>
<p:tagLst xmlns:p="http://schemas.openxmlformats.org/presentationml/2006/main">
  <p:tag name="AS_UNIQUEID" val="597"/>
</p:tagLst>
</file>

<file path=ppt/tags/tag75.xml><?xml version="1.0" encoding="utf-8"?>
<p:tagLst xmlns:p="http://schemas.openxmlformats.org/presentationml/2006/main">
  <p:tag name="AS_UNIQUEID" val="598"/>
</p:tagLst>
</file>

<file path=ppt/tags/tag76.xml><?xml version="1.0" encoding="utf-8"?>
<p:tagLst xmlns:p="http://schemas.openxmlformats.org/presentationml/2006/main">
  <p:tag name="AS_UNIQUEID" val="599"/>
</p:tagLst>
</file>

<file path=ppt/tags/tag77.xml><?xml version="1.0" encoding="utf-8"?>
<p:tagLst xmlns:p="http://schemas.openxmlformats.org/presentationml/2006/main">
  <p:tag name="AS_UNIQUEID" val="600"/>
</p:tagLst>
</file>

<file path=ppt/tags/tag78.xml><?xml version="1.0" encoding="utf-8"?>
<p:tagLst xmlns:p="http://schemas.openxmlformats.org/presentationml/2006/main">
  <p:tag name="AS_UNIQUEID" val="601"/>
</p:tagLst>
</file>

<file path=ppt/tags/tag79.xml><?xml version="1.0" encoding="utf-8"?>
<p:tagLst xmlns:p="http://schemas.openxmlformats.org/presentationml/2006/main">
  <p:tag name="AS_UNIQUEID" val="602"/>
</p:tagLst>
</file>

<file path=ppt/tags/tag8.xml><?xml version="1.0" encoding="utf-8"?>
<p:tagLst xmlns:p="http://schemas.openxmlformats.org/presentationml/2006/main">
  <p:tag name="AS_UNIQUEID" val="531"/>
</p:tagLst>
</file>

<file path=ppt/tags/tag80.xml><?xml version="1.0" encoding="utf-8"?>
<p:tagLst xmlns:p="http://schemas.openxmlformats.org/presentationml/2006/main">
  <p:tag name="AS_UNIQUEID" val="603"/>
</p:tagLst>
</file>

<file path=ppt/tags/tag81.xml><?xml version="1.0" encoding="utf-8"?>
<p:tagLst xmlns:p="http://schemas.openxmlformats.org/presentationml/2006/main">
  <p:tag name="AS_UNIQUEID" val="604"/>
</p:tagLst>
</file>

<file path=ppt/tags/tag82.xml><?xml version="1.0" encoding="utf-8"?>
<p:tagLst xmlns:p="http://schemas.openxmlformats.org/presentationml/2006/main">
  <p:tag name="AS_UNIQUEID" val="605"/>
</p:tagLst>
</file>

<file path=ppt/tags/tag83.xml><?xml version="1.0" encoding="utf-8"?>
<p:tagLst xmlns:p="http://schemas.openxmlformats.org/presentationml/2006/main">
  <p:tag name="AS_UNIQUEID" val="606"/>
</p:tagLst>
</file>

<file path=ppt/tags/tag84.xml><?xml version="1.0" encoding="utf-8"?>
<p:tagLst xmlns:p="http://schemas.openxmlformats.org/presentationml/2006/main">
  <p:tag name="AS_UNIQUEID" val="607"/>
</p:tagLst>
</file>

<file path=ppt/tags/tag85.xml><?xml version="1.0" encoding="utf-8"?>
<p:tagLst xmlns:p="http://schemas.openxmlformats.org/presentationml/2006/main">
  <p:tag name="AS_UNIQUEID" val="608"/>
</p:tagLst>
</file>

<file path=ppt/tags/tag86.xml><?xml version="1.0" encoding="utf-8"?>
<p:tagLst xmlns:p="http://schemas.openxmlformats.org/presentationml/2006/main">
  <p:tag name="AS_UNIQUEID" val="609"/>
</p:tagLst>
</file>

<file path=ppt/tags/tag87.xml><?xml version="1.0" encoding="utf-8"?>
<p:tagLst xmlns:p="http://schemas.openxmlformats.org/presentationml/2006/main">
  <p:tag name="AS_UNIQUEID" val="610"/>
</p:tagLst>
</file>

<file path=ppt/tags/tag88.xml><?xml version="1.0" encoding="utf-8"?>
<p:tagLst xmlns:p="http://schemas.openxmlformats.org/presentationml/2006/main">
  <p:tag name="AS_UNIQUEID" val="611"/>
</p:tagLst>
</file>

<file path=ppt/tags/tag89.xml><?xml version="1.0" encoding="utf-8"?>
<p:tagLst xmlns:p="http://schemas.openxmlformats.org/presentationml/2006/main">
  <p:tag name="AS_UNIQUEID" val="612"/>
</p:tagLst>
</file>

<file path=ppt/tags/tag9.xml><?xml version="1.0" encoding="utf-8"?>
<p:tagLst xmlns:p="http://schemas.openxmlformats.org/presentationml/2006/main">
  <p:tag name="AS_UNIQUEID" val="532"/>
</p:tagLst>
</file>

<file path=ppt/tags/tag90.xml><?xml version="1.0" encoding="utf-8"?>
<p:tagLst xmlns:p="http://schemas.openxmlformats.org/presentationml/2006/main">
  <p:tag name="AS_UNIQUEID" val="613"/>
</p:tagLst>
</file>

<file path=ppt/tags/tag91.xml><?xml version="1.0" encoding="utf-8"?>
<p:tagLst xmlns:p="http://schemas.openxmlformats.org/presentationml/2006/main">
  <p:tag name="AS_UNIQUEID" val="614"/>
</p:tagLst>
</file>

<file path=ppt/tags/tag92.xml><?xml version="1.0" encoding="utf-8"?>
<p:tagLst xmlns:p="http://schemas.openxmlformats.org/presentationml/2006/main">
  <p:tag name="AS_UNIQUEID" val="615"/>
</p:tagLst>
</file>

<file path=ppt/tags/tag93.xml><?xml version="1.0" encoding="utf-8"?>
<p:tagLst xmlns:p="http://schemas.openxmlformats.org/presentationml/2006/main">
  <p:tag name="AS_UNIQUEID" val="616"/>
</p:tagLst>
</file>

<file path=ppt/tags/tag94.xml><?xml version="1.0" encoding="utf-8"?>
<p:tagLst xmlns:p="http://schemas.openxmlformats.org/presentationml/2006/main">
  <p:tag name="AS_UNIQUEID" val="617"/>
</p:tagLst>
</file>

<file path=ppt/tags/tag95.xml><?xml version="1.0" encoding="utf-8"?>
<p:tagLst xmlns:p="http://schemas.openxmlformats.org/presentationml/2006/main">
  <p:tag name="AS_UNIQUEID" val="618"/>
</p:tagLst>
</file>

<file path=ppt/tags/tag96.xml><?xml version="1.0" encoding="utf-8"?>
<p:tagLst xmlns:p="http://schemas.openxmlformats.org/presentationml/2006/main">
  <p:tag name="AS_UNIQUEID" val="619"/>
</p:tagLst>
</file>

<file path=ppt/tags/tag97.xml><?xml version="1.0" encoding="utf-8"?>
<p:tagLst xmlns:p="http://schemas.openxmlformats.org/presentationml/2006/main">
  <p:tag name="AS_UNIQUEID" val="620"/>
</p:tagLst>
</file>

<file path=ppt/tags/tag98.xml><?xml version="1.0" encoding="utf-8"?>
<p:tagLst xmlns:p="http://schemas.openxmlformats.org/presentationml/2006/main">
  <p:tag name="AS_UNIQUEID" val="621"/>
</p:tagLst>
</file>

<file path=ppt/tags/tag99.xml><?xml version="1.0" encoding="utf-8"?>
<p:tagLst xmlns:p="http://schemas.openxmlformats.org/presentationml/2006/main">
  <p:tag name="AS_UNIQUEID" val="622"/>
</p:tagLst>
</file>

<file path=ppt/theme/theme1.xml><?xml version="1.0" encoding="utf-8"?>
<a:theme xmlns:r="http://schemas.openxmlformats.org/officeDocument/2006/relationships" xmlns:a="http://schemas.openxmlformats.org/drawingml/2006/main" name="Light Blue">
  <a:themeElements>
    <a:clrScheme name="DWT 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2019_PPT_Basic_Light_blue" id="{0E303C91-B90B-9F40-8750-D8E699EA5D4C}" vid="{B6A20FBA-FFE3-5046-936B-D75AF5D9717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Light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