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autoCompressPictures="0">
  <p:sldMasterIdLst>
    <p:sldMasterId id="2147483917" r:id="rId2"/>
  </p:sldMasterIdLst>
  <p:notesMasterIdLst>
    <p:notesMasterId r:id="rId3"/>
  </p:notesMasterIdLst>
  <p:sldIdLst>
    <p:sldId id="448" r:id="rId4"/>
    <p:sldId id="446" r:id="rId5"/>
    <p:sldId id="449" r:id="rId6"/>
    <p:sldId id="450" r:id="rId7"/>
    <p:sldId id="451" r:id="rId8"/>
    <p:sldId id="452" r:id="rId9"/>
    <p:sldId id="404" r:id="rId10"/>
    <p:sldId id="424" r:id="rId11"/>
    <p:sldId id="298" r:id="rId12"/>
    <p:sldId id="453" r:id="rId13"/>
    <p:sldId id="454" r:id="rId14"/>
    <p:sldId id="455" r:id="rId15"/>
    <p:sldId id="456" r:id="rId16"/>
    <p:sldId id="293"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4936F-7965-4744-971D-B3D741389D13}" name="Hull, Brenna" initials="HB" userId="Hull, Brenna" providerId="None"/>
</p188:authorLst>
</file>

<file path=ppt/commentAuthors.xml><?xml version="1.0" encoding="utf-8"?>
<p:cmAuthorLst xmlns:p="http://schemas.openxmlformats.org/presentationml/2006/main">
  <p:cmAuthor id="1" name="Murphy, Arley" initials="MA" lastIdx="0" clrIdx="0">
    <p:extLst>
      <p:ext uri="{19B8F6BF-5375-455C-9EA6-DF929625EA0E}">
        <p15:presenceInfo xmlns:p15="http://schemas.microsoft.com/office/powerpoint/2012/main" userId="Murphy, Arley" providerId="None"/>
      </p:ext>
    </p:extLst>
  </p:cmAuthor>
  <p:cmAuthor id="2" name="DWT" initials="DWT" lastIdx="0" clrIdx="1">
    <p:extLst>
      <p:ext uri="{19B8F6BF-5375-455C-9EA6-DF929625EA0E}">
        <p15:presenceInfo xmlns:p15="http://schemas.microsoft.com/office/powerpoint/2012/main" userId="DWT"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678" autoAdjust="0"/>
  </p:normalViewPr>
  <p:slideViewPr>
    <p:cSldViewPr snapToGrid="0" snapToObjects="1">
      <p:cViewPr varScale="1">
        <p:scale>
          <a:sx n="58" d="100"/>
          <a:sy n="58" d="100"/>
        </p:scale>
        <p:origin x="174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390.xml" /><Relationship Id="rId19" Type="http://schemas.openxmlformats.org/officeDocument/2006/relationships/presProps" Target="presProps.xml" /><Relationship Id="rId2" Type="http://schemas.openxmlformats.org/officeDocument/2006/relationships/slideMaster" Target="slideMasters/slide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23" Type="http://schemas.microsoft.com/office/2018/10/relationships/authors" Target="author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313.xml" /><Relationship Id="rId2" Type="http://schemas.openxmlformats.org/officeDocument/2006/relationships/tags" Target="../tags/tag314.xml" /><Relationship Id="rId3" Type="http://schemas.openxmlformats.org/officeDocument/2006/relationships/tags" Target="../tags/tag315.xml" /><Relationship Id="rId4" Type="http://schemas.openxmlformats.org/officeDocument/2006/relationships/tags" Target="../tags/tag316.xml" /><Relationship Id="rId5" Type="http://schemas.openxmlformats.org/officeDocument/2006/relationships/tags" Target="../tags/tag317.xml" /><Relationship Id="rId6" Type="http://schemas.openxmlformats.org/officeDocument/2006/relationships/tags" Target="../tags/tag318.xml" /><Relationship Id="rId7" Type="http://schemas.openxmlformats.org/officeDocument/2006/relationships/tags" Target="../tags/tag319.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103CE02C-6E07-4329-9356-AA181F6D6F03}" type="datetimeFigureOut">
              <a:rPr lang="en-US" smtClean="0"/>
              <a:t>4/15/2025</a:t>
            </a:fld>
            <a:endParaRPr lang="en-US"/>
          </a:p>
        </p:txBody>
      </p:sp>
      <p:sp>
        <p:nvSpPr>
          <p:cNvPr id="4" name="Slide Image Placehold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95708BB-E58F-4C19-97E5-4AF76963A17C}" type="slidenum">
              <a:rPr lang="en-US" smtClean="0"/>
              <a:t>‹#›</a:t>
            </a:fld>
            <a:endParaRPr lang="en-US"/>
          </a:p>
        </p:txBody>
      </p:sp>
    </p:spTree>
    <p:extLst>
      <p:ext uri="{BB962C8B-B14F-4D97-AF65-F5344CB8AC3E}">
        <p14:creationId xmlns:p14="http://schemas.microsoft.com/office/powerpoint/2010/main" val="141550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372.xml" /><Relationship Id="rId4" Type="http://schemas.openxmlformats.org/officeDocument/2006/relationships/tags" Target="../tags/tag373.xml" /><Relationship Id="rId5" Type="http://schemas.openxmlformats.org/officeDocument/2006/relationships/tags" Target="../tags/tag374.xml" /><Relationship Id="rId6" Type="http://schemas.openxmlformats.org/officeDocument/2006/relationships/tags" Target="../tags/tag37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5"/>
            <p:custDataLst>
              <p:tags r:id="rId6"/>
            </p:custDataLst>
          </p:nvPr>
        </p:nvSpPr>
        <p:spPr/>
        <p:txBody>
          <a:bodyPr/>
          <a:lstStyle/>
          <a:p>
            <a:fld id="{095708BB-E58F-4C19-97E5-4AF76963A17C}" type="slidenum">
              <a:rPr lang="en-US" smtClean="0"/>
              <a:t>11</a:t>
            </a:fld>
            <a:endParaRPr lang="en-US"/>
          </a:p>
        </p:txBody>
      </p:sp>
    </p:spTree>
    <p:extLst>
      <p:ext uri="{BB962C8B-B14F-4D97-AF65-F5344CB8AC3E}">
        <p14:creationId xmlns:p14="http://schemas.microsoft.com/office/powerpoint/2010/main" val="286085427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tags" Target="../tags/tag9.xml" /><Relationship Id="rId12" Type="http://schemas.openxmlformats.org/officeDocument/2006/relationships/tags" Target="../tags/tag10.xml" /><Relationship Id="rId13" Type="http://schemas.openxmlformats.org/officeDocument/2006/relationships/tags" Target="../tags/tag11.xml" /><Relationship Id="rId14" Type="http://schemas.openxmlformats.org/officeDocument/2006/relationships/tags" Target="../tags/tag12.xml" /><Relationship Id="rId15" Type="http://schemas.openxmlformats.org/officeDocument/2006/relationships/tags" Target="../tags/tag13.xml" /><Relationship Id="rId16" Type="http://schemas.openxmlformats.org/officeDocument/2006/relationships/tags" Target="../tags/tag14.xml" /><Relationship Id="rId17" Type="http://schemas.openxmlformats.org/officeDocument/2006/relationships/tags" Target="../tags/tag15.xml" /><Relationship Id="rId18"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image" Target="../media/image2.png" /><Relationship Id="rId9" Type="http://schemas.openxmlformats.org/officeDocument/2006/relationships/tags" Target="../tags/tag7.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image" Target="../media/image3.png" /><Relationship Id="rId6" Type="http://schemas.openxmlformats.org/officeDocument/2006/relationships/tags" Target="../tags/tag86.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87.xml" /><Relationship Id="rId2" Type="http://schemas.openxmlformats.org/officeDocument/2006/relationships/tags" Target="../tags/tag88.xml" /><Relationship Id="rId3" Type="http://schemas.openxmlformats.org/officeDocument/2006/relationships/image" Target="../media/image5.png"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tags" Target="../tags/tag92.xml" /><Relationship Id="rId8"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93.xml" /><Relationship Id="rId10" Type="http://schemas.openxmlformats.org/officeDocument/2006/relationships/tags" Target="../tags/tag102.xml" /><Relationship Id="rId11" Type="http://schemas.openxmlformats.org/officeDocument/2006/relationships/tags" Target="../tags/tag103.xml" /><Relationship Id="rId12" Type="http://schemas.openxmlformats.org/officeDocument/2006/relationships/tags" Target="../tags/tag104.xml" /><Relationship Id="rId13" Type="http://schemas.openxmlformats.org/officeDocument/2006/relationships/tags" Target="../tags/tag105.xml" /><Relationship Id="rId14" Type="http://schemas.openxmlformats.org/officeDocument/2006/relationships/tags" Target="../tags/tag106.xml" /><Relationship Id="rId15" Type="http://schemas.openxmlformats.org/officeDocument/2006/relationships/tags" Target="../tags/tag107.xml" /><Relationship Id="rId16" Type="http://schemas.openxmlformats.org/officeDocument/2006/relationships/tags" Target="../tags/tag108.xml" /><Relationship Id="rId17" Type="http://schemas.openxmlformats.org/officeDocument/2006/relationships/slideMaster" Target="../slideMasters/slideMaster1.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tags" Target="../tags/tag99.xml" /><Relationship Id="rId8" Type="http://schemas.openxmlformats.org/officeDocument/2006/relationships/tags" Target="../tags/tag100.xml" /><Relationship Id="rId9" Type="http://schemas.openxmlformats.org/officeDocument/2006/relationships/tags" Target="../tags/tag10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09.xml" /><Relationship Id="rId10" Type="http://schemas.openxmlformats.org/officeDocument/2006/relationships/slideMaster" Target="../slideMasters/slideMaster1.xml" /><Relationship Id="rId2" Type="http://schemas.openxmlformats.org/officeDocument/2006/relationships/image" Target="../media/image6.png" /><Relationship Id="rId3" Type="http://schemas.openxmlformats.org/officeDocument/2006/relationships/tags" Target="../tags/tag110.xml" /><Relationship Id="rId4" Type="http://schemas.openxmlformats.org/officeDocument/2006/relationships/tags" Target="../tags/tag111.xml" /><Relationship Id="rId5" Type="http://schemas.openxmlformats.org/officeDocument/2006/relationships/tags" Target="../tags/tag112.xml" /><Relationship Id="rId6" Type="http://schemas.openxmlformats.org/officeDocument/2006/relationships/image" Target="../media/image3.png" /><Relationship Id="rId7" Type="http://schemas.openxmlformats.org/officeDocument/2006/relationships/tags" Target="../tags/tag113.xml" /><Relationship Id="rId8" Type="http://schemas.openxmlformats.org/officeDocument/2006/relationships/tags" Target="../tags/tag114.xml" /><Relationship Id="rId9" Type="http://schemas.openxmlformats.org/officeDocument/2006/relationships/tags" Target="../tags/tag115.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6.xml" /><Relationship Id="rId2" Type="http://schemas.openxmlformats.org/officeDocument/2006/relationships/image" Target="../media/image4.png"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image" Target="../media/image3.png" /><Relationship Id="rId6" Type="http://schemas.openxmlformats.org/officeDocument/2006/relationships/tags" Target="../tags/tag123.xml" /><Relationship Id="rId7" Type="http://schemas.openxmlformats.org/officeDocument/2006/relationships/tags" Target="../tags/tag124.xml" /><Relationship Id="rId8"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25.xml" /><Relationship Id="rId2" Type="http://schemas.openxmlformats.org/officeDocument/2006/relationships/tags" Target="../tags/tag126.xml" /><Relationship Id="rId3" Type="http://schemas.openxmlformats.org/officeDocument/2006/relationships/tags" Target="../tags/tag127.xml" /><Relationship Id="rId4" Type="http://schemas.openxmlformats.org/officeDocument/2006/relationships/tags" Target="../tags/tag128.xml" /><Relationship Id="rId5" Type="http://schemas.openxmlformats.org/officeDocument/2006/relationships/tags" Target="../tags/tag129.xml" /><Relationship Id="rId6" Type="http://schemas.openxmlformats.org/officeDocument/2006/relationships/tags" Target="../tags/tag130.xml" /><Relationship Id="rId7" Type="http://schemas.openxmlformats.org/officeDocument/2006/relationships/tags" Target="../tags/tag131.xml" /><Relationship Id="rId8"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2.xml" /><Relationship Id="rId10" Type="http://schemas.openxmlformats.org/officeDocument/2006/relationships/tags" Target="../tags/tag141.xml" /><Relationship Id="rId11" Type="http://schemas.openxmlformats.org/officeDocument/2006/relationships/slideMaster" Target="../slideMasters/slideMaster1.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tags" Target="../tags/tag137.xml" /><Relationship Id="rId7" Type="http://schemas.openxmlformats.org/officeDocument/2006/relationships/tags" Target="../tags/tag138.xml" /><Relationship Id="rId8" Type="http://schemas.openxmlformats.org/officeDocument/2006/relationships/tags" Target="../tags/tag139.xml" /><Relationship Id="rId9" Type="http://schemas.openxmlformats.org/officeDocument/2006/relationships/tags" Target="../tags/tag140.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42.xml" /><Relationship Id="rId2" Type="http://schemas.openxmlformats.org/officeDocument/2006/relationships/tags" Target="../tags/tag143.xml" /><Relationship Id="rId3" Type="http://schemas.openxmlformats.org/officeDocument/2006/relationships/tags" Target="../tags/tag144.xml" /><Relationship Id="rId4" Type="http://schemas.openxmlformats.org/officeDocument/2006/relationships/tags" Target="../tags/tag145.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image" Target="../media/image3.png" /><Relationship Id="rId3" Type="http://schemas.openxmlformats.org/officeDocument/2006/relationships/tags" Target="../tags/tag17.xml" /><Relationship Id="rId4" Type="http://schemas.openxmlformats.org/officeDocument/2006/relationships/tags" Target="../tags/tag18.xml" /><Relationship Id="rId5" Type="http://schemas.openxmlformats.org/officeDocument/2006/relationships/tags" Target="../tags/tag19.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6.xml" /><Relationship Id="rId10" Type="http://schemas.openxmlformats.org/officeDocument/2006/relationships/tags" Target="../tags/tag154.xml" /><Relationship Id="rId11" Type="http://schemas.openxmlformats.org/officeDocument/2006/relationships/slideMaster" Target="../slideMasters/slideMaster1.xml" /><Relationship Id="rId2" Type="http://schemas.openxmlformats.org/officeDocument/2006/relationships/tags" Target="../tags/tag147.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image" Target="../media/image2.png" /><Relationship Id="rId6" Type="http://schemas.openxmlformats.org/officeDocument/2006/relationships/tags" Target="../tags/tag150.xml" /><Relationship Id="rId7" Type="http://schemas.openxmlformats.org/officeDocument/2006/relationships/tags" Target="../tags/tag151.xml" /><Relationship Id="rId8" Type="http://schemas.openxmlformats.org/officeDocument/2006/relationships/tags" Target="../tags/tag152.xml" /><Relationship Id="rId9" Type="http://schemas.openxmlformats.org/officeDocument/2006/relationships/tags" Target="../tags/tag15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5.xml" /><Relationship Id="rId10" Type="http://schemas.openxmlformats.org/officeDocument/2006/relationships/tags" Target="../tags/tag164.xml" /><Relationship Id="rId11" Type="http://schemas.openxmlformats.org/officeDocument/2006/relationships/tags" Target="../tags/tag165.xml" /><Relationship Id="rId12" Type="http://schemas.openxmlformats.org/officeDocument/2006/relationships/tags" Target="../tags/tag166.xml" /><Relationship Id="rId13" Type="http://schemas.openxmlformats.org/officeDocument/2006/relationships/tags" Target="../tags/tag167.xml" /><Relationship Id="rId14" Type="http://schemas.openxmlformats.org/officeDocument/2006/relationships/tags" Target="../tags/tag168.xml" /><Relationship Id="rId15" Type="http://schemas.openxmlformats.org/officeDocument/2006/relationships/tags" Target="../tags/tag169.xml" /><Relationship Id="rId16" Type="http://schemas.openxmlformats.org/officeDocument/2006/relationships/tags" Target="../tags/tag170.xml" /><Relationship Id="rId17" Type="http://schemas.openxmlformats.org/officeDocument/2006/relationships/tags" Target="../tags/tag171.xml" /><Relationship Id="rId18" Type="http://schemas.openxmlformats.org/officeDocument/2006/relationships/tags" Target="../tags/tag172.xml" /><Relationship Id="rId19" Type="http://schemas.openxmlformats.org/officeDocument/2006/relationships/tags" Target="../tags/tag173.xml" /><Relationship Id="rId2" Type="http://schemas.openxmlformats.org/officeDocument/2006/relationships/tags" Target="../tags/tag156.xml" /><Relationship Id="rId20" Type="http://schemas.openxmlformats.org/officeDocument/2006/relationships/tags" Target="../tags/tag174.xml" /><Relationship Id="rId21" Type="http://schemas.openxmlformats.org/officeDocument/2006/relationships/tags" Target="../tags/tag175.xml" /><Relationship Id="rId22" Type="http://schemas.openxmlformats.org/officeDocument/2006/relationships/tags" Target="../tags/tag176.xml" /><Relationship Id="rId23" Type="http://schemas.openxmlformats.org/officeDocument/2006/relationships/tags" Target="../tags/tag177.xml" /><Relationship Id="rId24" Type="http://schemas.openxmlformats.org/officeDocument/2006/relationships/tags" Target="../tags/tag178.xml" /><Relationship Id="rId25" Type="http://schemas.openxmlformats.org/officeDocument/2006/relationships/tags" Target="../tags/tag179.xml" /><Relationship Id="rId26" Type="http://schemas.openxmlformats.org/officeDocument/2006/relationships/tags" Target="../tags/tag180.xml" /><Relationship Id="rId27" Type="http://schemas.openxmlformats.org/officeDocument/2006/relationships/tags" Target="../tags/tag181.xml" /><Relationship Id="rId28" Type="http://schemas.openxmlformats.org/officeDocument/2006/relationships/tags" Target="../tags/tag182.xml" /><Relationship Id="rId29" Type="http://schemas.openxmlformats.org/officeDocument/2006/relationships/tags" Target="../tags/tag183.xml" /><Relationship Id="rId3" Type="http://schemas.openxmlformats.org/officeDocument/2006/relationships/tags" Target="../tags/tag157.xml" /><Relationship Id="rId30" Type="http://schemas.openxmlformats.org/officeDocument/2006/relationships/tags" Target="../tags/tag184.xml" /><Relationship Id="rId31" Type="http://schemas.openxmlformats.org/officeDocument/2006/relationships/tags" Target="../tags/tag185.xml" /><Relationship Id="rId32" Type="http://schemas.openxmlformats.org/officeDocument/2006/relationships/tags" Target="../tags/tag186.xml" /><Relationship Id="rId33" Type="http://schemas.openxmlformats.org/officeDocument/2006/relationships/slideMaster" Target="../slideMasters/slideMaster1.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 Id="rId7" Type="http://schemas.openxmlformats.org/officeDocument/2006/relationships/tags" Target="../tags/tag161.xml" /><Relationship Id="rId8" Type="http://schemas.openxmlformats.org/officeDocument/2006/relationships/tags" Target="../tags/tag162.xml" /><Relationship Id="rId9" Type="http://schemas.openxmlformats.org/officeDocument/2006/relationships/tags" Target="../tags/tag16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87.xml" /><Relationship Id="rId2" Type="http://schemas.openxmlformats.org/officeDocument/2006/relationships/tags" Target="../tags/tag188.xml" /><Relationship Id="rId3" Type="http://schemas.openxmlformats.org/officeDocument/2006/relationships/tags" Target="../tags/tag189.xml" /><Relationship Id="rId4" Type="http://schemas.openxmlformats.org/officeDocument/2006/relationships/tags" Target="../tags/tag190.xml" /><Relationship Id="rId5" Type="http://schemas.openxmlformats.org/officeDocument/2006/relationships/tags" Target="../tags/tag191.xml" /><Relationship Id="rId6" Type="http://schemas.openxmlformats.org/officeDocument/2006/relationships/tags" Target="../tags/tag192.xml" /><Relationship Id="rId7"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93.xml" /><Relationship Id="rId10" Type="http://schemas.openxmlformats.org/officeDocument/2006/relationships/tags" Target="../tags/tag200.xml" /><Relationship Id="rId11" Type="http://schemas.openxmlformats.org/officeDocument/2006/relationships/tags" Target="../tags/tag201.xml" /><Relationship Id="rId12" Type="http://schemas.openxmlformats.org/officeDocument/2006/relationships/slideMaster" Target="../slideMasters/slideMaster1.xml" /><Relationship Id="rId2" Type="http://schemas.openxmlformats.org/officeDocument/2006/relationships/tags" Target="../tags/tag194.xml" /><Relationship Id="rId3" Type="http://schemas.openxmlformats.org/officeDocument/2006/relationships/tags" Target="../tags/tag195.xml" /><Relationship Id="rId4" Type="http://schemas.openxmlformats.org/officeDocument/2006/relationships/image" Target="../media/image7.png" /><Relationship Id="rId5" Type="http://schemas.openxmlformats.org/officeDocument/2006/relationships/tags" Target="../tags/tag196.xml" /><Relationship Id="rId6" Type="http://schemas.openxmlformats.org/officeDocument/2006/relationships/image" Target="../media/image3.png" /><Relationship Id="rId7" Type="http://schemas.openxmlformats.org/officeDocument/2006/relationships/tags" Target="../tags/tag197.xml" /><Relationship Id="rId8" Type="http://schemas.openxmlformats.org/officeDocument/2006/relationships/tags" Target="../tags/tag198.xml" /><Relationship Id="rId9" Type="http://schemas.openxmlformats.org/officeDocument/2006/relationships/tags" Target="../tags/tag199.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202.xml" /><Relationship Id="rId10" Type="http://schemas.openxmlformats.org/officeDocument/2006/relationships/tags" Target="../tags/tag209.xml" /><Relationship Id="rId11" Type="http://schemas.openxmlformats.org/officeDocument/2006/relationships/tags" Target="../tags/tag210.xml" /><Relationship Id="rId12" Type="http://schemas.openxmlformats.org/officeDocument/2006/relationships/tags" Target="../tags/tag211.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03.xml" /><Relationship Id="rId4" Type="http://schemas.openxmlformats.org/officeDocument/2006/relationships/tags" Target="../tags/tag204.xml" /><Relationship Id="rId5" Type="http://schemas.openxmlformats.org/officeDocument/2006/relationships/tags" Target="../tags/tag205.xml" /><Relationship Id="rId6" Type="http://schemas.openxmlformats.org/officeDocument/2006/relationships/tags" Target="../tags/tag206.xml" /><Relationship Id="rId7" Type="http://schemas.openxmlformats.org/officeDocument/2006/relationships/tags" Target="../tags/tag207.xml" /><Relationship Id="rId8" Type="http://schemas.openxmlformats.org/officeDocument/2006/relationships/image" Target="../media/image2.png" /><Relationship Id="rId9" Type="http://schemas.openxmlformats.org/officeDocument/2006/relationships/tags" Target="../tags/tag208.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12.xml" /><Relationship Id="rId2" Type="http://schemas.openxmlformats.org/officeDocument/2006/relationships/tags" Target="../tags/tag213.xml" /><Relationship Id="rId3" Type="http://schemas.openxmlformats.org/officeDocument/2006/relationships/tags" Target="../tags/tag214.xml" /><Relationship Id="rId4" Type="http://schemas.openxmlformats.org/officeDocument/2006/relationships/image" Target="../media/image4.png" /><Relationship Id="rId5" Type="http://schemas.openxmlformats.org/officeDocument/2006/relationships/tags" Target="../tags/tag215.xml" /><Relationship Id="rId6"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16.xml" /><Relationship Id="rId2" Type="http://schemas.openxmlformats.org/officeDocument/2006/relationships/tags" Target="../tags/tag217.xml" /><Relationship Id="rId3" Type="http://schemas.openxmlformats.org/officeDocument/2006/relationships/tags" Target="../tags/tag218.xml" /><Relationship Id="rId4" Type="http://schemas.openxmlformats.org/officeDocument/2006/relationships/image" Target="../media/image4.png" /><Relationship Id="rId5" Type="http://schemas.openxmlformats.org/officeDocument/2006/relationships/tags" Target="../tags/tag219.xml" /><Relationship Id="rId6"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0.xml" /><Relationship Id="rId10" Type="http://schemas.openxmlformats.org/officeDocument/2006/relationships/tags" Target="../tags/tag229.xml" /><Relationship Id="rId11" Type="http://schemas.openxmlformats.org/officeDocument/2006/relationships/tags" Target="../tags/tag230.xml" /><Relationship Id="rId12" Type="http://schemas.openxmlformats.org/officeDocument/2006/relationships/tags" Target="../tags/tag231.xml" /><Relationship Id="rId13" Type="http://schemas.openxmlformats.org/officeDocument/2006/relationships/image" Target="../media/image3.png" /><Relationship Id="rId14" Type="http://schemas.openxmlformats.org/officeDocument/2006/relationships/tags" Target="../tags/tag232.xml" /><Relationship Id="rId15" Type="http://schemas.openxmlformats.org/officeDocument/2006/relationships/slideMaster" Target="../slideMasters/slideMaster1.xml" /><Relationship Id="rId2" Type="http://schemas.openxmlformats.org/officeDocument/2006/relationships/tags" Target="../tags/tag221.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tags" Target="../tags/tag224.xml" /><Relationship Id="rId6" Type="http://schemas.openxmlformats.org/officeDocument/2006/relationships/tags" Target="../tags/tag225.xml" /><Relationship Id="rId7" Type="http://schemas.openxmlformats.org/officeDocument/2006/relationships/tags" Target="../tags/tag226.xml" /><Relationship Id="rId8" Type="http://schemas.openxmlformats.org/officeDocument/2006/relationships/tags" Target="../tags/tag227.xml" /><Relationship Id="rId9" Type="http://schemas.openxmlformats.org/officeDocument/2006/relationships/tags" Target="../tags/tag228.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33.xml" /><Relationship Id="rId10" Type="http://schemas.openxmlformats.org/officeDocument/2006/relationships/tags" Target="../tags/tag242.xml" /><Relationship Id="rId11" Type="http://schemas.openxmlformats.org/officeDocument/2006/relationships/tags" Target="../tags/tag243.xml" /><Relationship Id="rId12" Type="http://schemas.openxmlformats.org/officeDocument/2006/relationships/tags" Target="../tags/tag244.xml" /><Relationship Id="rId13" Type="http://schemas.openxmlformats.org/officeDocument/2006/relationships/tags" Target="../tags/tag245.xml" /><Relationship Id="rId14" Type="http://schemas.openxmlformats.org/officeDocument/2006/relationships/tags" Target="../tags/tag246.xml" /><Relationship Id="rId15" Type="http://schemas.openxmlformats.org/officeDocument/2006/relationships/tags" Target="../tags/tag247.xml" /><Relationship Id="rId16" Type="http://schemas.openxmlformats.org/officeDocument/2006/relationships/tags" Target="../tags/tag248.xml" /><Relationship Id="rId17" Type="http://schemas.openxmlformats.org/officeDocument/2006/relationships/tags" Target="../tags/tag249.xml" /><Relationship Id="rId18" Type="http://schemas.openxmlformats.org/officeDocument/2006/relationships/tags" Target="../tags/tag250.xml" /><Relationship Id="rId19" Type="http://schemas.openxmlformats.org/officeDocument/2006/relationships/image" Target="../media/image4.png" /><Relationship Id="rId2" Type="http://schemas.openxmlformats.org/officeDocument/2006/relationships/tags" Target="../tags/tag234.xml" /><Relationship Id="rId20" Type="http://schemas.openxmlformats.org/officeDocument/2006/relationships/tags" Target="../tags/tag251.xml" /><Relationship Id="rId21" Type="http://schemas.openxmlformats.org/officeDocument/2006/relationships/slideMaster" Target="../slideMasters/slideMaster1.xml" /><Relationship Id="rId3" Type="http://schemas.openxmlformats.org/officeDocument/2006/relationships/tags" Target="../tags/tag235.xml" /><Relationship Id="rId4" Type="http://schemas.openxmlformats.org/officeDocument/2006/relationships/tags" Target="../tags/tag236.xml" /><Relationship Id="rId5" Type="http://schemas.openxmlformats.org/officeDocument/2006/relationships/tags" Target="../tags/tag237.xml" /><Relationship Id="rId6" Type="http://schemas.openxmlformats.org/officeDocument/2006/relationships/tags" Target="../tags/tag238.xml" /><Relationship Id="rId7" Type="http://schemas.openxmlformats.org/officeDocument/2006/relationships/tags" Target="../tags/tag239.xml" /><Relationship Id="rId8" Type="http://schemas.openxmlformats.org/officeDocument/2006/relationships/tags" Target="../tags/tag240.xml" /><Relationship Id="rId9" Type="http://schemas.openxmlformats.org/officeDocument/2006/relationships/tags" Target="../tags/tag241.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52.xml" /><Relationship Id="rId10" Type="http://schemas.openxmlformats.org/officeDocument/2006/relationships/slideMaster" Target="../slideMasters/slideMaster1.xml" /><Relationship Id="rId2" Type="http://schemas.openxmlformats.org/officeDocument/2006/relationships/tags" Target="../tags/tag253.xml" /><Relationship Id="rId3" Type="http://schemas.openxmlformats.org/officeDocument/2006/relationships/tags" Target="../tags/tag254.xml" /><Relationship Id="rId4" Type="http://schemas.openxmlformats.org/officeDocument/2006/relationships/tags" Target="../tags/tag255.xml" /><Relationship Id="rId5" Type="http://schemas.openxmlformats.org/officeDocument/2006/relationships/tags" Target="../tags/tag256.xml" /><Relationship Id="rId6" Type="http://schemas.openxmlformats.org/officeDocument/2006/relationships/tags" Target="../tags/tag257.xml" /><Relationship Id="rId7" Type="http://schemas.openxmlformats.org/officeDocument/2006/relationships/tags" Target="../tags/tag258.xml" /><Relationship Id="rId8" Type="http://schemas.openxmlformats.org/officeDocument/2006/relationships/image" Target="../media/image3.png" /><Relationship Id="rId9" Type="http://schemas.openxmlformats.org/officeDocument/2006/relationships/tags" Target="../tags/tag259.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image" Target="../media/image4.png"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60.xml" /><Relationship Id="rId2" Type="http://schemas.openxmlformats.org/officeDocument/2006/relationships/image" Target="../media/image6.png" /><Relationship Id="rId3" Type="http://schemas.openxmlformats.org/officeDocument/2006/relationships/tags" Target="../tags/tag261.xml" /><Relationship Id="rId4" Type="http://schemas.openxmlformats.org/officeDocument/2006/relationships/tags" Target="../tags/tag262.xml" /><Relationship Id="rId5" Type="http://schemas.openxmlformats.org/officeDocument/2006/relationships/tags" Target="../tags/tag263.xml" /><Relationship Id="rId6" Type="http://schemas.openxmlformats.org/officeDocument/2006/relationships/image" Target="../media/image3.png" /><Relationship Id="rId7" Type="http://schemas.openxmlformats.org/officeDocument/2006/relationships/tags" Target="../tags/tag264.xml" /><Relationship Id="rId8"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65.xml" /><Relationship Id="rId2" Type="http://schemas.openxmlformats.org/officeDocument/2006/relationships/image" Target="../media/image1.png" /><Relationship Id="rId3" Type="http://schemas.openxmlformats.org/officeDocument/2006/relationships/tags" Target="../tags/tag266.xml" /><Relationship Id="rId4" Type="http://schemas.openxmlformats.org/officeDocument/2006/relationships/tags" Target="../tags/tag267.xml" /><Relationship Id="rId5"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68.xml" /><Relationship Id="rId2" Type="http://schemas.openxmlformats.org/officeDocument/2006/relationships/tags" Target="../tags/tag269.xml" /><Relationship Id="rId3" Type="http://schemas.openxmlformats.org/officeDocument/2006/relationships/tags" Target="../tags/tag270.xml" /><Relationship Id="rId4" Type="http://schemas.openxmlformats.org/officeDocument/2006/relationships/tags" Target="../tags/tag271.xml" /><Relationship Id="rId5" Type="http://schemas.openxmlformats.org/officeDocument/2006/relationships/image" Target="../media/image3.png" /><Relationship Id="rId6" Type="http://schemas.openxmlformats.org/officeDocument/2006/relationships/tags" Target="../tags/tag272.xml" /><Relationship Id="rId7"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73.xml" /><Relationship Id="rId2" Type="http://schemas.openxmlformats.org/officeDocument/2006/relationships/tags" Target="../tags/tag274.xml" /><Relationship Id="rId3" Type="http://schemas.openxmlformats.org/officeDocument/2006/relationships/tags" Target="../tags/tag275.xml" /><Relationship Id="rId4" Type="http://schemas.openxmlformats.org/officeDocument/2006/relationships/image" Target="../media/image7.png" /><Relationship Id="rId5" Type="http://schemas.openxmlformats.org/officeDocument/2006/relationships/tags" Target="../tags/tag276.xml" /><Relationship Id="rId6" Type="http://schemas.openxmlformats.org/officeDocument/2006/relationships/image" Target="../media/image3.png" /><Relationship Id="rId7" Type="http://schemas.openxmlformats.org/officeDocument/2006/relationships/tags" Target="../tags/tag277.xml" /><Relationship Id="rId8"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78.xml" /><Relationship Id="rId2" Type="http://schemas.openxmlformats.org/officeDocument/2006/relationships/tags" Target="../tags/tag279.xml" /><Relationship Id="rId3" Type="http://schemas.openxmlformats.org/officeDocument/2006/relationships/tags" Target="../tags/tag280.xml" /><Relationship Id="rId4" Type="http://schemas.openxmlformats.org/officeDocument/2006/relationships/tags" Target="../tags/tag281.xml" /><Relationship Id="rId5" Type="http://schemas.openxmlformats.org/officeDocument/2006/relationships/image" Target="../media/image2.png" /><Relationship Id="rId6" Type="http://schemas.openxmlformats.org/officeDocument/2006/relationships/tags" Target="../tags/tag282.xml" /><Relationship Id="rId7" Type="http://schemas.openxmlformats.org/officeDocument/2006/relationships/tags" Target="../tags/tag283.xml" /><Relationship Id="rId8"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84.xml" /><Relationship Id="rId10" Type="http://schemas.openxmlformats.org/officeDocument/2006/relationships/slideMaster" Target="../slideMasters/slideMaster1.xml" /><Relationship Id="rId2" Type="http://schemas.openxmlformats.org/officeDocument/2006/relationships/image" Target="../media/image8.png" /><Relationship Id="rId3" Type="http://schemas.openxmlformats.org/officeDocument/2006/relationships/tags" Target="../tags/tag285.xml" /><Relationship Id="rId4" Type="http://schemas.openxmlformats.org/officeDocument/2006/relationships/tags" Target="../tags/tag286.xml" /><Relationship Id="rId5" Type="http://schemas.openxmlformats.org/officeDocument/2006/relationships/tags" Target="../tags/tag287.xml" /><Relationship Id="rId6" Type="http://schemas.openxmlformats.org/officeDocument/2006/relationships/tags" Target="../tags/tag288.xml" /><Relationship Id="rId7" Type="http://schemas.openxmlformats.org/officeDocument/2006/relationships/tags" Target="../tags/tag289.xml" /><Relationship Id="rId8" Type="http://schemas.openxmlformats.org/officeDocument/2006/relationships/tags" Target="../tags/tag290.xml" /><Relationship Id="rId9" Type="http://schemas.openxmlformats.org/officeDocument/2006/relationships/tags" Target="../tags/tag291.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92.xml" /><Relationship Id="rId2" Type="http://schemas.openxmlformats.org/officeDocument/2006/relationships/tags" Target="../tags/tag293.xml" /><Relationship Id="rId3" Type="http://schemas.openxmlformats.org/officeDocument/2006/relationships/tags" Target="../tags/tag294.xml" /><Relationship Id="rId4" Type="http://schemas.openxmlformats.org/officeDocument/2006/relationships/tags" Target="../tags/tag295.xml" /><Relationship Id="rId5" Type="http://schemas.openxmlformats.org/officeDocument/2006/relationships/tags" Target="../tags/tag296.xml" /><Relationship Id="rId6" Type="http://schemas.openxmlformats.org/officeDocument/2006/relationships/tags" Target="../tags/tag297.xml" /><Relationship Id="rId7"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298.xml" /><Relationship Id="rId10" Type="http://schemas.openxmlformats.org/officeDocument/2006/relationships/slideMaster" Target="../slideMasters/slideMaster1.xml" /><Relationship Id="rId2" Type="http://schemas.openxmlformats.org/officeDocument/2006/relationships/image" Target="../media/image3.png"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 Id="rId6" Type="http://schemas.openxmlformats.org/officeDocument/2006/relationships/tags" Target="../tags/tag302.xml" /><Relationship Id="rId7" Type="http://schemas.openxmlformats.org/officeDocument/2006/relationships/tags" Target="../tags/tag303.xml" /><Relationship Id="rId8" Type="http://schemas.openxmlformats.org/officeDocument/2006/relationships/tags" Target="../tags/tag304.xml" /><Relationship Id="rId9" Type="http://schemas.openxmlformats.org/officeDocument/2006/relationships/tags" Target="../tags/tag305.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image" Target="../media/image1.png"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tags" Target="../tags/tag30.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image" Target="../media/image1.png"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tags" Target="../tags/tag34.xml" /><Relationship Id="rId6" Type="http://schemas.openxmlformats.org/officeDocument/2006/relationships/tags" Target="../tags/tag35.xml" /><Relationship Id="rId7" Type="http://schemas.openxmlformats.org/officeDocument/2006/relationships/tags" Target="../tags/tag36.xml" /><Relationship Id="rId8"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7.xml" /><Relationship Id="rId10" Type="http://schemas.openxmlformats.org/officeDocument/2006/relationships/tags" Target="../tags/tag46.xml" /><Relationship Id="rId11" Type="http://schemas.openxmlformats.org/officeDocument/2006/relationships/tags" Target="../tags/tag47.xml" /><Relationship Id="rId12" Type="http://schemas.openxmlformats.org/officeDocument/2006/relationships/tags" Target="../tags/tag48.xml" /><Relationship Id="rId13" Type="http://schemas.openxmlformats.org/officeDocument/2006/relationships/image" Target="../media/image3.png" /><Relationship Id="rId14" Type="http://schemas.openxmlformats.org/officeDocument/2006/relationships/tags" Target="../tags/tag49.xml" /><Relationship Id="rId15" Type="http://schemas.openxmlformats.org/officeDocument/2006/relationships/tags" Target="../tags/tag50.xml" /><Relationship Id="rId16" Type="http://schemas.openxmlformats.org/officeDocument/2006/relationships/slideMaster" Target="../slideMasters/slideMaster1.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tags" Target="../tags/tag43.xml" /><Relationship Id="rId8" Type="http://schemas.openxmlformats.org/officeDocument/2006/relationships/tags" Target="../tags/tag44.xml" /><Relationship Id="rId9" Type="http://schemas.openxmlformats.org/officeDocument/2006/relationships/tags" Target="../tags/tag45.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51.xml" /><Relationship Id="rId10" Type="http://schemas.openxmlformats.org/officeDocument/2006/relationships/tags" Target="../tags/tag58.xml" /><Relationship Id="rId11" Type="http://schemas.openxmlformats.org/officeDocument/2006/relationships/tags" Target="../tags/tag59.xml" /><Relationship Id="rId12" Type="http://schemas.openxmlformats.org/officeDocument/2006/relationships/tags" Target="../tags/tag60.xml" /><Relationship Id="rId13" Type="http://schemas.openxmlformats.org/officeDocument/2006/relationships/tags" Target="../tags/tag61.xml" /><Relationship Id="rId14" Type="http://schemas.openxmlformats.org/officeDocument/2006/relationships/tags" Target="../tags/tag62.xml" /><Relationship Id="rId15" Type="http://schemas.openxmlformats.org/officeDocument/2006/relationships/slideMaster" Target="../slideMasters/slideMaster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image" Target="../media/image3.png" /><Relationship Id="rId8" Type="http://schemas.openxmlformats.org/officeDocument/2006/relationships/tags" Target="../tags/tag57.xml" /><Relationship Id="rId9" Type="http://schemas.openxmlformats.org/officeDocument/2006/relationships/image" Target="../media/image4.png"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3.xml" /><Relationship Id="rId2" Type="http://schemas.openxmlformats.org/officeDocument/2006/relationships/image" Target="../media/image3.png"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tags" Target="../tags/tag68.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9.xml" /><Relationship Id="rId10" Type="http://schemas.openxmlformats.org/officeDocument/2006/relationships/tags" Target="../tags/tag77.xml" /><Relationship Id="rId11" Type="http://schemas.openxmlformats.org/officeDocument/2006/relationships/slideMaster" Target="../slideMasters/slideMaster1.xml" /><Relationship Id="rId2" Type="http://schemas.openxmlformats.org/officeDocument/2006/relationships/tags" Target="../tags/tag70.xml"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tags" Target="../tags/tag73.xml" /><Relationship Id="rId6" Type="http://schemas.openxmlformats.org/officeDocument/2006/relationships/tags" Target="../tags/tag74.xml" /><Relationship Id="rId7" Type="http://schemas.openxmlformats.org/officeDocument/2006/relationships/tags" Target="../tags/tag75.xml" /><Relationship Id="rId8" Type="http://schemas.openxmlformats.org/officeDocument/2006/relationships/image" Target="../media/image3.png" /><Relationship Id="rId9" Type="http://schemas.openxmlformats.org/officeDocument/2006/relationships/tags" Target="../tags/tag76.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p:custDataLst>
              <p:tags r:id="rId6"/>
            </p:custDataLst>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pic>
        <p:nvPicPr>
          <p:cNvPr id="17" name="Picture 16">
            <a:extLst>
              <a:ext uri="{FF2B5EF4-FFF2-40B4-BE49-F238E27FC236}">
                <a16:creationId xmlns:a16="http://schemas.microsoft.com/office/drawing/2014/main" id="{ABDBF9D8-9725-9841-AFA6-71CEF69868F0}"/>
              </a:ext>
            </a:extLst>
          </p:cNvPr>
          <p:cNvPicPr>
            <a:picLocks noChangeAspect="1"/>
          </p:cNvPicPr>
          <p:nvPr userDrawn="1">
            <p:custDataLst>
              <p:tags r:id="rId1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18" name="Rectangle 17">
            <a:extLst>
              <a:ext uri="{FF2B5EF4-FFF2-40B4-BE49-F238E27FC236}">
                <a16:creationId xmlns:a16="http://schemas.microsoft.com/office/drawing/2014/main" id="{FE747DBB-357F-E348-B5AA-D16E52FD6011}"/>
              </a:ext>
            </a:extLst>
          </p:cNvPr>
          <p:cNvSpPr/>
          <p:nvPr userDrawn="1">
            <p:custDataLst>
              <p:tags r:id="rId1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4E119E-C8AB-444A-977A-68BDF7BE23D8}"/>
              </a:ext>
            </a:extLst>
          </p:cNvPr>
          <p:cNvSpPr/>
          <p:nvPr userDrawn="1">
            <p:custDataLst>
              <p:tags r:id="rId15"/>
            </p:custDataLst>
          </p:nvPr>
        </p:nvSpPr>
        <p:spPr>
          <a:xfrm>
            <a:off x="3953691" y="1053736"/>
            <a:ext cx="8238309" cy="4310743"/>
          </a:xfrm>
          <a:prstGeom prst="rect">
            <a:avLst/>
          </a:prstGeom>
          <a:solidFill>
            <a:srgbClr val="3D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99B240-A114-D74E-BD5B-52D6A421EADD}"/>
              </a:ext>
            </a:extLst>
          </p:cNvPr>
          <p:cNvSpPr/>
          <p:nvPr userDrawn="1">
            <p:custDataLst>
              <p:tags r:id="rId16"/>
            </p:custDataLst>
          </p:nvPr>
        </p:nvSpPr>
        <p:spPr>
          <a:xfrm>
            <a:off x="609477" y="6002223"/>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pic>
        <p:nvPicPr>
          <p:cNvPr id="21" name="Picture 20">
            <a:extLst>
              <a:ext uri="{FF2B5EF4-FFF2-40B4-BE49-F238E27FC236}">
                <a16:creationId xmlns:a16="http://schemas.microsoft.com/office/drawing/2014/main" id="{B09AF51F-32D1-734C-ADC7-2CC2BD818A17}"/>
              </a:ext>
            </a:extLst>
          </p:cNvPr>
          <p:cNvPicPr>
            <a:picLocks noChangeAspect="1"/>
          </p:cNvPicPr>
          <p:nvPr userDrawn="1">
            <p:custDataLst>
              <p:tags r:id="rId17"/>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10380072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nfographics">
    <p:spTree>
      <p:nvGrpSpPr>
        <p:cNvPr id="1" name=""/>
        <p:cNvGrpSpPr/>
        <p:nvPr>
          <p:custDataLst>
            <p:tags r:id="rId1"/>
          </p:custDataLst>
        </p:nvPr>
      </p:nvGrpSpPr>
      <p:grpSpPr>
        <a:xfrm>
          <a:off x="0" y="0"/>
          <a:ext cx="0" cy="0"/>
        </a:xfrm>
      </p:grpSpPr>
      <p:sp>
        <p:nvSpPr>
          <p:cNvPr id="7" name="Title Placeholder 1">
            <a:extLst>
              <a:ext uri="{FF2B5EF4-FFF2-40B4-BE49-F238E27FC236}">
                <a16:creationId xmlns:a16="http://schemas.microsoft.com/office/drawing/2014/main" id="{E74DD5B3-D6F8-CE4E-BAD3-80C94D815F52}"/>
              </a:ext>
            </a:extLst>
          </p:cNvPr>
          <p:cNvSpPr>
            <a:spLocks noGrp="1"/>
          </p:cNvSpPr>
          <p:nvPr>
            <p:ph type="title" hasCustomPrompt="1"/>
            <p:custDataLst>
              <p:tags r:id="rId2"/>
            </p:custDataLst>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8" name="Content Placeholder 3">
            <a:extLst>
              <a:ext uri="{FF2B5EF4-FFF2-40B4-BE49-F238E27FC236}">
                <a16:creationId xmlns:a16="http://schemas.microsoft.com/office/drawing/2014/main" id="{99F70112-2046-1046-96CB-B83A5C5F2CB1}"/>
              </a:ext>
            </a:extLst>
          </p:cNvPr>
          <p:cNvSpPr>
            <a:spLocks noGrp="1"/>
          </p:cNvSpPr>
          <p:nvPr>
            <p:ph sz="quarter" idx="22" hasCustomPrompt="1"/>
            <p:custDataLst>
              <p:tags r:id="rId3"/>
            </p:custDataLst>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9" name="Content Placeholder 2">
            <a:extLst>
              <a:ext uri="{FF2B5EF4-FFF2-40B4-BE49-F238E27FC236}">
                <a16:creationId xmlns:a16="http://schemas.microsoft.com/office/drawing/2014/main" id="{5FF0D7E5-582A-0743-9451-50C66150384F}"/>
              </a:ext>
            </a:extLst>
          </p:cNvPr>
          <p:cNvSpPr>
            <a:spLocks noGrp="1"/>
          </p:cNvSpPr>
          <p:nvPr>
            <p:ph idx="52" hasCustomPrompt="1"/>
            <p:custDataLst>
              <p:tags r:id="rId4"/>
            </p:custDataLst>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Insert chart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612080"/>
      </p:ext>
    </p:extLst>
  </p:cSld>
  <p:clrMapOvr>
    <a:masterClrMapping/>
  </p:clrMapOvr>
  <p:transition>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6175DC69-1FD0-DE40-9859-8EDF46CBB2F2}"/>
              </a:ext>
            </a:extLst>
          </p:cNvPr>
          <p:cNvSpPr>
            <a:spLocks noGrp="1"/>
          </p:cNvSpPr>
          <p:nvPr>
            <p:ph idx="20" hasCustomPrompt="1"/>
            <p:custDataLst>
              <p:tags r:id="rId2"/>
            </p:custDataLst>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CB1102D-8A30-AF44-9DAD-498E0BDF0A50}"/>
              </a:ext>
            </a:extLst>
          </p:cNvPr>
          <p:cNvSpPr>
            <a:spLocks noGrp="1"/>
          </p:cNvSpPr>
          <p:nvPr>
            <p:ph idx="21" hasCustomPrompt="1"/>
            <p:custDataLst>
              <p:tags r:id="rId3"/>
            </p:custDataLst>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785F5F2-82AB-6E48-93B8-EC2A77BADBF2}"/>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9C410B58-583B-E846-A844-153097CA513B}"/>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528686149"/>
      </p:ext>
    </p:extLst>
  </p:cSld>
  <p:clrMapOvr>
    <a:masterClrMapping/>
  </p:clrMapOvr>
  <p:transition>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_Picture">
    <p:spTree>
      <p:nvGrpSpPr>
        <p:cNvPr id="1" name=""/>
        <p:cNvGrpSpPr/>
        <p:nvPr>
          <p:custDataLst>
            <p:tags r:id="rId1"/>
          </p:custDataLst>
        </p:nvPr>
      </p:nvGrpSpPr>
      <p:grpSpPr>
        <a:xfrm>
          <a:off x="0" y="0"/>
          <a:ext cx="0" cy="0"/>
        </a:xfrm>
      </p:grpSpPr>
      <p:sp>
        <p:nvSpPr>
          <p:cNvPr id="3" name="Picture Placeholder 21">
            <a:extLst>
              <a:ext uri="{FF2B5EF4-FFF2-40B4-BE49-F238E27FC236}">
                <a16:creationId xmlns:a16="http://schemas.microsoft.com/office/drawing/2014/main" id="{8004DC29-9F3B-4443-B0B0-EEF4E94F9D45}"/>
              </a:ext>
            </a:extLst>
          </p:cNvPr>
          <p:cNvSpPr>
            <a:spLocks noGrp="1"/>
          </p:cNvSpPr>
          <p:nvPr>
            <p:ph type="pic" sz="quarter" idx="19" hasCustomPrompt="1"/>
            <p:custDataLst>
              <p:tags r:id="rId2"/>
            </p:custDataLst>
          </p:nvPr>
        </p:nvSpPr>
        <p:spPr>
          <a:xfrm>
            <a:off x="6592389" y="0"/>
            <a:ext cx="5599611" cy="6858000"/>
          </a:xfrm>
          <a:prstGeom prst="rect">
            <a:avLst/>
          </a:prstGeom>
        </p:spPr>
        <p:txBody>
          <a:bodyPr/>
          <a:lstStyle>
            <a:lvl1pPr marL="0" indent="0">
              <a:buNone/>
              <a:defRPr/>
            </a:lvl1pPr>
          </a:lstStyle>
          <a:p>
            <a:r>
              <a:rPr lang="en-US"/>
              <a:t>Add image</a:t>
            </a:r>
          </a:p>
        </p:txBody>
      </p:sp>
      <p:pic>
        <p:nvPicPr>
          <p:cNvPr id="4" name="Picture 3">
            <a:extLst>
              <a:ext uri="{FF2B5EF4-FFF2-40B4-BE49-F238E27FC236}">
                <a16:creationId xmlns:a16="http://schemas.microsoft.com/office/drawing/2014/main" id="{5EC35659-90F9-814F-ACD3-F68A63FC4722}"/>
              </a:ext>
            </a:extLst>
          </p:cNvPr>
          <p:cNvPicPr>
            <a:picLocks noChangeAspect="1"/>
          </p:cNvPicPr>
          <p:nvPr>
            <p:custDataLst>
              <p:tags r:id="rId4"/>
            </p:custDataLst>
          </p:nvPr>
        </p:nvPicPr>
        <p:blipFill>
          <a:blip r:embed="rId3">
            <a:extLst>
              <a:ext uri="{28A0092B-C50C-407E-A947-70E740481C1C}">
                <a14:useLocalDpi xmlns:a14="http://schemas.microsoft.com/office/drawing/2010/main"/>
              </a:ext>
            </a:extLst>
          </a:blip>
          <a:stretch>
            <a:fillRect/>
          </a:stretch>
        </p:blipFill>
        <p:spPr>
          <a:xfrm>
            <a:off x="5662932" y="6334647"/>
            <a:ext cx="1129680" cy="2846357"/>
          </a:xfrm>
          <a:prstGeom prst="rect">
            <a:avLst/>
          </a:prstGeom>
        </p:spPr>
      </p:pic>
      <p:sp>
        <p:nvSpPr>
          <p:cNvPr id="5" name="Title Placeholder 1">
            <a:extLst>
              <a:ext uri="{FF2B5EF4-FFF2-40B4-BE49-F238E27FC236}">
                <a16:creationId xmlns:a16="http://schemas.microsoft.com/office/drawing/2014/main" id="{33E48C2E-F9A6-B84D-9903-1238759DF859}"/>
              </a:ext>
            </a:extLst>
          </p:cNvPr>
          <p:cNvSpPr>
            <a:spLocks noGrp="1"/>
          </p:cNvSpPr>
          <p:nvPr>
            <p:ph type="title" hasCustomPrompt="1"/>
            <p:custDataLst>
              <p:tags r:id="rId5"/>
            </p:custDataLst>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5AD08A9-343A-A140-8EE8-7B3A64BC9CBB}"/>
              </a:ext>
            </a:extLst>
          </p:cNvPr>
          <p:cNvSpPr>
            <a:spLocks noGrp="1"/>
          </p:cNvSpPr>
          <p:nvPr>
            <p:ph sz="quarter" idx="21" hasCustomPrompt="1"/>
            <p:custDataLst>
              <p:tags r:id="rId6"/>
            </p:custDataLst>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A4E8C4DE-D5F1-7445-BED3-CCE3B78CE7FC}"/>
              </a:ext>
            </a:extLst>
          </p:cNvPr>
          <p:cNvSpPr>
            <a:spLocks noGrp="1"/>
          </p:cNvSpPr>
          <p:nvPr>
            <p:ph sz="quarter" idx="22" hasCustomPrompt="1"/>
            <p:custDataLst>
              <p:tags r:id="rId7"/>
            </p:custDataLst>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2431138592"/>
      </p:ext>
    </p:extLst>
  </p:cSld>
  <p:clrMapOvr>
    <a:masterClrMapping/>
  </p:clrMapOvr>
  <p:transition>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lientlogos">
    <p:spTree>
      <p:nvGrpSpPr>
        <p:cNvPr id="1" name=""/>
        <p:cNvGrpSpPr/>
        <p:nvPr>
          <p:custDataLst>
            <p:tags r:id="rId1"/>
          </p:custDataLst>
        </p:nvPr>
      </p:nvGrpSpPr>
      <p:grpSpPr>
        <a:xfrm>
          <a:off x="0" y="0"/>
          <a:ext cx="0" cy="0"/>
        </a:xfrm>
      </p:grpSpPr>
      <p:sp>
        <p:nvSpPr>
          <p:cNvPr id="3" name="Rectangle 2">
            <a:extLst>
              <a:ext uri="{FF2B5EF4-FFF2-40B4-BE49-F238E27FC236}">
                <a16:creationId xmlns:a16="http://schemas.microsoft.com/office/drawing/2014/main" id="{B6E7A725-4670-E540-B357-BE742CF364CB}"/>
              </a:ext>
            </a:extLst>
          </p:cNvPr>
          <p:cNvSpPr/>
          <p:nvPr>
            <p:custDataLst>
              <p:tags r:id="rId2"/>
            </p:custDataLst>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A8BB7-1580-BD4D-B51F-EBD9B1CEE746}"/>
              </a:ext>
            </a:extLst>
          </p:cNvPr>
          <p:cNvSpPr/>
          <p:nvPr>
            <p:custDataLst>
              <p:tags r:id="rId3"/>
            </p:custDataLst>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F96D9251-BEE1-154C-B695-4FC777735727}"/>
              </a:ext>
            </a:extLst>
          </p:cNvPr>
          <p:cNvSpPr>
            <a:spLocks noGrp="1"/>
          </p:cNvSpPr>
          <p:nvPr>
            <p:ph type="title" hasCustomPrompt="1"/>
            <p:custDataLst>
              <p:tags r:id="rId4"/>
            </p:custDataLst>
          </p:nvPr>
        </p:nvSpPr>
        <p:spPr>
          <a:xfrm>
            <a:off x="6098798" y="712269"/>
            <a:ext cx="5345640" cy="1229891"/>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3B41E23-E9FF-224C-8DCC-B71958132783}"/>
              </a:ext>
            </a:extLst>
          </p:cNvPr>
          <p:cNvSpPr>
            <a:spLocks noGrp="1"/>
          </p:cNvSpPr>
          <p:nvPr>
            <p:ph sz="quarter" idx="21" hasCustomPrompt="1"/>
            <p:custDataLst>
              <p:tags r:id="rId5"/>
            </p:custDataLst>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7EDBB6E4-94D7-3C4D-9254-BC2ED990C55C}"/>
              </a:ext>
            </a:extLst>
          </p:cNvPr>
          <p:cNvSpPr>
            <a:spLocks noGrp="1"/>
          </p:cNvSpPr>
          <p:nvPr>
            <p:ph sz="quarter" idx="22" hasCustomPrompt="1"/>
            <p:custDataLst>
              <p:tags r:id="rId6"/>
            </p:custDataLst>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AFCD60F0-2CBF-164A-AD09-7F4A4CC19880}"/>
              </a:ext>
            </a:extLst>
          </p:cNvPr>
          <p:cNvSpPr>
            <a:spLocks noGrp="1"/>
          </p:cNvSpPr>
          <p:nvPr>
            <p:ph sz="quarter" idx="42" hasCustomPrompt="1"/>
            <p:custDataLst>
              <p:tags r:id="rId7"/>
            </p:custDataLst>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9" name="Rectangle 8">
            <a:extLst>
              <a:ext uri="{FF2B5EF4-FFF2-40B4-BE49-F238E27FC236}">
                <a16:creationId xmlns:a16="http://schemas.microsoft.com/office/drawing/2014/main" id="{A9EA12EB-BE0C-024A-8AA5-33DE8221C8DF}"/>
              </a:ext>
            </a:extLst>
          </p:cNvPr>
          <p:cNvSpPr/>
          <p:nvPr>
            <p:custDataLst>
              <p:tags r:id="rId8"/>
            </p:custDataLst>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333E4-494A-9F42-A0FF-043B2DCFDA5B}"/>
              </a:ext>
            </a:extLst>
          </p:cNvPr>
          <p:cNvSpPr/>
          <p:nvPr>
            <p:custDataLst>
              <p:tags r:id="rId9"/>
            </p:custDataLst>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8DCF6E-F0F7-D941-B1F0-819A91713EC7}"/>
              </a:ext>
            </a:extLst>
          </p:cNvPr>
          <p:cNvSpPr/>
          <p:nvPr>
            <p:custDataLst>
              <p:tags r:id="rId10"/>
            </p:custDataLst>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D96A23-E04A-E14E-9C0C-8F61E397AC85}"/>
              </a:ext>
            </a:extLst>
          </p:cNvPr>
          <p:cNvSpPr/>
          <p:nvPr>
            <p:custDataLst>
              <p:tags r:id="rId11"/>
            </p:custDataLst>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BDBC86D0-6A37-E44A-A183-B4BF1D3C71F8}"/>
              </a:ext>
            </a:extLst>
          </p:cNvPr>
          <p:cNvSpPr>
            <a:spLocks noGrp="1"/>
          </p:cNvSpPr>
          <p:nvPr>
            <p:ph sz="quarter" idx="46" hasCustomPrompt="1"/>
            <p:custDataLst>
              <p:tags r:id="rId12"/>
            </p:custDataLst>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Content Placeholder 6">
            <a:extLst>
              <a:ext uri="{FF2B5EF4-FFF2-40B4-BE49-F238E27FC236}">
                <a16:creationId xmlns:a16="http://schemas.microsoft.com/office/drawing/2014/main" id="{A6AE2057-9BA8-2B49-95DB-E7413F76AA20}"/>
              </a:ext>
            </a:extLst>
          </p:cNvPr>
          <p:cNvSpPr>
            <a:spLocks noGrp="1"/>
          </p:cNvSpPr>
          <p:nvPr>
            <p:ph sz="quarter" idx="47" hasCustomPrompt="1"/>
            <p:custDataLst>
              <p:tags r:id="rId13"/>
            </p:custDataLst>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Enter content</a:t>
            </a:r>
          </a:p>
        </p:txBody>
      </p:sp>
      <p:sp>
        <p:nvSpPr>
          <p:cNvPr id="15" name="Content Placeholder 6">
            <a:extLst>
              <a:ext uri="{FF2B5EF4-FFF2-40B4-BE49-F238E27FC236}">
                <a16:creationId xmlns:a16="http://schemas.microsoft.com/office/drawing/2014/main" id="{522C612F-EF18-9B4C-BAC0-9E8BB87F83AC}"/>
              </a:ext>
            </a:extLst>
          </p:cNvPr>
          <p:cNvSpPr>
            <a:spLocks noGrp="1"/>
          </p:cNvSpPr>
          <p:nvPr>
            <p:ph sz="quarter" idx="48" hasCustomPrompt="1"/>
            <p:custDataLst>
              <p:tags r:id="rId14"/>
            </p:custDataLst>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Content Placeholder 6">
            <a:extLst>
              <a:ext uri="{FF2B5EF4-FFF2-40B4-BE49-F238E27FC236}">
                <a16:creationId xmlns:a16="http://schemas.microsoft.com/office/drawing/2014/main" id="{57213F56-5DB4-BD4A-9509-9F88DD8B0779}"/>
              </a:ext>
            </a:extLst>
          </p:cNvPr>
          <p:cNvSpPr>
            <a:spLocks noGrp="1"/>
          </p:cNvSpPr>
          <p:nvPr>
            <p:ph sz="quarter" idx="49" hasCustomPrompt="1"/>
            <p:custDataLst>
              <p:tags r:id="rId15"/>
            </p:custDataLst>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7" name="Content Placeholder 6">
            <a:extLst>
              <a:ext uri="{FF2B5EF4-FFF2-40B4-BE49-F238E27FC236}">
                <a16:creationId xmlns:a16="http://schemas.microsoft.com/office/drawing/2014/main" id="{F832A3F5-17D9-7847-B43F-FC0C9BB93A4C}"/>
              </a:ext>
            </a:extLst>
          </p:cNvPr>
          <p:cNvSpPr>
            <a:spLocks noGrp="1"/>
          </p:cNvSpPr>
          <p:nvPr>
            <p:ph sz="quarter" idx="50" hasCustomPrompt="1"/>
            <p:custDataLst>
              <p:tags r:id="rId16"/>
            </p:custDataLst>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960117957"/>
      </p:ext>
    </p:extLst>
  </p:cSld>
  <p:clrMapOvr>
    <a:masterClrMapping/>
  </p:clrMapOvr>
  <p:transition>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AFDA1A2E-CFC4-274D-AFDD-8BD1CB7707DA}"/>
              </a:ext>
            </a:extLst>
          </p:cNvPr>
          <p:cNvPicPr>
            <a:picLocks noChangeAspect="1"/>
          </p:cNvPicPr>
          <p:nvPr userDrawn="1">
            <p:custDataLst>
              <p:tags r:id="rId8"/>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pic>
        <p:nvPicPr>
          <p:cNvPr id="8" name="Picture 7">
            <a:extLst>
              <a:ext uri="{FF2B5EF4-FFF2-40B4-BE49-F238E27FC236}">
                <a16:creationId xmlns:a16="http://schemas.microsoft.com/office/drawing/2014/main" id="{1AD2A8E1-5C48-014E-B495-9BB3AE71885F}"/>
              </a:ext>
            </a:extLst>
          </p:cNvPr>
          <p:cNvPicPr>
            <a:picLocks noChangeAspect="1"/>
          </p:cNvPicPr>
          <p:nvPr userDrawn="1">
            <p:custDataLst>
              <p:tags r:id="rId9"/>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137563932"/>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image">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1B28CC80-637E-FB41-AE70-07ACE7D361DC}"/>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custDataLst>
      <p:tags r:id="rId4"/>
    </p:custDataLst>
    <p:extLst>
      <p:ext uri="{BB962C8B-B14F-4D97-AF65-F5344CB8AC3E}">
        <p14:creationId xmlns:p14="http://schemas.microsoft.com/office/powerpoint/2010/main" val="3775702171"/>
      </p:ext>
    </p:extLst>
  </p:cSld>
  <p:clrMapOvr>
    <a:masterClrMapping/>
  </p:clrMapOvr>
  <p:transition>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84312C17-01BC-F749-B505-F1BFE6C27608}"/>
              </a:ext>
            </a:extLst>
          </p:cNvPr>
          <p:cNvPicPr>
            <a:picLocks noChangeAspect="1"/>
          </p:cNvPicPr>
          <p:nvPr userDrawn="1">
            <p:custDataLst>
              <p:tags r:id="rId7"/>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575132593"/>
      </p:ext>
    </p:extLst>
  </p:cSld>
  <p:clrMapOvr>
    <a:masterClrMapping/>
  </p:clrMapOvr>
  <p:transition>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images">
    <p:spTree>
      <p:nvGrpSpPr>
        <p:cNvPr id="1" name=""/>
        <p:cNvGrpSpPr/>
        <p:nvPr>
          <p:custDataLst>
            <p:tags r:id="rId1"/>
          </p:custDataLst>
        </p:nvPr>
      </p:nvGrpSpPr>
      <p:grpSpPr>
        <a:xfrm>
          <a:off x="0" y="0"/>
          <a:ext cx="0" cy="0"/>
        </a:xfrm>
      </p:grpSpPr>
      <p:sp>
        <p:nvSpPr>
          <p:cNvPr id="10" name="Picture Placeholder 21">
            <a:extLst>
              <a:ext uri="{FF2B5EF4-FFF2-40B4-BE49-F238E27FC236}">
                <a16:creationId xmlns:a16="http://schemas.microsoft.com/office/drawing/2014/main" id="{613E7454-DE17-C34F-ADB3-5AA4EDD26F72}"/>
              </a:ext>
            </a:extLst>
          </p:cNvPr>
          <p:cNvSpPr>
            <a:spLocks noGrp="1"/>
          </p:cNvSpPr>
          <p:nvPr>
            <p:ph type="pic" sz="quarter" idx="19" hasCustomPrompt="1"/>
            <p:custDataLst>
              <p:tags r:id="rId2"/>
            </p:custDataLst>
          </p:nvPr>
        </p:nvSpPr>
        <p:spPr>
          <a:xfrm>
            <a:off x="661852" y="925838"/>
            <a:ext cx="3421056" cy="4828507"/>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3378780F-DF5C-D641-A190-D494A12B0073}"/>
              </a:ext>
            </a:extLst>
          </p:cNvPr>
          <p:cNvSpPr>
            <a:spLocks noGrp="1"/>
          </p:cNvSpPr>
          <p:nvPr>
            <p:ph type="pic" sz="quarter" idx="23" hasCustomPrompt="1"/>
            <p:custDataLst>
              <p:tags r:id="rId3"/>
            </p:custDataLst>
          </p:nvPr>
        </p:nvSpPr>
        <p:spPr>
          <a:xfrm>
            <a:off x="4209955" y="3402495"/>
            <a:ext cx="3047951" cy="2351850"/>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F67C1FC2-E28A-5D41-8E34-0242D63D0DBD}"/>
              </a:ext>
            </a:extLst>
          </p:cNvPr>
          <p:cNvSpPr>
            <a:spLocks noGrp="1"/>
          </p:cNvSpPr>
          <p:nvPr>
            <p:ph type="pic" sz="quarter" idx="24" hasCustomPrompt="1"/>
            <p:custDataLst>
              <p:tags r:id="rId4"/>
            </p:custDataLst>
          </p:nvPr>
        </p:nvSpPr>
        <p:spPr>
          <a:xfrm>
            <a:off x="4209955" y="925838"/>
            <a:ext cx="3047951" cy="2351850"/>
          </a:xfrm>
          <a:prstGeom prst="rect">
            <a:avLst/>
          </a:prstGeom>
        </p:spPr>
        <p:txBody>
          <a:bodyPr/>
          <a:lstStyle>
            <a:lvl1pPr marL="0" indent="0">
              <a:buNone/>
              <a:defRPr/>
            </a:lvl1pPr>
          </a:lstStyle>
          <a:p>
            <a:r>
              <a:rPr lang="en-US"/>
              <a:t>Add image</a:t>
            </a:r>
          </a:p>
        </p:txBody>
      </p:sp>
      <p:sp>
        <p:nvSpPr>
          <p:cNvPr id="17" name="Title Placeholder 1">
            <a:extLst>
              <a:ext uri="{FF2B5EF4-FFF2-40B4-BE49-F238E27FC236}">
                <a16:creationId xmlns:a16="http://schemas.microsoft.com/office/drawing/2014/main" id="{064A2E90-FC19-D342-8C65-57BD2DA3C8C8}"/>
              </a:ext>
            </a:extLst>
          </p:cNvPr>
          <p:cNvSpPr>
            <a:spLocks noGrp="1"/>
          </p:cNvSpPr>
          <p:nvPr>
            <p:ph type="title" hasCustomPrompt="1"/>
            <p:custDataLst>
              <p:tags r:id="rId5"/>
            </p:custDataLst>
          </p:nvPr>
        </p:nvSpPr>
        <p:spPr>
          <a:xfrm>
            <a:off x="7541622" y="925838"/>
            <a:ext cx="3902816"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8" name="Content Placeholder 3">
            <a:extLst>
              <a:ext uri="{FF2B5EF4-FFF2-40B4-BE49-F238E27FC236}">
                <a16:creationId xmlns:a16="http://schemas.microsoft.com/office/drawing/2014/main" id="{92B77018-E58C-3347-9D56-AE21CC47F5A3}"/>
              </a:ext>
            </a:extLst>
          </p:cNvPr>
          <p:cNvSpPr>
            <a:spLocks noGrp="1"/>
          </p:cNvSpPr>
          <p:nvPr>
            <p:ph sz="quarter" idx="25" hasCustomPrompt="1"/>
            <p:custDataLst>
              <p:tags r:id="rId6"/>
            </p:custDataLst>
          </p:nvPr>
        </p:nvSpPr>
        <p:spPr>
          <a:xfrm>
            <a:off x="7541622" y="2261937"/>
            <a:ext cx="3902817"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19" name="Content Placeholder 3">
            <a:extLst>
              <a:ext uri="{FF2B5EF4-FFF2-40B4-BE49-F238E27FC236}">
                <a16:creationId xmlns:a16="http://schemas.microsoft.com/office/drawing/2014/main" id="{4AF0A157-A475-CB4E-A632-5223D5F72509}"/>
              </a:ext>
            </a:extLst>
          </p:cNvPr>
          <p:cNvSpPr>
            <a:spLocks noGrp="1"/>
          </p:cNvSpPr>
          <p:nvPr>
            <p:ph sz="quarter" idx="26" hasCustomPrompt="1"/>
            <p:custDataLst>
              <p:tags r:id="rId7"/>
            </p:custDataLst>
          </p:nvPr>
        </p:nvSpPr>
        <p:spPr>
          <a:xfrm>
            <a:off x="7541621" y="4021750"/>
            <a:ext cx="3902817" cy="1704741"/>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563178523"/>
      </p:ext>
    </p:extLst>
  </p:cSld>
  <p:clrMapOvr>
    <a:masterClrMapping/>
  </p:clrMapOvr>
  <p:transition>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images">
    <p:spTree>
      <p:nvGrpSpPr>
        <p:cNvPr id="1" name=""/>
        <p:cNvGrpSpPr/>
        <p:nvPr>
          <p:custDataLst>
            <p:tags r:id="rId1"/>
          </p:custDataLst>
        </p:nvPr>
      </p:nvGrpSpPr>
      <p:grpSpPr>
        <a:xfrm>
          <a:off x="0" y="0"/>
          <a:ext cx="0" cy="0"/>
        </a:xfrm>
      </p:grpSpPr>
      <p:sp>
        <p:nvSpPr>
          <p:cNvPr id="19" name="Content Placeholder 3">
            <a:extLst>
              <a:ext uri="{FF2B5EF4-FFF2-40B4-BE49-F238E27FC236}">
                <a16:creationId xmlns:a16="http://schemas.microsoft.com/office/drawing/2014/main" id="{7908A660-0A9D-4449-8418-DDBB43FA8E24}"/>
              </a:ext>
            </a:extLst>
          </p:cNvPr>
          <p:cNvSpPr>
            <a:spLocks noGrp="1"/>
          </p:cNvSpPr>
          <p:nvPr>
            <p:ph sz="quarter" idx="26" hasCustomPrompt="1"/>
            <p:custDataLst>
              <p:tags r:id="rId2"/>
            </p:custDataLst>
          </p:nvPr>
        </p:nvSpPr>
        <p:spPr>
          <a:xfrm>
            <a:off x="644878" y="2388304"/>
            <a:ext cx="3301482"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lines max.</a:t>
            </a:r>
          </a:p>
        </p:txBody>
      </p:sp>
      <p:sp>
        <p:nvSpPr>
          <p:cNvPr id="20" name="Content Placeholder 3">
            <a:extLst>
              <a:ext uri="{FF2B5EF4-FFF2-40B4-BE49-F238E27FC236}">
                <a16:creationId xmlns:a16="http://schemas.microsoft.com/office/drawing/2014/main" id="{232F4E67-353D-3640-85A2-DF6B99CCEADC}"/>
              </a:ext>
            </a:extLst>
          </p:cNvPr>
          <p:cNvSpPr>
            <a:spLocks noGrp="1"/>
          </p:cNvSpPr>
          <p:nvPr>
            <p:ph sz="quarter" idx="27" hasCustomPrompt="1"/>
            <p:custDataLst>
              <p:tags r:id="rId3"/>
            </p:custDataLst>
          </p:nvPr>
        </p:nvSpPr>
        <p:spPr>
          <a:xfrm>
            <a:off x="644877" y="3793806"/>
            <a:ext cx="3301482" cy="2039103"/>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21" name="Title Placeholder 1">
            <a:extLst>
              <a:ext uri="{FF2B5EF4-FFF2-40B4-BE49-F238E27FC236}">
                <a16:creationId xmlns:a16="http://schemas.microsoft.com/office/drawing/2014/main" id="{635EA118-5162-CF49-A70D-EBE576B61170}"/>
              </a:ext>
            </a:extLst>
          </p:cNvPr>
          <p:cNvSpPr>
            <a:spLocks noGrp="1"/>
          </p:cNvSpPr>
          <p:nvPr>
            <p:ph type="title" hasCustomPrompt="1"/>
            <p:custDataLst>
              <p:tags r:id="rId4"/>
            </p:custDataLst>
          </p:nvPr>
        </p:nvSpPr>
        <p:spPr>
          <a:xfrm>
            <a:off x="644877" y="925838"/>
            <a:ext cx="3301482"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24" name="Picture Placeholder 21">
            <a:extLst>
              <a:ext uri="{FF2B5EF4-FFF2-40B4-BE49-F238E27FC236}">
                <a16:creationId xmlns:a16="http://schemas.microsoft.com/office/drawing/2014/main" id="{25B04869-6AF6-574C-8570-A284A6DDDD99}"/>
              </a:ext>
            </a:extLst>
          </p:cNvPr>
          <p:cNvSpPr>
            <a:spLocks noGrp="1"/>
          </p:cNvSpPr>
          <p:nvPr>
            <p:ph type="pic" sz="quarter" idx="29" hasCustomPrompt="1"/>
            <p:custDataLst>
              <p:tags r:id="rId5"/>
            </p:custDataLst>
          </p:nvPr>
        </p:nvSpPr>
        <p:spPr>
          <a:xfrm>
            <a:off x="4308529" y="0"/>
            <a:ext cx="2539137" cy="2209267"/>
          </a:xfrm>
          <a:prstGeom prst="rect">
            <a:avLst/>
          </a:prstGeom>
        </p:spPr>
        <p:txBody>
          <a:bodyPr/>
          <a:lstStyle>
            <a:lvl1pPr marL="0" indent="0">
              <a:buNone/>
              <a:defRPr/>
            </a:lvl1pPr>
          </a:lstStyle>
          <a:p>
            <a:r>
              <a:rPr lang="en-US"/>
              <a:t>Add image</a:t>
            </a:r>
          </a:p>
        </p:txBody>
      </p:sp>
      <p:sp>
        <p:nvSpPr>
          <p:cNvPr id="25" name="Picture Placeholder 21">
            <a:extLst>
              <a:ext uri="{FF2B5EF4-FFF2-40B4-BE49-F238E27FC236}">
                <a16:creationId xmlns:a16="http://schemas.microsoft.com/office/drawing/2014/main" id="{DB73E434-D1C8-4941-8A2F-C92DD5E5CD03}"/>
              </a:ext>
            </a:extLst>
          </p:cNvPr>
          <p:cNvSpPr>
            <a:spLocks noGrp="1"/>
          </p:cNvSpPr>
          <p:nvPr>
            <p:ph type="pic" sz="quarter" idx="28" hasCustomPrompt="1"/>
            <p:custDataLst>
              <p:tags r:id="rId6"/>
            </p:custDataLst>
          </p:nvPr>
        </p:nvSpPr>
        <p:spPr>
          <a:xfrm>
            <a:off x="4308529" y="2366592"/>
            <a:ext cx="2539137" cy="4491408"/>
          </a:xfrm>
          <a:prstGeom prst="rect">
            <a:avLst/>
          </a:prstGeom>
        </p:spPr>
        <p:txBody>
          <a:bodyPr/>
          <a:lstStyle>
            <a:lvl1pPr marL="0" indent="0">
              <a:buNone/>
              <a:defRPr/>
            </a:lvl1pPr>
          </a:lstStyle>
          <a:p>
            <a:r>
              <a:rPr lang="en-US"/>
              <a:t>Add image</a:t>
            </a:r>
          </a:p>
        </p:txBody>
      </p:sp>
      <p:sp>
        <p:nvSpPr>
          <p:cNvPr id="28" name="Picture Placeholder 21">
            <a:extLst>
              <a:ext uri="{FF2B5EF4-FFF2-40B4-BE49-F238E27FC236}">
                <a16:creationId xmlns:a16="http://schemas.microsoft.com/office/drawing/2014/main" id="{E1220836-9B15-F742-B385-186510E261EB}"/>
              </a:ext>
            </a:extLst>
          </p:cNvPr>
          <p:cNvSpPr>
            <a:spLocks noGrp="1"/>
          </p:cNvSpPr>
          <p:nvPr>
            <p:ph type="pic" sz="quarter" idx="30" hasCustomPrompt="1"/>
            <p:custDataLst>
              <p:tags r:id="rId7"/>
            </p:custDataLst>
          </p:nvPr>
        </p:nvSpPr>
        <p:spPr>
          <a:xfrm>
            <a:off x="6980696" y="4648733"/>
            <a:ext cx="2539137" cy="2209267"/>
          </a:xfrm>
          <a:prstGeom prst="rect">
            <a:avLst/>
          </a:prstGeom>
        </p:spPr>
        <p:txBody>
          <a:bodyPr/>
          <a:lstStyle>
            <a:lvl1pPr marL="0" indent="0">
              <a:buNone/>
              <a:defRPr/>
            </a:lvl1pPr>
          </a:lstStyle>
          <a:p>
            <a:r>
              <a:rPr lang="en-US"/>
              <a:t>Add image</a:t>
            </a:r>
          </a:p>
        </p:txBody>
      </p:sp>
      <p:sp>
        <p:nvSpPr>
          <p:cNvPr id="29" name="Picture Placeholder 21">
            <a:extLst>
              <a:ext uri="{FF2B5EF4-FFF2-40B4-BE49-F238E27FC236}">
                <a16:creationId xmlns:a16="http://schemas.microsoft.com/office/drawing/2014/main" id="{257A00B5-4818-0442-A7FE-2A3DBB578097}"/>
              </a:ext>
            </a:extLst>
          </p:cNvPr>
          <p:cNvSpPr>
            <a:spLocks noGrp="1"/>
          </p:cNvSpPr>
          <p:nvPr>
            <p:ph type="pic" sz="quarter" idx="31" hasCustomPrompt="1"/>
            <p:custDataLst>
              <p:tags r:id="rId8"/>
            </p:custDataLst>
          </p:nvPr>
        </p:nvSpPr>
        <p:spPr>
          <a:xfrm>
            <a:off x="6980696" y="0"/>
            <a:ext cx="2539137" cy="4491408"/>
          </a:xfrm>
          <a:prstGeom prst="rect">
            <a:avLst/>
          </a:prstGeom>
        </p:spPr>
        <p:txBody>
          <a:bodyPr/>
          <a:lstStyle>
            <a:lvl1pPr marL="0" indent="0">
              <a:buNone/>
              <a:defRPr/>
            </a:lvl1pPr>
          </a:lstStyle>
          <a:p>
            <a:r>
              <a:rPr lang="en-US"/>
              <a:t>Add image</a:t>
            </a:r>
          </a:p>
        </p:txBody>
      </p:sp>
      <p:sp>
        <p:nvSpPr>
          <p:cNvPr id="30" name="Picture Placeholder 21">
            <a:extLst>
              <a:ext uri="{FF2B5EF4-FFF2-40B4-BE49-F238E27FC236}">
                <a16:creationId xmlns:a16="http://schemas.microsoft.com/office/drawing/2014/main" id="{CCBE8214-EEFA-2C47-97A2-9D4143847186}"/>
              </a:ext>
            </a:extLst>
          </p:cNvPr>
          <p:cNvSpPr>
            <a:spLocks noGrp="1"/>
          </p:cNvSpPr>
          <p:nvPr>
            <p:ph type="pic" sz="quarter" idx="32" hasCustomPrompt="1"/>
            <p:custDataLst>
              <p:tags r:id="rId9"/>
            </p:custDataLst>
          </p:nvPr>
        </p:nvSpPr>
        <p:spPr>
          <a:xfrm>
            <a:off x="9652863" y="4014062"/>
            <a:ext cx="2539137" cy="2843938"/>
          </a:xfrm>
          <a:prstGeom prst="rect">
            <a:avLst/>
          </a:prstGeom>
        </p:spPr>
        <p:txBody>
          <a:bodyPr/>
          <a:lstStyle>
            <a:lvl1pPr marL="0" indent="0">
              <a:buNone/>
              <a:defRPr/>
            </a:lvl1pPr>
          </a:lstStyle>
          <a:p>
            <a:r>
              <a:rPr lang="en-US"/>
              <a:t>Add image</a:t>
            </a:r>
          </a:p>
        </p:txBody>
      </p:sp>
      <p:sp>
        <p:nvSpPr>
          <p:cNvPr id="31" name="Picture Placeholder 21">
            <a:extLst>
              <a:ext uri="{FF2B5EF4-FFF2-40B4-BE49-F238E27FC236}">
                <a16:creationId xmlns:a16="http://schemas.microsoft.com/office/drawing/2014/main" id="{9DBEAF8C-478C-0044-9E11-81C52D917E28}"/>
              </a:ext>
            </a:extLst>
          </p:cNvPr>
          <p:cNvSpPr>
            <a:spLocks noGrp="1"/>
          </p:cNvSpPr>
          <p:nvPr>
            <p:ph type="pic" sz="quarter" idx="33" hasCustomPrompt="1"/>
            <p:custDataLst>
              <p:tags r:id="rId10"/>
            </p:custDataLst>
          </p:nvPr>
        </p:nvSpPr>
        <p:spPr>
          <a:xfrm>
            <a:off x="9652863" y="0"/>
            <a:ext cx="2539137" cy="386889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450787716"/>
      </p:ext>
    </p:extLst>
  </p:cSld>
  <p:clrMapOvr>
    <a:masterClrMapping/>
  </p:clrMapOvr>
  <p:transition>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Custom Layout_icon">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8804497F-3D04-CD46-87D8-1FB9124BC9BB}"/>
              </a:ext>
            </a:extLst>
          </p:cNvPr>
          <p:cNvSpPr>
            <a:spLocks noGrp="1"/>
          </p:cNvSpPr>
          <p:nvPr>
            <p:ph idx="20"/>
            <p:custDataLst>
              <p:tags r:id="rId2"/>
            </p:custDataLst>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26DCA53-7F46-854F-A5C0-3F6701CB8DB9}"/>
              </a:ext>
            </a:extLst>
          </p:cNvPr>
          <p:cNvSpPr>
            <a:spLocks noGrp="1"/>
          </p:cNvSpPr>
          <p:nvPr>
            <p:ph type="pic" sz="quarter" idx="13" hasCustomPrompt="1"/>
            <p:custDataLst>
              <p:tags r:id="rId3"/>
            </p:custDataLst>
          </p:nvPr>
        </p:nvSpPr>
        <p:spPr>
          <a:xfrm>
            <a:off x="640708" y="1602377"/>
            <a:ext cx="2209370" cy="1673798"/>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6A5D69D4-1AB8-DB40-A99B-559589291C03}"/>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Tree>
    <p:extLst>
      <p:ext uri="{BB962C8B-B14F-4D97-AF65-F5344CB8AC3E}">
        <p14:creationId xmlns:p14="http://schemas.microsoft.com/office/powerpoint/2010/main" val="861470564"/>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fulltext">
    <p:spTree>
      <p:nvGrpSpPr>
        <p:cNvPr id="1" name=""/>
        <p:cNvGrpSpPr/>
        <p:nvPr>
          <p:custDataLst>
            <p:tags r:id="rId1"/>
          </p:custDataLst>
        </p:nvPr>
      </p:nvGrpSpPr>
      <p:grpSpPr>
        <a:xfrm>
          <a:off x="0" y="0"/>
          <a:ext cx="0" cy="0"/>
        </a:xfrm>
      </p:grpSpPr>
      <p:pic>
        <p:nvPicPr>
          <p:cNvPr id="2" name="Picture 1">
            <a:extLst>
              <a:ext uri="{FF2B5EF4-FFF2-40B4-BE49-F238E27FC236}">
                <a16:creationId xmlns:a16="http://schemas.microsoft.com/office/drawing/2014/main" id="{C0EB571A-DA56-BA1A-68EE-46C6286BA93B}"/>
              </a:ext>
            </a:extLst>
          </p:cNvPr>
          <p:cNvPicPr>
            <a:picLocks noChangeAspect="1"/>
          </p:cNvPicPr>
          <p:nvPr userDrawn="1">
            <p:custDataLst>
              <p:tags r:id="rId3"/>
            </p:custDataLst>
          </p:nvPr>
        </p:nvPicPr>
        <p:blipFill>
          <a:blip r:embed="rId2"/>
          <a:stretch>
            <a:fillRect/>
          </a:stretch>
        </p:blipFill>
        <p:spPr>
          <a:xfrm>
            <a:off x="7608541" y="86306"/>
            <a:ext cx="4583459" cy="1133674"/>
          </a:xfrm>
          <a:prstGeom prst="rect">
            <a:avLst/>
          </a:prstGeom>
        </p:spPr>
      </p:pic>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4"/>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5"/>
            </p:custDataLst>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062866"/>
      </p:ext>
    </p:extLst>
  </p:cSld>
  <p:clrMapOvr>
    <a:masterClrMapping/>
  </p:clrMapOvr>
  <p:transition>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8" name="Rectangle 7">
            <a:extLst>
              <a:ext uri="{FF2B5EF4-FFF2-40B4-BE49-F238E27FC236}">
                <a16:creationId xmlns:a16="http://schemas.microsoft.com/office/drawing/2014/main" id="{34D4D4BF-9318-5145-AE13-286299CD884F}"/>
              </a:ext>
            </a:extLst>
          </p:cNvPr>
          <p:cNvSpPr/>
          <p:nvPr userDrawn="1">
            <p:custDataLst>
              <p:tags r:id="rId8"/>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C49203-2321-A948-BAB4-64D8B351C3A3}"/>
              </a:ext>
            </a:extLst>
          </p:cNvPr>
          <p:cNvSpPr/>
          <p:nvPr userDrawn="1">
            <p:custDataLst>
              <p:tags r:id="rId9"/>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10" name="Picture 9">
            <a:extLst>
              <a:ext uri="{FF2B5EF4-FFF2-40B4-BE49-F238E27FC236}">
                <a16:creationId xmlns:a16="http://schemas.microsoft.com/office/drawing/2014/main" id="{2C2FF19E-8F99-874C-9EB7-75751388AC9B}"/>
              </a:ext>
            </a:extLst>
          </p:cNvPr>
          <p:cNvPicPr>
            <a:picLocks noChangeAspect="1"/>
          </p:cNvPicPr>
          <p:nvPr userDrawn="1">
            <p:custDataLst>
              <p:tags r:id="rId10"/>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329557819"/>
      </p:ext>
    </p:extLst>
  </p:cSld>
  <p:clrMapOvr>
    <a:masterClrMapping/>
  </p:clrMapOvr>
  <p:transition>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8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1D95DEFC-B69B-5A4B-8F8F-1E5285427E2B}"/>
              </a:ext>
            </a:extLst>
          </p:cNvPr>
          <p:cNvSpPr>
            <a:spLocks noGrp="1"/>
          </p:cNvSpPr>
          <p:nvPr>
            <p:ph type="title" hasCustomPrompt="1"/>
            <p:custDataLst>
              <p:tags r:id="rId2"/>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 name="Rectangle 3">
            <a:extLst>
              <a:ext uri="{FF2B5EF4-FFF2-40B4-BE49-F238E27FC236}">
                <a16:creationId xmlns:a16="http://schemas.microsoft.com/office/drawing/2014/main" id="{6767ADBB-FF7C-AB4F-AAA4-56EA226ED3FE}"/>
              </a:ext>
            </a:extLst>
          </p:cNvPr>
          <p:cNvSpPr/>
          <p:nvPr>
            <p:custDataLst>
              <p:tags r:id="rId3"/>
            </p:custDataLst>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0EE6CFF2-19A4-B64F-A394-AEB4941B8A2D}"/>
              </a:ext>
            </a:extLst>
          </p:cNvPr>
          <p:cNvSpPr>
            <a:spLocks noGrp="1"/>
          </p:cNvSpPr>
          <p:nvPr>
            <p:ph sz="quarter" idx="49" hasCustomPrompt="1"/>
            <p:custDataLst>
              <p:tags r:id="rId4"/>
            </p:custDataLst>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6" name="Rectangle 5">
            <a:extLst>
              <a:ext uri="{FF2B5EF4-FFF2-40B4-BE49-F238E27FC236}">
                <a16:creationId xmlns:a16="http://schemas.microsoft.com/office/drawing/2014/main" id="{68DE004F-F7FC-B048-B589-1541183EA6EA}"/>
              </a:ext>
            </a:extLst>
          </p:cNvPr>
          <p:cNvSpPr/>
          <p:nvPr>
            <p:custDataLst>
              <p:tags r:id="rId5"/>
            </p:custDataLst>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7A21F9C-D0EF-E04A-BA1B-F096EC8933BC}"/>
              </a:ext>
            </a:extLst>
          </p:cNvPr>
          <p:cNvSpPr>
            <a:spLocks noGrp="1"/>
          </p:cNvSpPr>
          <p:nvPr>
            <p:ph sz="quarter" idx="50" hasCustomPrompt="1"/>
            <p:custDataLst>
              <p:tags r:id="rId6"/>
            </p:custDataLst>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8" name="Rectangle 7">
            <a:extLst>
              <a:ext uri="{FF2B5EF4-FFF2-40B4-BE49-F238E27FC236}">
                <a16:creationId xmlns:a16="http://schemas.microsoft.com/office/drawing/2014/main" id="{8FDD8226-6DB1-D54B-8C10-3FCD6F88832F}"/>
              </a:ext>
            </a:extLst>
          </p:cNvPr>
          <p:cNvSpPr/>
          <p:nvPr>
            <p:custDataLst>
              <p:tags r:id="rId7"/>
            </p:custDataLst>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7D4ADCA7-5492-1041-92AD-215E854603DC}"/>
              </a:ext>
            </a:extLst>
          </p:cNvPr>
          <p:cNvSpPr>
            <a:spLocks noGrp="1"/>
          </p:cNvSpPr>
          <p:nvPr>
            <p:ph sz="quarter" idx="51" hasCustomPrompt="1"/>
            <p:custDataLst>
              <p:tags r:id="rId8"/>
            </p:custDataLst>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0" name="Rectangle 9">
            <a:extLst>
              <a:ext uri="{FF2B5EF4-FFF2-40B4-BE49-F238E27FC236}">
                <a16:creationId xmlns:a16="http://schemas.microsoft.com/office/drawing/2014/main" id="{C27715C9-06DE-3840-B08F-48AE27444FE1}"/>
              </a:ext>
            </a:extLst>
          </p:cNvPr>
          <p:cNvSpPr/>
          <p:nvPr>
            <p:custDataLst>
              <p:tags r:id="rId9"/>
            </p:custDataLst>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CF68211-0D12-934E-988F-15261CA3DEEE}"/>
              </a:ext>
            </a:extLst>
          </p:cNvPr>
          <p:cNvSpPr>
            <a:spLocks noGrp="1"/>
          </p:cNvSpPr>
          <p:nvPr>
            <p:ph sz="quarter" idx="52" hasCustomPrompt="1"/>
            <p:custDataLst>
              <p:tags r:id="rId10"/>
            </p:custDataLst>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2" name="Rectangle 11">
            <a:extLst>
              <a:ext uri="{FF2B5EF4-FFF2-40B4-BE49-F238E27FC236}">
                <a16:creationId xmlns:a16="http://schemas.microsoft.com/office/drawing/2014/main" id="{1C236AE5-9E0B-794F-A83F-200BF8D51631}"/>
              </a:ext>
            </a:extLst>
          </p:cNvPr>
          <p:cNvSpPr/>
          <p:nvPr>
            <p:custDataLst>
              <p:tags r:id="rId11"/>
            </p:custDataLst>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6DD1C3DB-0907-764D-9EAA-3C2E0B89720C}"/>
              </a:ext>
            </a:extLst>
          </p:cNvPr>
          <p:cNvSpPr>
            <a:spLocks noGrp="1"/>
          </p:cNvSpPr>
          <p:nvPr>
            <p:ph sz="quarter" idx="53" hasCustomPrompt="1"/>
            <p:custDataLst>
              <p:tags r:id="rId12"/>
            </p:custDataLst>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Rectangle 13">
            <a:extLst>
              <a:ext uri="{FF2B5EF4-FFF2-40B4-BE49-F238E27FC236}">
                <a16:creationId xmlns:a16="http://schemas.microsoft.com/office/drawing/2014/main" id="{16C4499A-E711-D548-8833-D2BD07383C16}"/>
              </a:ext>
            </a:extLst>
          </p:cNvPr>
          <p:cNvSpPr/>
          <p:nvPr>
            <p:custDataLst>
              <p:tags r:id="rId13"/>
            </p:custDataLst>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AB7C2D85-F6EB-A74D-A87F-0FA25B903590}"/>
              </a:ext>
            </a:extLst>
          </p:cNvPr>
          <p:cNvSpPr>
            <a:spLocks noGrp="1"/>
          </p:cNvSpPr>
          <p:nvPr>
            <p:ph sz="quarter" idx="54" hasCustomPrompt="1"/>
            <p:custDataLst>
              <p:tags r:id="rId14"/>
            </p:custDataLst>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Rectangle 15">
            <a:extLst>
              <a:ext uri="{FF2B5EF4-FFF2-40B4-BE49-F238E27FC236}">
                <a16:creationId xmlns:a16="http://schemas.microsoft.com/office/drawing/2014/main" id="{CBD5DC4A-7CB9-E543-A2D3-9A636F106D4A}"/>
              </a:ext>
            </a:extLst>
          </p:cNvPr>
          <p:cNvSpPr/>
          <p:nvPr>
            <p:custDataLst>
              <p:tags r:id="rId15"/>
            </p:custDataLst>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3B2EE41-47E1-A545-A368-01F10E822075}"/>
              </a:ext>
            </a:extLst>
          </p:cNvPr>
          <p:cNvSpPr>
            <a:spLocks noGrp="1"/>
          </p:cNvSpPr>
          <p:nvPr>
            <p:ph sz="quarter" idx="55" hasCustomPrompt="1"/>
            <p:custDataLst>
              <p:tags r:id="rId16"/>
            </p:custDataLst>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8" name="Rectangle 17">
            <a:extLst>
              <a:ext uri="{FF2B5EF4-FFF2-40B4-BE49-F238E27FC236}">
                <a16:creationId xmlns:a16="http://schemas.microsoft.com/office/drawing/2014/main" id="{02A5D49B-6BF0-754E-B00C-AB943CDBE991}"/>
              </a:ext>
            </a:extLst>
          </p:cNvPr>
          <p:cNvSpPr/>
          <p:nvPr>
            <p:custDataLst>
              <p:tags r:id="rId17"/>
            </p:custDataLst>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467786AF-4CA0-AD43-996F-F3E506F98CB1}"/>
              </a:ext>
            </a:extLst>
          </p:cNvPr>
          <p:cNvSpPr>
            <a:spLocks noGrp="1"/>
          </p:cNvSpPr>
          <p:nvPr>
            <p:ph sz="quarter" idx="56" hasCustomPrompt="1"/>
            <p:custDataLst>
              <p:tags r:id="rId18"/>
            </p:custDataLst>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0" name="Rectangle 19">
            <a:extLst>
              <a:ext uri="{FF2B5EF4-FFF2-40B4-BE49-F238E27FC236}">
                <a16:creationId xmlns:a16="http://schemas.microsoft.com/office/drawing/2014/main" id="{B61DD7C7-9965-1D47-A8DB-A77F69A30D44}"/>
              </a:ext>
            </a:extLst>
          </p:cNvPr>
          <p:cNvSpPr/>
          <p:nvPr>
            <p:custDataLst>
              <p:tags r:id="rId19"/>
            </p:custDataLst>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A6F906B1-689B-7D47-887C-328D21D81705}"/>
              </a:ext>
            </a:extLst>
          </p:cNvPr>
          <p:cNvSpPr>
            <a:spLocks noGrp="1"/>
          </p:cNvSpPr>
          <p:nvPr>
            <p:ph sz="quarter" idx="57" hasCustomPrompt="1"/>
            <p:custDataLst>
              <p:tags r:id="rId20"/>
            </p:custDataLst>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2" name="Rectangle 21">
            <a:extLst>
              <a:ext uri="{FF2B5EF4-FFF2-40B4-BE49-F238E27FC236}">
                <a16:creationId xmlns:a16="http://schemas.microsoft.com/office/drawing/2014/main" id="{2ADD0CC3-68FD-384C-ADF3-6CB8950D3549}"/>
              </a:ext>
            </a:extLst>
          </p:cNvPr>
          <p:cNvSpPr/>
          <p:nvPr>
            <p:custDataLst>
              <p:tags r:id="rId21"/>
            </p:custDataLst>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85F795D7-91E0-104D-B648-BBCB5DDEB829}"/>
              </a:ext>
            </a:extLst>
          </p:cNvPr>
          <p:cNvSpPr>
            <a:spLocks noGrp="1"/>
          </p:cNvSpPr>
          <p:nvPr>
            <p:ph sz="quarter" idx="58" hasCustomPrompt="1"/>
            <p:custDataLst>
              <p:tags r:id="rId22"/>
            </p:custDataLst>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4" name="Rectangle 23">
            <a:extLst>
              <a:ext uri="{FF2B5EF4-FFF2-40B4-BE49-F238E27FC236}">
                <a16:creationId xmlns:a16="http://schemas.microsoft.com/office/drawing/2014/main" id="{54C5A206-ADFC-4D4E-B630-66A7B39DD29B}"/>
              </a:ext>
            </a:extLst>
          </p:cNvPr>
          <p:cNvSpPr/>
          <p:nvPr>
            <p:custDataLst>
              <p:tags r:id="rId23"/>
            </p:custDataLst>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6">
            <a:extLst>
              <a:ext uri="{FF2B5EF4-FFF2-40B4-BE49-F238E27FC236}">
                <a16:creationId xmlns:a16="http://schemas.microsoft.com/office/drawing/2014/main" id="{6671AE5F-C299-B548-8095-56BAD195E3E8}"/>
              </a:ext>
            </a:extLst>
          </p:cNvPr>
          <p:cNvSpPr>
            <a:spLocks noGrp="1"/>
          </p:cNvSpPr>
          <p:nvPr>
            <p:ph sz="quarter" idx="59" hasCustomPrompt="1"/>
            <p:custDataLst>
              <p:tags r:id="rId24"/>
            </p:custDataLst>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6" name="Rectangle 25">
            <a:extLst>
              <a:ext uri="{FF2B5EF4-FFF2-40B4-BE49-F238E27FC236}">
                <a16:creationId xmlns:a16="http://schemas.microsoft.com/office/drawing/2014/main" id="{7113D44A-598B-D14F-8C05-6D1D819F4D50}"/>
              </a:ext>
            </a:extLst>
          </p:cNvPr>
          <p:cNvSpPr/>
          <p:nvPr>
            <p:custDataLst>
              <p:tags r:id="rId25"/>
            </p:custDataLst>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7016A51-A92A-9841-AE3E-871FD8BA092D}"/>
              </a:ext>
            </a:extLst>
          </p:cNvPr>
          <p:cNvSpPr>
            <a:spLocks noGrp="1"/>
          </p:cNvSpPr>
          <p:nvPr>
            <p:ph sz="quarter" idx="60" hasCustomPrompt="1"/>
            <p:custDataLst>
              <p:tags r:id="rId26"/>
            </p:custDataLst>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99FEA594-297A-DB40-9FBC-8380ADF1104C}"/>
              </a:ext>
            </a:extLst>
          </p:cNvPr>
          <p:cNvSpPr/>
          <p:nvPr>
            <p:custDataLst>
              <p:tags r:id="rId27"/>
            </p:custDataLst>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F1D416AA-FA0C-1348-89A9-FF688DE5F10A}"/>
              </a:ext>
            </a:extLst>
          </p:cNvPr>
          <p:cNvSpPr>
            <a:spLocks noGrp="1"/>
          </p:cNvSpPr>
          <p:nvPr>
            <p:ph sz="quarter" idx="61" hasCustomPrompt="1"/>
            <p:custDataLst>
              <p:tags r:id="rId28"/>
            </p:custDataLst>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0" name="Rectangle 29">
            <a:extLst>
              <a:ext uri="{FF2B5EF4-FFF2-40B4-BE49-F238E27FC236}">
                <a16:creationId xmlns:a16="http://schemas.microsoft.com/office/drawing/2014/main" id="{01AB675E-E7F8-DA46-A033-B630322BBD47}"/>
              </a:ext>
            </a:extLst>
          </p:cNvPr>
          <p:cNvSpPr/>
          <p:nvPr>
            <p:custDataLst>
              <p:tags r:id="rId29"/>
            </p:custDataLst>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a:extLst>
              <a:ext uri="{FF2B5EF4-FFF2-40B4-BE49-F238E27FC236}">
                <a16:creationId xmlns:a16="http://schemas.microsoft.com/office/drawing/2014/main" id="{49E98065-C895-3C44-A777-4439E25C5476}"/>
              </a:ext>
            </a:extLst>
          </p:cNvPr>
          <p:cNvSpPr>
            <a:spLocks noGrp="1"/>
          </p:cNvSpPr>
          <p:nvPr>
            <p:ph sz="quarter" idx="62" hasCustomPrompt="1"/>
            <p:custDataLst>
              <p:tags r:id="rId30"/>
            </p:custDataLst>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2" name="Rectangle 31">
            <a:extLst>
              <a:ext uri="{FF2B5EF4-FFF2-40B4-BE49-F238E27FC236}">
                <a16:creationId xmlns:a16="http://schemas.microsoft.com/office/drawing/2014/main" id="{AA053547-5E0C-AB43-8DCD-6600893941D4}"/>
              </a:ext>
            </a:extLst>
          </p:cNvPr>
          <p:cNvSpPr/>
          <p:nvPr>
            <p:custDataLst>
              <p:tags r:id="rId31"/>
            </p:custDataLst>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6">
            <a:extLst>
              <a:ext uri="{FF2B5EF4-FFF2-40B4-BE49-F238E27FC236}">
                <a16:creationId xmlns:a16="http://schemas.microsoft.com/office/drawing/2014/main" id="{92F9D7AF-8BB5-AE42-8ACA-D7A55801C01A}"/>
              </a:ext>
            </a:extLst>
          </p:cNvPr>
          <p:cNvSpPr>
            <a:spLocks noGrp="1"/>
          </p:cNvSpPr>
          <p:nvPr>
            <p:ph sz="quarter" idx="63" hasCustomPrompt="1"/>
            <p:custDataLst>
              <p:tags r:id="rId32"/>
            </p:custDataLst>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367817699"/>
      </p:ext>
    </p:extLst>
  </p:cSld>
  <p:clrMapOvr>
    <a:masterClrMapping/>
  </p:clrMapOvr>
  <p:transition>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Custom Layout">
    <p:spTree>
      <p:nvGrpSpPr>
        <p:cNvPr id="1" name=""/>
        <p:cNvGrpSpPr/>
        <p:nvPr>
          <p:custDataLst>
            <p:tags r:id="rId1"/>
          </p:custDataLst>
        </p:nvPr>
      </p:nvGrpSpPr>
      <p:grpSpPr>
        <a:xfrm>
          <a:off x="0" y="0"/>
          <a:ext cx="0" cy="0"/>
        </a:xfrm>
      </p:grpSpPr>
      <p:sp>
        <p:nvSpPr>
          <p:cNvPr id="9" name="Picture Placeholder 21">
            <a:extLst>
              <a:ext uri="{FF2B5EF4-FFF2-40B4-BE49-F238E27FC236}">
                <a16:creationId xmlns:a16="http://schemas.microsoft.com/office/drawing/2014/main" id="{311BBE13-BA51-C147-A082-97C0C4C5655B}"/>
              </a:ext>
            </a:extLst>
          </p:cNvPr>
          <p:cNvSpPr>
            <a:spLocks noGrp="1"/>
          </p:cNvSpPr>
          <p:nvPr>
            <p:ph type="pic" sz="quarter" idx="19" hasCustomPrompt="1"/>
            <p:custDataLst>
              <p:tags r:id="rId2"/>
            </p:custDataLst>
          </p:nvPr>
        </p:nvSpPr>
        <p:spPr>
          <a:xfrm>
            <a:off x="-1" y="1079562"/>
            <a:ext cx="5841951" cy="4698803"/>
          </a:xfrm>
          <a:prstGeom prst="rect">
            <a:avLst/>
          </a:prstGeom>
        </p:spPr>
        <p:txBody>
          <a:bodyPr/>
          <a:lstStyle>
            <a:lvl1pPr marL="0" indent="0">
              <a:buNone/>
              <a:defRPr/>
            </a:lvl1pPr>
          </a:lstStyle>
          <a:p>
            <a:r>
              <a:rPr lang="en-US"/>
              <a:t>Add image</a:t>
            </a:r>
          </a:p>
        </p:txBody>
      </p:sp>
      <p:sp>
        <p:nvSpPr>
          <p:cNvPr id="11" name="Picture Placeholder 21">
            <a:extLst>
              <a:ext uri="{FF2B5EF4-FFF2-40B4-BE49-F238E27FC236}">
                <a16:creationId xmlns:a16="http://schemas.microsoft.com/office/drawing/2014/main" id="{92C94967-22D6-464D-A746-ED85907B8236}"/>
              </a:ext>
            </a:extLst>
          </p:cNvPr>
          <p:cNvSpPr>
            <a:spLocks noGrp="1"/>
          </p:cNvSpPr>
          <p:nvPr>
            <p:ph type="pic" sz="quarter" idx="20" hasCustomPrompt="1"/>
            <p:custDataLst>
              <p:tags r:id="rId3"/>
            </p:custDataLst>
          </p:nvPr>
        </p:nvSpPr>
        <p:spPr>
          <a:xfrm>
            <a:off x="5969000" y="1079563"/>
            <a:ext cx="3047952" cy="2285926"/>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6C5A1459-93E7-F041-A621-1FC330B56D5C}"/>
              </a:ext>
            </a:extLst>
          </p:cNvPr>
          <p:cNvSpPr>
            <a:spLocks noGrp="1"/>
          </p:cNvSpPr>
          <p:nvPr>
            <p:ph type="pic" sz="quarter" idx="21" hasCustomPrompt="1"/>
            <p:custDataLst>
              <p:tags r:id="rId4"/>
            </p:custDataLst>
          </p:nvPr>
        </p:nvSpPr>
        <p:spPr>
          <a:xfrm>
            <a:off x="5969000" y="3492439"/>
            <a:ext cx="3047952" cy="2285926"/>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A4F6A290-7137-B146-AFBE-2084E7017818}"/>
              </a:ext>
            </a:extLst>
          </p:cNvPr>
          <p:cNvSpPr>
            <a:spLocks noGrp="1"/>
          </p:cNvSpPr>
          <p:nvPr>
            <p:ph type="pic" sz="quarter" idx="22" hasCustomPrompt="1"/>
            <p:custDataLst>
              <p:tags r:id="rId5"/>
            </p:custDataLst>
          </p:nvPr>
        </p:nvSpPr>
        <p:spPr>
          <a:xfrm>
            <a:off x="9144002" y="1079562"/>
            <a:ext cx="3047952" cy="2285926"/>
          </a:xfrm>
          <a:prstGeom prst="rect">
            <a:avLst/>
          </a:prstGeom>
        </p:spPr>
        <p:txBody>
          <a:bodyPr/>
          <a:lstStyle>
            <a:lvl1pPr marL="0" indent="0">
              <a:buNone/>
              <a:defRPr/>
            </a:lvl1pPr>
          </a:lstStyle>
          <a:p>
            <a:r>
              <a:rPr lang="en-US"/>
              <a:t>Add image</a:t>
            </a:r>
          </a:p>
        </p:txBody>
      </p:sp>
      <p:sp>
        <p:nvSpPr>
          <p:cNvPr id="14" name="Picture Placeholder 21">
            <a:extLst>
              <a:ext uri="{FF2B5EF4-FFF2-40B4-BE49-F238E27FC236}">
                <a16:creationId xmlns:a16="http://schemas.microsoft.com/office/drawing/2014/main" id="{5B2B6CDC-F7F1-F943-BF92-AEEAF97EAA15}"/>
              </a:ext>
            </a:extLst>
          </p:cNvPr>
          <p:cNvSpPr>
            <a:spLocks noGrp="1"/>
          </p:cNvSpPr>
          <p:nvPr>
            <p:ph type="pic" sz="quarter" idx="23" hasCustomPrompt="1"/>
            <p:custDataLst>
              <p:tags r:id="rId6"/>
            </p:custDataLst>
          </p:nvPr>
        </p:nvSpPr>
        <p:spPr>
          <a:xfrm>
            <a:off x="9144002" y="3492438"/>
            <a:ext cx="3047952" cy="2285926"/>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438365577"/>
      </p:ext>
    </p:extLst>
  </p:cSld>
  <p:clrMapOvr>
    <a:masterClrMapping/>
  </p:clrMapOvr>
  <p:transition>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sp>
        <p:nvSpPr>
          <p:cNvPr id="6" name="TextBox 5">
            <a:extLst>
              <a:ext uri="{FF2B5EF4-FFF2-40B4-BE49-F238E27FC236}">
                <a16:creationId xmlns:a16="http://schemas.microsoft.com/office/drawing/2014/main" id="{A7A405D8-55FB-E64D-A6EA-23EB97A02F1E}"/>
              </a:ext>
            </a:extLst>
          </p:cNvPr>
          <p:cNvSpPr txBox="1"/>
          <p:nvPr userDrawn="1">
            <p:custDataLst>
              <p:tags r:id="rId8"/>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8" name="TextBox 7">
            <a:extLst>
              <a:ext uri="{FF2B5EF4-FFF2-40B4-BE49-F238E27FC236}">
                <a16:creationId xmlns:a16="http://schemas.microsoft.com/office/drawing/2014/main" id="{FD8D688D-750C-3443-9081-323F92F1C9AF}"/>
              </a:ext>
            </a:extLst>
          </p:cNvPr>
          <p:cNvSpPr txBox="1"/>
          <p:nvPr userDrawn="1">
            <p:custDataLst>
              <p:tags r:id="rId9"/>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9" name="Picture 8">
            <a:extLst>
              <a:ext uri="{FF2B5EF4-FFF2-40B4-BE49-F238E27FC236}">
                <a16:creationId xmlns:a16="http://schemas.microsoft.com/office/drawing/2014/main" id="{E3559D35-2D66-104C-8B48-BDE623A43922}"/>
              </a:ext>
            </a:extLst>
          </p:cNvPr>
          <p:cNvPicPr>
            <a:picLocks noChangeAspect="1"/>
          </p:cNvPicPr>
          <p:nvPr userDrawn="1">
            <p:custDataLst>
              <p:tags r:id="rId10"/>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10" name="Picture 9">
            <a:extLst>
              <a:ext uri="{FF2B5EF4-FFF2-40B4-BE49-F238E27FC236}">
                <a16:creationId xmlns:a16="http://schemas.microsoft.com/office/drawing/2014/main" id="{3788D067-A953-E74A-B171-BA06D337BDBD}"/>
              </a:ext>
            </a:extLst>
          </p:cNvPr>
          <p:cNvPicPr>
            <a:picLocks noChangeAspect="1"/>
          </p:cNvPicPr>
          <p:nvPr userDrawn="1">
            <p:custDataLst>
              <p:tags r:id="rId11"/>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698588975"/>
      </p:ext>
    </p:extLst>
  </p:cSld>
  <p:clrMapOvr>
    <a:masterClrMapping/>
  </p:clrMapOvr>
  <p:transition>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userDrawn="1">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userDrawn="1">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userDrawn="1">
            <p:custDataLst>
              <p:tags r:id="rId6"/>
            </p:custDataLst>
          </p:nvPr>
        </p:nvSpPr>
        <p:spPr>
          <a:xfrm>
            <a:off x="638660" y="5981354"/>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userDrawn="1">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Tree>
    <p:extLst>
      <p:ext uri="{BB962C8B-B14F-4D97-AF65-F5344CB8AC3E}">
        <p14:creationId xmlns:p14="http://schemas.microsoft.com/office/powerpoint/2010/main" val="1775307428"/>
      </p:ext>
    </p:extLst>
  </p:cSld>
  <p:clrMapOvr>
    <a:masterClrMapping/>
  </p:clrMapOvr>
  <p:transition>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552636"/>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772211775"/>
      </p:ext>
    </p:extLst>
  </p:cSld>
  <p:clrMapOvr>
    <a:masterClrMapping/>
  </p:clrMapOvr>
  <p:transition>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68700802"/>
      </p:ext>
    </p:extLst>
  </p:cSld>
  <p:clrMapOvr>
    <a:masterClrMapping/>
  </p:clrMapOvr>
  <p:transition>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userDrawn="1">
            <p:custDataLst>
              <p:tags r:id="rId14"/>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472411892"/>
      </p:ext>
    </p:extLst>
  </p:cSld>
  <p:clrMapOvr>
    <a:masterClrMapping/>
  </p:clrMapOvr>
  <p:transition>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64070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3" name="Picture Placeholder 6">
            <a:extLst>
              <a:ext uri="{FF2B5EF4-FFF2-40B4-BE49-F238E27FC236}">
                <a16:creationId xmlns:a16="http://schemas.microsoft.com/office/drawing/2014/main" id="{DCBBBE39-92FD-9E4D-A643-1398301710AC}"/>
              </a:ext>
            </a:extLst>
          </p:cNvPr>
          <p:cNvSpPr>
            <a:spLocks noGrp="1" noChangeAspect="1"/>
          </p:cNvSpPr>
          <p:nvPr>
            <p:ph type="pic" sz="quarter" idx="44" hasCustomPrompt="1"/>
            <p:custDataLst>
              <p:tags r:id="rId3"/>
            </p:custDataLst>
          </p:nvPr>
        </p:nvSpPr>
        <p:spPr>
          <a:xfrm>
            <a:off x="3485857"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4" name="Picture Placeholder 6">
            <a:extLst>
              <a:ext uri="{FF2B5EF4-FFF2-40B4-BE49-F238E27FC236}">
                <a16:creationId xmlns:a16="http://schemas.microsoft.com/office/drawing/2014/main" id="{F0F1B655-7093-D24B-A8AF-33345AB82D4D}"/>
              </a:ext>
            </a:extLst>
          </p:cNvPr>
          <p:cNvSpPr>
            <a:spLocks noGrp="1" noChangeAspect="1"/>
          </p:cNvSpPr>
          <p:nvPr>
            <p:ph type="pic" sz="quarter" idx="47" hasCustomPrompt="1"/>
            <p:custDataLst>
              <p:tags r:id="rId4"/>
            </p:custDataLst>
          </p:nvPr>
        </p:nvSpPr>
        <p:spPr>
          <a:xfrm>
            <a:off x="633101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5" name="Picture Placeholder 6">
            <a:extLst>
              <a:ext uri="{FF2B5EF4-FFF2-40B4-BE49-F238E27FC236}">
                <a16:creationId xmlns:a16="http://schemas.microsoft.com/office/drawing/2014/main" id="{D5EB5CBF-4018-5E43-BC9A-BAB197E5F401}"/>
              </a:ext>
            </a:extLst>
          </p:cNvPr>
          <p:cNvSpPr>
            <a:spLocks noGrp="1" noChangeAspect="1"/>
          </p:cNvSpPr>
          <p:nvPr>
            <p:ph type="pic" sz="quarter" idx="50" hasCustomPrompt="1"/>
            <p:custDataLst>
              <p:tags r:id="rId5"/>
            </p:custDataLst>
          </p:nvPr>
        </p:nvSpPr>
        <p:spPr>
          <a:xfrm>
            <a:off x="9176158"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6"/>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7" name="Text Placeholder 14">
            <a:extLst>
              <a:ext uri="{FF2B5EF4-FFF2-40B4-BE49-F238E27FC236}">
                <a16:creationId xmlns:a16="http://schemas.microsoft.com/office/drawing/2014/main" id="{0ED4AA31-A31B-1E4F-98FB-5A72123E21A7}"/>
              </a:ext>
            </a:extLst>
          </p:cNvPr>
          <p:cNvSpPr>
            <a:spLocks noGrp="1"/>
          </p:cNvSpPr>
          <p:nvPr>
            <p:ph type="body" sz="quarter" idx="42" hasCustomPrompt="1"/>
            <p:custDataLst>
              <p:tags r:id="rId7"/>
            </p:custDataLst>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8" name="Text Placeholder 14">
            <a:extLst>
              <a:ext uri="{FF2B5EF4-FFF2-40B4-BE49-F238E27FC236}">
                <a16:creationId xmlns:a16="http://schemas.microsoft.com/office/drawing/2014/main" id="{67540CFF-579A-C145-AD81-3B043EE6FF71}"/>
              </a:ext>
            </a:extLst>
          </p:cNvPr>
          <p:cNvSpPr>
            <a:spLocks noGrp="1"/>
          </p:cNvSpPr>
          <p:nvPr>
            <p:ph type="body" sz="quarter" idx="48" hasCustomPrompt="1"/>
            <p:custDataLst>
              <p:tags r:id="rId8"/>
            </p:custDataLst>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9" name="Text Placeholder 14">
            <a:extLst>
              <a:ext uri="{FF2B5EF4-FFF2-40B4-BE49-F238E27FC236}">
                <a16:creationId xmlns:a16="http://schemas.microsoft.com/office/drawing/2014/main" id="{1DA7E436-59B6-B54A-897C-DB567E34D882}"/>
              </a:ext>
            </a:extLst>
          </p:cNvPr>
          <p:cNvSpPr>
            <a:spLocks noGrp="1"/>
          </p:cNvSpPr>
          <p:nvPr>
            <p:ph type="body" sz="quarter" idx="43" hasCustomPrompt="1"/>
            <p:custDataLst>
              <p:tags r:id="rId9"/>
            </p:custDataLst>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10"/>
            </p:custDataLst>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11"/>
            </p:custDataLst>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12"/>
            </p:custDataLst>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3" name="Text Placeholder 14">
            <a:extLst>
              <a:ext uri="{FF2B5EF4-FFF2-40B4-BE49-F238E27FC236}">
                <a16:creationId xmlns:a16="http://schemas.microsoft.com/office/drawing/2014/main" id="{544C5AEE-5608-624A-8439-C5F09A808A83}"/>
              </a:ext>
            </a:extLst>
          </p:cNvPr>
          <p:cNvSpPr>
            <a:spLocks noGrp="1"/>
          </p:cNvSpPr>
          <p:nvPr>
            <p:ph type="body" sz="quarter" idx="54" hasCustomPrompt="1"/>
            <p:custDataLst>
              <p:tags r:id="rId13"/>
            </p:custDataLst>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4" name="Text Placeholder 14">
            <a:extLst>
              <a:ext uri="{FF2B5EF4-FFF2-40B4-BE49-F238E27FC236}">
                <a16:creationId xmlns:a16="http://schemas.microsoft.com/office/drawing/2014/main" id="{59003D7C-31E0-F74F-88ED-3BEE8442803B}"/>
              </a:ext>
            </a:extLst>
          </p:cNvPr>
          <p:cNvSpPr>
            <a:spLocks noGrp="1"/>
          </p:cNvSpPr>
          <p:nvPr>
            <p:ph type="body" sz="quarter" idx="55" hasCustomPrompt="1"/>
            <p:custDataLst>
              <p:tags r:id="rId14"/>
            </p:custDataLst>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5" name="Text Placeholder 14">
            <a:extLst>
              <a:ext uri="{FF2B5EF4-FFF2-40B4-BE49-F238E27FC236}">
                <a16:creationId xmlns:a16="http://schemas.microsoft.com/office/drawing/2014/main" id="{CE0FF655-5F4E-F948-8D78-443A9083E942}"/>
              </a:ext>
            </a:extLst>
          </p:cNvPr>
          <p:cNvSpPr>
            <a:spLocks noGrp="1"/>
          </p:cNvSpPr>
          <p:nvPr>
            <p:ph type="body" sz="quarter" idx="56" hasCustomPrompt="1"/>
            <p:custDataLst>
              <p:tags r:id="rId15"/>
            </p:custDataLst>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6" name="Text Placeholder 14">
            <a:extLst>
              <a:ext uri="{FF2B5EF4-FFF2-40B4-BE49-F238E27FC236}">
                <a16:creationId xmlns:a16="http://schemas.microsoft.com/office/drawing/2014/main" id="{B5126940-7303-AC47-B374-58A6362CE4BD}"/>
              </a:ext>
            </a:extLst>
          </p:cNvPr>
          <p:cNvSpPr>
            <a:spLocks noGrp="1"/>
          </p:cNvSpPr>
          <p:nvPr>
            <p:ph type="body" sz="quarter" idx="57" hasCustomPrompt="1"/>
            <p:custDataLst>
              <p:tags r:id="rId16"/>
            </p:custDataLst>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7" name="Text Placeholder 14">
            <a:extLst>
              <a:ext uri="{FF2B5EF4-FFF2-40B4-BE49-F238E27FC236}">
                <a16:creationId xmlns:a16="http://schemas.microsoft.com/office/drawing/2014/main" id="{BBA5BAC5-94B6-5F48-9F4D-32F6E3AB0BA0}"/>
              </a:ext>
            </a:extLst>
          </p:cNvPr>
          <p:cNvSpPr>
            <a:spLocks noGrp="1"/>
          </p:cNvSpPr>
          <p:nvPr>
            <p:ph type="body" sz="quarter" idx="58" hasCustomPrompt="1"/>
            <p:custDataLst>
              <p:tags r:id="rId17"/>
            </p:custDataLst>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8" name="Text Placeholder 14">
            <a:extLst>
              <a:ext uri="{FF2B5EF4-FFF2-40B4-BE49-F238E27FC236}">
                <a16:creationId xmlns:a16="http://schemas.microsoft.com/office/drawing/2014/main" id="{C351209E-B9AB-6D44-AE56-A9DACFA6038C}"/>
              </a:ext>
            </a:extLst>
          </p:cNvPr>
          <p:cNvSpPr>
            <a:spLocks noGrp="1"/>
          </p:cNvSpPr>
          <p:nvPr>
            <p:ph type="body" sz="quarter" idx="59" hasCustomPrompt="1"/>
            <p:custDataLst>
              <p:tags r:id="rId18"/>
            </p:custDataLst>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20"/>
            </p:custDataLst>
          </p:nvPr>
        </p:nvPicPr>
        <p:blipFill>
          <a:blip r:embed="rId1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828144207"/>
      </p:ext>
    </p:extLst>
  </p:cSld>
  <p:clrMapOvr>
    <a:masterClrMapping/>
  </p:clrMapOvr>
  <p:transition>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userDrawn="1">
            <p:custDataLst>
              <p:tags r:id="rId9"/>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7549235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71F51A71-C93D-6846-AC41-0D2A4544EEC6}"/>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796470856"/>
      </p:ext>
    </p:extLst>
  </p:cSld>
  <p:clrMapOvr>
    <a:masterClrMapping/>
  </p:clrMapOvr>
  <p:transition>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97389889"/>
      </p:ext>
    </p:extLst>
  </p:cSld>
  <p:clrMapOvr>
    <a:masterClrMapping/>
  </p:clrMapOvr>
  <p:transition>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image">
    <p:spTree>
      <p:nvGrpSpPr>
        <p:cNvPr id="1" name=""/>
        <p:cNvGrpSpPr/>
        <p:nvPr>
          <p:custDataLst>
            <p:tags r:id="rId1"/>
          </p:custDataLst>
        </p:nvPr>
      </p:nvGrpSpPr>
      <p:grpSpPr>
        <a:xfrm>
          <a:off x="0" y="0"/>
          <a:ext cx="0" cy="0"/>
        </a:xfrm>
      </p:grpSpPr>
      <p:pic>
        <p:nvPicPr>
          <p:cNvPr id="6" name="Picture 5">
            <a:extLst>
              <a:ext uri="{FF2B5EF4-FFF2-40B4-BE49-F238E27FC236}">
                <a16:creationId xmlns:a16="http://schemas.microsoft.com/office/drawing/2014/main" id="{7D040747-818B-E549-B578-A6CF6C968E81}"/>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4" name="Picture Placeholder 2">
            <a:extLst>
              <a:ext uri="{FF2B5EF4-FFF2-40B4-BE49-F238E27FC236}">
                <a16:creationId xmlns:a16="http://schemas.microsoft.com/office/drawing/2014/main" id="{7267559B-0145-564C-8F24-EAF023DC1474}"/>
              </a:ext>
            </a:extLst>
          </p:cNvPr>
          <p:cNvSpPr>
            <a:spLocks noGrp="1"/>
          </p:cNvSpPr>
          <p:nvPr>
            <p:ph type="pic" sz="quarter" idx="13" hasCustomPrompt="1"/>
            <p:custDataLst>
              <p:tags r:id="rId4"/>
            </p:custDataLst>
          </p:nvPr>
        </p:nvSpPr>
        <p:spPr>
          <a:xfrm>
            <a:off x="0" y="0"/>
            <a:ext cx="12192000" cy="5974080"/>
          </a:xfrm>
          <a:prstGeom prst="rect">
            <a:avLst/>
          </a:prstGeom>
        </p:spPr>
        <p:txBody>
          <a:bodyPr/>
          <a:lstStyle>
            <a:lvl1pPr>
              <a:defRPr baseline="0">
                <a:solidFill>
                  <a:schemeClr val="tx1"/>
                </a:solidFill>
              </a:defRPr>
            </a:lvl1pPr>
          </a:lstStyle>
          <a:p>
            <a:r>
              <a:rPr lang="en-US"/>
              <a:t>Drag or click icon to add a picture</a:t>
            </a:r>
          </a:p>
        </p:txBody>
      </p:sp>
    </p:spTree>
    <p:extLst>
      <p:ext uri="{BB962C8B-B14F-4D97-AF65-F5344CB8AC3E}">
        <p14:creationId xmlns:p14="http://schemas.microsoft.com/office/powerpoint/2010/main" val="3311536286"/>
      </p:ext>
    </p:extLst>
  </p:cSld>
  <p:clrMapOvr>
    <a:masterClrMapping/>
  </p:clrMapOvr>
  <p:transition>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userDrawn="1">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431228319"/>
      </p:ext>
    </p:extLst>
  </p:cSld>
  <p:clrMapOvr>
    <a:masterClrMapping/>
  </p:clrMapOvr>
  <p:transition>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userDrawn="1">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userDrawn="1">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660326705"/>
      </p:ext>
    </p:extLst>
  </p:cSld>
  <p:clrMapOvr>
    <a:masterClrMapping/>
  </p:clrMapOvr>
  <p:transition>
    <p:fad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userDrawn="1">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userDrawn="1">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userDrawn="1">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3452826959"/>
      </p:ext>
    </p:extLst>
  </p:cSld>
  <p:clrMapOvr>
    <a:masterClrMapping/>
  </p:clrMapOvr>
  <p:transition>
    <p:fad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One_Column">
    <p:spTree>
      <p:nvGrpSpPr>
        <p:cNvPr id="1" name=""/>
        <p:cNvGrpSpPr/>
        <p:nvPr>
          <p:custDataLst>
            <p:tags r:id="rId1"/>
          </p:custDataLst>
        </p:nvPr>
      </p:nvGrpSpPr>
      <p:grpSpPr>
        <a:xfrm>
          <a:off x="0" y="0"/>
          <a:ext cx="0" cy="0"/>
        </a:xfrm>
      </p:grpSpPr>
      <p:pic>
        <p:nvPicPr>
          <p:cNvPr id="8" name="Picture 7"/>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42389" y="0"/>
            <a:ext cx="12234389" cy="6858000"/>
          </a:xfrm>
          <a:prstGeom prst="rect">
            <a:avLst/>
          </a:prstGeom>
        </p:spPr>
      </p:pic>
      <p:sp>
        <p:nvSpPr>
          <p:cNvPr id="10" name="Rectangle 9"/>
          <p:cNvSpPr/>
          <p:nvPr userDrawn="1">
            <p:custDataLst>
              <p:tags r:id="rId4"/>
            </p:custDataLst>
          </p:nvPr>
        </p:nvSpPr>
        <p:spPr>
          <a:xfrm>
            <a:off x="-42389" y="5708073"/>
            <a:ext cx="12234389" cy="1154828"/>
          </a:xfrm>
          <a:prstGeom prst="rect">
            <a:avLst/>
          </a:prstGeom>
          <a:solidFill>
            <a:srgbClr val="2B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custDataLst>
              <p:tags r:id="rId5"/>
            </p:custDataLst>
          </p:nvPr>
        </p:nvSpPr>
        <p:spPr>
          <a:xfrm>
            <a:off x="407953" y="412725"/>
            <a:ext cx="11371671" cy="571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custDataLst>
              <p:tags r:id="rId6"/>
            </p:custDataLst>
          </p:nvPr>
        </p:nvSpPr>
        <p:spPr>
          <a:xfrm>
            <a:off x="900546" y="645234"/>
            <a:ext cx="10446327" cy="729370"/>
          </a:xfrm>
          <a:prstGeom prst="rect">
            <a:avLst/>
          </a:prstGeom>
        </p:spPr>
        <p:txBody>
          <a:bodyPr vert="horz" lIns="0" tIns="0" rIns="0" bIns="0" rtlCol="0" anchor="t" anchorCtr="0">
            <a:normAutofit/>
          </a:bodyPr>
          <a:lstStyle>
            <a:lvl1pPr>
              <a:defRPr sz="3600" b="1" baseline="0">
                <a:solidFill>
                  <a:srgbClr val="373B3E"/>
                </a:solidFill>
              </a:defRPr>
            </a:lvl1pPr>
          </a:lstStyle>
          <a:p>
            <a:r>
              <a:rPr lang="en-US"/>
              <a:t>Type Subhead Here</a:t>
            </a:r>
          </a:p>
        </p:txBody>
      </p:sp>
      <p:sp>
        <p:nvSpPr>
          <p:cNvPr id="12" name="Content Placeholder 2"/>
          <p:cNvSpPr>
            <a:spLocks noGrp="1"/>
          </p:cNvSpPr>
          <p:nvPr>
            <p:ph idx="20"/>
            <p:custDataLst>
              <p:tags r:id="rId7"/>
            </p:custDataLst>
          </p:nvPr>
        </p:nvSpPr>
        <p:spPr>
          <a:xfrm>
            <a:off x="900546" y="1641514"/>
            <a:ext cx="10446327" cy="4066560"/>
          </a:xfrm>
          <a:prstGeom prst="rect">
            <a:avLst/>
          </a:prstGeom>
        </p:spPr>
        <p:txBody>
          <a:bodyPr/>
          <a:lstStyle>
            <a:lvl1pPr marL="457200" indent="-4572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1pPr>
            <a:lvl2pPr marL="6858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2pPr>
            <a:lvl3pPr marL="11430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3pPr>
            <a:lvl4pPr marL="16002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4pPr>
            <a:lvl5pPr marL="20574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custDataLst>
              <p:tags r:id="rId8"/>
            </p:custDataLst>
          </p:nvPr>
        </p:nvSpPr>
        <p:spPr>
          <a:xfrm>
            <a:off x="900546" y="1374604"/>
            <a:ext cx="10446327" cy="45719"/>
          </a:xfrm>
          <a:prstGeom prst="rect">
            <a:avLst/>
          </a:prstGeom>
          <a:solidFill>
            <a:srgbClr val="B900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5" name="Slide Number Placeholder 6"/>
          <p:cNvSpPr>
            <a:spLocks noGrp="1"/>
          </p:cNvSpPr>
          <p:nvPr>
            <p:ph type="sldNum" sz="quarter" idx="12"/>
            <p:custDataLst>
              <p:tags r:id="rId9"/>
            </p:custDataLst>
          </p:nvPr>
        </p:nvSpPr>
        <p:spPr>
          <a:xfrm>
            <a:off x="4724400" y="6303829"/>
            <a:ext cx="2743200" cy="365125"/>
          </a:xfrm>
          <a:prstGeom prst="rect">
            <a:avLst/>
          </a:prstGeom>
        </p:spPr>
        <p:txBody>
          <a:bodyPr lIns="0" tIns="0" rIns="0" bIns="0"/>
          <a:lstStyle>
            <a:lvl1pPr algn="ctr">
              <a:defRPr sz="1200">
                <a:solidFill>
                  <a:schemeClr val="bg1"/>
                </a:solidFill>
              </a:defRPr>
            </a:lvl1pPr>
          </a:lstStyle>
          <a:p>
            <a:fld id="{E9042A20-30E5-E742-BEEF-3CDCAC5C53C9}"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77607510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ection Header">
    <p:spTree>
      <p:nvGrpSpPr>
        <p:cNvPr id="1" name=""/>
        <p:cNvGrpSpPr/>
        <p:nvPr>
          <p:custDataLst>
            <p:tags r:id="rId1"/>
          </p:custDataLst>
        </p:nvPr>
      </p:nvGrpSpPr>
      <p:grpSpPr>
        <a:xfrm>
          <a:off x="0" y="0"/>
          <a:ext cx="0" cy="0"/>
        </a:xfrm>
      </p:grpSpPr>
      <p:sp>
        <p:nvSpPr>
          <p:cNvPr id="2" name="Title 1">
            <a:extLst>
              <a:ext uri="{FF2B5EF4-FFF2-40B4-BE49-F238E27FC236}">
                <a16:creationId xmlns:a16="http://schemas.microsoft.com/office/drawing/2014/main" id="{8DFFA5AC-C8EA-5E0C-947D-FFD837D43707}"/>
              </a:ext>
            </a:extLst>
          </p:cNvPr>
          <p:cNvSpPr>
            <a:spLocks noGrp="1"/>
          </p:cNvSpPr>
          <p:nvPr>
            <p:ph type="title"/>
            <p:custDataLst>
              <p:tags r:id="rId2"/>
            </p:custDataLst>
          </p:nvPr>
        </p:nvSpPr>
        <p:spPr>
          <a:xfrm>
            <a:off x="1195686" y="3961441"/>
            <a:ext cx="10411025" cy="713232"/>
          </a:xfrm>
        </p:spPr>
        <p:txBody>
          <a:bodyPr/>
          <a:lstStyle>
            <a:lvl1pPr>
              <a:defRPr sz="4800" cap="all" baseline="0">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0336B6-F7B9-72F4-14AB-C96E62C1ADA0}"/>
              </a:ext>
            </a:extLst>
          </p:cNvPr>
          <p:cNvSpPr>
            <a:spLocks noGrp="1"/>
          </p:cNvSpPr>
          <p:nvPr>
            <p:ph type="dt" sz="half" idx="10"/>
            <p:custDataLst>
              <p:tags r:id="rId3"/>
            </p:custDataLst>
          </p:nvPr>
        </p:nvSpPr>
        <p:spPr/>
        <p:txBody>
          <a:bodyPr/>
          <a:lstStyle/>
          <a:p>
            <a:fld id="{3FA5A279-0E43-4A11-8ED4-E3104B58AAEB}" type="datetime1">
              <a:rPr lang="en-US" smtClean="0"/>
              <a:t>4/15/2025</a:t>
            </a:fld>
            <a:endParaRPr lang="en-US"/>
          </a:p>
        </p:txBody>
      </p:sp>
      <p:sp>
        <p:nvSpPr>
          <p:cNvPr id="4" name="Footer Placeholder 3">
            <a:extLst>
              <a:ext uri="{FF2B5EF4-FFF2-40B4-BE49-F238E27FC236}">
                <a16:creationId xmlns:a16="http://schemas.microsoft.com/office/drawing/2014/main" id="{8E362510-56E0-EFD0-5478-9B25E524598F}"/>
              </a:ext>
            </a:extLst>
          </p:cNvPr>
          <p:cNvSpPr>
            <a:spLocks noGrp="1"/>
          </p:cNvSpPr>
          <p:nvPr>
            <p:ph type="ftr" sz="quarter" idx="11"/>
            <p:custDataLst>
              <p:tags r:id="rId4"/>
            </p:custDataLst>
          </p:nvPr>
        </p:nvSpPr>
        <p:spPr/>
        <p:txBody>
          <a:bodyPr/>
          <a:lstStyle/>
          <a:p>
            <a:endParaRPr lang="en-US"/>
          </a:p>
        </p:txBody>
      </p:sp>
      <p:sp>
        <p:nvSpPr>
          <p:cNvPr id="5" name="Slide Number Placeholder 4">
            <a:extLst>
              <a:ext uri="{FF2B5EF4-FFF2-40B4-BE49-F238E27FC236}">
                <a16:creationId xmlns:a16="http://schemas.microsoft.com/office/drawing/2014/main" id="{BC593808-F0B2-4197-8792-776A542E1F88}"/>
              </a:ext>
            </a:extLst>
          </p:cNvPr>
          <p:cNvSpPr>
            <a:spLocks noGrp="1"/>
          </p:cNvSpPr>
          <p:nvPr>
            <p:ph type="sldNum" sz="quarter" idx="12"/>
            <p:custDataLst>
              <p:tags r:id="rId5"/>
            </p:custDataLst>
          </p:nvPr>
        </p:nvSpPr>
        <p:spPr/>
        <p:txBody>
          <a:bodyPr/>
          <a:lstStyle/>
          <a:p>
            <a:pPr algn="r"/>
            <a:fld id="{9D35DE58-C29F-4FCE-B1AE-DC45A3171EBC}" type="slidenum">
              <a:rPr lang="en-US" smtClean="0"/>
              <a:pPr algn="r"/>
              <a:t>‹#›</a:t>
            </a:fld>
            <a:endParaRPr lang="en-US"/>
          </a:p>
        </p:txBody>
      </p:sp>
      <p:sp>
        <p:nvSpPr>
          <p:cNvPr id="6" name="Rectangle 5">
            <a:extLst>
              <a:ext uri="{FF2B5EF4-FFF2-40B4-BE49-F238E27FC236}">
                <a16:creationId xmlns:a16="http://schemas.microsoft.com/office/drawing/2014/main" id="{12ABEF3C-3BE0-262F-F709-E72DD0FECA0C}"/>
              </a:ext>
            </a:extLst>
          </p:cNvPr>
          <p:cNvSpPr/>
          <p:nvPr userDrawn="1">
            <p:custDataLst>
              <p:tags r:id="rId6"/>
            </p:custDataLst>
          </p:nvPr>
        </p:nvSpPr>
        <p:spPr>
          <a:xfrm>
            <a:off x="91440" y="1137920"/>
            <a:ext cx="182880" cy="460248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16964"/>
      </p:ext>
    </p:extLst>
  </p:cSld>
  <p:clrMapOvr>
    <a:masterClrMapping/>
  </p:clrMapOvr>
  <p:transition advClick="0">
    <p:fade/>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ulleted Text">
    <p:bg>
      <p:bgRef idx="1001">
        <a:schemeClr val="bg1"/>
      </p:bgRef>
    </p:bg>
    <p:spTree>
      <p:nvGrpSpPr>
        <p:cNvPr id="1" name=""/>
        <p:cNvGrpSpPr/>
        <p:nvPr>
          <p:custDataLst>
            <p:tags r:id="rId1"/>
          </p:custDataLst>
        </p:nvPr>
      </p:nvGrpSpPr>
      <p:grpSpPr>
        <a:xfrm>
          <a:off x="0" y="0"/>
          <a:ext cx="0" cy="0"/>
        </a:xfrm>
      </p:grpSpPr>
      <p:pic>
        <p:nvPicPr>
          <p:cNvPr id="2" name="Picture 1">
            <a:extLst>
              <a:ext uri="{FF2B5EF4-FFF2-40B4-BE49-F238E27FC236}">
                <a16:creationId xmlns:a16="http://schemas.microsoft.com/office/drawing/2014/main" id="{428DB40A-9571-F32D-E5FA-F1A16C87F905}"/>
              </a:ext>
            </a:extLst>
          </p:cNvPr>
          <p:cNvPicPr>
            <a:picLocks noChangeAspect="1"/>
          </p:cNvPicPr>
          <p:nvPr userDrawn="1">
            <p:custDataLst>
              <p:tags r:id="rId3"/>
            </p:custDataLst>
          </p:nvPr>
        </p:nvPicPr>
        <p:blipFill>
          <a:blip r:embed="rId2"/>
          <a:stretch>
            <a:fillRect/>
          </a:stretch>
        </p:blipFill>
        <p:spPr>
          <a:xfrm>
            <a:off x="7608541" y="86306"/>
            <a:ext cx="4583459" cy="1133674"/>
          </a:xfrm>
          <a:prstGeom prst="rect">
            <a:avLst/>
          </a:prstGeom>
        </p:spPr>
      </p:pic>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custDataLst>
              <p:tags r:id="rId4"/>
            </p:custDataLst>
          </p:nvPr>
        </p:nvSpPr>
        <p:spPr/>
        <p:txBody>
          <a:bodyPr/>
          <a:lstStyle/>
          <a:p>
            <a:fld id="{2D91097E-2AE7-4EE1-B09A-408C1C1157A9}" type="datetime1">
              <a:rPr lang="en-US" smtClean="0"/>
              <a:t>4/15/2025</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custDataLst>
              <p:tags r:id="rId5"/>
            </p:custDataLst>
          </p:nvPr>
        </p:nvSpPr>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custDataLst>
              <p:tags r:id="rId6"/>
            </p:custDataLst>
          </p:nvPr>
        </p:nvSpPr>
        <p:spPr/>
        <p:txBody>
          <a:bodyPr/>
          <a:lstStyle/>
          <a:p>
            <a:pPr algn="r"/>
            <a:fld id="{9D35DE58-C29F-4FCE-B1AE-DC45A3171EBC}" type="slidenum">
              <a:rPr lang="en-US" smtClean="0"/>
              <a:pPr algn="r"/>
              <a:t>‹#›</a:t>
            </a:fld>
            <a:endParaRPr lang="en-US"/>
          </a:p>
        </p:txBody>
      </p:sp>
      <p:sp>
        <p:nvSpPr>
          <p:cNvPr id="9" name="Content Placeholder 8">
            <a:extLst>
              <a:ext uri="{FF2B5EF4-FFF2-40B4-BE49-F238E27FC236}">
                <a16:creationId xmlns:a16="http://schemas.microsoft.com/office/drawing/2014/main" id="{0837EB7C-F77B-175D-E6C8-272620803996}"/>
              </a:ext>
            </a:extLst>
          </p:cNvPr>
          <p:cNvSpPr>
            <a:spLocks noGrp="1"/>
          </p:cNvSpPr>
          <p:nvPr>
            <p:ph sz="quarter" idx="13" hasCustomPrompt="1"/>
            <p:custDataLst>
              <p:tags r:id="rId7"/>
            </p:custDataLst>
          </p:nvPr>
        </p:nvSpPr>
        <p:spPr>
          <a:xfrm>
            <a:off x="640709" y="1663338"/>
            <a:ext cx="10963656" cy="4391025"/>
          </a:xfrm>
        </p:spPr>
        <p:txBody>
          <a:bodyPr lIns="0" tIns="0" rIns="0" bIns="0"/>
          <a:lstStyle>
            <a:lvl1pPr>
              <a:defRPr lang="en-US" smtClean="0"/>
            </a:lvl1pPr>
            <a:lvl2pPr>
              <a:defRPr lang="en-US" sz="2200" smtClean="0"/>
            </a:lvl2pPr>
            <a:lvl3pPr>
              <a:defRPr lang="en-US" sz="2000" smtClean="0"/>
            </a:lvl3pPr>
            <a:lvl4pPr>
              <a:defRPr lang="en-US" sz="1800"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11" name="Title 10">
            <a:extLst>
              <a:ext uri="{FF2B5EF4-FFF2-40B4-BE49-F238E27FC236}">
                <a16:creationId xmlns:a16="http://schemas.microsoft.com/office/drawing/2014/main" id="{C0D4605C-6895-EAD1-1CA0-241AA1A0D4C5}"/>
              </a:ext>
            </a:extLst>
          </p:cNvPr>
          <p:cNvSpPr>
            <a:spLocks noGrp="1"/>
          </p:cNvSpPr>
          <p:nvPr>
            <p:ph type="title" hasCustomPrompt="1"/>
            <p:custDataLst>
              <p:tags r:id="rId8"/>
            </p:custDataLst>
          </p:nvPr>
        </p:nvSpPr>
        <p:spPr/>
        <p:txBody>
          <a:bodyPr anchor="b" anchorCtr="0"/>
          <a:lstStyle>
            <a:lvl1pPr>
              <a:defRPr>
                <a:solidFill>
                  <a:schemeClr val="accent4"/>
                </a:solidFill>
              </a:defRPr>
            </a:lvl1pPr>
          </a:lstStyle>
          <a:p>
            <a:r>
              <a:rPr lang="en-US"/>
              <a:t>CLICK TO ADD TITLE</a:t>
            </a:r>
          </a:p>
        </p:txBody>
      </p:sp>
    </p:spTree>
    <p:custDataLst>
      <p:tags r:id="rId9"/>
    </p:custDataLst>
    <p:extLst>
      <p:ext uri="{BB962C8B-B14F-4D97-AF65-F5344CB8AC3E}">
        <p14:creationId xmlns:p14="http://schemas.microsoft.com/office/powerpoint/2010/main" val="903722358"/>
      </p:ext>
    </p:extLst>
  </p:cSld>
  <p:clrMapOvr>
    <a:overrideClrMapping bg1="lt1" tx1="dk1" bg2="lt2" tx2="dk2" accent1="accent1" accent2="accent2" accent3="accent3" accent4="accent4" accent5="accent5" accent6="accent6" hlink="hlink" folHlink="folHlink"/>
  </p:clrMapOvr>
  <p:transition advClick="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28E81994-C506-4342-BC45-8C7488DC52EB}"/>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10" name="Picture Placeholder 6">
            <a:extLst>
              <a:ext uri="{FF2B5EF4-FFF2-40B4-BE49-F238E27FC236}">
                <a16:creationId xmlns:a16="http://schemas.microsoft.com/office/drawing/2014/main" id="{F6148BFA-26BA-5C40-9485-95A256B90EEB}"/>
              </a:ext>
            </a:extLst>
          </p:cNvPr>
          <p:cNvSpPr>
            <a:spLocks noGrp="1" noChangeAspect="1"/>
          </p:cNvSpPr>
          <p:nvPr>
            <p:ph type="pic" sz="quarter" idx="41" hasCustomPrompt="1"/>
            <p:custDataLst>
              <p:tags r:id="rId4"/>
            </p:custDataLst>
          </p:nvPr>
        </p:nvSpPr>
        <p:spPr>
          <a:xfrm>
            <a:off x="1324103"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1" name="Text Placeholder 14">
            <a:extLst>
              <a:ext uri="{FF2B5EF4-FFF2-40B4-BE49-F238E27FC236}">
                <a16:creationId xmlns:a16="http://schemas.microsoft.com/office/drawing/2014/main" id="{8B39B604-E9EB-D340-8D43-DF76F425702D}"/>
              </a:ext>
            </a:extLst>
          </p:cNvPr>
          <p:cNvSpPr>
            <a:spLocks noGrp="1"/>
          </p:cNvSpPr>
          <p:nvPr>
            <p:ph type="body" sz="quarter" idx="42" hasCustomPrompt="1"/>
            <p:custDataLst>
              <p:tags r:id="rId5"/>
            </p:custDataLst>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833478C6-78E8-B54F-9964-FBE48EFB8D10}"/>
              </a:ext>
            </a:extLst>
          </p:cNvPr>
          <p:cNvSpPr>
            <a:spLocks noGrp="1"/>
          </p:cNvSpPr>
          <p:nvPr>
            <p:ph type="body" sz="quarter" idx="50" hasCustomPrompt="1"/>
            <p:custDataLst>
              <p:tags r:id="rId6"/>
            </p:custDataLst>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3" name="Text Placeholder 14">
            <a:extLst>
              <a:ext uri="{FF2B5EF4-FFF2-40B4-BE49-F238E27FC236}">
                <a16:creationId xmlns:a16="http://schemas.microsoft.com/office/drawing/2014/main" id="{97184133-09E6-DC48-B518-54B0902A6763}"/>
              </a:ext>
            </a:extLst>
          </p:cNvPr>
          <p:cNvSpPr>
            <a:spLocks noGrp="1"/>
          </p:cNvSpPr>
          <p:nvPr>
            <p:ph type="body" sz="quarter" idx="51" hasCustomPrompt="1"/>
            <p:custDataLst>
              <p:tags r:id="rId7"/>
            </p:custDataLst>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890162013"/>
      </p:ext>
    </p:extLst>
  </p:cSld>
  <p:clrMapOvr>
    <a:masterClrMapping/>
  </p:clrMapOvr>
  <p:transition>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D7BE1905-BEDD-5F4B-8787-71623D7C5698}"/>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4455881" y="43219"/>
            <a:ext cx="7736119" cy="2834735"/>
          </a:xfrm>
          <a:prstGeom prst="rect">
            <a:avLst/>
          </a:prstGeom>
        </p:spPr>
      </p:pic>
      <p:sp>
        <p:nvSpPr>
          <p:cNvPr id="9" name="Picture Placeholder 6">
            <a:extLst>
              <a:ext uri="{FF2B5EF4-FFF2-40B4-BE49-F238E27FC236}">
                <a16:creationId xmlns:a16="http://schemas.microsoft.com/office/drawing/2014/main" id="{B19E35DB-BB2A-EE40-BD76-CB6E5DBE6397}"/>
              </a:ext>
            </a:extLst>
          </p:cNvPr>
          <p:cNvSpPr>
            <a:spLocks noGrp="1" noChangeAspect="1"/>
          </p:cNvSpPr>
          <p:nvPr>
            <p:ph type="pic" sz="quarter" idx="41" hasCustomPrompt="1"/>
            <p:custDataLst>
              <p:tags r:id="rId4"/>
            </p:custDataLst>
          </p:nvPr>
        </p:nvSpPr>
        <p:spPr>
          <a:xfrm>
            <a:off x="6935017"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0" name="Text Placeholder 14">
            <a:extLst>
              <a:ext uri="{FF2B5EF4-FFF2-40B4-BE49-F238E27FC236}">
                <a16:creationId xmlns:a16="http://schemas.microsoft.com/office/drawing/2014/main" id="{0AC95663-0E6B-5641-A090-AA0FFB61261E}"/>
              </a:ext>
            </a:extLst>
          </p:cNvPr>
          <p:cNvSpPr>
            <a:spLocks noGrp="1"/>
          </p:cNvSpPr>
          <p:nvPr>
            <p:ph type="body" sz="quarter" idx="42" hasCustomPrompt="1"/>
            <p:custDataLst>
              <p:tags r:id="rId5"/>
            </p:custDataLst>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1" name="Text Placeholder 14">
            <a:extLst>
              <a:ext uri="{FF2B5EF4-FFF2-40B4-BE49-F238E27FC236}">
                <a16:creationId xmlns:a16="http://schemas.microsoft.com/office/drawing/2014/main" id="{5D3D9A54-4374-3D4E-A774-BCED762047D7}"/>
              </a:ext>
            </a:extLst>
          </p:cNvPr>
          <p:cNvSpPr>
            <a:spLocks noGrp="1"/>
          </p:cNvSpPr>
          <p:nvPr>
            <p:ph type="body" sz="quarter" idx="50" hasCustomPrompt="1"/>
            <p:custDataLst>
              <p:tags r:id="rId6"/>
            </p:custDataLst>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2" name="Text Placeholder 14">
            <a:extLst>
              <a:ext uri="{FF2B5EF4-FFF2-40B4-BE49-F238E27FC236}">
                <a16:creationId xmlns:a16="http://schemas.microsoft.com/office/drawing/2014/main" id="{E895153C-5B74-7940-8E34-74CB5838BC38}"/>
              </a:ext>
            </a:extLst>
          </p:cNvPr>
          <p:cNvSpPr>
            <a:spLocks noGrp="1"/>
          </p:cNvSpPr>
          <p:nvPr>
            <p:ph type="body" sz="quarter" idx="51" hasCustomPrompt="1"/>
            <p:custDataLst>
              <p:tags r:id="rId7"/>
            </p:custDataLst>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3715988134"/>
      </p:ext>
    </p:extLst>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p:custDataLst>
              <p:tags r:id="rId14"/>
            </p:custDataLst>
          </p:nvPr>
        </p:nvPicPr>
        <p:blipFill>
          <a:blip r:embed="rId13"/>
          <a:stretch>
            <a:fillRect/>
          </a:stretch>
        </p:blipFill>
        <p:spPr>
          <a:xfrm>
            <a:off x="7608541" y="86306"/>
            <a:ext cx="4583459" cy="1133674"/>
          </a:xfrm>
          <a:prstGeom prst="rect">
            <a:avLst/>
          </a:prstGeom>
        </p:spPr>
      </p:pic>
      <p:pic>
        <p:nvPicPr>
          <p:cNvPr id="21" name="Picture 20">
            <a:extLst>
              <a:ext uri="{FF2B5EF4-FFF2-40B4-BE49-F238E27FC236}">
                <a16:creationId xmlns:a16="http://schemas.microsoft.com/office/drawing/2014/main" id="{63A7DB63-6B7B-AD4D-AB65-60E9FACE818D}"/>
              </a:ext>
            </a:extLst>
          </p:cNvPr>
          <p:cNvPicPr>
            <a:picLocks noChangeAspect="1"/>
          </p:cNvPicPr>
          <p:nvPr userDrawn="1">
            <p:custDataLst>
              <p:tags r:id="rId15"/>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817108185"/>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800505" y="1688633"/>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3"/>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4"/>
            </p:custDataLst>
          </p:nvPr>
        </p:nvSpPr>
        <p:spPr>
          <a:xfrm>
            <a:off x="6589799" y="4158988"/>
            <a:ext cx="295102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5"/>
            </p:custDataLst>
          </p:nvPr>
        </p:nvSpPr>
        <p:spPr>
          <a:xfrm>
            <a:off x="6589799"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6"/>
            </p:custDataLst>
          </p:nvPr>
        </p:nvSpPr>
        <p:spPr>
          <a:xfrm>
            <a:off x="6589799"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1" name="Picture 20">
            <a:extLst>
              <a:ext uri="{FF2B5EF4-FFF2-40B4-BE49-F238E27FC236}">
                <a16:creationId xmlns:a16="http://schemas.microsoft.com/office/drawing/2014/main" id="{48E3D8B8-5F26-384C-861D-CDDF2A75A0BB}"/>
              </a:ext>
            </a:extLst>
          </p:cNvPr>
          <p:cNvPicPr>
            <a:picLocks noChangeAspect="1"/>
          </p:cNvPicPr>
          <p:nvPr>
            <p:custDataLst>
              <p:tags r:id="rId8"/>
            </p:custDataLst>
          </p:nvPr>
        </p:nvPicPr>
        <p:blipFill>
          <a:blip r:embed="rId7"/>
          <a:stretch>
            <a:fillRect/>
          </a:stretch>
        </p:blipFill>
        <p:spPr>
          <a:xfrm>
            <a:off x="7608541" y="86306"/>
            <a:ext cx="4583459" cy="1133674"/>
          </a:xfrm>
          <a:prstGeom prst="rect">
            <a:avLst/>
          </a:prstGeom>
        </p:spPr>
      </p:pic>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10"/>
            </p:custDataLst>
          </p:nvPr>
        </p:nvPicPr>
        <p:blipFill>
          <a:blip r:embed="rId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
        <p:nvSpPr>
          <p:cNvPr id="2" name="Picture Placeholder 6">
            <a:extLst>
              <a:ext uri="{FF2B5EF4-FFF2-40B4-BE49-F238E27FC236}">
                <a16:creationId xmlns:a16="http://schemas.microsoft.com/office/drawing/2014/main" id="{FC55688B-D7E4-EF44-E294-4F7D5BF988CD}"/>
              </a:ext>
            </a:extLst>
          </p:cNvPr>
          <p:cNvSpPr>
            <a:spLocks noGrp="1" noChangeAspect="1"/>
          </p:cNvSpPr>
          <p:nvPr>
            <p:ph type="pic" sz="quarter" idx="54" hasCustomPrompt="1"/>
            <p:custDataLst>
              <p:tags r:id="rId11"/>
            </p:custDataLst>
          </p:nvPr>
        </p:nvSpPr>
        <p:spPr>
          <a:xfrm>
            <a:off x="6618953" y="1786174"/>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3" name="Text Placeholder 14">
            <a:extLst>
              <a:ext uri="{FF2B5EF4-FFF2-40B4-BE49-F238E27FC236}">
                <a16:creationId xmlns:a16="http://schemas.microsoft.com/office/drawing/2014/main" id="{C95F648F-4E96-B528-E03A-380F8661F176}"/>
              </a:ext>
            </a:extLst>
          </p:cNvPr>
          <p:cNvSpPr>
            <a:spLocks noGrp="1"/>
          </p:cNvSpPr>
          <p:nvPr>
            <p:ph type="body" sz="quarter" idx="55" hasCustomPrompt="1"/>
            <p:custDataLst>
              <p:tags r:id="rId12"/>
            </p:custDataLst>
          </p:nvPr>
        </p:nvSpPr>
        <p:spPr>
          <a:xfrm>
            <a:off x="824036" y="4154967"/>
            <a:ext cx="294619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 name="Text Placeholder 14">
            <a:extLst>
              <a:ext uri="{FF2B5EF4-FFF2-40B4-BE49-F238E27FC236}">
                <a16:creationId xmlns:a16="http://schemas.microsoft.com/office/drawing/2014/main" id="{3E95D8A3-CB7A-4EFD-8AC0-23A2F11B0487}"/>
              </a:ext>
            </a:extLst>
          </p:cNvPr>
          <p:cNvSpPr>
            <a:spLocks noGrp="1"/>
          </p:cNvSpPr>
          <p:nvPr>
            <p:ph type="body" sz="quarter" idx="56" hasCustomPrompt="1"/>
            <p:custDataLst>
              <p:tags r:id="rId13"/>
            </p:custDataLst>
          </p:nvPr>
        </p:nvSpPr>
        <p:spPr>
          <a:xfrm>
            <a:off x="819206"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 name="Text Placeholder 14">
            <a:extLst>
              <a:ext uri="{FF2B5EF4-FFF2-40B4-BE49-F238E27FC236}">
                <a16:creationId xmlns:a16="http://schemas.microsoft.com/office/drawing/2014/main" id="{38BE91C9-B007-B22B-F841-F7DF40BE60E1}"/>
              </a:ext>
            </a:extLst>
          </p:cNvPr>
          <p:cNvSpPr>
            <a:spLocks noGrp="1"/>
          </p:cNvSpPr>
          <p:nvPr>
            <p:ph type="body" sz="quarter" idx="57" hasCustomPrompt="1"/>
            <p:custDataLst>
              <p:tags r:id="rId14"/>
            </p:custDataLst>
          </p:nvPr>
        </p:nvSpPr>
        <p:spPr>
          <a:xfrm>
            <a:off x="850933"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2253908304"/>
      </p:ext>
    </p:extLst>
  </p:cSld>
  <p:clrMapOvr>
    <a:masterClrMapping/>
  </p:clrMapOvr>
  <p:transition>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custDataLst>
            <p:tags r:id="rId1"/>
          </p:custDataLst>
        </p:nvPr>
      </p:nvGrpSpPr>
      <p:grpSpPr>
        <a:xfrm>
          <a:off x="0" y="0"/>
          <a:ext cx="0" cy="0"/>
        </a:xfrm>
      </p:grpSpPr>
      <p:pic>
        <p:nvPicPr>
          <p:cNvPr id="11" name="Picture 10">
            <a:extLst>
              <a:ext uri="{FF2B5EF4-FFF2-40B4-BE49-F238E27FC236}">
                <a16:creationId xmlns:a16="http://schemas.microsoft.com/office/drawing/2014/main" id="{196AEB91-887D-4E4F-B730-9A1C59794C68}"/>
              </a:ext>
            </a:extLst>
          </p:cNvPr>
          <p:cNvPicPr>
            <a:picLocks noChangeAspect="1"/>
          </p:cNvPicPr>
          <p:nvPr>
            <p:custDataLst>
              <p:tags r:id="rId3"/>
            </p:custDataLst>
          </p:nvPr>
        </p:nvPicPr>
        <p:blipFill>
          <a:blip r:embed="rId2"/>
          <a:stretch>
            <a:fillRect/>
          </a:stretch>
        </p:blipFill>
        <p:spPr>
          <a:xfrm>
            <a:off x="7608541" y="86306"/>
            <a:ext cx="4583459" cy="1133674"/>
          </a:xfrm>
          <a:prstGeom prst="rect">
            <a:avLst/>
          </a:prstGeom>
        </p:spPr>
      </p:pic>
      <p:sp>
        <p:nvSpPr>
          <p:cNvPr id="6" name="Title Placeholder 1">
            <a:extLst>
              <a:ext uri="{FF2B5EF4-FFF2-40B4-BE49-F238E27FC236}">
                <a16:creationId xmlns:a16="http://schemas.microsoft.com/office/drawing/2014/main" id="{1B3BEBE4-25F5-C94E-8372-242F3F74DD19}"/>
              </a:ext>
            </a:extLst>
          </p:cNvPr>
          <p:cNvSpPr>
            <a:spLocks noGrp="1"/>
          </p:cNvSpPr>
          <p:nvPr>
            <p:ph type="title" hasCustomPrompt="1"/>
            <p:custDataLst>
              <p:tags r:id="rId4"/>
            </p:custDataLst>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Slide Title Here</a:t>
            </a:r>
          </a:p>
        </p:txBody>
      </p:sp>
      <p:sp>
        <p:nvSpPr>
          <p:cNvPr id="7" name="Content Placeholder 3">
            <a:extLst>
              <a:ext uri="{FF2B5EF4-FFF2-40B4-BE49-F238E27FC236}">
                <a16:creationId xmlns:a16="http://schemas.microsoft.com/office/drawing/2014/main" id="{47C02270-36C5-A54B-94DA-5796B7FF60DF}"/>
              </a:ext>
            </a:extLst>
          </p:cNvPr>
          <p:cNvSpPr>
            <a:spLocks noGrp="1"/>
          </p:cNvSpPr>
          <p:nvPr>
            <p:ph sz="quarter" idx="21" hasCustomPrompt="1"/>
            <p:custDataLst>
              <p:tags r:id="rId5"/>
            </p:custDataLst>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a:t>
            </a:r>
          </a:p>
        </p:txBody>
      </p:sp>
      <p:sp>
        <p:nvSpPr>
          <p:cNvPr id="8" name="Content Placeholder 2">
            <a:extLst>
              <a:ext uri="{FF2B5EF4-FFF2-40B4-BE49-F238E27FC236}">
                <a16:creationId xmlns:a16="http://schemas.microsoft.com/office/drawing/2014/main" id="{BFCDFB11-11BC-9B40-8657-35C045FC4EA8}"/>
              </a:ext>
            </a:extLst>
          </p:cNvPr>
          <p:cNvSpPr>
            <a:spLocks noGrp="1"/>
          </p:cNvSpPr>
          <p:nvPr>
            <p:ph idx="23" hasCustomPrompt="1"/>
            <p:custDataLst>
              <p:tags r:id="rId6"/>
            </p:custDataLst>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ildplatzhalter 2">
            <a:extLst>
              <a:ext uri="{FF2B5EF4-FFF2-40B4-BE49-F238E27FC236}">
                <a16:creationId xmlns:a16="http://schemas.microsoft.com/office/drawing/2014/main" id="{5A84FCD3-D43B-1C40-9432-53C7C9618F9E}"/>
              </a:ext>
            </a:extLst>
          </p:cNvPr>
          <p:cNvSpPr>
            <a:spLocks noGrp="1"/>
          </p:cNvSpPr>
          <p:nvPr>
            <p:ph type="pic" sz="quarter" idx="14" hasCustomPrompt="1"/>
            <p:custDataLst>
              <p:tags r:id="rId7"/>
            </p:custDataLst>
          </p:nvPr>
        </p:nvSpPr>
        <p:spPr>
          <a:xfrm>
            <a:off x="4643960" y="653143"/>
            <a:ext cx="6992984" cy="1560668"/>
          </a:xfrm>
          <a:prstGeom prst="rect">
            <a:avLst/>
          </a:prstGeom>
        </p:spPr>
        <p:txBody>
          <a:bodyPr/>
          <a:lstStyle>
            <a:lvl1pPr>
              <a:defRPr/>
            </a:lvl1pPr>
          </a:lstStyle>
          <a:p>
            <a:r>
              <a:rPr lang="en-US"/>
              <a:t>Insert a picture (optional)</a:t>
            </a:r>
          </a:p>
        </p:txBody>
      </p:sp>
    </p:spTree>
    <p:extLst>
      <p:ext uri="{BB962C8B-B14F-4D97-AF65-F5344CB8AC3E}">
        <p14:creationId xmlns:p14="http://schemas.microsoft.com/office/powerpoint/2010/main" val="1054917946"/>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p:custDataLst>
              <p:tags r:id="rId9"/>
            </p:custDataLst>
          </p:nvPr>
        </p:nvPicPr>
        <p:blipFill>
          <a:blip r:embed="rId8"/>
          <a:stretch>
            <a:fillRect/>
          </a:stretch>
        </p:blipFill>
        <p:spPr>
          <a:xfrm>
            <a:off x="7608541" y="86306"/>
            <a:ext cx="4583459" cy="1133674"/>
          </a:xfrm>
          <a:prstGeom prst="rect">
            <a:avLst/>
          </a:prstGeom>
        </p:spPr>
      </p:pic>
      <p:pic>
        <p:nvPicPr>
          <p:cNvPr id="14" name="Picture 13">
            <a:extLst>
              <a:ext uri="{FF2B5EF4-FFF2-40B4-BE49-F238E27FC236}">
                <a16:creationId xmlns:a16="http://schemas.microsoft.com/office/drawing/2014/main" id="{DEAC8A5E-4C81-9C49-BFF8-8AFF382969B7}"/>
              </a:ext>
            </a:extLst>
          </p:cNvPr>
          <p:cNvPicPr>
            <a:picLocks noChangeAspect="1"/>
          </p:cNvPicPr>
          <p:nvPr userDrawn="1">
            <p:custDataLst>
              <p:tags r:id="rId10"/>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765531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tags" Target="../tags/tag306.xml" /><Relationship Id="rId39" Type="http://schemas.openxmlformats.org/officeDocument/2006/relationships/tags" Target="../tags/tag307.xml" /><Relationship Id="rId4" Type="http://schemas.openxmlformats.org/officeDocument/2006/relationships/slideLayout" Target="../slideLayouts/slideLayout4.xml" /><Relationship Id="rId40" Type="http://schemas.openxmlformats.org/officeDocument/2006/relationships/tags" Target="../tags/tag308.xml" /><Relationship Id="rId41" Type="http://schemas.openxmlformats.org/officeDocument/2006/relationships/tags" Target="../tags/tag309.xml" /><Relationship Id="rId42" Type="http://schemas.openxmlformats.org/officeDocument/2006/relationships/tags" Target="../tags/tag310.xml" /><Relationship Id="rId43" Type="http://schemas.openxmlformats.org/officeDocument/2006/relationships/tags" Target="../tags/tag311.xml" /><Relationship Id="rId44" Type="http://schemas.openxmlformats.org/officeDocument/2006/relationships/tags" Target="../tags/tag312.xml" /><Relationship Id="rId45"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8"/>
          </p:custDataLst>
        </p:nvPr>
      </p:nvGrpSpPr>
      <p:grpSpPr>
        <a:xfrm>
          <a:off x="0" y="0"/>
          <a:ext cx="0" cy="0"/>
        </a:xfrm>
      </p:grpSpPr>
      <p:sp>
        <p:nvSpPr>
          <p:cNvPr id="6" name="TextBox 5">
            <a:extLst>
              <a:ext uri="{FF2B5EF4-FFF2-40B4-BE49-F238E27FC236}">
                <a16:creationId xmlns:a16="http://schemas.microsoft.com/office/drawing/2014/main" id="{B5D61854-D8AD-6A4B-AD79-FFACC6CF674F}"/>
              </a:ext>
            </a:extLst>
          </p:cNvPr>
          <p:cNvSpPr txBox="1"/>
          <p:nvPr userDrawn="1">
            <p:custDataLst>
              <p:tags r:id="rId39"/>
            </p:custDataLst>
          </p:nvPr>
        </p:nvSpPr>
        <p:spPr>
          <a:xfrm>
            <a:off x="553159" y="6336209"/>
            <a:ext cx="5488872" cy="169277"/>
          </a:xfrm>
          <a:prstGeom prst="rect">
            <a:avLst/>
          </a:prstGeom>
          <a:noFill/>
        </p:spPr>
        <p:txBody>
          <a:bodyPr wrap="square" lIns="0" tIns="0" rIns="0" bIns="0" rtlCol="0">
            <a:spAutoFit/>
          </a:bodyPr>
          <a:lstStyle/>
          <a:p>
            <a:r>
              <a:rPr lang="en-US" sz="1100" b="1" spc="0" baseline="0">
                <a:ln>
                  <a:noFill/>
                </a:ln>
                <a:solidFill>
                  <a:schemeClr val="accent5"/>
                </a:solidFill>
                <a:latin typeface="Arial"/>
                <a:ea typeface="Arial"/>
                <a:cs typeface="Arial"/>
              </a:rPr>
              <a:t>EMPLOYMENTLAW.DWT.COM</a:t>
            </a:r>
          </a:p>
        </p:txBody>
      </p:sp>
      <p:sp>
        <p:nvSpPr>
          <p:cNvPr id="2" name="Title Placeholder 1">
            <a:extLst>
              <a:ext uri="{FF2B5EF4-FFF2-40B4-BE49-F238E27FC236}">
                <a16:creationId xmlns:a16="http://schemas.microsoft.com/office/drawing/2014/main" id="{C96ECB03-0E06-1847-AA0E-EB47267DC939}"/>
              </a:ext>
            </a:extLst>
          </p:cNvPr>
          <p:cNvSpPr>
            <a:spLocks noGrp="1"/>
          </p:cNvSpPr>
          <p:nvPr>
            <p:ph type="title"/>
            <p:custDataLst>
              <p:tags r:id="rId40"/>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a:extLst>
              <a:ext uri="{FF2B5EF4-FFF2-40B4-BE49-F238E27FC236}">
                <a16:creationId xmlns:a16="http://schemas.microsoft.com/office/drawing/2014/main" id="{24F0A30F-3DD4-F24C-A92E-27F56024FA03}"/>
              </a:ext>
            </a:extLst>
          </p:cNvPr>
          <p:cNvSpPr>
            <a:spLocks noGrp="1"/>
          </p:cNvSpPr>
          <p:nvPr>
            <p:ph type="body" idx="1"/>
            <p:custDataLst>
              <p:tags r:id="rId41"/>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4B8DA78F-1870-3644-B704-0DF247F4168E}"/>
              </a:ext>
            </a:extLst>
          </p:cNvPr>
          <p:cNvSpPr/>
          <p:nvPr>
            <p:custDataLst>
              <p:tags r:id="rId42"/>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
        <p:nvSpPr>
          <p:cNvPr id="9" name="Rectangle 8">
            <a:extLst>
              <a:ext uri="{FF2B5EF4-FFF2-40B4-BE49-F238E27FC236}">
                <a16:creationId xmlns:a16="http://schemas.microsoft.com/office/drawing/2014/main" id="{4B8DA78F-1870-3644-B704-0DF247F4168E}"/>
              </a:ext>
            </a:extLst>
          </p:cNvPr>
          <p:cNvSpPr/>
          <p:nvPr userDrawn="1">
            <p:custDataLst>
              <p:tags r:id="rId43"/>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Tree>
    <p:custDataLst>
      <p:tags r:id="rId44"/>
    </p:custDataLst>
    <p:extLst>
      <p:ext uri="{BB962C8B-B14F-4D97-AF65-F5344CB8AC3E}">
        <p14:creationId xmlns:p14="http://schemas.microsoft.com/office/powerpoint/2010/main" val="166172017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649" r:id="rId24"/>
    <p:sldLayoutId id="2147483656" r:id="rId25"/>
    <p:sldLayoutId id="2147483650" r:id="rId26"/>
    <p:sldLayoutId id="2147483653" r:id="rId27"/>
    <p:sldLayoutId id="2147483654" r:id="rId28"/>
    <p:sldLayoutId id="2147483657" r:id="rId29"/>
    <p:sldLayoutId id="2147483662" r:id="rId30"/>
    <p:sldLayoutId id="2147483663" r:id="rId31"/>
    <p:sldLayoutId id="2147483664" r:id="rId32"/>
    <p:sldLayoutId id="2147483670" r:id="rId33"/>
    <p:sldLayoutId id="2147483671" r:id="rId34"/>
    <p:sldLayoutId id="2147483672" r:id="rId35"/>
    <p:sldLayoutId id="2147483941" r:id="rId36"/>
    <p:sldLayoutId id="2147483942" r:id="rId37"/>
  </p:sldLayoutIdLst>
  <p:transition>
    <p:fade/>
  </p:transition>
  <p:timing/>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ags" Target="../tags/tag320.xml" /><Relationship Id="rId3" Type="http://schemas.openxmlformats.org/officeDocument/2006/relationships/tags" Target="../tags/tag321.xml" /><Relationship Id="rId4" Type="http://schemas.openxmlformats.org/officeDocument/2006/relationships/tags" Target="../tags/tag322.xml" /><Relationship Id="rId5" Type="http://schemas.openxmlformats.org/officeDocument/2006/relationships/tags" Target="../tags/tag323.xml" /><Relationship Id="rId6" Type="http://schemas.openxmlformats.org/officeDocument/2006/relationships/tags" Target="../tags/tag324.xml" /><Relationship Id="rId7" Type="http://schemas.openxmlformats.org/officeDocument/2006/relationships/tags" Target="../tags/tag32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68.xml" /><Relationship Id="rId3" Type="http://schemas.openxmlformats.org/officeDocument/2006/relationships/tags" Target="../tags/tag369.xml" /><Relationship Id="rId4" Type="http://schemas.openxmlformats.org/officeDocument/2006/relationships/tags" Target="../tags/tag370.xml" /><Relationship Id="rId5" Type="http://schemas.openxmlformats.org/officeDocument/2006/relationships/image" Target="../media/image17.jpeg" /><Relationship Id="rId6" Type="http://schemas.openxmlformats.org/officeDocument/2006/relationships/tags" Target="../tags/tag37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tags" Target="../tags/tag376.xml" /><Relationship Id="rId4" Type="http://schemas.openxmlformats.org/officeDocument/2006/relationships/tags" Target="../tags/tag377.xml" /><Relationship Id="rId5" Type="http://schemas.openxmlformats.org/officeDocument/2006/relationships/tags" Target="../tags/tag378.xml" /><Relationship Id="rId6" Type="http://schemas.openxmlformats.org/officeDocument/2006/relationships/image" Target="../media/image18.jpeg" /><Relationship Id="rId7" Type="http://schemas.openxmlformats.org/officeDocument/2006/relationships/tags" Target="../tags/tag37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80.xml" /><Relationship Id="rId3" Type="http://schemas.openxmlformats.org/officeDocument/2006/relationships/tags" Target="../tags/tag381.xml" /><Relationship Id="rId4" Type="http://schemas.openxmlformats.org/officeDocument/2006/relationships/tags" Target="../tags/tag382.xml" /><Relationship Id="rId5" Type="http://schemas.openxmlformats.org/officeDocument/2006/relationships/image" Target="../media/image19.jpeg" /><Relationship Id="rId6" Type="http://schemas.openxmlformats.org/officeDocument/2006/relationships/tags" Target="../tags/tag38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84.xml" /><Relationship Id="rId3" Type="http://schemas.openxmlformats.org/officeDocument/2006/relationships/tags" Target="../tags/tag385.xml" /><Relationship Id="rId4" Type="http://schemas.openxmlformats.org/officeDocument/2006/relationships/tags" Target="../tags/tag386.xml" /><Relationship Id="rId5" Type="http://schemas.openxmlformats.org/officeDocument/2006/relationships/image" Target="../media/image19.jpeg" /><Relationship Id="rId6" Type="http://schemas.openxmlformats.org/officeDocument/2006/relationships/tags" Target="../tags/tag38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tags" Target="../tags/tag388.xml" /><Relationship Id="rId3" Type="http://schemas.openxmlformats.org/officeDocument/2006/relationships/tags" Target="../tags/tag38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26.xml" /><Relationship Id="rId3" Type="http://schemas.openxmlformats.org/officeDocument/2006/relationships/image" Target="../media/image9.jpeg" /><Relationship Id="rId4" Type="http://schemas.openxmlformats.org/officeDocument/2006/relationships/tags" Target="../tags/tag327.xml" /><Relationship Id="rId5" Type="http://schemas.openxmlformats.org/officeDocument/2006/relationships/tags" Target="../tags/tag328.xml" /><Relationship Id="rId6" Type="http://schemas.openxmlformats.org/officeDocument/2006/relationships/tags" Target="../tags/tag329.xml" /><Relationship Id="rId7" Type="http://schemas.openxmlformats.org/officeDocument/2006/relationships/hyperlink" Target="mailto:jkeyes@dwt.com" TargetMode="External" /><Relationship Id="rId8" Type="http://schemas.openxmlformats.org/officeDocument/2006/relationships/tags" Target="../tags/tag330.xml" /><Relationship Id="rId9" Type="http://schemas.openxmlformats.org/officeDocument/2006/relationships/tags" Target="../tags/tag33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32.xml" /><Relationship Id="rId3" Type="http://schemas.openxmlformats.org/officeDocument/2006/relationships/tags" Target="../tags/tag333.xml" /><Relationship Id="rId4" Type="http://schemas.openxmlformats.org/officeDocument/2006/relationships/image" Target="../media/image10.jpeg" /><Relationship Id="rId5" Type="http://schemas.openxmlformats.org/officeDocument/2006/relationships/tags" Target="../tags/tag334.xml" /><Relationship Id="rId6" Type="http://schemas.openxmlformats.org/officeDocument/2006/relationships/tags" Target="../tags/tag33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43.xml" /><Relationship Id="rId11" Type="http://schemas.openxmlformats.org/officeDocument/2006/relationships/tags" Target="../tags/tag344.xml" /><Relationship Id="rId12" Type="http://schemas.openxmlformats.org/officeDocument/2006/relationships/tags" Target="../tags/tag345.xml" /><Relationship Id="rId13" Type="http://schemas.openxmlformats.org/officeDocument/2006/relationships/tags" Target="../tags/tag346.xml" /><Relationship Id="rId2" Type="http://schemas.openxmlformats.org/officeDocument/2006/relationships/tags" Target="../tags/tag336.xml" /><Relationship Id="rId3" Type="http://schemas.openxmlformats.org/officeDocument/2006/relationships/tags" Target="../tags/tag337.xml" /><Relationship Id="rId4" Type="http://schemas.openxmlformats.org/officeDocument/2006/relationships/image" Target="../media/image11.jpeg" /><Relationship Id="rId5" Type="http://schemas.openxmlformats.org/officeDocument/2006/relationships/tags" Target="../tags/tag338.xml" /><Relationship Id="rId6" Type="http://schemas.openxmlformats.org/officeDocument/2006/relationships/tags" Target="../tags/tag339.xml" /><Relationship Id="rId7" Type="http://schemas.openxmlformats.org/officeDocument/2006/relationships/tags" Target="../tags/tag340.xml" /><Relationship Id="rId8" Type="http://schemas.openxmlformats.org/officeDocument/2006/relationships/tags" Target="../tags/tag341.xml" /><Relationship Id="rId9" Type="http://schemas.openxmlformats.org/officeDocument/2006/relationships/tags" Target="../tags/tag34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47.xml" /><Relationship Id="rId3" Type="http://schemas.openxmlformats.org/officeDocument/2006/relationships/tags" Target="../tags/tag348.xml" /><Relationship Id="rId4" Type="http://schemas.openxmlformats.org/officeDocument/2006/relationships/tags" Target="../tags/tag349.xml" /><Relationship Id="rId5" Type="http://schemas.openxmlformats.org/officeDocument/2006/relationships/image" Target="../media/image12.png" /><Relationship Id="rId6" Type="http://schemas.openxmlformats.org/officeDocument/2006/relationships/tags" Target="../tags/tag35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51.xml" /><Relationship Id="rId3" Type="http://schemas.openxmlformats.org/officeDocument/2006/relationships/image" Target="../media/image13.jpeg" /><Relationship Id="rId4" Type="http://schemas.openxmlformats.org/officeDocument/2006/relationships/tags" Target="../tags/tag352.xml" /><Relationship Id="rId5" Type="http://schemas.openxmlformats.org/officeDocument/2006/relationships/tags" Target="../tags/tag353.xml" /><Relationship Id="rId6" Type="http://schemas.openxmlformats.org/officeDocument/2006/relationships/tags" Target="../tags/tag35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55.xml" /><Relationship Id="rId3" Type="http://schemas.openxmlformats.org/officeDocument/2006/relationships/tags" Target="../tags/tag356.xml" /><Relationship Id="rId4" Type="http://schemas.openxmlformats.org/officeDocument/2006/relationships/tags" Target="../tags/tag357.xml" /><Relationship Id="rId5" Type="http://schemas.openxmlformats.org/officeDocument/2006/relationships/image" Target="../media/image14.jpeg" /><Relationship Id="rId6" Type="http://schemas.openxmlformats.org/officeDocument/2006/relationships/tags" Target="../tags/tag35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59.xml" /><Relationship Id="rId3" Type="http://schemas.openxmlformats.org/officeDocument/2006/relationships/image" Target="../media/image15.jpeg"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63.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image" Target="../media/image16.jpeg" /><Relationship Id="rId6" Type="http://schemas.openxmlformats.org/officeDocument/2006/relationships/tags" Target="../tags/tag366.xml" /><Relationship Id="rId7" Type="http://schemas.openxmlformats.org/officeDocument/2006/relationships/tags" Target="../tags/tag36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27EE3E3-8989-7F2E-3855-FA3BCEE1F95D}"/>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E5D485F4-A1D0-94BE-C1EA-21F69ED845C3}"/>
              </a:ext>
            </a:extLst>
          </p:cNvPr>
          <p:cNvSpPr>
            <a:spLocks noGrp="1"/>
          </p:cNvSpPr>
          <p:nvPr>
            <p:ph type="title"/>
            <p:custDataLst>
              <p:tags r:id="rId3"/>
            </p:custDataLst>
          </p:nvPr>
        </p:nvSpPr>
        <p:spPr>
          <a:xfrm>
            <a:off x="4392673" y="1619432"/>
            <a:ext cx="7317546" cy="1516222"/>
          </a:xfrm>
        </p:spPr>
        <p:txBody>
          <a:bodyPr>
            <a:noAutofit/>
          </a:bodyPr>
          <a:lstStyle/>
          <a:p>
            <a:pPr>
              <a:lnSpc>
                <a:spcPct val="150000"/>
              </a:lnSpc>
            </a:pPr>
            <a:r>
              <a:rPr lang="en-US"/>
              <a:t>Auditing for Compliance:  </a:t>
            </a:r>
            <a:br>
              <a:rPr lang="en-US"/>
            </a:br>
            <a:r>
              <a:rPr lang="en-US" sz="4000"/>
              <a:t>Compliance with CA Law</a:t>
            </a:r>
            <a:br>
              <a:rPr lang="en-US" sz="3200"/>
            </a:br>
            <a:endParaRPr lang="en-US" sz="2800"/>
          </a:p>
        </p:txBody>
      </p:sp>
      <p:sp>
        <p:nvSpPr>
          <p:cNvPr id="4" name="Text Placeholder 3">
            <a:extLst>
              <a:ext uri="{FF2B5EF4-FFF2-40B4-BE49-F238E27FC236}">
                <a16:creationId xmlns:a16="http://schemas.microsoft.com/office/drawing/2014/main" id="{E1DD2AC3-63C7-6ACA-A60A-FDA0B5E9EE38}"/>
              </a:ext>
            </a:extLst>
          </p:cNvPr>
          <p:cNvSpPr>
            <a:spLocks noGrp="1"/>
          </p:cNvSpPr>
          <p:nvPr>
            <p:ph type="body" sz="quarter" idx="24"/>
            <p:custDataLst>
              <p:tags r:id="rId4"/>
            </p:custDataLst>
          </p:nvPr>
        </p:nvSpPr>
        <p:spPr>
          <a:xfrm>
            <a:off x="4392673" y="4111462"/>
            <a:ext cx="7111856" cy="745671"/>
          </a:xfrm>
        </p:spPr>
        <p:txBody>
          <a:bodyPr/>
          <a:lstStyle/>
          <a:p>
            <a:pPr>
              <a:lnSpc>
                <a:spcPct val="100000"/>
              </a:lnSpc>
              <a:spcBef>
                <a:spcPts val="600"/>
              </a:spcBef>
            </a:pPr>
            <a:r>
              <a:rPr lang="en-US"/>
              <a:t>Judith Droz Keyes</a:t>
            </a:r>
          </a:p>
          <a:p>
            <a:pPr>
              <a:lnSpc>
                <a:spcPct val="100000"/>
              </a:lnSpc>
              <a:spcBef>
                <a:spcPts val="600"/>
              </a:spcBef>
            </a:pPr>
            <a:r>
              <a:rPr lang="en-US"/>
              <a:t>Davis Wright Tremaine LLP</a:t>
            </a:r>
          </a:p>
        </p:txBody>
      </p:sp>
      <p:sp>
        <p:nvSpPr>
          <p:cNvPr id="9" name="Text Placeholder 8">
            <a:extLst>
              <a:ext uri="{FF2B5EF4-FFF2-40B4-BE49-F238E27FC236}">
                <a16:creationId xmlns:a16="http://schemas.microsoft.com/office/drawing/2014/main" id="{CC98EEE9-D97E-0D1C-740E-242AD724BDB8}"/>
              </a:ext>
            </a:extLst>
          </p:cNvPr>
          <p:cNvSpPr>
            <a:spLocks noGrp="1"/>
          </p:cNvSpPr>
          <p:nvPr>
            <p:ph type="body" sz="quarter" idx="25"/>
            <p:custDataLst>
              <p:tags r:id="rId5"/>
            </p:custDataLst>
          </p:nvPr>
        </p:nvSpPr>
        <p:spPr>
          <a:xfrm>
            <a:off x="4392672" y="3840332"/>
            <a:ext cx="4141697" cy="175145"/>
          </a:xfrm>
        </p:spPr>
        <p:txBody>
          <a:bodyPr/>
          <a:lstStyle/>
          <a:p>
            <a:r>
              <a:rPr lang="en-US"/>
              <a:t>PRESENTED BY</a:t>
            </a:r>
          </a:p>
        </p:txBody>
      </p:sp>
      <p:sp>
        <p:nvSpPr>
          <p:cNvPr id="6" name="Title 1">
            <a:extLst>
              <a:ext uri="{FF2B5EF4-FFF2-40B4-BE49-F238E27FC236}">
                <a16:creationId xmlns:a16="http://schemas.microsoft.com/office/drawing/2014/main" id="{1D642588-AB90-BD27-1261-6087DFEDBA60}"/>
              </a:ext>
            </a:extLst>
          </p:cNvPr>
          <p:cNvSpPr txBox="1"/>
          <p:nvPr>
            <p:custDataLst>
              <p:tags r:id="rId6"/>
            </p:custDataLst>
          </p:nvPr>
        </p:nvSpPr>
        <p:spPr>
          <a:xfrm>
            <a:off x="4441803" y="3243806"/>
            <a:ext cx="1880339" cy="39185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1800"/>
              <a:t>Spring 2025</a:t>
            </a:r>
          </a:p>
          <a:p>
            <a:endParaRPr lang="en-US" sz="1200"/>
          </a:p>
        </p:txBody>
      </p:sp>
    </p:spTree>
    <p:custDataLst>
      <p:tags r:id="rId7"/>
    </p:custDataLst>
    <p:extLst>
      <p:ext uri="{BB962C8B-B14F-4D97-AF65-F5344CB8AC3E}">
        <p14:creationId xmlns:p14="http://schemas.microsoft.com/office/powerpoint/2010/main" val="55131222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E93E6AB-6EC3-7BF4-87ED-7A274A6625BF}"/>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146BDD9E-C852-D09F-BDA6-A8160A8267A2}"/>
              </a:ext>
            </a:extLst>
          </p:cNvPr>
          <p:cNvSpPr>
            <a:spLocks noGrp="1"/>
          </p:cNvSpPr>
          <p:nvPr>
            <p:ph type="title"/>
            <p:custDataLst>
              <p:tags r:id="rId3"/>
            </p:custDataLst>
          </p:nvPr>
        </p:nvSpPr>
        <p:spPr/>
        <p:txBody>
          <a:bodyPr/>
          <a:lstStyle/>
          <a:p>
            <a:r>
              <a:rPr lang="en-US"/>
              <a:t>Self-Audits</a:t>
            </a:r>
          </a:p>
        </p:txBody>
      </p:sp>
      <p:sp>
        <p:nvSpPr>
          <p:cNvPr id="3" name="Content Placeholder 2">
            <a:extLst>
              <a:ext uri="{FF2B5EF4-FFF2-40B4-BE49-F238E27FC236}">
                <a16:creationId xmlns:a16="http://schemas.microsoft.com/office/drawing/2014/main" id="{DDD0EA6A-089D-EB0B-8260-AD46084D5182}"/>
              </a:ext>
            </a:extLst>
          </p:cNvPr>
          <p:cNvSpPr>
            <a:spLocks noGrp="1"/>
          </p:cNvSpPr>
          <p:nvPr>
            <p:ph idx="20"/>
            <p:custDataLst>
              <p:tags r:id="rId4"/>
            </p:custDataLst>
          </p:nvPr>
        </p:nvSpPr>
        <p:spPr/>
        <p:txBody>
          <a:bodyPr>
            <a:normAutofit/>
          </a:bodyPr>
          <a:lstStyle/>
          <a:p>
            <a:r>
              <a:rPr lang="en-US" b="1">
                <a:solidFill>
                  <a:schemeClr val="accent6">
                    <a:lumMod val="75000"/>
                  </a:schemeClr>
                </a:solidFill>
              </a:rPr>
              <a:t>Time Records</a:t>
            </a:r>
          </a:p>
          <a:p>
            <a:pPr lvl="1"/>
            <a:r>
              <a:rPr lang="en-US"/>
              <a:t>Facial accuracy</a:t>
            </a:r>
          </a:p>
          <a:p>
            <a:pPr lvl="1"/>
            <a:r>
              <a:rPr lang="en-US"/>
              <a:t>Completeness</a:t>
            </a:r>
          </a:p>
          <a:p>
            <a:pPr lvl="1"/>
            <a:r>
              <a:rPr lang="en-US"/>
              <a:t>Is it real?</a:t>
            </a:r>
          </a:p>
          <a:p>
            <a:r>
              <a:rPr lang="en-US" b="1">
                <a:solidFill>
                  <a:schemeClr val="accent6">
                    <a:lumMod val="75000"/>
                  </a:schemeClr>
                </a:solidFill>
              </a:rPr>
              <a:t>Wage Statements</a:t>
            </a:r>
          </a:p>
          <a:p>
            <a:pPr lvl="1"/>
            <a:r>
              <a:rPr lang="en-US"/>
              <a:t>Everything accurate?</a:t>
            </a:r>
          </a:p>
          <a:p>
            <a:pPr lvl="1"/>
            <a:r>
              <a:rPr lang="en-US"/>
              <a:t>Double check the math</a:t>
            </a:r>
          </a:p>
          <a:p>
            <a:r>
              <a:rPr lang="en-US" b="1">
                <a:solidFill>
                  <a:schemeClr val="accent6">
                    <a:lumMod val="75000"/>
                  </a:schemeClr>
                </a:solidFill>
              </a:rPr>
              <a:t>Exit Interviews</a:t>
            </a:r>
          </a:p>
          <a:p>
            <a:pPr lvl="1"/>
            <a:r>
              <a:rPr lang="en-US"/>
              <a:t>Meal and rest breaks?</a:t>
            </a:r>
          </a:p>
        </p:txBody>
      </p:sp>
      <p:pic>
        <p:nvPicPr>
          <p:cNvPr id="5" name="Picture 4" descr="A close-up of a magnifying glass&#10;&#10;AI-generated content may be incorrect.">
            <a:extLst>
              <a:ext uri="{FF2B5EF4-FFF2-40B4-BE49-F238E27FC236}">
                <a16:creationId xmlns:a16="http://schemas.microsoft.com/office/drawing/2014/main" id="{94CDAA3F-3A7C-E9DD-ED69-DF0E1C5F8829}"/>
              </a:ext>
            </a:extLst>
          </p:cNvPr>
          <p:cNvPicPr>
            <a:picLocks noChangeAspect="1"/>
          </p:cNvPicPr>
          <p:nvPr>
            <p:custDataLst>
              <p:tags r:id="rId6"/>
            </p:custDataLst>
          </p:nvPr>
        </p:nvPicPr>
        <p:blipFill>
          <a:blip r:embed="rId5">
            <a:clrChange>
              <a:clrFrom>
                <a:srgbClr val="FFFFFF"/>
              </a:clrFrom>
              <a:clrTo>
                <a:srgbClr val="FFFFFF">
                  <a:alpha val="0"/>
                </a:srgbClr>
              </a:clrTo>
            </a:clrChange>
          </a:blip>
          <a:srcRect l="4753" t="11538" r="8605" b="5948"/>
          <a:stretch>
            <a:fillRect/>
          </a:stretch>
        </p:blipFill>
        <p:spPr>
          <a:xfrm flipH="1">
            <a:off x="5161280" y="1362513"/>
            <a:ext cx="7244080" cy="4602481"/>
          </a:xfrm>
          <a:prstGeom prst="rect">
            <a:avLst/>
          </a:prstGeom>
        </p:spPr>
      </p:pic>
    </p:spTree>
    <p:extLst>
      <p:ext uri="{BB962C8B-B14F-4D97-AF65-F5344CB8AC3E}">
        <p14:creationId xmlns:p14="http://schemas.microsoft.com/office/powerpoint/2010/main" val="3724923579"/>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F1F6FDD-62BC-0D5E-E25F-DE998CA12804}"/>
            </a:ext>
          </a:extLst>
        </p:cNvPr>
        <p:cNvGrpSpPr/>
        <p:nvPr>
          <p:custDataLst>
            <p:tags r:id="rId3"/>
          </p:custDataLst>
        </p:nvPr>
      </p:nvGrpSpPr>
      <p:grpSpPr>
        <a:xfrm>
          <a:off x="0" y="0"/>
          <a:ext cx="0" cy="0"/>
        </a:xfrm>
      </p:grpSpPr>
      <p:sp>
        <p:nvSpPr>
          <p:cNvPr id="2" name="Title 1">
            <a:extLst>
              <a:ext uri="{FF2B5EF4-FFF2-40B4-BE49-F238E27FC236}">
                <a16:creationId xmlns:a16="http://schemas.microsoft.com/office/drawing/2014/main" id="{00E3CCC8-1959-D69D-95BF-EC556870FC06}"/>
              </a:ext>
            </a:extLst>
          </p:cNvPr>
          <p:cNvSpPr>
            <a:spLocks noGrp="1"/>
          </p:cNvSpPr>
          <p:nvPr>
            <p:ph type="title"/>
            <p:custDataLst>
              <p:tags r:id="rId4"/>
            </p:custDataLst>
          </p:nvPr>
        </p:nvSpPr>
        <p:spPr/>
        <p:txBody>
          <a:bodyPr/>
          <a:lstStyle/>
          <a:p>
            <a:r>
              <a:rPr lang="en-US"/>
              <a:t>Self-Enforcement</a:t>
            </a:r>
          </a:p>
        </p:txBody>
      </p:sp>
      <p:sp>
        <p:nvSpPr>
          <p:cNvPr id="3" name="Content Placeholder 2">
            <a:extLst>
              <a:ext uri="{FF2B5EF4-FFF2-40B4-BE49-F238E27FC236}">
                <a16:creationId xmlns:a16="http://schemas.microsoft.com/office/drawing/2014/main" id="{F7F9F413-F1DD-EA0F-C75A-5849B338B658}"/>
              </a:ext>
            </a:extLst>
          </p:cNvPr>
          <p:cNvSpPr>
            <a:spLocks noGrp="1"/>
          </p:cNvSpPr>
          <p:nvPr>
            <p:ph idx="20"/>
            <p:custDataLst>
              <p:tags r:id="rId5"/>
            </p:custDataLst>
          </p:nvPr>
        </p:nvSpPr>
        <p:spPr>
          <a:xfrm>
            <a:off x="5263797" y="1615682"/>
            <a:ext cx="6188886" cy="4442494"/>
          </a:xfrm>
        </p:spPr>
        <p:txBody>
          <a:bodyPr>
            <a:normAutofit fontScale="92500" lnSpcReduction="10000"/>
          </a:bodyPr>
          <a:lstStyle/>
          <a:p>
            <a:r>
              <a:rPr lang="en-US" b="1">
                <a:solidFill>
                  <a:schemeClr val="accent6">
                    <a:lumMod val="75000"/>
                  </a:schemeClr>
                </a:solidFill>
              </a:rPr>
              <a:t>Interview Employees</a:t>
            </a:r>
          </a:p>
          <a:p>
            <a:pPr lvl="1"/>
            <a:r>
              <a:rPr lang="en-US"/>
              <a:t>Missed meal periods – why?</a:t>
            </a:r>
          </a:p>
          <a:p>
            <a:pPr lvl="1"/>
            <a:r>
              <a:rPr lang="en-US"/>
              <a:t>Rest breaks – scheduled?</a:t>
            </a:r>
          </a:p>
          <a:p>
            <a:r>
              <a:rPr lang="en-US" b="1">
                <a:solidFill>
                  <a:schemeClr val="accent6">
                    <a:lumMod val="75000"/>
                  </a:schemeClr>
                </a:solidFill>
              </a:rPr>
              <a:t>Discipline Offenders</a:t>
            </a:r>
          </a:p>
          <a:p>
            <a:r>
              <a:rPr lang="en-US" b="1">
                <a:solidFill>
                  <a:schemeClr val="accent6">
                    <a:lumMod val="75000"/>
                  </a:schemeClr>
                </a:solidFill>
              </a:rPr>
              <a:t>Hold Supervisors Accountable</a:t>
            </a:r>
          </a:p>
          <a:p>
            <a:pPr lvl="1"/>
            <a:r>
              <a:rPr lang="en-US"/>
              <a:t>On the performance review</a:t>
            </a:r>
          </a:p>
          <a:p>
            <a:pPr lvl="1"/>
            <a:r>
              <a:rPr lang="en-US"/>
              <a:t>In bonus or salary increase eligibility</a:t>
            </a:r>
          </a:p>
          <a:p>
            <a:r>
              <a:rPr lang="en-US" b="1">
                <a:solidFill>
                  <a:schemeClr val="accent6">
                    <a:lumMod val="75000"/>
                  </a:schemeClr>
                </a:solidFill>
              </a:rPr>
              <a:t>Wage Statements</a:t>
            </a:r>
          </a:p>
          <a:p>
            <a:r>
              <a:rPr lang="en-US" b="1">
                <a:solidFill>
                  <a:schemeClr val="accent6">
                    <a:lumMod val="75000"/>
                  </a:schemeClr>
                </a:solidFill>
              </a:rPr>
              <a:t>Exit Interviews</a:t>
            </a:r>
          </a:p>
          <a:p>
            <a:pPr lvl="1"/>
            <a:r>
              <a:rPr lang="en-US"/>
              <a:t>Meal and rest breaks </a:t>
            </a:r>
          </a:p>
        </p:txBody>
      </p:sp>
      <p:pic>
        <p:nvPicPr>
          <p:cNvPr id="4" name="Picture 2" descr="policeman avatar vector icon, cop in uniform - law enforcement icon stock illustrations">
            <a:extLst>
              <a:ext uri="{FF2B5EF4-FFF2-40B4-BE49-F238E27FC236}">
                <a16:creationId xmlns:a16="http://schemas.microsoft.com/office/drawing/2014/main" id="{44F570B1-B1EF-385D-EFD2-6EC3795CA195}"/>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739317" y="1703345"/>
            <a:ext cx="3743725" cy="3743725"/>
          </a:xfrm>
          <a:prstGeom prst="rect">
            <a:avLst/>
          </a:prstGeom>
          <a:solidFill>
            <a:srgbClr val="FFFFFF"/>
          </a:solidFill>
        </p:spPr>
      </p:pic>
    </p:spTree>
    <p:extLst>
      <p:ext uri="{BB962C8B-B14F-4D97-AF65-F5344CB8AC3E}">
        <p14:creationId xmlns:p14="http://schemas.microsoft.com/office/powerpoint/2010/main" val="2156793635"/>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BFC0AD7E-BE8E-9275-D571-85CB77DC0D11}"/>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34E37826-016E-33CB-B403-FD48933511CB}"/>
              </a:ext>
            </a:extLst>
          </p:cNvPr>
          <p:cNvSpPr>
            <a:spLocks noGrp="1"/>
          </p:cNvSpPr>
          <p:nvPr>
            <p:ph type="title"/>
            <p:custDataLst>
              <p:tags r:id="rId3"/>
            </p:custDataLst>
          </p:nvPr>
        </p:nvSpPr>
        <p:spPr/>
        <p:txBody>
          <a:bodyPr/>
          <a:lstStyle/>
          <a:p>
            <a:r>
              <a:rPr lang="en-US"/>
              <a:t>Remediation </a:t>
            </a:r>
          </a:p>
        </p:txBody>
      </p:sp>
      <p:sp>
        <p:nvSpPr>
          <p:cNvPr id="3" name="Content Placeholder 2">
            <a:extLst>
              <a:ext uri="{FF2B5EF4-FFF2-40B4-BE49-F238E27FC236}">
                <a16:creationId xmlns:a16="http://schemas.microsoft.com/office/drawing/2014/main" id="{51A290BC-CE1B-6B72-F9DE-8878C8C27F0F}"/>
              </a:ext>
            </a:extLst>
          </p:cNvPr>
          <p:cNvSpPr>
            <a:spLocks noGrp="1"/>
          </p:cNvSpPr>
          <p:nvPr>
            <p:ph idx="20"/>
            <p:custDataLst>
              <p:tags r:id="rId4"/>
            </p:custDataLst>
          </p:nvPr>
        </p:nvSpPr>
        <p:spPr>
          <a:xfrm>
            <a:off x="640708" y="1663338"/>
            <a:ext cx="10944275" cy="4432662"/>
          </a:xfrm>
        </p:spPr>
        <p:txBody>
          <a:bodyPr>
            <a:normAutofit fontScale="92500" lnSpcReduction="20000"/>
          </a:bodyPr>
          <a:lstStyle/>
          <a:p>
            <a:r>
              <a:rPr lang="en-US"/>
              <a:t>Misclassification</a:t>
            </a:r>
          </a:p>
          <a:p>
            <a:pPr lvl="1">
              <a:spcBef>
                <a:spcPts val="1000"/>
              </a:spcBef>
            </a:pPr>
            <a:r>
              <a:rPr lang="en-US"/>
              <a:t>Estimate overtime (perhaps meal periods)</a:t>
            </a:r>
          </a:p>
          <a:p>
            <a:pPr lvl="1">
              <a:spcBef>
                <a:spcPts val="1000"/>
              </a:spcBef>
            </a:pPr>
            <a:r>
              <a:rPr lang="en-US"/>
              <a:t>Consider time period</a:t>
            </a:r>
          </a:p>
          <a:p>
            <a:pPr lvl="1">
              <a:spcBef>
                <a:spcPts val="1000"/>
              </a:spcBef>
            </a:pPr>
            <a:r>
              <a:rPr lang="en-US"/>
              <a:t>Consider former employees</a:t>
            </a:r>
          </a:p>
          <a:p>
            <a:r>
              <a:rPr lang="en-US"/>
              <a:t>Improper Regular Rate Calculation or Application</a:t>
            </a:r>
          </a:p>
          <a:p>
            <a:pPr lvl="1">
              <a:spcBef>
                <a:spcPts val="1000"/>
              </a:spcBef>
            </a:pPr>
            <a:r>
              <a:rPr lang="en-US"/>
              <a:t>Consider the time period over which it was earned</a:t>
            </a:r>
          </a:p>
          <a:p>
            <a:pPr lvl="1">
              <a:spcBef>
                <a:spcPts val="1000"/>
              </a:spcBef>
            </a:pPr>
            <a:r>
              <a:rPr lang="en-US"/>
              <a:t>For meal and rest period penalties, sick leave</a:t>
            </a:r>
          </a:p>
          <a:p>
            <a:r>
              <a:rPr lang="en-US"/>
              <a:t>Improper Meal or Rest Period Waiver or Schedule</a:t>
            </a:r>
          </a:p>
          <a:p>
            <a:pPr lvl="1">
              <a:spcBef>
                <a:spcPts val="1000"/>
              </a:spcBef>
            </a:pPr>
            <a:r>
              <a:rPr lang="en-US"/>
              <a:t>Pay the penalty</a:t>
            </a:r>
          </a:p>
          <a:p>
            <a:pPr lvl="1">
              <a:spcBef>
                <a:spcPts val="1000"/>
              </a:spcBef>
            </a:pPr>
            <a:r>
              <a:rPr lang="en-US"/>
              <a:t>Pay the hours worked</a:t>
            </a:r>
          </a:p>
          <a:p>
            <a:endParaRPr lang="en-US"/>
          </a:p>
        </p:txBody>
      </p:sp>
      <p:pic>
        <p:nvPicPr>
          <p:cNvPr id="13" name="Picture 12" descr="A close-up of a puzzle&#10;&#10;AI-generated content may be incorrect.">
            <a:extLst>
              <a:ext uri="{FF2B5EF4-FFF2-40B4-BE49-F238E27FC236}">
                <a16:creationId xmlns:a16="http://schemas.microsoft.com/office/drawing/2014/main" id="{50DF8BDE-049C-7E6A-A1C3-BF3537D9E5CB}"/>
              </a:ext>
            </a:extLst>
          </p:cNvPr>
          <p:cNvPicPr>
            <a:picLocks noChangeAspect="1"/>
          </p:cNvPicPr>
          <p:nvPr>
            <p:custDataLst>
              <p:tags r:id="rId6"/>
            </p:custDataLst>
          </p:nvPr>
        </p:nvPicPr>
        <p:blipFill>
          <a:blip r:embed="rId5"/>
          <a:stretch>
            <a:fillRect/>
          </a:stretch>
        </p:blipFill>
        <p:spPr>
          <a:xfrm>
            <a:off x="7316528" y="2142309"/>
            <a:ext cx="4635232" cy="3474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6194178"/>
      </p:ext>
    </p:extLst>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52F5B67-2E0E-B951-5180-3C90D1E23CBD}"/>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5ADC3658-64D9-1874-837C-DFE09FCE9250}"/>
              </a:ext>
            </a:extLst>
          </p:cNvPr>
          <p:cNvSpPr>
            <a:spLocks noGrp="1"/>
          </p:cNvSpPr>
          <p:nvPr>
            <p:ph type="title"/>
            <p:custDataLst>
              <p:tags r:id="rId3"/>
            </p:custDataLst>
          </p:nvPr>
        </p:nvSpPr>
        <p:spPr/>
        <p:txBody>
          <a:bodyPr/>
          <a:lstStyle/>
          <a:p>
            <a:r>
              <a:rPr lang="en-US"/>
              <a:t>Remediation</a:t>
            </a:r>
          </a:p>
        </p:txBody>
      </p:sp>
      <p:sp>
        <p:nvSpPr>
          <p:cNvPr id="3" name="Content Placeholder 2">
            <a:extLst>
              <a:ext uri="{FF2B5EF4-FFF2-40B4-BE49-F238E27FC236}">
                <a16:creationId xmlns:a16="http://schemas.microsoft.com/office/drawing/2014/main" id="{A183B165-F41B-635C-4608-A2E4C1327630}"/>
              </a:ext>
            </a:extLst>
          </p:cNvPr>
          <p:cNvSpPr>
            <a:spLocks noGrp="1"/>
          </p:cNvSpPr>
          <p:nvPr>
            <p:ph idx="20"/>
            <p:custDataLst>
              <p:tags r:id="rId4"/>
            </p:custDataLst>
          </p:nvPr>
        </p:nvSpPr>
        <p:spPr/>
        <p:txBody>
          <a:bodyPr>
            <a:normAutofit/>
          </a:bodyPr>
          <a:lstStyle/>
          <a:p>
            <a:pPr>
              <a:spcBef>
                <a:spcPts val="1800"/>
              </a:spcBef>
            </a:pPr>
            <a:r>
              <a:rPr lang="en-US"/>
              <a:t>Interest = 10% </a:t>
            </a:r>
          </a:p>
          <a:p>
            <a:pPr>
              <a:spcBef>
                <a:spcPts val="1800"/>
              </a:spcBef>
            </a:pPr>
            <a:r>
              <a:rPr lang="en-US"/>
              <a:t>Release only if good faith dispute</a:t>
            </a:r>
          </a:p>
          <a:p>
            <a:pPr lvl="1">
              <a:spcBef>
                <a:spcPts val="1800"/>
              </a:spcBef>
            </a:pPr>
            <a:r>
              <a:rPr lang="en-US"/>
              <a:t>Or additional consideration provided</a:t>
            </a:r>
          </a:p>
          <a:p>
            <a:pPr lvl="1">
              <a:spcBef>
                <a:spcPts val="1800"/>
              </a:spcBef>
            </a:pPr>
            <a:r>
              <a:rPr lang="en-US"/>
              <a:t>Waiting time penalties are waivable</a:t>
            </a:r>
          </a:p>
          <a:p>
            <a:pPr>
              <a:spcBef>
                <a:spcPts val="1800"/>
              </a:spcBef>
            </a:pPr>
            <a:r>
              <a:rPr lang="en-US"/>
              <a:t> Re-training</a:t>
            </a:r>
          </a:p>
          <a:p>
            <a:pPr>
              <a:spcBef>
                <a:spcPts val="1800"/>
              </a:spcBef>
            </a:pPr>
            <a:r>
              <a:rPr lang="en-US"/>
              <a:t>Policy re-publication</a:t>
            </a:r>
          </a:p>
          <a:p>
            <a:pPr>
              <a:spcBef>
                <a:spcPts val="1800"/>
              </a:spcBef>
            </a:pPr>
            <a:endParaRPr lang="en-US"/>
          </a:p>
        </p:txBody>
      </p:sp>
      <p:pic>
        <p:nvPicPr>
          <p:cNvPr id="4" name="Picture 3" descr="A close-up of a puzzle&#10;&#10;AI-generated content may be incorrect.">
            <a:extLst>
              <a:ext uri="{FF2B5EF4-FFF2-40B4-BE49-F238E27FC236}">
                <a16:creationId xmlns:a16="http://schemas.microsoft.com/office/drawing/2014/main" id="{B0E1B9EF-176B-9E89-422D-194756762EB3}"/>
              </a:ext>
            </a:extLst>
          </p:cNvPr>
          <p:cNvPicPr>
            <a:picLocks noChangeAspect="1"/>
          </p:cNvPicPr>
          <p:nvPr>
            <p:custDataLst>
              <p:tags r:id="rId6"/>
            </p:custDataLst>
          </p:nvPr>
        </p:nvPicPr>
        <p:blipFill>
          <a:blip r:embed="rId5"/>
          <a:stretch>
            <a:fillRect/>
          </a:stretch>
        </p:blipFill>
        <p:spPr>
          <a:xfrm>
            <a:off x="6529947" y="2027529"/>
            <a:ext cx="4635232" cy="3474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502441"/>
      </p:ext>
    </p:extLst>
  </p:cSld>
  <p:clrMapOvr>
    <a:masterClrMapping/>
  </p:clrMapOvr>
  <p:transition>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5" name="Title 4">
            <a:extLst>
              <a:ext uri="{FF2B5EF4-FFF2-40B4-BE49-F238E27FC236}">
                <a16:creationId xmlns:a16="http://schemas.microsoft.com/office/drawing/2014/main" id="{C65E0617-FDF6-6371-07B8-B10978B390A3}"/>
              </a:ext>
            </a:extLst>
          </p:cNvPr>
          <p:cNvSpPr>
            <a:spLocks noGrp="1"/>
          </p:cNvSpPr>
          <p:nvPr>
            <p:ph type="title"/>
            <p:custDataLst>
              <p:tags r:id="rId3"/>
            </p:custDataLst>
          </p:nvPr>
        </p:nvSpPr>
        <p:spPr>
          <a:xfrm>
            <a:off x="1195686" y="3961441"/>
            <a:ext cx="10411025" cy="713232"/>
          </a:xfrm>
        </p:spPr>
        <p:txBody>
          <a:bodyPr>
            <a:normAutofit fontScale="90000"/>
          </a:bodyPr>
          <a:lstStyle/>
          <a:p>
            <a:r>
              <a:rPr lang="en-US"/>
              <a:t>THANK YOU!</a:t>
            </a:r>
          </a:p>
        </p:txBody>
      </p:sp>
    </p:spTree>
    <p:extLst>
      <p:ext uri="{BB962C8B-B14F-4D97-AF65-F5344CB8AC3E}">
        <p14:creationId xmlns:p14="http://schemas.microsoft.com/office/powerpoint/2010/main" val="623145346"/>
      </p:ext>
    </p:extLst>
  </p:cSld>
  <p:clrMapOvr>
    <a:masterClrMapping/>
  </p:clrMapOvr>
  <p:transition advClick="0">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0" name="Picture Placeholder 19" descr="A person smiling at the camera&#10;&#10;Description automatically generated">
            <a:extLst>
              <a:ext uri="{FF2B5EF4-FFF2-40B4-BE49-F238E27FC236}">
                <a16:creationId xmlns:a16="http://schemas.microsoft.com/office/drawing/2014/main" id="{FA96D2AF-A4BF-66EA-1DB6-6C808129C26D}"/>
              </a:ext>
            </a:extLst>
          </p:cNvPr>
          <p:cNvPicPr>
            <a:picLocks noGrp="1" noChangeAspect="1"/>
          </p:cNvPicPr>
          <p:nvPr>
            <p:ph type="pic" sz="quarter" idx="41"/>
            <p:custDataLst>
              <p:tags r:id="rId4"/>
            </p:custDataLst>
          </p:nvPr>
        </p:nvPicPr>
        <p:blipFill>
          <a:blip r:embed="rId3"/>
          <a:srcRect l="21702" r="21702"/>
          <a:stretch>
            <a:fillRect/>
          </a:stretch>
        </p:blipFill>
        <p:spPr/>
      </p:pic>
      <p:sp>
        <p:nvSpPr>
          <p:cNvPr id="7" name="Text Placeholder 6">
            <a:extLst>
              <a:ext uri="{FF2B5EF4-FFF2-40B4-BE49-F238E27FC236}">
                <a16:creationId xmlns:a16="http://schemas.microsoft.com/office/drawing/2014/main" id="{FF5441B2-B3CD-EAAE-FA94-DB04D8EF9AD0}"/>
              </a:ext>
            </a:extLst>
          </p:cNvPr>
          <p:cNvSpPr>
            <a:spLocks noGrp="1"/>
          </p:cNvSpPr>
          <p:nvPr>
            <p:ph type="body" sz="quarter" idx="42"/>
            <p:custDataLst>
              <p:tags r:id="rId5"/>
            </p:custDataLst>
          </p:nvPr>
        </p:nvSpPr>
        <p:spPr/>
        <p:txBody>
          <a:bodyPr/>
          <a:lstStyle/>
          <a:p>
            <a:r>
              <a:rPr lang="en-US" sz="3500"/>
              <a:t>Judith Droz Keyes</a:t>
            </a:r>
          </a:p>
        </p:txBody>
      </p:sp>
      <p:sp>
        <p:nvSpPr>
          <p:cNvPr id="9" name="Text Placeholder 8">
            <a:extLst>
              <a:ext uri="{FF2B5EF4-FFF2-40B4-BE49-F238E27FC236}">
                <a16:creationId xmlns:a16="http://schemas.microsoft.com/office/drawing/2014/main" id="{E6A2D86C-FFAB-8B36-7354-1897FEBB9290}"/>
              </a:ext>
            </a:extLst>
          </p:cNvPr>
          <p:cNvSpPr>
            <a:spLocks noGrp="1"/>
          </p:cNvSpPr>
          <p:nvPr>
            <p:ph type="body" sz="quarter" idx="50"/>
            <p:custDataLst>
              <p:tags r:id="rId6"/>
            </p:custDataLst>
          </p:nvPr>
        </p:nvSpPr>
        <p:spPr>
          <a:xfrm>
            <a:off x="6252838" y="4058134"/>
            <a:ext cx="2616298" cy="372422"/>
          </a:xfrm>
        </p:spPr>
        <p:txBody>
          <a:bodyPr/>
          <a:lstStyle/>
          <a:p>
            <a:r>
              <a:rPr lang="en-US" sz="1800">
                <a:hlinkClick r:id="rId7"/>
              </a:rPr>
              <a:t>jkeyes@dwt.com</a:t>
            </a:r>
            <a:endParaRPr lang="en-US" sz="1800"/>
          </a:p>
          <a:p>
            <a:r>
              <a:rPr lang="en-US" sz="1800"/>
              <a:t>P: 415.276.6512 </a:t>
            </a:r>
          </a:p>
        </p:txBody>
      </p:sp>
      <p:sp>
        <p:nvSpPr>
          <p:cNvPr id="8" name="Text Placeholder 7">
            <a:extLst>
              <a:ext uri="{FF2B5EF4-FFF2-40B4-BE49-F238E27FC236}">
                <a16:creationId xmlns:a16="http://schemas.microsoft.com/office/drawing/2014/main" id="{2429C965-4DB2-881C-83E8-AA44D1016D9C}"/>
              </a:ext>
            </a:extLst>
          </p:cNvPr>
          <p:cNvSpPr>
            <a:spLocks noGrp="1"/>
          </p:cNvSpPr>
          <p:nvPr>
            <p:ph type="body" sz="quarter" idx="51"/>
            <p:custDataLst>
              <p:tags r:id="rId8"/>
            </p:custDataLst>
          </p:nvPr>
        </p:nvSpPr>
        <p:spPr>
          <a:xfrm>
            <a:off x="6252838" y="3707827"/>
            <a:ext cx="4325326" cy="372423"/>
          </a:xfrm>
        </p:spPr>
        <p:txBody>
          <a:bodyPr/>
          <a:lstStyle/>
          <a:p>
            <a:pPr>
              <a:lnSpc>
                <a:spcPct val="100000"/>
              </a:lnSpc>
            </a:pPr>
            <a:r>
              <a:rPr lang="en-US" sz="1500"/>
              <a:t>Partner, San Francisco | Los Angeles</a:t>
            </a:r>
          </a:p>
        </p:txBody>
      </p:sp>
      <p:sp>
        <p:nvSpPr>
          <p:cNvPr id="6" name="Title 5">
            <a:extLst>
              <a:ext uri="{FF2B5EF4-FFF2-40B4-BE49-F238E27FC236}">
                <a16:creationId xmlns:a16="http://schemas.microsoft.com/office/drawing/2014/main" id="{FFA9ECD2-DECB-E41D-4FCF-84951B5C2283}"/>
              </a:ext>
            </a:extLst>
          </p:cNvPr>
          <p:cNvSpPr>
            <a:spLocks noGrp="1"/>
          </p:cNvSpPr>
          <p:nvPr>
            <p:ph type="title" idx="4294967295"/>
            <p:custDataLst>
              <p:tags r:id="rId9"/>
            </p:custDataLst>
          </p:nvPr>
        </p:nvSpPr>
        <p:spPr>
          <a:xfrm>
            <a:off x="294968" y="655997"/>
            <a:ext cx="4975123" cy="709612"/>
          </a:xfrm>
        </p:spPr>
        <p:txBody>
          <a:bodyPr/>
          <a:lstStyle/>
          <a:p>
            <a:r>
              <a:rPr lang="en-US">
                <a:solidFill>
                  <a:schemeClr val="accent5"/>
                </a:solidFill>
              </a:rPr>
              <a:t>Presenter </a:t>
            </a:r>
          </a:p>
        </p:txBody>
      </p:sp>
    </p:spTree>
    <p:extLst>
      <p:ext uri="{BB962C8B-B14F-4D97-AF65-F5344CB8AC3E}">
        <p14:creationId xmlns:p14="http://schemas.microsoft.com/office/powerpoint/2010/main" val="904019585"/>
      </p:ext>
    </p:extLst>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7EBC028-AC56-E3B2-DB04-69D484838017}"/>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DA708A42-6AE5-E85B-4678-FDF4BD6189A9}"/>
              </a:ext>
            </a:extLst>
          </p:cNvPr>
          <p:cNvSpPr>
            <a:spLocks noGrp="1"/>
          </p:cNvSpPr>
          <p:nvPr>
            <p:ph idx="20"/>
            <p:custDataLst>
              <p:tags r:id="rId3"/>
            </p:custDataLst>
          </p:nvPr>
        </p:nvSpPr>
        <p:spPr>
          <a:xfrm>
            <a:off x="640708" y="1663338"/>
            <a:ext cx="5279647" cy="4203102"/>
          </a:xfrm>
        </p:spPr>
        <p:txBody>
          <a:bodyPr>
            <a:normAutofit/>
          </a:bodyPr>
          <a:lstStyle/>
          <a:p>
            <a:pPr>
              <a:lnSpc>
                <a:spcPct val="110000"/>
              </a:lnSpc>
              <a:spcBef>
                <a:spcPts val="1800"/>
              </a:spcBef>
            </a:pPr>
            <a:r>
              <a:rPr lang="en-US" sz="3000"/>
              <a:t>Agenda</a:t>
            </a:r>
          </a:p>
          <a:p>
            <a:pPr lvl="1">
              <a:lnSpc>
                <a:spcPct val="110000"/>
              </a:lnSpc>
              <a:spcBef>
                <a:spcPts val="1800"/>
              </a:spcBef>
            </a:pPr>
            <a:r>
              <a:rPr lang="en-US" sz="2800"/>
              <a:t>Reprise on Requirements</a:t>
            </a:r>
          </a:p>
          <a:p>
            <a:pPr lvl="1">
              <a:lnSpc>
                <a:spcPct val="110000"/>
              </a:lnSpc>
              <a:spcBef>
                <a:spcPts val="1800"/>
              </a:spcBef>
            </a:pPr>
            <a:r>
              <a:rPr lang="en-US" sz="2800"/>
              <a:t>Enforcement Agencies </a:t>
            </a:r>
          </a:p>
          <a:p>
            <a:pPr lvl="1">
              <a:lnSpc>
                <a:spcPct val="110000"/>
              </a:lnSpc>
              <a:spcBef>
                <a:spcPts val="1800"/>
              </a:spcBef>
            </a:pPr>
            <a:r>
              <a:rPr lang="en-US" sz="2800"/>
              <a:t>Self-Audits </a:t>
            </a:r>
          </a:p>
          <a:p>
            <a:pPr lvl="1">
              <a:lnSpc>
                <a:spcPct val="110000"/>
              </a:lnSpc>
              <a:spcBef>
                <a:spcPts val="1800"/>
              </a:spcBef>
            </a:pPr>
            <a:r>
              <a:rPr lang="en-US" sz="2800"/>
              <a:t>Remediation</a:t>
            </a:r>
          </a:p>
        </p:txBody>
      </p:sp>
      <p:pic>
        <p:nvPicPr>
          <p:cNvPr id="5" name="Picture 4" descr="A clipboard with a pen and a plant on a wooden surface&#10;&#10;Description automatically generated">
            <a:extLst>
              <a:ext uri="{FF2B5EF4-FFF2-40B4-BE49-F238E27FC236}">
                <a16:creationId xmlns:a16="http://schemas.microsoft.com/office/drawing/2014/main" id="{48CB6376-9BCE-9F82-200D-754CD6D8A334}"/>
              </a:ext>
            </a:extLst>
          </p:cNvPr>
          <p:cNvPicPr>
            <a:picLocks noChangeAspect="1"/>
          </p:cNvPicPr>
          <p:nvPr>
            <p:custDataLst>
              <p:tags r:id="rId5"/>
            </p:custDataLst>
          </p:nvPr>
        </p:nvPicPr>
        <p:blipFill>
          <a:blip r:embed="rId4"/>
          <a:srcRect l="16153"/>
          <a:stretch>
            <a:fillRect/>
          </a:stretch>
        </p:blipFill>
        <p:spPr>
          <a:xfrm>
            <a:off x="6327064" y="1658437"/>
            <a:ext cx="5279647" cy="4203102"/>
          </a:xfrm>
          <a:prstGeom prst="rect">
            <a:avLst/>
          </a:prstGeom>
          <a:noFill/>
        </p:spPr>
      </p:pic>
      <p:sp>
        <p:nvSpPr>
          <p:cNvPr id="2" name="Title 1">
            <a:extLst>
              <a:ext uri="{FF2B5EF4-FFF2-40B4-BE49-F238E27FC236}">
                <a16:creationId xmlns:a16="http://schemas.microsoft.com/office/drawing/2014/main" id="{E3BD7D41-3ABD-6680-6F2B-C5974E2ACC07}"/>
              </a:ext>
            </a:extLst>
          </p:cNvPr>
          <p:cNvSpPr>
            <a:spLocks noGrp="1"/>
          </p:cNvSpPr>
          <p:nvPr>
            <p:ph type="title"/>
            <p:custDataLst>
              <p:tags r:id="rId6"/>
            </p:custDataLst>
          </p:nvPr>
        </p:nvSpPr>
        <p:spPr>
          <a:xfrm>
            <a:off x="640708" y="653142"/>
            <a:ext cx="9900292" cy="845457"/>
          </a:xfrm>
        </p:spPr>
        <p:txBody>
          <a:bodyPr anchor="ctr">
            <a:normAutofit fontScale="90000"/>
          </a:bodyPr>
          <a:lstStyle/>
          <a:p>
            <a:r>
              <a:rPr lang="en-US">
                <a:solidFill>
                  <a:schemeClr val="accent5"/>
                </a:solidFill>
              </a:rPr>
              <a:t>TODAY’S PROGRAM – Fourth in the </a:t>
            </a:r>
            <a:r>
              <a:rPr lang="en-US"/>
              <a:t>4-Part Series </a:t>
            </a:r>
          </a:p>
        </p:txBody>
      </p:sp>
    </p:spTree>
    <p:extLst>
      <p:ext uri="{BB962C8B-B14F-4D97-AF65-F5344CB8AC3E}">
        <p14:creationId xmlns:p14="http://schemas.microsoft.com/office/powerpoint/2010/main" val="1485538183"/>
      </p:ext>
    </p:extLst>
  </p:cSld>
  <p:clrMapOvr>
    <a:masterClrMapping/>
  </p:clrMapOvr>
  <p:transition>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056A9809-92BD-5EA1-B1C5-E98FBCC07FDE}"/>
              </a:ext>
            </a:extLst>
          </p:cNvPr>
          <p:cNvSpPr>
            <a:spLocks noGrp="1"/>
          </p:cNvSpPr>
          <p:nvPr>
            <p:ph type="title"/>
            <p:custDataLst>
              <p:tags r:id="rId3"/>
            </p:custDataLst>
          </p:nvPr>
        </p:nvSpPr>
        <p:spPr/>
        <p:txBody>
          <a:bodyPr/>
          <a:lstStyle/>
          <a:p>
            <a:r>
              <a:rPr lang="en-US"/>
              <a:t>Wage/Hour (Labor Code) Compliance – Reprise</a:t>
            </a:r>
          </a:p>
        </p:txBody>
      </p:sp>
      <p:pic>
        <p:nvPicPr>
          <p:cNvPr id="17" name="Content Placeholder 16" descr="A clock and a stack of coins&#10;&#10;AI-generated content may be incorrect.">
            <a:extLst>
              <a:ext uri="{FF2B5EF4-FFF2-40B4-BE49-F238E27FC236}">
                <a16:creationId xmlns:a16="http://schemas.microsoft.com/office/drawing/2014/main" id="{7512387C-8E9C-7EF5-F07B-12B49C28F740}"/>
              </a:ext>
            </a:extLst>
          </p:cNvPr>
          <p:cNvPicPr>
            <a:picLocks noGrp="1" noChangeAspect="1"/>
          </p:cNvPicPr>
          <p:nvPr>
            <p:ph idx="20"/>
            <p:custDataLst>
              <p:tags r:id="rId5"/>
            </p:custDataLst>
          </p:nvPr>
        </p:nvPicPr>
        <p:blipFill>
          <a:blip r:embed="rId4"/>
          <a:srcRect t="2321"/>
          <a:stretch>
            <a:fillRect/>
          </a:stretch>
        </p:blipFill>
        <p:spPr>
          <a:xfrm>
            <a:off x="2662257" y="1612490"/>
            <a:ext cx="6867486" cy="4465892"/>
          </a:xfrm>
        </p:spPr>
      </p:pic>
      <p:sp>
        <p:nvSpPr>
          <p:cNvPr id="20" name="Rectangle: Rounded Corners 19">
            <a:extLst>
              <a:ext uri="{FF2B5EF4-FFF2-40B4-BE49-F238E27FC236}">
                <a16:creationId xmlns:a16="http://schemas.microsoft.com/office/drawing/2014/main" id="{E2D624F3-AB55-1424-C633-88FA9730BE45}"/>
              </a:ext>
            </a:extLst>
          </p:cNvPr>
          <p:cNvSpPr/>
          <p:nvPr>
            <p:custDataLst>
              <p:tags r:id="rId6"/>
            </p:custDataLst>
          </p:nvPr>
        </p:nvSpPr>
        <p:spPr>
          <a:xfrm>
            <a:off x="731225" y="1868219"/>
            <a:ext cx="3312344" cy="709612"/>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Classification</a:t>
            </a:r>
          </a:p>
        </p:txBody>
      </p:sp>
      <p:sp>
        <p:nvSpPr>
          <p:cNvPr id="21" name="Rectangle: Rounded Corners 20">
            <a:extLst>
              <a:ext uri="{FF2B5EF4-FFF2-40B4-BE49-F238E27FC236}">
                <a16:creationId xmlns:a16="http://schemas.microsoft.com/office/drawing/2014/main" id="{353603E2-A8DC-17C8-FCBC-FB206FBB5711}"/>
              </a:ext>
            </a:extLst>
          </p:cNvPr>
          <p:cNvSpPr/>
          <p:nvPr>
            <p:custDataLst>
              <p:tags r:id="rId7"/>
            </p:custDataLst>
          </p:nvPr>
        </p:nvSpPr>
        <p:spPr>
          <a:xfrm>
            <a:off x="1283282" y="2955984"/>
            <a:ext cx="3312344" cy="709612"/>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“Hours Worked”</a:t>
            </a:r>
          </a:p>
        </p:txBody>
      </p:sp>
      <p:sp>
        <p:nvSpPr>
          <p:cNvPr id="22" name="Rectangle: Rounded Corners 21">
            <a:extLst>
              <a:ext uri="{FF2B5EF4-FFF2-40B4-BE49-F238E27FC236}">
                <a16:creationId xmlns:a16="http://schemas.microsoft.com/office/drawing/2014/main" id="{DEBAD7E8-C99F-F7F3-4C00-3A1746894114}"/>
              </a:ext>
            </a:extLst>
          </p:cNvPr>
          <p:cNvSpPr/>
          <p:nvPr>
            <p:custDataLst>
              <p:tags r:id="rId8"/>
            </p:custDataLst>
          </p:nvPr>
        </p:nvSpPr>
        <p:spPr>
          <a:xfrm>
            <a:off x="1835339" y="4043749"/>
            <a:ext cx="3312344" cy="709612"/>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Time Tracking</a:t>
            </a:r>
          </a:p>
        </p:txBody>
      </p:sp>
      <p:sp>
        <p:nvSpPr>
          <p:cNvPr id="23" name="Rectangle: Rounded Corners 22">
            <a:extLst>
              <a:ext uri="{FF2B5EF4-FFF2-40B4-BE49-F238E27FC236}">
                <a16:creationId xmlns:a16="http://schemas.microsoft.com/office/drawing/2014/main" id="{C84A656B-1E2F-31A4-D6B7-793253293CBB}"/>
              </a:ext>
            </a:extLst>
          </p:cNvPr>
          <p:cNvSpPr/>
          <p:nvPr>
            <p:custDataLst>
              <p:tags r:id="rId9"/>
            </p:custDataLst>
          </p:nvPr>
        </p:nvSpPr>
        <p:spPr>
          <a:xfrm>
            <a:off x="2387397" y="5131514"/>
            <a:ext cx="3312344" cy="709612"/>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Overtime</a:t>
            </a:r>
          </a:p>
        </p:txBody>
      </p:sp>
      <p:sp>
        <p:nvSpPr>
          <p:cNvPr id="24" name="Rectangle: Rounded Corners 23">
            <a:extLst>
              <a:ext uri="{FF2B5EF4-FFF2-40B4-BE49-F238E27FC236}">
                <a16:creationId xmlns:a16="http://schemas.microsoft.com/office/drawing/2014/main" id="{4E957091-EF78-9052-DD17-642962544E25}"/>
              </a:ext>
            </a:extLst>
          </p:cNvPr>
          <p:cNvSpPr/>
          <p:nvPr>
            <p:custDataLst>
              <p:tags r:id="rId10"/>
            </p:custDataLst>
          </p:nvPr>
        </p:nvSpPr>
        <p:spPr>
          <a:xfrm>
            <a:off x="8433716" y="1868219"/>
            <a:ext cx="3312344" cy="709612"/>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Regular Rate</a:t>
            </a:r>
          </a:p>
        </p:txBody>
      </p:sp>
      <p:sp>
        <p:nvSpPr>
          <p:cNvPr id="25" name="Rectangle: Rounded Corners 24">
            <a:extLst>
              <a:ext uri="{FF2B5EF4-FFF2-40B4-BE49-F238E27FC236}">
                <a16:creationId xmlns:a16="http://schemas.microsoft.com/office/drawing/2014/main" id="{C81C1F2B-C244-8230-812E-EF9E32D571D6}"/>
              </a:ext>
            </a:extLst>
          </p:cNvPr>
          <p:cNvSpPr/>
          <p:nvPr>
            <p:custDataLst>
              <p:tags r:id="rId11"/>
            </p:custDataLst>
          </p:nvPr>
        </p:nvSpPr>
        <p:spPr>
          <a:xfrm>
            <a:off x="8015916" y="2955984"/>
            <a:ext cx="3312344" cy="709612"/>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Meal and Rest Breaks</a:t>
            </a:r>
          </a:p>
        </p:txBody>
      </p:sp>
      <p:sp>
        <p:nvSpPr>
          <p:cNvPr id="26" name="Rectangle: Rounded Corners 25">
            <a:extLst>
              <a:ext uri="{FF2B5EF4-FFF2-40B4-BE49-F238E27FC236}">
                <a16:creationId xmlns:a16="http://schemas.microsoft.com/office/drawing/2014/main" id="{1751A324-5A70-41A2-53D9-4770012410BD}"/>
              </a:ext>
            </a:extLst>
          </p:cNvPr>
          <p:cNvSpPr/>
          <p:nvPr>
            <p:custDataLst>
              <p:tags r:id="rId12"/>
            </p:custDataLst>
          </p:nvPr>
        </p:nvSpPr>
        <p:spPr>
          <a:xfrm>
            <a:off x="7598115" y="4043749"/>
            <a:ext cx="3312344" cy="709612"/>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Wage Statements</a:t>
            </a:r>
          </a:p>
        </p:txBody>
      </p:sp>
      <p:sp>
        <p:nvSpPr>
          <p:cNvPr id="27" name="Rectangle: Rounded Corners 26">
            <a:extLst>
              <a:ext uri="{FF2B5EF4-FFF2-40B4-BE49-F238E27FC236}">
                <a16:creationId xmlns:a16="http://schemas.microsoft.com/office/drawing/2014/main" id="{5C1CB10E-1223-5FD3-4671-9CEAA854BC51}"/>
              </a:ext>
            </a:extLst>
          </p:cNvPr>
          <p:cNvSpPr/>
          <p:nvPr>
            <p:custDataLst>
              <p:tags r:id="rId13"/>
            </p:custDataLst>
          </p:nvPr>
        </p:nvSpPr>
        <p:spPr>
          <a:xfrm>
            <a:off x="7180314" y="5131514"/>
            <a:ext cx="3312344" cy="709612"/>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Expense Reimbursement</a:t>
            </a:r>
          </a:p>
        </p:txBody>
      </p:sp>
    </p:spTree>
    <p:extLst>
      <p:ext uri="{BB962C8B-B14F-4D97-AF65-F5344CB8AC3E}">
        <p14:creationId xmlns:p14="http://schemas.microsoft.com/office/powerpoint/2010/main" val="646681754"/>
      </p:ext>
    </p:extLst>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C8CB4576-6128-913A-3E5F-1BE463ECE7AE}"/>
              </a:ext>
            </a:extLst>
          </p:cNvPr>
          <p:cNvSpPr>
            <a:spLocks noGrp="1"/>
          </p:cNvSpPr>
          <p:nvPr>
            <p:ph type="title"/>
            <p:custDataLst>
              <p:tags r:id="rId3"/>
            </p:custDataLst>
          </p:nvPr>
        </p:nvSpPr>
        <p:spPr/>
        <p:txBody>
          <a:bodyPr/>
          <a:lstStyle/>
          <a:p>
            <a:r>
              <a:rPr lang="en-US"/>
              <a:t>Enforcement Agencies	</a:t>
            </a:r>
          </a:p>
        </p:txBody>
      </p:sp>
      <p:sp>
        <p:nvSpPr>
          <p:cNvPr id="3" name="Content Placeholder 2">
            <a:extLst>
              <a:ext uri="{FF2B5EF4-FFF2-40B4-BE49-F238E27FC236}">
                <a16:creationId xmlns:a16="http://schemas.microsoft.com/office/drawing/2014/main" id="{69736193-31BB-DD39-A976-419A6A5D0259}"/>
              </a:ext>
            </a:extLst>
          </p:cNvPr>
          <p:cNvSpPr>
            <a:spLocks noGrp="1"/>
          </p:cNvSpPr>
          <p:nvPr>
            <p:ph idx="20"/>
            <p:custDataLst>
              <p:tags r:id="rId4"/>
            </p:custDataLst>
          </p:nvPr>
        </p:nvSpPr>
        <p:spPr/>
        <p:txBody>
          <a:bodyPr>
            <a:normAutofit fontScale="85000" lnSpcReduction="20000"/>
          </a:bodyPr>
          <a:lstStyle/>
          <a:p>
            <a:r>
              <a:rPr lang="en-US"/>
              <a:t>Division of Labor Standards Enforcement (DLSE)</a:t>
            </a:r>
          </a:p>
          <a:p>
            <a:pPr lvl="1"/>
            <a:r>
              <a:rPr lang="en-US"/>
              <a:t>“Labor Commissioner”</a:t>
            </a:r>
          </a:p>
          <a:p>
            <a:r>
              <a:rPr lang="en-US"/>
              <a:t>Employment Development Department (EDD)</a:t>
            </a:r>
          </a:p>
          <a:p>
            <a:r>
              <a:rPr lang="en-US"/>
              <a:t>Department of Labor (DOL)</a:t>
            </a:r>
          </a:p>
          <a:p>
            <a:r>
              <a:rPr lang="en-US"/>
              <a:t>National Labor Relations Board (NLRB)</a:t>
            </a:r>
          </a:p>
          <a:p>
            <a:r>
              <a:rPr lang="en-US"/>
              <a:t>Civil Rights Department (CRD, formerly the DFEH)</a:t>
            </a:r>
          </a:p>
          <a:p>
            <a:r>
              <a:rPr lang="en-US"/>
              <a:t>Equal Employment Opportunity Commission (EEOC)</a:t>
            </a:r>
          </a:p>
          <a:p>
            <a:r>
              <a:rPr lang="en-US"/>
              <a:t>IRS and FTB</a:t>
            </a:r>
          </a:p>
          <a:p>
            <a:r>
              <a:rPr lang="en-US"/>
              <a:t>Cal OSHA</a:t>
            </a:r>
          </a:p>
          <a:p>
            <a:r>
              <a:rPr lang="en-US"/>
              <a:t>Local agencies (e.g., SF Office of Labor Standards Enforcement (OLSE)</a:t>
            </a:r>
          </a:p>
          <a:p>
            <a:pPr marL="0" indent="0">
              <a:buNone/>
            </a:pPr>
            <a:endParaRPr lang="en-US"/>
          </a:p>
        </p:txBody>
      </p:sp>
      <p:pic>
        <p:nvPicPr>
          <p:cNvPr id="5" name="Picture 4" descr="A gavel on a stand&#10;&#10;AI-generated content may be incorrect.">
            <a:extLst>
              <a:ext uri="{FF2B5EF4-FFF2-40B4-BE49-F238E27FC236}">
                <a16:creationId xmlns:a16="http://schemas.microsoft.com/office/drawing/2014/main" id="{9AF84591-3317-12AA-CF8E-8C74BE2778BB}"/>
              </a:ext>
            </a:extLst>
          </p:cNvPr>
          <p:cNvPicPr>
            <a:picLocks noChangeAspect="1"/>
          </p:cNvPicPr>
          <p:nvPr>
            <p:custDataLst>
              <p:tags r:id="rId6"/>
            </p:custDataLst>
          </p:nvPr>
        </p:nvPicPr>
        <p:blipFill>
          <a:blip r:embed="rId5">
            <a:clrChange>
              <a:clrFrom>
                <a:srgbClr val="FFFFFF"/>
              </a:clrFrom>
              <a:clrTo>
                <a:srgbClr val="FFFFFF">
                  <a:alpha val="0"/>
                </a:srgbClr>
              </a:clrTo>
            </a:clrChange>
          </a:blip>
          <a:srcRect l="2170" t="13952" r="2319" b="13952"/>
          <a:stretch>
            <a:fillRect/>
          </a:stretch>
        </p:blipFill>
        <p:spPr>
          <a:xfrm rot="5400000">
            <a:off x="7202606" y="2153742"/>
            <a:ext cx="6705600" cy="2702916"/>
          </a:xfrm>
          <a:prstGeom prst="rect">
            <a:avLst/>
          </a:prstGeom>
        </p:spPr>
      </p:pic>
    </p:spTree>
    <p:extLst>
      <p:ext uri="{BB962C8B-B14F-4D97-AF65-F5344CB8AC3E}">
        <p14:creationId xmlns:p14="http://schemas.microsoft.com/office/powerpoint/2010/main" val="4092173133"/>
      </p:ext>
    </p:extLst>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8964901-BC0C-871E-CE56-DEDE8AFDEFB3}"/>
            </a:ext>
          </a:extLst>
        </p:cNvPr>
        <p:cNvGrpSpPr/>
        <p:nvPr>
          <p:custDataLst>
            <p:tags r:id="rId2"/>
          </p:custDataLst>
        </p:nvPr>
      </p:nvGrpSpPr>
      <p:grpSpPr>
        <a:xfrm>
          <a:off x="0" y="0"/>
          <a:ext cx="0" cy="0"/>
        </a:xfrm>
      </p:grpSpPr>
      <p:pic>
        <p:nvPicPr>
          <p:cNvPr id="8" name="Picture 7">
            <a:extLst>
              <a:ext uri="{FF2B5EF4-FFF2-40B4-BE49-F238E27FC236}">
                <a16:creationId xmlns:a16="http://schemas.microsoft.com/office/drawing/2014/main" id="{233CB7D5-B620-B9C4-EB4A-51E7740273F7}"/>
              </a:ext>
            </a:extLst>
          </p:cNvPr>
          <p:cNvPicPr>
            <a:picLocks noChangeAspect="1"/>
          </p:cNvPicPr>
          <p:nvPr>
            <p:custDataLst>
              <p:tags r:id="rId4"/>
            </p:custDataLst>
          </p:nvPr>
        </p:nvPicPr>
        <p:blipFill>
          <a:blip r:embed="rId3">
            <a:duotone>
              <a:schemeClr val="accent5">
                <a:shade val="45000"/>
                <a:satMod val="135000"/>
              </a:schemeClr>
              <a:prstClr val="white"/>
            </a:duotone>
            <a:alphaModFix amt="85000"/>
          </a:blip>
          <a:srcRect l="69" r="6662"/>
          <a:stretch>
            <a:fillRect/>
          </a:stretch>
        </p:blipFill>
        <p:spPr>
          <a:xfrm>
            <a:off x="7924801" y="0"/>
            <a:ext cx="4267199" cy="6858000"/>
          </a:xfrm>
          <a:prstGeom prst="rect">
            <a:avLst/>
          </a:prstGeom>
        </p:spPr>
      </p:pic>
      <p:sp>
        <p:nvSpPr>
          <p:cNvPr id="2" name="Title 1">
            <a:extLst>
              <a:ext uri="{FF2B5EF4-FFF2-40B4-BE49-F238E27FC236}">
                <a16:creationId xmlns:a16="http://schemas.microsoft.com/office/drawing/2014/main" id="{9589DE3F-D49F-4DA8-11C9-1EF0D34F17C4}"/>
              </a:ext>
            </a:extLst>
          </p:cNvPr>
          <p:cNvSpPr>
            <a:spLocks noGrp="1"/>
          </p:cNvSpPr>
          <p:nvPr>
            <p:ph type="title"/>
            <p:custDataLst>
              <p:tags r:id="rId5"/>
            </p:custDataLst>
          </p:nvPr>
        </p:nvSpPr>
        <p:spPr/>
        <p:txBody>
          <a:bodyPr/>
          <a:lstStyle/>
          <a:p>
            <a:r>
              <a:rPr lang="en-US"/>
              <a:t>Other Enforcement Mechanisms	</a:t>
            </a:r>
          </a:p>
        </p:txBody>
      </p:sp>
      <p:sp>
        <p:nvSpPr>
          <p:cNvPr id="3" name="Content Placeholder 2">
            <a:extLst>
              <a:ext uri="{FF2B5EF4-FFF2-40B4-BE49-F238E27FC236}">
                <a16:creationId xmlns:a16="http://schemas.microsoft.com/office/drawing/2014/main" id="{BA8D65A7-2168-B171-57DA-25A4F06EEAB6}"/>
              </a:ext>
            </a:extLst>
          </p:cNvPr>
          <p:cNvSpPr>
            <a:spLocks noGrp="1"/>
          </p:cNvSpPr>
          <p:nvPr>
            <p:ph idx="20"/>
            <p:custDataLst>
              <p:tags r:id="rId6"/>
            </p:custDataLst>
          </p:nvPr>
        </p:nvSpPr>
        <p:spPr>
          <a:xfrm>
            <a:off x="640708" y="1663337"/>
            <a:ext cx="10944275" cy="4403633"/>
          </a:xfrm>
        </p:spPr>
        <p:txBody>
          <a:bodyPr>
            <a:normAutofit/>
          </a:bodyPr>
          <a:lstStyle/>
          <a:p>
            <a:pPr>
              <a:lnSpc>
                <a:spcPct val="121000"/>
              </a:lnSpc>
              <a:spcBef>
                <a:spcPts val="1200"/>
              </a:spcBef>
            </a:pPr>
            <a:r>
              <a:rPr lang="en-US" b="1">
                <a:solidFill>
                  <a:schemeClr val="accent6">
                    <a:lumMod val="75000"/>
                  </a:schemeClr>
                </a:solidFill>
              </a:rPr>
              <a:t>Individual </a:t>
            </a:r>
            <a:r>
              <a:rPr lang="en-US"/>
              <a:t>Lawsuits</a:t>
            </a:r>
          </a:p>
          <a:p>
            <a:pPr lvl="1">
              <a:lnSpc>
                <a:spcPct val="121000"/>
              </a:lnSpc>
              <a:spcBef>
                <a:spcPts val="1200"/>
              </a:spcBef>
            </a:pPr>
            <a:r>
              <a:rPr lang="en-US"/>
              <a:t>No duty to exhaust before filing a wage claim</a:t>
            </a:r>
          </a:p>
          <a:p>
            <a:pPr lvl="1">
              <a:lnSpc>
                <a:spcPct val="121000"/>
              </a:lnSpc>
              <a:spcBef>
                <a:spcPts val="1200"/>
              </a:spcBef>
            </a:pPr>
            <a:r>
              <a:rPr lang="en-US"/>
              <a:t>4-year statute of limitations</a:t>
            </a:r>
          </a:p>
          <a:p>
            <a:pPr>
              <a:lnSpc>
                <a:spcPct val="121000"/>
              </a:lnSpc>
              <a:spcBef>
                <a:spcPts val="1200"/>
              </a:spcBef>
            </a:pPr>
            <a:r>
              <a:rPr lang="en-US" b="1">
                <a:solidFill>
                  <a:schemeClr val="accent6">
                    <a:lumMod val="75000"/>
                  </a:schemeClr>
                </a:solidFill>
              </a:rPr>
              <a:t>Class Action </a:t>
            </a:r>
            <a:r>
              <a:rPr lang="en-US"/>
              <a:t>Lawsuits</a:t>
            </a:r>
          </a:p>
          <a:p>
            <a:pPr lvl="1">
              <a:lnSpc>
                <a:spcPct val="121000"/>
              </a:lnSpc>
              <a:spcBef>
                <a:spcPts val="1200"/>
              </a:spcBef>
            </a:pPr>
            <a:r>
              <a:rPr lang="en-US"/>
              <a:t>With a named plaintiff</a:t>
            </a:r>
          </a:p>
          <a:p>
            <a:pPr lvl="1">
              <a:lnSpc>
                <a:spcPct val="121000"/>
              </a:lnSpc>
              <a:spcBef>
                <a:spcPts val="1200"/>
              </a:spcBef>
            </a:pPr>
            <a:r>
              <a:rPr lang="en-US"/>
              <a:t>4-year statute of limitations</a:t>
            </a:r>
          </a:p>
          <a:p>
            <a:pPr lvl="1">
              <a:lnSpc>
                <a:spcPct val="121000"/>
              </a:lnSpc>
              <a:spcBef>
                <a:spcPts val="1200"/>
              </a:spcBef>
            </a:pPr>
            <a:r>
              <a:rPr lang="en-US"/>
              <a:t>Must satisfy court standards (e.g., class rep., settlement)</a:t>
            </a:r>
          </a:p>
          <a:p>
            <a:pPr>
              <a:lnSpc>
                <a:spcPct val="121000"/>
              </a:lnSpc>
              <a:spcBef>
                <a:spcPts val="1200"/>
              </a:spcBef>
            </a:pPr>
            <a:r>
              <a:rPr lang="en-US" b="1">
                <a:solidFill>
                  <a:schemeClr val="accent6">
                    <a:lumMod val="75000"/>
                  </a:schemeClr>
                </a:solidFill>
              </a:rPr>
              <a:t>PAGA</a:t>
            </a:r>
            <a:r>
              <a:rPr lang="en-US"/>
              <a:t> (Private Attorney General Action) Lawsuits</a:t>
            </a:r>
          </a:p>
          <a:p>
            <a:pPr lvl="1">
              <a:lnSpc>
                <a:spcPct val="121000"/>
              </a:lnSpc>
              <a:spcBef>
                <a:spcPts val="1200"/>
              </a:spcBef>
            </a:pPr>
            <a:endParaRPr lang="en-US"/>
          </a:p>
          <a:p>
            <a:pPr>
              <a:lnSpc>
                <a:spcPct val="121000"/>
              </a:lnSpc>
              <a:spcBef>
                <a:spcPts val="1200"/>
              </a:spcBef>
            </a:pPr>
            <a:endParaRPr lang="en-US"/>
          </a:p>
        </p:txBody>
      </p:sp>
    </p:spTree>
    <p:extLst>
      <p:ext uri="{BB962C8B-B14F-4D97-AF65-F5344CB8AC3E}">
        <p14:creationId xmlns:p14="http://schemas.microsoft.com/office/powerpoint/2010/main" val="2628640961"/>
      </p:ext>
    </p:extLst>
  </p:cSld>
  <p:clrMapOvr>
    <a:masterClrMapping/>
  </p:clrMapOvr>
  <mc:AlternateContent>
    <mc:Choice xmlns:p14="http://schemas.microsoft.com/office/powerpoint/2010/main" Requires="p14">
      <p:transition p14:dur="10"/>
    </mc:Choice>
    <mc:Fallback>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4E0FEF4-876C-9075-516A-343AA8605EA4}"/>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0F3FEFA1-AEF5-DD71-2A7C-7E2B6DB9758E}"/>
              </a:ext>
            </a:extLst>
          </p:cNvPr>
          <p:cNvSpPr>
            <a:spLocks noGrp="1"/>
          </p:cNvSpPr>
          <p:nvPr>
            <p:ph type="title"/>
            <p:custDataLst>
              <p:tags r:id="rId3"/>
            </p:custDataLst>
          </p:nvPr>
        </p:nvSpPr>
        <p:spPr/>
        <p:txBody>
          <a:bodyPr/>
          <a:lstStyle/>
          <a:p>
            <a:r>
              <a:rPr lang="en-US"/>
              <a:t>Private Attorney General Act</a:t>
            </a:r>
          </a:p>
        </p:txBody>
      </p:sp>
      <p:sp>
        <p:nvSpPr>
          <p:cNvPr id="3" name="Content Placeholder 2">
            <a:extLst>
              <a:ext uri="{FF2B5EF4-FFF2-40B4-BE49-F238E27FC236}">
                <a16:creationId xmlns:a16="http://schemas.microsoft.com/office/drawing/2014/main" id="{26EBE7A5-431D-611A-9B09-DF022AF8F70C}"/>
              </a:ext>
            </a:extLst>
          </p:cNvPr>
          <p:cNvSpPr>
            <a:spLocks noGrp="1"/>
          </p:cNvSpPr>
          <p:nvPr>
            <p:ph idx="20"/>
            <p:custDataLst>
              <p:tags r:id="rId4"/>
            </p:custDataLst>
          </p:nvPr>
        </p:nvSpPr>
        <p:spPr>
          <a:xfrm>
            <a:off x="640708" y="1663337"/>
            <a:ext cx="6616435" cy="4541520"/>
          </a:xfrm>
        </p:spPr>
        <p:txBody>
          <a:bodyPr>
            <a:noAutofit/>
          </a:bodyPr>
          <a:lstStyle/>
          <a:p>
            <a:pPr>
              <a:lnSpc>
                <a:spcPct val="110000"/>
              </a:lnSpc>
              <a:spcBef>
                <a:spcPts val="1200"/>
              </a:spcBef>
            </a:pPr>
            <a:r>
              <a:rPr lang="en-US" sz="2200"/>
              <a:t>Added to California Labor Code in 2004</a:t>
            </a:r>
          </a:p>
          <a:p>
            <a:pPr>
              <a:lnSpc>
                <a:spcPct val="110000"/>
              </a:lnSpc>
              <a:spcBef>
                <a:spcPts val="1200"/>
              </a:spcBef>
            </a:pPr>
            <a:r>
              <a:rPr lang="en-US" sz="2200"/>
              <a:t>Allows representative action by an “aggrieved” person</a:t>
            </a:r>
          </a:p>
          <a:p>
            <a:pPr lvl="1">
              <a:lnSpc>
                <a:spcPct val="110000"/>
              </a:lnSpc>
              <a:spcBef>
                <a:spcPts val="1200"/>
              </a:spcBef>
            </a:pPr>
            <a:r>
              <a:rPr lang="en-US"/>
              <a:t>Current or former employee</a:t>
            </a:r>
          </a:p>
          <a:p>
            <a:pPr>
              <a:lnSpc>
                <a:spcPct val="110000"/>
              </a:lnSpc>
              <a:spcBef>
                <a:spcPts val="1200"/>
              </a:spcBef>
            </a:pPr>
            <a:r>
              <a:rPr lang="en-US" sz="2200"/>
              <a:t>On behalf of all allegedly “aggrieved” employees</a:t>
            </a:r>
          </a:p>
          <a:p>
            <a:pPr lvl="1">
              <a:lnSpc>
                <a:spcPct val="110000"/>
              </a:lnSpc>
              <a:spcBef>
                <a:spcPts val="1200"/>
              </a:spcBef>
            </a:pPr>
            <a:r>
              <a:rPr lang="en-US" sz="1800"/>
              <a:t>No opportunity for such employees to opt out</a:t>
            </a:r>
          </a:p>
          <a:p>
            <a:pPr>
              <a:lnSpc>
                <a:spcPct val="110000"/>
              </a:lnSpc>
              <a:spcBef>
                <a:spcPts val="1200"/>
              </a:spcBef>
            </a:pPr>
            <a:r>
              <a:rPr lang="en-US" sz="2200"/>
              <a:t>Claimant must notify the State and the employer of the intention to sue and wait 65 days before filing</a:t>
            </a:r>
          </a:p>
          <a:p>
            <a:pPr>
              <a:lnSpc>
                <a:spcPct val="110000"/>
              </a:lnSpc>
              <a:spcBef>
                <a:spcPts val="1200"/>
              </a:spcBef>
            </a:pPr>
            <a:r>
              <a:rPr lang="en-US" sz="2200" b="1">
                <a:solidFill>
                  <a:schemeClr val="accent1"/>
                </a:solidFill>
              </a:rPr>
              <a:t>Statute of limitations</a:t>
            </a:r>
            <a:r>
              <a:rPr lang="en-US" sz="2200" b="1">
                <a:solidFill>
                  <a:schemeClr val="accent1">
                    <a:lumMod val="75000"/>
                  </a:schemeClr>
                </a:solidFill>
              </a:rPr>
              <a:t>: </a:t>
            </a:r>
            <a:r>
              <a:rPr lang="en-US" sz="2200"/>
              <a:t>1 year from most recent violation</a:t>
            </a:r>
          </a:p>
        </p:txBody>
      </p:sp>
      <p:pic>
        <p:nvPicPr>
          <p:cNvPr id="5" name="Picture 4">
            <a:extLst>
              <a:ext uri="{FF2B5EF4-FFF2-40B4-BE49-F238E27FC236}">
                <a16:creationId xmlns:a16="http://schemas.microsoft.com/office/drawing/2014/main" id="{5847C3EA-D60C-42DA-B6BC-7F56ED7A2C5B}"/>
              </a:ext>
            </a:extLst>
          </p:cNvPr>
          <p:cNvPicPr>
            <a:picLocks noChangeAspect="1"/>
          </p:cNvPicPr>
          <p:nvPr>
            <p:custDataLst>
              <p:tags r:id="rId6"/>
            </p:custDataLst>
          </p:nvPr>
        </p:nvPicPr>
        <p:blipFill>
          <a:blip r:embed="rId5"/>
          <a:srcRect l="4264" r="5619"/>
          <a:stretch>
            <a:fillRect/>
          </a:stretch>
        </p:blipFill>
        <p:spPr>
          <a:xfrm>
            <a:off x="7351629" y="2135052"/>
            <a:ext cx="4693743" cy="3474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9019651"/>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FA8BCED-707A-50B0-3C7D-D90A7962E747}"/>
            </a:ext>
          </a:extLst>
        </p:cNvPr>
        <p:cNvGrpSpPr/>
        <p:nvPr>
          <p:custDataLst>
            <p:tags r:id="rId2"/>
          </p:custDataLst>
        </p:nvPr>
      </p:nvGrpSpPr>
      <p:grpSpPr>
        <a:xfrm>
          <a:off x="0" y="0"/>
          <a:ext cx="0" cy="0"/>
        </a:xfrm>
      </p:grpSpPr>
      <p:pic>
        <p:nvPicPr>
          <p:cNvPr id="11" name="Picture 10">
            <a:extLst>
              <a:ext uri="{FF2B5EF4-FFF2-40B4-BE49-F238E27FC236}">
                <a16:creationId xmlns:a16="http://schemas.microsoft.com/office/drawing/2014/main" id="{57FD1A4A-9F66-1901-A870-C103F1A5B1DC}"/>
              </a:ext>
            </a:extLst>
          </p:cNvPr>
          <p:cNvPicPr>
            <a:picLocks noChangeAspect="1"/>
          </p:cNvPicPr>
          <p:nvPr>
            <p:custDataLst>
              <p:tags r:id="rId4"/>
            </p:custDataLst>
          </p:nvPr>
        </p:nvPicPr>
        <p:blipFill>
          <a:blip r:embed="rId3">
            <a:clrChange>
              <a:clrFrom>
                <a:srgbClr val="FFFFFF"/>
              </a:clrFrom>
              <a:clrTo>
                <a:srgbClr val="FFFFFF">
                  <a:alpha val="0"/>
                </a:srgbClr>
              </a:clrTo>
            </a:clrChange>
          </a:blip>
          <a:srcRect l="22026"/>
          <a:stretch>
            <a:fillRect/>
          </a:stretch>
        </p:blipFill>
        <p:spPr>
          <a:xfrm>
            <a:off x="8157616" y="2014583"/>
            <a:ext cx="4034384" cy="4023360"/>
          </a:xfrm>
          <a:prstGeom prst="rect">
            <a:avLst/>
          </a:prstGeom>
        </p:spPr>
      </p:pic>
      <p:sp>
        <p:nvSpPr>
          <p:cNvPr id="2" name="Title 1">
            <a:extLst>
              <a:ext uri="{FF2B5EF4-FFF2-40B4-BE49-F238E27FC236}">
                <a16:creationId xmlns:a16="http://schemas.microsoft.com/office/drawing/2014/main" id="{87EAACD0-F781-DAC0-8C16-382BC72F3835}"/>
              </a:ext>
            </a:extLst>
          </p:cNvPr>
          <p:cNvSpPr>
            <a:spLocks noGrp="1"/>
          </p:cNvSpPr>
          <p:nvPr>
            <p:ph type="title"/>
            <p:custDataLst>
              <p:tags r:id="rId5"/>
            </p:custDataLst>
          </p:nvPr>
        </p:nvSpPr>
        <p:spPr>
          <a:xfrm>
            <a:off x="640709" y="653143"/>
            <a:ext cx="10944274" cy="709370"/>
          </a:xfrm>
        </p:spPr>
        <p:txBody>
          <a:bodyPr/>
          <a:lstStyle/>
          <a:p>
            <a:r>
              <a:rPr lang="en-US"/>
              <a:t>PAGA Penalties</a:t>
            </a:r>
          </a:p>
        </p:txBody>
      </p:sp>
      <p:sp>
        <p:nvSpPr>
          <p:cNvPr id="3" name="Content Placeholder 2">
            <a:extLst>
              <a:ext uri="{FF2B5EF4-FFF2-40B4-BE49-F238E27FC236}">
                <a16:creationId xmlns:a16="http://schemas.microsoft.com/office/drawing/2014/main" id="{52FC5530-483F-5033-E0D1-BED6C4FEC514}"/>
              </a:ext>
            </a:extLst>
          </p:cNvPr>
          <p:cNvSpPr>
            <a:spLocks noGrp="1"/>
          </p:cNvSpPr>
          <p:nvPr>
            <p:ph idx="20"/>
            <p:custDataLst>
              <p:tags r:id="rId6"/>
            </p:custDataLst>
          </p:nvPr>
        </p:nvSpPr>
        <p:spPr>
          <a:xfrm>
            <a:off x="641350" y="1663700"/>
            <a:ext cx="10944225" cy="4403271"/>
          </a:xfrm>
        </p:spPr>
        <p:txBody>
          <a:bodyPr>
            <a:normAutofit lnSpcReduction="10000"/>
          </a:bodyPr>
          <a:lstStyle/>
          <a:p>
            <a:r>
              <a:rPr lang="en-US" sz="2800" b="1">
                <a:solidFill>
                  <a:schemeClr val="accent6">
                    <a:lumMod val="75000"/>
                  </a:schemeClr>
                </a:solidFill>
              </a:rPr>
              <a:t>$100</a:t>
            </a:r>
            <a:r>
              <a:rPr lang="en-US" sz="2800" b="1"/>
              <a:t> </a:t>
            </a:r>
            <a:r>
              <a:rPr lang="en-US" sz="2800"/>
              <a:t>per employee per pay period for first violations and twice that for further violations in some cases</a:t>
            </a:r>
          </a:p>
          <a:p>
            <a:r>
              <a:rPr lang="en-US" sz="2800" b="1">
                <a:solidFill>
                  <a:schemeClr val="accent6">
                    <a:lumMod val="75000"/>
                  </a:schemeClr>
                </a:solidFill>
              </a:rPr>
              <a:t>$250 </a:t>
            </a:r>
            <a:r>
              <a:rPr lang="en-US" sz="2800"/>
              <a:t>per violation in other cases </a:t>
            </a:r>
          </a:p>
          <a:p>
            <a:r>
              <a:rPr lang="en-US" sz="2800"/>
              <a:t> PAGA penalties are in addition to statutory penalties</a:t>
            </a:r>
            <a:br>
              <a:rPr lang="en-US" sz="2800"/>
            </a:br>
            <a:r>
              <a:rPr lang="en-US" sz="2800"/>
              <a:t>(e.g., meal and rest penalties) </a:t>
            </a:r>
          </a:p>
          <a:p>
            <a:pPr lvl="1">
              <a:spcBef>
                <a:spcPts val="1000"/>
              </a:spcBef>
            </a:pPr>
            <a:r>
              <a:rPr lang="en-US" sz="2400" b="1">
                <a:solidFill>
                  <a:schemeClr val="accent1"/>
                </a:solidFill>
              </a:rPr>
              <a:t>75%</a:t>
            </a:r>
            <a:r>
              <a:rPr lang="en-US" sz="2400"/>
              <a:t> to the state, </a:t>
            </a:r>
            <a:r>
              <a:rPr lang="en-US" sz="2400" b="1">
                <a:solidFill>
                  <a:schemeClr val="accent1"/>
                </a:solidFill>
              </a:rPr>
              <a:t>25%</a:t>
            </a:r>
            <a:r>
              <a:rPr lang="en-US" sz="2400"/>
              <a:t> to the PAGA members</a:t>
            </a:r>
          </a:p>
          <a:p>
            <a:r>
              <a:rPr lang="en-US" sz="2800"/>
              <a:t>Attorneys’ fees </a:t>
            </a:r>
          </a:p>
          <a:p>
            <a:r>
              <a:rPr lang="en-US" sz="2800"/>
              <a:t>Usually filed as both PAGA and class action claims</a:t>
            </a:r>
          </a:p>
          <a:p>
            <a:endParaRPr lang="en-US" sz="2800"/>
          </a:p>
          <a:p>
            <a:endParaRPr lang="en-US" sz="2800"/>
          </a:p>
        </p:txBody>
      </p:sp>
    </p:spTree>
    <p:extLst>
      <p:ext uri="{BB962C8B-B14F-4D97-AF65-F5344CB8AC3E}">
        <p14:creationId xmlns:p14="http://schemas.microsoft.com/office/powerpoint/2010/main" val="1448930135"/>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itle 2">
            <a:extLst>
              <a:ext uri="{FF2B5EF4-FFF2-40B4-BE49-F238E27FC236}">
                <a16:creationId xmlns:a16="http://schemas.microsoft.com/office/drawing/2014/main" id="{5F92DFF9-EEDF-B50A-1827-3EA5400992C6}"/>
              </a:ext>
            </a:extLst>
          </p:cNvPr>
          <p:cNvSpPr>
            <a:spLocks noGrp="1"/>
          </p:cNvSpPr>
          <p:nvPr>
            <p:ph type="title"/>
            <p:custDataLst>
              <p:tags r:id="rId3"/>
            </p:custDataLst>
          </p:nvPr>
        </p:nvSpPr>
        <p:spPr/>
        <p:txBody>
          <a:bodyPr/>
          <a:lstStyle/>
          <a:p>
            <a:r>
              <a:rPr lang="en-US"/>
              <a:t>PAGA Reform</a:t>
            </a:r>
          </a:p>
        </p:txBody>
      </p:sp>
      <p:sp>
        <p:nvSpPr>
          <p:cNvPr id="2" name="Content Placeholder 1">
            <a:extLst>
              <a:ext uri="{FF2B5EF4-FFF2-40B4-BE49-F238E27FC236}">
                <a16:creationId xmlns:a16="http://schemas.microsoft.com/office/drawing/2014/main" id="{EADF82EF-FC36-25BD-8F4E-C5D8BAEC2BBC}"/>
              </a:ext>
            </a:extLst>
          </p:cNvPr>
          <p:cNvSpPr>
            <a:spLocks noGrp="1"/>
          </p:cNvSpPr>
          <p:nvPr>
            <p:ph idx="20"/>
            <p:custDataLst>
              <p:tags r:id="rId4"/>
            </p:custDataLst>
          </p:nvPr>
        </p:nvSpPr>
        <p:spPr>
          <a:xfrm>
            <a:off x="640709" y="1663337"/>
            <a:ext cx="7903524" cy="4383501"/>
          </a:xfrm>
        </p:spPr>
        <p:txBody>
          <a:bodyPr>
            <a:normAutofit fontScale="77500" lnSpcReduction="20000"/>
          </a:bodyPr>
          <a:lstStyle/>
          <a:p>
            <a:r>
              <a:rPr lang="en-US"/>
              <a:t>Effective June 19, 2024</a:t>
            </a:r>
          </a:p>
          <a:p>
            <a:r>
              <a:rPr lang="en-US"/>
              <a:t>Cap on penalties for “good” employers</a:t>
            </a:r>
          </a:p>
          <a:p>
            <a:pPr lvl="1">
              <a:spcBef>
                <a:spcPts val="1000"/>
              </a:spcBef>
            </a:pPr>
            <a:r>
              <a:rPr lang="en-US" b="1">
                <a:solidFill>
                  <a:schemeClr val="accent6">
                    <a:lumMod val="75000"/>
                  </a:schemeClr>
                </a:solidFill>
              </a:rPr>
              <a:t>15%</a:t>
            </a:r>
            <a:r>
              <a:rPr lang="en-US"/>
              <a:t> cap when the employer has taken “all reasonable steps to be in compliance” before receiving a notice of violation or request for employee records</a:t>
            </a:r>
          </a:p>
          <a:p>
            <a:pPr lvl="1">
              <a:spcBef>
                <a:spcPts val="1000"/>
              </a:spcBef>
            </a:pPr>
            <a:r>
              <a:rPr lang="en-US" b="1">
                <a:solidFill>
                  <a:schemeClr val="accent6">
                    <a:lumMod val="75000"/>
                  </a:schemeClr>
                </a:solidFill>
              </a:rPr>
              <a:t>30% </a:t>
            </a:r>
            <a:r>
              <a:rPr lang="en-US"/>
              <a:t>cap after receiving a PAGA notice</a:t>
            </a:r>
          </a:p>
          <a:p>
            <a:pPr lvl="1">
              <a:spcBef>
                <a:spcPts val="1000"/>
              </a:spcBef>
            </a:pPr>
            <a:r>
              <a:rPr lang="en-US"/>
              <a:t>“Reasonable steps” =</a:t>
            </a:r>
          </a:p>
          <a:p>
            <a:pPr lvl="2">
              <a:spcBef>
                <a:spcPts val="1000"/>
              </a:spcBef>
            </a:pPr>
            <a:r>
              <a:rPr lang="en-US"/>
              <a:t>Payroll audit</a:t>
            </a:r>
          </a:p>
          <a:p>
            <a:pPr lvl="2">
              <a:spcBef>
                <a:spcPts val="1000"/>
              </a:spcBef>
            </a:pPr>
            <a:r>
              <a:rPr lang="en-US"/>
              <a:t>Lawful policies</a:t>
            </a:r>
          </a:p>
          <a:p>
            <a:pPr lvl="2">
              <a:spcBef>
                <a:spcPts val="1000"/>
              </a:spcBef>
            </a:pPr>
            <a:r>
              <a:rPr lang="en-US"/>
              <a:t>Compliance training</a:t>
            </a:r>
          </a:p>
          <a:p>
            <a:pPr lvl="2">
              <a:spcBef>
                <a:spcPts val="1000"/>
              </a:spcBef>
            </a:pPr>
            <a:r>
              <a:rPr lang="en-US"/>
              <a:t>Corrective action for violations</a:t>
            </a:r>
          </a:p>
          <a:p>
            <a:r>
              <a:rPr lang="en-US"/>
              <a:t>Penalty reduced to </a:t>
            </a:r>
            <a:r>
              <a:rPr lang="en-US" b="1">
                <a:solidFill>
                  <a:schemeClr val="accent6">
                    <a:lumMod val="75000"/>
                  </a:schemeClr>
                </a:solidFill>
              </a:rPr>
              <a:t>$100</a:t>
            </a:r>
            <a:r>
              <a:rPr lang="en-US"/>
              <a:t>/employee/pay period unless a repeat offender (</a:t>
            </a:r>
            <a:r>
              <a:rPr lang="en-US" b="1">
                <a:solidFill>
                  <a:schemeClr val="accent6">
                    <a:lumMod val="75000"/>
                  </a:schemeClr>
                </a:solidFill>
              </a:rPr>
              <a:t>$50</a:t>
            </a:r>
            <a:r>
              <a:rPr lang="en-US"/>
              <a:t> for isolated and nonrecurring violations)	</a:t>
            </a:r>
          </a:p>
        </p:txBody>
      </p:sp>
      <p:pic>
        <p:nvPicPr>
          <p:cNvPr id="9" name="Picture 8" descr="A feather duster with a wooden handle&#10;&#10;AI-generated content may be incorrect.">
            <a:extLst>
              <a:ext uri="{FF2B5EF4-FFF2-40B4-BE49-F238E27FC236}">
                <a16:creationId xmlns:a16="http://schemas.microsoft.com/office/drawing/2014/main" id="{CB48711C-7456-F4BE-84C1-39CF9FB6780C}"/>
              </a:ext>
            </a:extLst>
          </p:cNvPr>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rot="7159222">
            <a:off x="7165966" y="864655"/>
            <a:ext cx="6529288" cy="4023360"/>
          </a:xfrm>
          <a:prstGeom prst="rect">
            <a:avLst/>
          </a:prstGeom>
        </p:spPr>
      </p:pic>
    </p:spTree>
    <p:custDataLst>
      <p:tags r:id="rId7"/>
    </p:custDataLst>
    <p:extLst>
      <p:ext uri="{BB962C8B-B14F-4D97-AF65-F5344CB8AC3E}">
        <p14:creationId xmlns:p14="http://schemas.microsoft.com/office/powerpoint/2010/main" val="2952426236"/>
      </p:ext>
    </p:extLst>
  </p:cSld>
  <p:clrMapOvr>
    <a:masterClrMapping/>
  </p:clrMapOvr>
  <p:transition>
    <p:fade/>
  </p:transition>
  <p:timing/>
</p:sld>
</file>

<file path=ppt/tags/tag1.xml><?xml version="1.0" encoding="utf-8"?>
<p:tagLst xmlns:p="http://schemas.openxmlformats.org/presentationml/2006/main">
  <p:tag name="AS_UNIQUEID" val="524"/>
</p:tagLst>
</file>

<file path=ppt/tags/tag10.xml><?xml version="1.0" encoding="utf-8"?>
<p:tagLst xmlns:p="http://schemas.openxmlformats.org/presentationml/2006/main">
  <p:tag name="AS_UNIQUEID" val="533"/>
</p:tagLst>
</file>

<file path=ppt/tags/tag100.xml><?xml version="1.0" encoding="utf-8"?>
<p:tagLst xmlns:p="http://schemas.openxmlformats.org/presentationml/2006/main">
  <p:tag name="AS_UNIQUEID" val="623"/>
</p:tagLst>
</file>

<file path=ppt/tags/tag101.xml><?xml version="1.0" encoding="utf-8"?>
<p:tagLst xmlns:p="http://schemas.openxmlformats.org/presentationml/2006/main">
  <p:tag name="AS_UNIQUEID" val="624"/>
</p:tagLst>
</file>

<file path=ppt/tags/tag102.xml><?xml version="1.0" encoding="utf-8"?>
<p:tagLst xmlns:p="http://schemas.openxmlformats.org/presentationml/2006/main">
  <p:tag name="AS_UNIQUEID" val="625"/>
</p:tagLst>
</file>

<file path=ppt/tags/tag103.xml><?xml version="1.0" encoding="utf-8"?>
<p:tagLst xmlns:p="http://schemas.openxmlformats.org/presentationml/2006/main">
  <p:tag name="AS_UNIQUEID" val="626"/>
</p:tagLst>
</file>

<file path=ppt/tags/tag104.xml><?xml version="1.0" encoding="utf-8"?>
<p:tagLst xmlns:p="http://schemas.openxmlformats.org/presentationml/2006/main">
  <p:tag name="AS_UNIQUEID" val="627"/>
</p:tagLst>
</file>

<file path=ppt/tags/tag105.xml><?xml version="1.0" encoding="utf-8"?>
<p:tagLst xmlns:p="http://schemas.openxmlformats.org/presentationml/2006/main">
  <p:tag name="AS_UNIQUEID" val="628"/>
</p:tagLst>
</file>

<file path=ppt/tags/tag106.xml><?xml version="1.0" encoding="utf-8"?>
<p:tagLst xmlns:p="http://schemas.openxmlformats.org/presentationml/2006/main">
  <p:tag name="AS_UNIQUEID" val="629"/>
</p:tagLst>
</file>

<file path=ppt/tags/tag107.xml><?xml version="1.0" encoding="utf-8"?>
<p:tagLst xmlns:p="http://schemas.openxmlformats.org/presentationml/2006/main">
  <p:tag name="AS_UNIQUEID" val="630"/>
</p:tagLst>
</file>

<file path=ppt/tags/tag108.xml><?xml version="1.0" encoding="utf-8"?>
<p:tagLst xmlns:p="http://schemas.openxmlformats.org/presentationml/2006/main">
  <p:tag name="AS_UNIQUEID" val="631"/>
</p:tagLst>
</file>

<file path=ppt/tags/tag109.xml><?xml version="1.0" encoding="utf-8"?>
<p:tagLst xmlns:p="http://schemas.openxmlformats.org/presentationml/2006/main">
  <p:tag name="AS_UNIQUEID" val="632"/>
</p:tagLst>
</file>

<file path=ppt/tags/tag11.xml><?xml version="1.0" encoding="utf-8"?>
<p:tagLst xmlns:p="http://schemas.openxmlformats.org/presentationml/2006/main">
  <p:tag name="AS_UNIQUEID" val="534"/>
</p:tagLst>
</file>

<file path=ppt/tags/tag110.xml><?xml version="1.0" encoding="utf-8"?>
<p:tagLst xmlns:p="http://schemas.openxmlformats.org/presentationml/2006/main">
  <p:tag name="AS_UNIQUEID" val="633"/>
</p:tagLst>
</file>

<file path=ppt/tags/tag111.xml><?xml version="1.0" encoding="utf-8"?>
<p:tagLst xmlns:p="http://schemas.openxmlformats.org/presentationml/2006/main">
  <p:tag name="AS_UNIQUEID" val="634"/>
</p:tagLst>
</file>

<file path=ppt/tags/tag112.xml><?xml version="1.0" encoding="utf-8"?>
<p:tagLst xmlns:p="http://schemas.openxmlformats.org/presentationml/2006/main">
  <p:tag name="AS_UNIQUEID" val="635"/>
</p:tagLst>
</file>

<file path=ppt/tags/tag113.xml><?xml version="1.0" encoding="utf-8"?>
<p:tagLst xmlns:p="http://schemas.openxmlformats.org/presentationml/2006/main">
  <p:tag name="AS_UNIQUEID" val="636"/>
</p:tagLst>
</file>

<file path=ppt/tags/tag114.xml><?xml version="1.0" encoding="utf-8"?>
<p:tagLst xmlns:p="http://schemas.openxmlformats.org/presentationml/2006/main">
  <p:tag name="AS_UNIQUEID" val="637"/>
</p:tagLst>
</file>

<file path=ppt/tags/tag115.xml><?xml version="1.0" encoding="utf-8"?>
<p:tagLst xmlns:p="http://schemas.openxmlformats.org/presentationml/2006/main">
  <p:tag name="AS_UNIQUEID" val="638"/>
</p:tagLst>
</file>

<file path=ppt/tags/tag116.xml><?xml version="1.0" encoding="utf-8"?>
<p:tagLst xmlns:p="http://schemas.openxmlformats.org/presentationml/2006/main">
  <p:tag name="AS_UNIQUEID" val="639"/>
</p:tagLst>
</file>

<file path=ppt/tags/tag117.xml><?xml version="1.0" encoding="utf-8"?>
<p:tagLst xmlns:p="http://schemas.openxmlformats.org/presentationml/2006/main">
  <p:tag name="AS_UNIQUEID" val="640"/>
</p:tagLst>
</file>

<file path=ppt/tags/tag118.xml><?xml version="1.0" encoding="utf-8"?>
<p:tagLst xmlns:p="http://schemas.openxmlformats.org/presentationml/2006/main">
  <p:tag name="ARTICULATE_SLIDE_THUMBNAIL_REFRESH" val="1"/>
</p:tagLst>
</file>

<file path=ppt/tags/tag119.xml><?xml version="1.0" encoding="utf-8"?>
<p:tagLst xmlns:p="http://schemas.openxmlformats.org/presentationml/2006/main">
  <p:tag name="AS_UNIQUEID" val="641"/>
</p:tagLst>
</file>

<file path=ppt/tags/tag12.xml><?xml version="1.0" encoding="utf-8"?>
<p:tagLst xmlns:p="http://schemas.openxmlformats.org/presentationml/2006/main">
  <p:tag name="AS_UNIQUEID" val="535"/>
</p:tagLst>
</file>

<file path=ppt/tags/tag120.xml><?xml version="1.0" encoding="utf-8"?>
<p:tagLst xmlns:p="http://schemas.openxmlformats.org/presentationml/2006/main">
  <p:tag name="AS_UNIQUEID" val="642"/>
</p:tagLst>
</file>

<file path=ppt/tags/tag121.xml><?xml version="1.0" encoding="utf-8"?>
<p:tagLst xmlns:p="http://schemas.openxmlformats.org/presentationml/2006/main">
  <p:tag name="AS_UNIQUEID" val="643"/>
</p:tagLst>
</file>

<file path=ppt/tags/tag122.xml><?xml version="1.0" encoding="utf-8"?>
<p:tagLst xmlns:p="http://schemas.openxmlformats.org/presentationml/2006/main">
  <p:tag name="AS_UNIQUEID" val="644"/>
</p:tagLst>
</file>

<file path=ppt/tags/tag123.xml><?xml version="1.0" encoding="utf-8"?>
<p:tagLst xmlns:p="http://schemas.openxmlformats.org/presentationml/2006/main">
  <p:tag name="AS_UNIQUEID" val="645"/>
</p:tagLst>
</file>

<file path=ppt/tags/tag124.xml><?xml version="1.0" encoding="utf-8"?>
<p:tagLst xmlns:p="http://schemas.openxmlformats.org/presentationml/2006/main">
  <p:tag name="AS_UNIQUEID" val="646"/>
</p:tagLst>
</file>

<file path=ppt/tags/tag125.xml><?xml version="1.0" encoding="utf-8"?>
<p:tagLst xmlns:p="http://schemas.openxmlformats.org/presentationml/2006/main">
  <p:tag name="AS_UNIQUEID" val="647"/>
</p:tagLst>
</file>

<file path=ppt/tags/tag126.xml><?xml version="1.0" encoding="utf-8"?>
<p:tagLst xmlns:p="http://schemas.openxmlformats.org/presentationml/2006/main">
  <p:tag name="AS_UNIQUEID" val="648"/>
</p:tagLst>
</file>

<file path=ppt/tags/tag127.xml><?xml version="1.0" encoding="utf-8"?>
<p:tagLst xmlns:p="http://schemas.openxmlformats.org/presentationml/2006/main">
  <p:tag name="AS_UNIQUEID" val="649"/>
</p:tagLst>
</file>

<file path=ppt/tags/tag128.xml><?xml version="1.0" encoding="utf-8"?>
<p:tagLst xmlns:p="http://schemas.openxmlformats.org/presentationml/2006/main">
  <p:tag name="AS_UNIQUEID" val="650"/>
</p:tagLst>
</file>

<file path=ppt/tags/tag129.xml><?xml version="1.0" encoding="utf-8"?>
<p:tagLst xmlns:p="http://schemas.openxmlformats.org/presentationml/2006/main">
  <p:tag name="AS_UNIQUEID" val="651"/>
</p:tagLst>
</file>

<file path=ppt/tags/tag13.xml><?xml version="1.0" encoding="utf-8"?>
<p:tagLst xmlns:p="http://schemas.openxmlformats.org/presentationml/2006/main">
  <p:tag name="AS_UNIQUEID" val="536"/>
</p:tagLst>
</file>

<file path=ppt/tags/tag130.xml><?xml version="1.0" encoding="utf-8"?>
<p:tagLst xmlns:p="http://schemas.openxmlformats.org/presentationml/2006/main">
  <p:tag name="AS_UNIQUEID" val="652"/>
</p:tagLst>
</file>

<file path=ppt/tags/tag131.xml><?xml version="1.0" encoding="utf-8"?>
<p:tagLst xmlns:p="http://schemas.openxmlformats.org/presentationml/2006/main">
  <p:tag name="AS_UNIQUEID" val="653"/>
</p:tagLst>
</file>

<file path=ppt/tags/tag132.xml><?xml version="1.0" encoding="utf-8"?>
<p:tagLst xmlns:p="http://schemas.openxmlformats.org/presentationml/2006/main">
  <p:tag name="AS_UNIQUEID" val="654"/>
</p:tagLst>
</file>

<file path=ppt/tags/tag133.xml><?xml version="1.0" encoding="utf-8"?>
<p:tagLst xmlns:p="http://schemas.openxmlformats.org/presentationml/2006/main">
  <p:tag name="AS_UNIQUEID" val="655"/>
</p:tagLst>
</file>

<file path=ppt/tags/tag134.xml><?xml version="1.0" encoding="utf-8"?>
<p:tagLst xmlns:p="http://schemas.openxmlformats.org/presentationml/2006/main">
  <p:tag name="AS_UNIQUEID" val="656"/>
</p:tagLst>
</file>

<file path=ppt/tags/tag135.xml><?xml version="1.0" encoding="utf-8"?>
<p:tagLst xmlns:p="http://schemas.openxmlformats.org/presentationml/2006/main">
  <p:tag name="AS_UNIQUEID" val="657"/>
</p:tagLst>
</file>

<file path=ppt/tags/tag136.xml><?xml version="1.0" encoding="utf-8"?>
<p:tagLst xmlns:p="http://schemas.openxmlformats.org/presentationml/2006/main">
  <p:tag name="AS_UNIQUEID" val="658"/>
</p:tagLst>
</file>

<file path=ppt/tags/tag137.xml><?xml version="1.0" encoding="utf-8"?>
<p:tagLst xmlns:p="http://schemas.openxmlformats.org/presentationml/2006/main">
  <p:tag name="AS_UNIQUEID" val="659"/>
</p:tagLst>
</file>

<file path=ppt/tags/tag138.xml><?xml version="1.0" encoding="utf-8"?>
<p:tagLst xmlns:p="http://schemas.openxmlformats.org/presentationml/2006/main">
  <p:tag name="AS_UNIQUEID" val="660"/>
</p:tagLst>
</file>

<file path=ppt/tags/tag139.xml><?xml version="1.0" encoding="utf-8"?>
<p:tagLst xmlns:p="http://schemas.openxmlformats.org/presentationml/2006/main">
  <p:tag name="AS_UNIQUEID" val="661"/>
</p:tagLst>
</file>

<file path=ppt/tags/tag14.xml><?xml version="1.0" encoding="utf-8"?>
<p:tagLst xmlns:p="http://schemas.openxmlformats.org/presentationml/2006/main">
  <p:tag name="AS_UNIQUEID" val="537"/>
</p:tagLst>
</file>

<file path=ppt/tags/tag140.xml><?xml version="1.0" encoding="utf-8"?>
<p:tagLst xmlns:p="http://schemas.openxmlformats.org/presentationml/2006/main">
  <p:tag name="AS_UNIQUEID" val="662"/>
</p:tagLst>
</file>

<file path=ppt/tags/tag141.xml><?xml version="1.0" encoding="utf-8"?>
<p:tagLst xmlns:p="http://schemas.openxmlformats.org/presentationml/2006/main">
  <p:tag name="AS_UNIQUEID" val="663"/>
</p:tagLst>
</file>

<file path=ppt/tags/tag142.xml><?xml version="1.0" encoding="utf-8"?>
<p:tagLst xmlns:p="http://schemas.openxmlformats.org/presentationml/2006/main">
  <p:tag name="AS_UNIQUEID" val="664"/>
</p:tagLst>
</file>

<file path=ppt/tags/tag143.xml><?xml version="1.0" encoding="utf-8"?>
<p:tagLst xmlns:p="http://schemas.openxmlformats.org/presentationml/2006/main">
  <p:tag name="AS_UNIQUEID" val="665"/>
</p:tagLst>
</file>

<file path=ppt/tags/tag144.xml><?xml version="1.0" encoding="utf-8"?>
<p:tagLst xmlns:p="http://schemas.openxmlformats.org/presentationml/2006/main">
  <p:tag name="AS_UNIQUEID" val="666"/>
</p:tagLst>
</file>

<file path=ppt/tags/tag145.xml><?xml version="1.0" encoding="utf-8"?>
<p:tagLst xmlns:p="http://schemas.openxmlformats.org/presentationml/2006/main">
  <p:tag name="AS_UNIQUEID" val="667"/>
</p:tagLst>
</file>

<file path=ppt/tags/tag146.xml><?xml version="1.0" encoding="utf-8"?>
<p:tagLst xmlns:p="http://schemas.openxmlformats.org/presentationml/2006/main">
  <p:tag name="AS_UNIQUEID" val="668"/>
</p:tagLst>
</file>

<file path=ppt/tags/tag147.xml><?xml version="1.0" encoding="utf-8"?>
<p:tagLst xmlns:p="http://schemas.openxmlformats.org/presentationml/2006/main">
  <p:tag name="AS_UNIQUEID" val="669"/>
</p:tagLst>
</file>

<file path=ppt/tags/tag148.xml><?xml version="1.0" encoding="utf-8"?>
<p:tagLst xmlns:p="http://schemas.openxmlformats.org/presentationml/2006/main">
  <p:tag name="AS_UNIQUEID" val="670"/>
</p:tagLst>
</file>

<file path=ppt/tags/tag149.xml><?xml version="1.0" encoding="utf-8"?>
<p:tagLst xmlns:p="http://schemas.openxmlformats.org/presentationml/2006/main">
  <p:tag name="AS_UNIQUEID" val="671"/>
</p:tagLst>
</file>

<file path=ppt/tags/tag15.xml><?xml version="1.0" encoding="utf-8"?>
<p:tagLst xmlns:p="http://schemas.openxmlformats.org/presentationml/2006/main">
  <p:tag name="AS_UNIQUEID" val="538"/>
</p:tagLst>
</file>

<file path=ppt/tags/tag150.xml><?xml version="1.0" encoding="utf-8"?>
<p:tagLst xmlns:p="http://schemas.openxmlformats.org/presentationml/2006/main">
  <p:tag name="AS_UNIQUEID" val="672"/>
</p:tagLst>
</file>

<file path=ppt/tags/tag151.xml><?xml version="1.0" encoding="utf-8"?>
<p:tagLst xmlns:p="http://schemas.openxmlformats.org/presentationml/2006/main">
  <p:tag name="AS_UNIQUEID" val="673"/>
</p:tagLst>
</file>

<file path=ppt/tags/tag152.xml><?xml version="1.0" encoding="utf-8"?>
<p:tagLst xmlns:p="http://schemas.openxmlformats.org/presentationml/2006/main">
  <p:tag name="AS_UNIQUEID" val="674"/>
</p:tagLst>
</file>

<file path=ppt/tags/tag153.xml><?xml version="1.0" encoding="utf-8"?>
<p:tagLst xmlns:p="http://schemas.openxmlformats.org/presentationml/2006/main">
  <p:tag name="AS_UNIQUEID" val="675"/>
</p:tagLst>
</file>

<file path=ppt/tags/tag154.xml><?xml version="1.0" encoding="utf-8"?>
<p:tagLst xmlns:p="http://schemas.openxmlformats.org/presentationml/2006/main">
  <p:tag name="AS_UNIQUEID" val="676"/>
</p:tagLst>
</file>

<file path=ppt/tags/tag155.xml><?xml version="1.0" encoding="utf-8"?>
<p:tagLst xmlns:p="http://schemas.openxmlformats.org/presentationml/2006/main">
  <p:tag name="AS_UNIQUEID" val="677"/>
</p:tagLst>
</file>

<file path=ppt/tags/tag156.xml><?xml version="1.0" encoding="utf-8"?>
<p:tagLst xmlns:p="http://schemas.openxmlformats.org/presentationml/2006/main">
  <p:tag name="AS_UNIQUEID" val="678"/>
</p:tagLst>
</file>

<file path=ppt/tags/tag157.xml><?xml version="1.0" encoding="utf-8"?>
<p:tagLst xmlns:p="http://schemas.openxmlformats.org/presentationml/2006/main">
  <p:tag name="AS_UNIQUEID" val="679"/>
</p:tagLst>
</file>

<file path=ppt/tags/tag158.xml><?xml version="1.0" encoding="utf-8"?>
<p:tagLst xmlns:p="http://schemas.openxmlformats.org/presentationml/2006/main">
  <p:tag name="AS_UNIQUEID" val="680"/>
</p:tagLst>
</file>

<file path=ppt/tags/tag159.xml><?xml version="1.0" encoding="utf-8"?>
<p:tagLst xmlns:p="http://schemas.openxmlformats.org/presentationml/2006/main">
  <p:tag name="AS_UNIQUEID" val="681"/>
</p:tagLst>
</file>

<file path=ppt/tags/tag16.xml><?xml version="1.0" encoding="utf-8"?>
<p:tagLst xmlns:p="http://schemas.openxmlformats.org/presentationml/2006/main">
  <p:tag name="AS_UNIQUEID" val="539"/>
</p:tagLst>
</file>

<file path=ppt/tags/tag160.xml><?xml version="1.0" encoding="utf-8"?>
<p:tagLst xmlns:p="http://schemas.openxmlformats.org/presentationml/2006/main">
  <p:tag name="AS_UNIQUEID" val="682"/>
</p:tagLst>
</file>

<file path=ppt/tags/tag161.xml><?xml version="1.0" encoding="utf-8"?>
<p:tagLst xmlns:p="http://schemas.openxmlformats.org/presentationml/2006/main">
  <p:tag name="AS_UNIQUEID" val="683"/>
</p:tagLst>
</file>

<file path=ppt/tags/tag162.xml><?xml version="1.0" encoding="utf-8"?>
<p:tagLst xmlns:p="http://schemas.openxmlformats.org/presentationml/2006/main">
  <p:tag name="AS_UNIQUEID" val="684"/>
</p:tagLst>
</file>

<file path=ppt/tags/tag163.xml><?xml version="1.0" encoding="utf-8"?>
<p:tagLst xmlns:p="http://schemas.openxmlformats.org/presentationml/2006/main">
  <p:tag name="AS_UNIQUEID" val="685"/>
</p:tagLst>
</file>

<file path=ppt/tags/tag164.xml><?xml version="1.0" encoding="utf-8"?>
<p:tagLst xmlns:p="http://schemas.openxmlformats.org/presentationml/2006/main">
  <p:tag name="AS_UNIQUEID" val="686"/>
</p:tagLst>
</file>

<file path=ppt/tags/tag165.xml><?xml version="1.0" encoding="utf-8"?>
<p:tagLst xmlns:p="http://schemas.openxmlformats.org/presentationml/2006/main">
  <p:tag name="AS_UNIQUEID" val="687"/>
</p:tagLst>
</file>

<file path=ppt/tags/tag166.xml><?xml version="1.0" encoding="utf-8"?>
<p:tagLst xmlns:p="http://schemas.openxmlformats.org/presentationml/2006/main">
  <p:tag name="AS_UNIQUEID" val="688"/>
</p:tagLst>
</file>

<file path=ppt/tags/tag167.xml><?xml version="1.0" encoding="utf-8"?>
<p:tagLst xmlns:p="http://schemas.openxmlformats.org/presentationml/2006/main">
  <p:tag name="AS_UNIQUEID" val="689"/>
</p:tagLst>
</file>

<file path=ppt/tags/tag168.xml><?xml version="1.0" encoding="utf-8"?>
<p:tagLst xmlns:p="http://schemas.openxmlformats.org/presentationml/2006/main">
  <p:tag name="AS_UNIQUEID" val="690"/>
</p:tagLst>
</file>

<file path=ppt/tags/tag169.xml><?xml version="1.0" encoding="utf-8"?>
<p:tagLst xmlns:p="http://schemas.openxmlformats.org/presentationml/2006/main">
  <p:tag name="AS_UNIQUEID" val="691"/>
</p:tagLst>
</file>

<file path=ppt/tags/tag17.xml><?xml version="1.0" encoding="utf-8"?>
<p:tagLst xmlns:p="http://schemas.openxmlformats.org/presentationml/2006/main">
  <p:tag name="AS_UNIQUEID" val="540"/>
</p:tagLst>
</file>

<file path=ppt/tags/tag170.xml><?xml version="1.0" encoding="utf-8"?>
<p:tagLst xmlns:p="http://schemas.openxmlformats.org/presentationml/2006/main">
  <p:tag name="AS_UNIQUEID" val="692"/>
</p:tagLst>
</file>

<file path=ppt/tags/tag171.xml><?xml version="1.0" encoding="utf-8"?>
<p:tagLst xmlns:p="http://schemas.openxmlformats.org/presentationml/2006/main">
  <p:tag name="AS_UNIQUEID" val="693"/>
</p:tagLst>
</file>

<file path=ppt/tags/tag172.xml><?xml version="1.0" encoding="utf-8"?>
<p:tagLst xmlns:p="http://schemas.openxmlformats.org/presentationml/2006/main">
  <p:tag name="AS_UNIQUEID" val="694"/>
</p:tagLst>
</file>

<file path=ppt/tags/tag173.xml><?xml version="1.0" encoding="utf-8"?>
<p:tagLst xmlns:p="http://schemas.openxmlformats.org/presentationml/2006/main">
  <p:tag name="AS_UNIQUEID" val="695"/>
</p:tagLst>
</file>

<file path=ppt/tags/tag174.xml><?xml version="1.0" encoding="utf-8"?>
<p:tagLst xmlns:p="http://schemas.openxmlformats.org/presentationml/2006/main">
  <p:tag name="AS_UNIQUEID" val="696"/>
</p:tagLst>
</file>

<file path=ppt/tags/tag175.xml><?xml version="1.0" encoding="utf-8"?>
<p:tagLst xmlns:p="http://schemas.openxmlformats.org/presentationml/2006/main">
  <p:tag name="AS_UNIQUEID" val="697"/>
</p:tagLst>
</file>

<file path=ppt/tags/tag176.xml><?xml version="1.0" encoding="utf-8"?>
<p:tagLst xmlns:p="http://schemas.openxmlformats.org/presentationml/2006/main">
  <p:tag name="AS_UNIQUEID" val="698"/>
</p:tagLst>
</file>

<file path=ppt/tags/tag177.xml><?xml version="1.0" encoding="utf-8"?>
<p:tagLst xmlns:p="http://schemas.openxmlformats.org/presentationml/2006/main">
  <p:tag name="AS_UNIQUEID" val="699"/>
</p:tagLst>
</file>

<file path=ppt/tags/tag178.xml><?xml version="1.0" encoding="utf-8"?>
<p:tagLst xmlns:p="http://schemas.openxmlformats.org/presentationml/2006/main">
  <p:tag name="AS_UNIQUEID" val="700"/>
</p:tagLst>
</file>

<file path=ppt/tags/tag179.xml><?xml version="1.0" encoding="utf-8"?>
<p:tagLst xmlns:p="http://schemas.openxmlformats.org/presentationml/2006/main">
  <p:tag name="AS_UNIQUEID" val="701"/>
</p:tagLst>
</file>

<file path=ppt/tags/tag18.xml><?xml version="1.0" encoding="utf-8"?>
<p:tagLst xmlns:p="http://schemas.openxmlformats.org/presentationml/2006/main">
  <p:tag name="AS_UNIQUEID" val="541"/>
</p:tagLst>
</file>

<file path=ppt/tags/tag180.xml><?xml version="1.0" encoding="utf-8"?>
<p:tagLst xmlns:p="http://schemas.openxmlformats.org/presentationml/2006/main">
  <p:tag name="AS_UNIQUEID" val="702"/>
</p:tagLst>
</file>

<file path=ppt/tags/tag181.xml><?xml version="1.0" encoding="utf-8"?>
<p:tagLst xmlns:p="http://schemas.openxmlformats.org/presentationml/2006/main">
  <p:tag name="AS_UNIQUEID" val="703"/>
</p:tagLst>
</file>

<file path=ppt/tags/tag182.xml><?xml version="1.0" encoding="utf-8"?>
<p:tagLst xmlns:p="http://schemas.openxmlformats.org/presentationml/2006/main">
  <p:tag name="AS_UNIQUEID" val="704"/>
</p:tagLst>
</file>

<file path=ppt/tags/tag183.xml><?xml version="1.0" encoding="utf-8"?>
<p:tagLst xmlns:p="http://schemas.openxmlformats.org/presentationml/2006/main">
  <p:tag name="AS_UNIQUEID" val="705"/>
</p:tagLst>
</file>

<file path=ppt/tags/tag184.xml><?xml version="1.0" encoding="utf-8"?>
<p:tagLst xmlns:p="http://schemas.openxmlformats.org/presentationml/2006/main">
  <p:tag name="AS_UNIQUEID" val="706"/>
</p:tagLst>
</file>

<file path=ppt/tags/tag185.xml><?xml version="1.0" encoding="utf-8"?>
<p:tagLst xmlns:p="http://schemas.openxmlformats.org/presentationml/2006/main">
  <p:tag name="AS_UNIQUEID" val="707"/>
</p:tagLst>
</file>

<file path=ppt/tags/tag186.xml><?xml version="1.0" encoding="utf-8"?>
<p:tagLst xmlns:p="http://schemas.openxmlformats.org/presentationml/2006/main">
  <p:tag name="AS_UNIQUEID" val="708"/>
</p:tagLst>
</file>

<file path=ppt/tags/tag187.xml><?xml version="1.0" encoding="utf-8"?>
<p:tagLst xmlns:p="http://schemas.openxmlformats.org/presentationml/2006/main">
  <p:tag name="AS_UNIQUEID" val="709"/>
</p:tagLst>
</file>

<file path=ppt/tags/tag188.xml><?xml version="1.0" encoding="utf-8"?>
<p:tagLst xmlns:p="http://schemas.openxmlformats.org/presentationml/2006/main">
  <p:tag name="AS_UNIQUEID" val="710"/>
</p:tagLst>
</file>

<file path=ppt/tags/tag189.xml><?xml version="1.0" encoding="utf-8"?>
<p:tagLst xmlns:p="http://schemas.openxmlformats.org/presentationml/2006/main">
  <p:tag name="AS_UNIQUEID" val="711"/>
</p:tagLst>
</file>

<file path=ppt/tags/tag19.xml><?xml version="1.0" encoding="utf-8"?>
<p:tagLst xmlns:p="http://schemas.openxmlformats.org/presentationml/2006/main">
  <p:tag name="AS_UNIQUEID" val="542"/>
</p:tagLst>
</file>

<file path=ppt/tags/tag190.xml><?xml version="1.0" encoding="utf-8"?>
<p:tagLst xmlns:p="http://schemas.openxmlformats.org/presentationml/2006/main">
  <p:tag name="AS_UNIQUEID" val="712"/>
</p:tagLst>
</file>

<file path=ppt/tags/tag191.xml><?xml version="1.0" encoding="utf-8"?>
<p:tagLst xmlns:p="http://schemas.openxmlformats.org/presentationml/2006/main">
  <p:tag name="AS_UNIQUEID" val="713"/>
</p:tagLst>
</file>

<file path=ppt/tags/tag192.xml><?xml version="1.0" encoding="utf-8"?>
<p:tagLst xmlns:p="http://schemas.openxmlformats.org/presentationml/2006/main">
  <p:tag name="AS_UNIQUEID" val="714"/>
</p:tagLst>
</file>

<file path=ppt/tags/tag193.xml><?xml version="1.0" encoding="utf-8"?>
<p:tagLst xmlns:p="http://schemas.openxmlformats.org/presentationml/2006/main">
  <p:tag name="AS_UNIQUEID" val="715"/>
</p:tagLst>
</file>

<file path=ppt/tags/tag194.xml><?xml version="1.0" encoding="utf-8"?>
<p:tagLst xmlns:p="http://schemas.openxmlformats.org/presentationml/2006/main">
  <p:tag name="AS_UNIQUEID" val="716"/>
</p:tagLst>
</file>

<file path=ppt/tags/tag195.xml><?xml version="1.0" encoding="utf-8"?>
<p:tagLst xmlns:p="http://schemas.openxmlformats.org/presentationml/2006/main">
  <p:tag name="AS_UNIQUEID" val="717"/>
</p:tagLst>
</file>

<file path=ppt/tags/tag196.xml><?xml version="1.0" encoding="utf-8"?>
<p:tagLst xmlns:p="http://schemas.openxmlformats.org/presentationml/2006/main">
  <p:tag name="AS_UNIQUEID" val="718"/>
</p:tagLst>
</file>

<file path=ppt/tags/tag197.xml><?xml version="1.0" encoding="utf-8"?>
<p:tagLst xmlns:p="http://schemas.openxmlformats.org/presentationml/2006/main">
  <p:tag name="AS_UNIQUEID" val="719"/>
</p:tagLst>
</file>

<file path=ppt/tags/tag198.xml><?xml version="1.0" encoding="utf-8"?>
<p:tagLst xmlns:p="http://schemas.openxmlformats.org/presentationml/2006/main">
  <p:tag name="AS_UNIQUEID" val="720"/>
</p:tagLst>
</file>

<file path=ppt/tags/tag199.xml><?xml version="1.0" encoding="utf-8"?>
<p:tagLst xmlns:p="http://schemas.openxmlformats.org/presentationml/2006/main">
  <p:tag name="AS_UNIQUEID" val="721"/>
</p:tagLst>
</file>

<file path=ppt/tags/tag2.xml><?xml version="1.0" encoding="utf-8"?>
<p:tagLst xmlns:p="http://schemas.openxmlformats.org/presentationml/2006/main">
  <p:tag name="AS_UNIQUEID" val="525"/>
</p:tagLst>
</file>

<file path=ppt/tags/tag20.xml><?xml version="1.0" encoding="utf-8"?>
<p:tagLst xmlns:p="http://schemas.openxmlformats.org/presentationml/2006/main">
  <p:tag name="AS_UNIQUEID" val="543"/>
</p:tagLst>
</file>

<file path=ppt/tags/tag200.xml><?xml version="1.0" encoding="utf-8"?>
<p:tagLst xmlns:p="http://schemas.openxmlformats.org/presentationml/2006/main">
  <p:tag name="AS_UNIQUEID" val="722"/>
</p:tagLst>
</file>

<file path=ppt/tags/tag201.xml><?xml version="1.0" encoding="utf-8"?>
<p:tagLst xmlns:p="http://schemas.openxmlformats.org/presentationml/2006/main">
  <p:tag name="AS_UNIQUEID" val="723"/>
</p:tagLst>
</file>

<file path=ppt/tags/tag202.xml><?xml version="1.0" encoding="utf-8"?>
<p:tagLst xmlns:p="http://schemas.openxmlformats.org/presentationml/2006/main">
  <p:tag name="AS_UNIQUEID" val="724"/>
</p:tagLst>
</file>

<file path=ppt/tags/tag203.xml><?xml version="1.0" encoding="utf-8"?>
<p:tagLst xmlns:p="http://schemas.openxmlformats.org/presentationml/2006/main">
  <p:tag name="AS_UNIQUEID" val="725"/>
</p:tagLst>
</file>

<file path=ppt/tags/tag204.xml><?xml version="1.0" encoding="utf-8"?>
<p:tagLst xmlns:p="http://schemas.openxmlformats.org/presentationml/2006/main">
  <p:tag name="AS_UNIQUEID" val="726"/>
</p:tagLst>
</file>

<file path=ppt/tags/tag205.xml><?xml version="1.0" encoding="utf-8"?>
<p:tagLst xmlns:p="http://schemas.openxmlformats.org/presentationml/2006/main">
  <p:tag name="AS_UNIQUEID" val="727"/>
</p:tagLst>
</file>

<file path=ppt/tags/tag206.xml><?xml version="1.0" encoding="utf-8"?>
<p:tagLst xmlns:p="http://schemas.openxmlformats.org/presentationml/2006/main">
  <p:tag name="AS_UNIQUEID" val="728"/>
</p:tagLst>
</file>

<file path=ppt/tags/tag207.xml><?xml version="1.0" encoding="utf-8"?>
<p:tagLst xmlns:p="http://schemas.openxmlformats.org/presentationml/2006/main">
  <p:tag name="AS_UNIQUEID" val="729"/>
</p:tagLst>
</file>

<file path=ppt/tags/tag208.xml><?xml version="1.0" encoding="utf-8"?>
<p:tagLst xmlns:p="http://schemas.openxmlformats.org/presentationml/2006/main">
  <p:tag name="AS_UNIQUEID" val="730"/>
</p:tagLst>
</file>

<file path=ppt/tags/tag209.xml><?xml version="1.0" encoding="utf-8"?>
<p:tagLst xmlns:p="http://schemas.openxmlformats.org/presentationml/2006/main">
  <p:tag name="AS_UNIQUEID" val="731"/>
</p:tagLst>
</file>

<file path=ppt/tags/tag21.xml><?xml version="1.0" encoding="utf-8"?>
<p:tagLst xmlns:p="http://schemas.openxmlformats.org/presentationml/2006/main">
  <p:tag name="AS_UNIQUEID" val="544"/>
</p:tagLst>
</file>

<file path=ppt/tags/tag210.xml><?xml version="1.0" encoding="utf-8"?>
<p:tagLst xmlns:p="http://schemas.openxmlformats.org/presentationml/2006/main">
  <p:tag name="AS_UNIQUEID" val="732"/>
</p:tagLst>
</file>

<file path=ppt/tags/tag211.xml><?xml version="1.0" encoding="utf-8"?>
<p:tagLst xmlns:p="http://schemas.openxmlformats.org/presentationml/2006/main">
  <p:tag name="AS_UNIQUEID" val="733"/>
</p:tagLst>
</file>

<file path=ppt/tags/tag212.xml><?xml version="1.0" encoding="utf-8"?>
<p:tagLst xmlns:p="http://schemas.openxmlformats.org/presentationml/2006/main">
  <p:tag name="AS_UNIQUEID" val="734"/>
</p:tagLst>
</file>

<file path=ppt/tags/tag213.xml><?xml version="1.0" encoding="utf-8"?>
<p:tagLst xmlns:p="http://schemas.openxmlformats.org/presentationml/2006/main">
  <p:tag name="AS_UNIQUEID" val="735"/>
</p:tagLst>
</file>

<file path=ppt/tags/tag214.xml><?xml version="1.0" encoding="utf-8"?>
<p:tagLst xmlns:p="http://schemas.openxmlformats.org/presentationml/2006/main">
  <p:tag name="AS_UNIQUEID" val="736"/>
</p:tagLst>
</file>

<file path=ppt/tags/tag215.xml><?xml version="1.0" encoding="utf-8"?>
<p:tagLst xmlns:p="http://schemas.openxmlformats.org/presentationml/2006/main">
  <p:tag name="AS_UNIQUEID" val="737"/>
</p:tagLst>
</file>

<file path=ppt/tags/tag216.xml><?xml version="1.0" encoding="utf-8"?>
<p:tagLst xmlns:p="http://schemas.openxmlformats.org/presentationml/2006/main">
  <p:tag name="AS_UNIQUEID" val="738"/>
</p:tagLst>
</file>

<file path=ppt/tags/tag217.xml><?xml version="1.0" encoding="utf-8"?>
<p:tagLst xmlns:p="http://schemas.openxmlformats.org/presentationml/2006/main">
  <p:tag name="AS_UNIQUEID" val="739"/>
</p:tagLst>
</file>

<file path=ppt/tags/tag218.xml><?xml version="1.0" encoding="utf-8"?>
<p:tagLst xmlns:p="http://schemas.openxmlformats.org/presentationml/2006/main">
  <p:tag name="AS_UNIQUEID" val="740"/>
</p:tagLst>
</file>

<file path=ppt/tags/tag219.xml><?xml version="1.0" encoding="utf-8"?>
<p:tagLst xmlns:p="http://schemas.openxmlformats.org/presentationml/2006/main">
  <p:tag name="AS_UNIQUEID" val="741"/>
</p:tagLst>
</file>

<file path=ppt/tags/tag22.xml><?xml version="1.0" encoding="utf-8"?>
<p:tagLst xmlns:p="http://schemas.openxmlformats.org/presentationml/2006/main">
  <p:tag name="AS_UNIQUEID" val="545"/>
</p:tagLst>
</file>

<file path=ppt/tags/tag220.xml><?xml version="1.0" encoding="utf-8"?>
<p:tagLst xmlns:p="http://schemas.openxmlformats.org/presentationml/2006/main">
  <p:tag name="AS_UNIQUEID" val="742"/>
</p:tagLst>
</file>

<file path=ppt/tags/tag221.xml><?xml version="1.0" encoding="utf-8"?>
<p:tagLst xmlns:p="http://schemas.openxmlformats.org/presentationml/2006/main">
  <p:tag name="AS_UNIQUEID" val="743"/>
</p:tagLst>
</file>

<file path=ppt/tags/tag222.xml><?xml version="1.0" encoding="utf-8"?>
<p:tagLst xmlns:p="http://schemas.openxmlformats.org/presentationml/2006/main">
  <p:tag name="AS_UNIQUEID" val="744"/>
</p:tagLst>
</file>

<file path=ppt/tags/tag223.xml><?xml version="1.0" encoding="utf-8"?>
<p:tagLst xmlns:p="http://schemas.openxmlformats.org/presentationml/2006/main">
  <p:tag name="AS_UNIQUEID" val="745"/>
</p:tagLst>
</file>

<file path=ppt/tags/tag224.xml><?xml version="1.0" encoding="utf-8"?>
<p:tagLst xmlns:p="http://schemas.openxmlformats.org/presentationml/2006/main">
  <p:tag name="AS_UNIQUEID" val="746"/>
</p:tagLst>
</file>

<file path=ppt/tags/tag225.xml><?xml version="1.0" encoding="utf-8"?>
<p:tagLst xmlns:p="http://schemas.openxmlformats.org/presentationml/2006/main">
  <p:tag name="AS_UNIQUEID" val="747"/>
</p:tagLst>
</file>

<file path=ppt/tags/tag226.xml><?xml version="1.0" encoding="utf-8"?>
<p:tagLst xmlns:p="http://schemas.openxmlformats.org/presentationml/2006/main">
  <p:tag name="AS_UNIQUEID" val="748"/>
</p:tagLst>
</file>

<file path=ppt/tags/tag227.xml><?xml version="1.0" encoding="utf-8"?>
<p:tagLst xmlns:p="http://schemas.openxmlformats.org/presentationml/2006/main">
  <p:tag name="AS_UNIQUEID" val="749"/>
</p:tagLst>
</file>

<file path=ppt/tags/tag228.xml><?xml version="1.0" encoding="utf-8"?>
<p:tagLst xmlns:p="http://schemas.openxmlformats.org/presentationml/2006/main">
  <p:tag name="AS_UNIQUEID" val="750"/>
</p:tagLst>
</file>

<file path=ppt/tags/tag229.xml><?xml version="1.0" encoding="utf-8"?>
<p:tagLst xmlns:p="http://schemas.openxmlformats.org/presentationml/2006/main">
  <p:tag name="AS_UNIQUEID" val="751"/>
</p:tagLst>
</file>

<file path=ppt/tags/tag23.xml><?xml version="1.0" encoding="utf-8"?>
<p:tagLst xmlns:p="http://schemas.openxmlformats.org/presentationml/2006/main">
  <p:tag name="AS_UNIQUEID" val="546"/>
</p:tagLst>
</file>

<file path=ppt/tags/tag230.xml><?xml version="1.0" encoding="utf-8"?>
<p:tagLst xmlns:p="http://schemas.openxmlformats.org/presentationml/2006/main">
  <p:tag name="AS_UNIQUEID" val="752"/>
</p:tagLst>
</file>

<file path=ppt/tags/tag231.xml><?xml version="1.0" encoding="utf-8"?>
<p:tagLst xmlns:p="http://schemas.openxmlformats.org/presentationml/2006/main">
  <p:tag name="AS_UNIQUEID" val="753"/>
</p:tagLst>
</file>

<file path=ppt/tags/tag232.xml><?xml version="1.0" encoding="utf-8"?>
<p:tagLst xmlns:p="http://schemas.openxmlformats.org/presentationml/2006/main">
  <p:tag name="AS_UNIQUEID" val="754"/>
</p:tagLst>
</file>

<file path=ppt/tags/tag233.xml><?xml version="1.0" encoding="utf-8"?>
<p:tagLst xmlns:p="http://schemas.openxmlformats.org/presentationml/2006/main">
  <p:tag name="AS_UNIQUEID" val="755"/>
</p:tagLst>
</file>

<file path=ppt/tags/tag234.xml><?xml version="1.0" encoding="utf-8"?>
<p:tagLst xmlns:p="http://schemas.openxmlformats.org/presentationml/2006/main">
  <p:tag name="AS_UNIQUEID" val="756"/>
</p:tagLst>
</file>

<file path=ppt/tags/tag235.xml><?xml version="1.0" encoding="utf-8"?>
<p:tagLst xmlns:p="http://schemas.openxmlformats.org/presentationml/2006/main">
  <p:tag name="AS_UNIQUEID" val="757"/>
</p:tagLst>
</file>

<file path=ppt/tags/tag236.xml><?xml version="1.0" encoding="utf-8"?>
<p:tagLst xmlns:p="http://schemas.openxmlformats.org/presentationml/2006/main">
  <p:tag name="AS_UNIQUEID" val="758"/>
</p:tagLst>
</file>

<file path=ppt/tags/tag237.xml><?xml version="1.0" encoding="utf-8"?>
<p:tagLst xmlns:p="http://schemas.openxmlformats.org/presentationml/2006/main">
  <p:tag name="AS_UNIQUEID" val="759"/>
</p:tagLst>
</file>

<file path=ppt/tags/tag238.xml><?xml version="1.0" encoding="utf-8"?>
<p:tagLst xmlns:p="http://schemas.openxmlformats.org/presentationml/2006/main">
  <p:tag name="AS_UNIQUEID" val="760"/>
</p:tagLst>
</file>

<file path=ppt/tags/tag239.xml><?xml version="1.0" encoding="utf-8"?>
<p:tagLst xmlns:p="http://schemas.openxmlformats.org/presentationml/2006/main">
  <p:tag name="AS_UNIQUEID" val="761"/>
</p:tagLst>
</file>

<file path=ppt/tags/tag24.xml><?xml version="1.0" encoding="utf-8"?>
<p:tagLst xmlns:p="http://schemas.openxmlformats.org/presentationml/2006/main">
  <p:tag name="AS_UNIQUEID" val="547"/>
</p:tagLst>
</file>

<file path=ppt/tags/tag240.xml><?xml version="1.0" encoding="utf-8"?>
<p:tagLst xmlns:p="http://schemas.openxmlformats.org/presentationml/2006/main">
  <p:tag name="AS_UNIQUEID" val="762"/>
</p:tagLst>
</file>

<file path=ppt/tags/tag241.xml><?xml version="1.0" encoding="utf-8"?>
<p:tagLst xmlns:p="http://schemas.openxmlformats.org/presentationml/2006/main">
  <p:tag name="AS_UNIQUEID" val="763"/>
</p:tagLst>
</file>

<file path=ppt/tags/tag242.xml><?xml version="1.0" encoding="utf-8"?>
<p:tagLst xmlns:p="http://schemas.openxmlformats.org/presentationml/2006/main">
  <p:tag name="AS_UNIQUEID" val="764"/>
</p:tagLst>
</file>

<file path=ppt/tags/tag243.xml><?xml version="1.0" encoding="utf-8"?>
<p:tagLst xmlns:p="http://schemas.openxmlformats.org/presentationml/2006/main">
  <p:tag name="AS_UNIQUEID" val="765"/>
</p:tagLst>
</file>

<file path=ppt/tags/tag244.xml><?xml version="1.0" encoding="utf-8"?>
<p:tagLst xmlns:p="http://schemas.openxmlformats.org/presentationml/2006/main">
  <p:tag name="AS_UNIQUEID" val="766"/>
</p:tagLst>
</file>

<file path=ppt/tags/tag245.xml><?xml version="1.0" encoding="utf-8"?>
<p:tagLst xmlns:p="http://schemas.openxmlformats.org/presentationml/2006/main">
  <p:tag name="AS_UNIQUEID" val="767"/>
</p:tagLst>
</file>

<file path=ppt/tags/tag246.xml><?xml version="1.0" encoding="utf-8"?>
<p:tagLst xmlns:p="http://schemas.openxmlformats.org/presentationml/2006/main">
  <p:tag name="AS_UNIQUEID" val="768"/>
</p:tagLst>
</file>

<file path=ppt/tags/tag247.xml><?xml version="1.0" encoding="utf-8"?>
<p:tagLst xmlns:p="http://schemas.openxmlformats.org/presentationml/2006/main">
  <p:tag name="AS_UNIQUEID" val="769"/>
</p:tagLst>
</file>

<file path=ppt/tags/tag248.xml><?xml version="1.0" encoding="utf-8"?>
<p:tagLst xmlns:p="http://schemas.openxmlformats.org/presentationml/2006/main">
  <p:tag name="AS_UNIQUEID" val="770"/>
</p:tagLst>
</file>

<file path=ppt/tags/tag249.xml><?xml version="1.0" encoding="utf-8"?>
<p:tagLst xmlns:p="http://schemas.openxmlformats.org/presentationml/2006/main">
  <p:tag name="AS_UNIQUEID" val="771"/>
</p:tagLst>
</file>

<file path=ppt/tags/tag25.xml><?xml version="1.0" encoding="utf-8"?>
<p:tagLst xmlns:p="http://schemas.openxmlformats.org/presentationml/2006/main">
  <p:tag name="AS_UNIQUEID" val="548"/>
</p:tagLst>
</file>

<file path=ppt/tags/tag250.xml><?xml version="1.0" encoding="utf-8"?>
<p:tagLst xmlns:p="http://schemas.openxmlformats.org/presentationml/2006/main">
  <p:tag name="AS_UNIQUEID" val="772"/>
</p:tagLst>
</file>

<file path=ppt/tags/tag251.xml><?xml version="1.0" encoding="utf-8"?>
<p:tagLst xmlns:p="http://schemas.openxmlformats.org/presentationml/2006/main">
  <p:tag name="AS_UNIQUEID" val="773"/>
</p:tagLst>
</file>

<file path=ppt/tags/tag252.xml><?xml version="1.0" encoding="utf-8"?>
<p:tagLst xmlns:p="http://schemas.openxmlformats.org/presentationml/2006/main">
  <p:tag name="AS_UNIQUEID" val="774"/>
</p:tagLst>
</file>

<file path=ppt/tags/tag253.xml><?xml version="1.0" encoding="utf-8"?>
<p:tagLst xmlns:p="http://schemas.openxmlformats.org/presentationml/2006/main">
  <p:tag name="AS_UNIQUEID" val="775"/>
</p:tagLst>
</file>

<file path=ppt/tags/tag254.xml><?xml version="1.0" encoding="utf-8"?>
<p:tagLst xmlns:p="http://schemas.openxmlformats.org/presentationml/2006/main">
  <p:tag name="AS_UNIQUEID" val="776"/>
</p:tagLst>
</file>

<file path=ppt/tags/tag255.xml><?xml version="1.0" encoding="utf-8"?>
<p:tagLst xmlns:p="http://schemas.openxmlformats.org/presentationml/2006/main">
  <p:tag name="AS_UNIQUEID" val="777"/>
</p:tagLst>
</file>

<file path=ppt/tags/tag256.xml><?xml version="1.0" encoding="utf-8"?>
<p:tagLst xmlns:p="http://schemas.openxmlformats.org/presentationml/2006/main">
  <p:tag name="AS_UNIQUEID" val="778"/>
</p:tagLst>
</file>

<file path=ppt/tags/tag257.xml><?xml version="1.0" encoding="utf-8"?>
<p:tagLst xmlns:p="http://schemas.openxmlformats.org/presentationml/2006/main">
  <p:tag name="AS_UNIQUEID" val="779"/>
</p:tagLst>
</file>

<file path=ppt/tags/tag258.xml><?xml version="1.0" encoding="utf-8"?>
<p:tagLst xmlns:p="http://schemas.openxmlformats.org/presentationml/2006/main">
  <p:tag name="AS_UNIQUEID" val="780"/>
</p:tagLst>
</file>

<file path=ppt/tags/tag259.xml><?xml version="1.0" encoding="utf-8"?>
<p:tagLst xmlns:p="http://schemas.openxmlformats.org/presentationml/2006/main">
  <p:tag name="AS_UNIQUEID" val="781"/>
</p:tagLst>
</file>

<file path=ppt/tags/tag26.xml><?xml version="1.0" encoding="utf-8"?>
<p:tagLst xmlns:p="http://schemas.openxmlformats.org/presentationml/2006/main">
  <p:tag name="AS_UNIQUEID" val="549"/>
</p:tagLst>
</file>

<file path=ppt/tags/tag260.xml><?xml version="1.0" encoding="utf-8"?>
<p:tagLst xmlns:p="http://schemas.openxmlformats.org/presentationml/2006/main">
  <p:tag name="AS_UNIQUEID" val="782"/>
</p:tagLst>
</file>

<file path=ppt/tags/tag261.xml><?xml version="1.0" encoding="utf-8"?>
<p:tagLst xmlns:p="http://schemas.openxmlformats.org/presentationml/2006/main">
  <p:tag name="AS_UNIQUEID" val="783"/>
</p:tagLst>
</file>

<file path=ppt/tags/tag262.xml><?xml version="1.0" encoding="utf-8"?>
<p:tagLst xmlns:p="http://schemas.openxmlformats.org/presentationml/2006/main">
  <p:tag name="AS_UNIQUEID" val="784"/>
</p:tagLst>
</file>

<file path=ppt/tags/tag263.xml><?xml version="1.0" encoding="utf-8"?>
<p:tagLst xmlns:p="http://schemas.openxmlformats.org/presentationml/2006/main">
  <p:tag name="AS_UNIQUEID" val="785"/>
</p:tagLst>
</file>

<file path=ppt/tags/tag264.xml><?xml version="1.0" encoding="utf-8"?>
<p:tagLst xmlns:p="http://schemas.openxmlformats.org/presentationml/2006/main">
  <p:tag name="AS_UNIQUEID" val="786"/>
</p:tagLst>
</file>

<file path=ppt/tags/tag265.xml><?xml version="1.0" encoding="utf-8"?>
<p:tagLst xmlns:p="http://schemas.openxmlformats.org/presentationml/2006/main">
  <p:tag name="AS_UNIQUEID" val="787"/>
</p:tagLst>
</file>

<file path=ppt/tags/tag266.xml><?xml version="1.0" encoding="utf-8"?>
<p:tagLst xmlns:p="http://schemas.openxmlformats.org/presentationml/2006/main">
  <p:tag name="AS_UNIQUEID" val="788"/>
</p:tagLst>
</file>

<file path=ppt/tags/tag267.xml><?xml version="1.0" encoding="utf-8"?>
<p:tagLst xmlns:p="http://schemas.openxmlformats.org/presentationml/2006/main">
  <p:tag name="AS_UNIQUEID" val="789"/>
</p:tagLst>
</file>

<file path=ppt/tags/tag268.xml><?xml version="1.0" encoding="utf-8"?>
<p:tagLst xmlns:p="http://schemas.openxmlformats.org/presentationml/2006/main">
  <p:tag name="AS_UNIQUEID" val="790"/>
</p:tagLst>
</file>

<file path=ppt/tags/tag269.xml><?xml version="1.0" encoding="utf-8"?>
<p:tagLst xmlns:p="http://schemas.openxmlformats.org/presentationml/2006/main">
  <p:tag name="AS_UNIQUEID" val="791"/>
</p:tagLst>
</file>

<file path=ppt/tags/tag27.xml><?xml version="1.0" encoding="utf-8"?>
<p:tagLst xmlns:p="http://schemas.openxmlformats.org/presentationml/2006/main">
  <p:tag name="AS_UNIQUEID" val="550"/>
</p:tagLst>
</file>

<file path=ppt/tags/tag270.xml><?xml version="1.0" encoding="utf-8"?>
<p:tagLst xmlns:p="http://schemas.openxmlformats.org/presentationml/2006/main">
  <p:tag name="AS_UNIQUEID" val="792"/>
</p:tagLst>
</file>

<file path=ppt/tags/tag271.xml><?xml version="1.0" encoding="utf-8"?>
<p:tagLst xmlns:p="http://schemas.openxmlformats.org/presentationml/2006/main">
  <p:tag name="AS_UNIQUEID" val="793"/>
</p:tagLst>
</file>

<file path=ppt/tags/tag272.xml><?xml version="1.0" encoding="utf-8"?>
<p:tagLst xmlns:p="http://schemas.openxmlformats.org/presentationml/2006/main">
  <p:tag name="AS_UNIQUEID" val="794"/>
</p:tagLst>
</file>

<file path=ppt/tags/tag273.xml><?xml version="1.0" encoding="utf-8"?>
<p:tagLst xmlns:p="http://schemas.openxmlformats.org/presentationml/2006/main">
  <p:tag name="AS_UNIQUEID" val="795"/>
</p:tagLst>
</file>

<file path=ppt/tags/tag274.xml><?xml version="1.0" encoding="utf-8"?>
<p:tagLst xmlns:p="http://schemas.openxmlformats.org/presentationml/2006/main">
  <p:tag name="AS_UNIQUEID" val="796"/>
</p:tagLst>
</file>

<file path=ppt/tags/tag275.xml><?xml version="1.0" encoding="utf-8"?>
<p:tagLst xmlns:p="http://schemas.openxmlformats.org/presentationml/2006/main">
  <p:tag name="AS_UNIQUEID" val="797"/>
</p:tagLst>
</file>

<file path=ppt/tags/tag276.xml><?xml version="1.0" encoding="utf-8"?>
<p:tagLst xmlns:p="http://schemas.openxmlformats.org/presentationml/2006/main">
  <p:tag name="AS_UNIQUEID" val="798"/>
</p:tagLst>
</file>

<file path=ppt/tags/tag277.xml><?xml version="1.0" encoding="utf-8"?>
<p:tagLst xmlns:p="http://schemas.openxmlformats.org/presentationml/2006/main">
  <p:tag name="AS_UNIQUEID" val="799"/>
</p:tagLst>
</file>

<file path=ppt/tags/tag278.xml><?xml version="1.0" encoding="utf-8"?>
<p:tagLst xmlns:p="http://schemas.openxmlformats.org/presentationml/2006/main">
  <p:tag name="AS_UNIQUEID" val="800"/>
</p:tagLst>
</file>

<file path=ppt/tags/tag279.xml><?xml version="1.0" encoding="utf-8"?>
<p:tagLst xmlns:p="http://schemas.openxmlformats.org/presentationml/2006/main">
  <p:tag name="AS_UNIQUEID" val="801"/>
</p:tagLst>
</file>

<file path=ppt/tags/tag28.xml><?xml version="1.0" encoding="utf-8"?>
<p:tagLst xmlns:p="http://schemas.openxmlformats.org/presentationml/2006/main">
  <p:tag name="AS_UNIQUEID" val="551"/>
</p:tagLst>
</file>

<file path=ppt/tags/tag280.xml><?xml version="1.0" encoding="utf-8"?>
<p:tagLst xmlns:p="http://schemas.openxmlformats.org/presentationml/2006/main">
  <p:tag name="AS_UNIQUEID" val="802"/>
</p:tagLst>
</file>

<file path=ppt/tags/tag281.xml><?xml version="1.0" encoding="utf-8"?>
<p:tagLst xmlns:p="http://schemas.openxmlformats.org/presentationml/2006/main">
  <p:tag name="AS_UNIQUEID" val="803"/>
</p:tagLst>
</file>

<file path=ppt/tags/tag282.xml><?xml version="1.0" encoding="utf-8"?>
<p:tagLst xmlns:p="http://schemas.openxmlformats.org/presentationml/2006/main">
  <p:tag name="AS_UNIQUEID" val="804"/>
</p:tagLst>
</file>

<file path=ppt/tags/tag283.xml><?xml version="1.0" encoding="utf-8"?>
<p:tagLst xmlns:p="http://schemas.openxmlformats.org/presentationml/2006/main">
  <p:tag name="AS_UNIQUEID" val="805"/>
</p:tagLst>
</file>

<file path=ppt/tags/tag284.xml><?xml version="1.0" encoding="utf-8"?>
<p:tagLst xmlns:p="http://schemas.openxmlformats.org/presentationml/2006/main">
  <p:tag name="AS_UNIQUEID" val="806"/>
</p:tagLst>
</file>

<file path=ppt/tags/tag285.xml><?xml version="1.0" encoding="utf-8"?>
<p:tagLst xmlns:p="http://schemas.openxmlformats.org/presentationml/2006/main">
  <p:tag name="AS_UNIQUEID" val="517"/>
</p:tagLst>
</file>

<file path=ppt/tags/tag286.xml><?xml version="1.0" encoding="utf-8"?>
<p:tagLst xmlns:p="http://schemas.openxmlformats.org/presentationml/2006/main">
  <p:tag name="AS_UNIQUEID" val="518"/>
</p:tagLst>
</file>

<file path=ppt/tags/tag287.xml><?xml version="1.0" encoding="utf-8"?>
<p:tagLst xmlns:p="http://schemas.openxmlformats.org/presentationml/2006/main">
  <p:tag name="AS_UNIQUEID" val="519"/>
</p:tagLst>
</file>

<file path=ppt/tags/tag288.xml><?xml version="1.0" encoding="utf-8"?>
<p:tagLst xmlns:p="http://schemas.openxmlformats.org/presentationml/2006/main">
  <p:tag name="AS_UNIQUEID" val="520"/>
</p:tagLst>
</file>

<file path=ppt/tags/tag289.xml><?xml version="1.0" encoding="utf-8"?>
<p:tagLst xmlns:p="http://schemas.openxmlformats.org/presentationml/2006/main">
  <p:tag name="AS_UNIQUEID" val="521"/>
</p:tagLst>
</file>

<file path=ppt/tags/tag29.xml><?xml version="1.0" encoding="utf-8"?>
<p:tagLst xmlns:p="http://schemas.openxmlformats.org/presentationml/2006/main">
  <p:tag name="AS_UNIQUEID" val="552"/>
</p:tagLst>
</file>

<file path=ppt/tags/tag290.xml><?xml version="1.0" encoding="utf-8"?>
<p:tagLst xmlns:p="http://schemas.openxmlformats.org/presentationml/2006/main">
  <p:tag name="AS_UNIQUEID" val="522"/>
</p:tagLst>
</file>

<file path=ppt/tags/tag291.xml><?xml version="1.0" encoding="utf-8"?>
<p:tagLst xmlns:p="http://schemas.openxmlformats.org/presentationml/2006/main">
  <p:tag name="AS_UNIQUEID" val="523"/>
</p:tagLst>
</file>

<file path=ppt/tags/tag292.xml><?xml version="1.0" encoding="utf-8"?>
<p:tagLst xmlns:p="http://schemas.openxmlformats.org/presentationml/2006/main">
  <p:tag name="AS_UNIQUEID" val="807"/>
</p:tagLst>
</file>

<file path=ppt/tags/tag293.xml><?xml version="1.0" encoding="utf-8"?>
<p:tagLst xmlns:p="http://schemas.openxmlformats.org/presentationml/2006/main">
  <p:tag name="AS_UNIQUEID" val="808"/>
</p:tagLst>
</file>

<file path=ppt/tags/tag294.xml><?xml version="1.0" encoding="utf-8"?>
<p:tagLst xmlns:p="http://schemas.openxmlformats.org/presentationml/2006/main">
  <p:tag name="AS_UNIQUEID" val="809"/>
</p:tagLst>
</file>

<file path=ppt/tags/tag295.xml><?xml version="1.0" encoding="utf-8"?>
<p:tagLst xmlns:p="http://schemas.openxmlformats.org/presentationml/2006/main">
  <p:tag name="AS_UNIQUEID" val="810"/>
</p:tagLst>
</file>

<file path=ppt/tags/tag296.xml><?xml version="1.0" encoding="utf-8"?>
<p:tagLst xmlns:p="http://schemas.openxmlformats.org/presentationml/2006/main">
  <p:tag name="AS_UNIQUEID" val="811"/>
</p:tagLst>
</file>

<file path=ppt/tags/tag297.xml><?xml version="1.0" encoding="utf-8"?>
<p:tagLst xmlns:p="http://schemas.openxmlformats.org/presentationml/2006/main">
  <p:tag name="AS_UNIQUEID" val="812"/>
</p:tagLst>
</file>

<file path=ppt/tags/tag298.xml><?xml version="1.0" encoding="utf-8"?>
<p:tagLst xmlns:p="http://schemas.openxmlformats.org/presentationml/2006/main">
  <p:tag name="AS_UNIQUEID" val="813"/>
</p:tagLst>
</file>

<file path=ppt/tags/tag299.xml><?xml version="1.0" encoding="utf-8"?>
<p:tagLst xmlns:p="http://schemas.openxmlformats.org/presentationml/2006/main">
  <p:tag name="AS_UNIQUEID" val="814"/>
</p:tagLst>
</file>

<file path=ppt/tags/tag3.xml><?xml version="1.0" encoding="utf-8"?>
<p:tagLst xmlns:p="http://schemas.openxmlformats.org/presentationml/2006/main">
  <p:tag name="AS_UNIQUEID" val="526"/>
</p:tagLst>
</file>

<file path=ppt/tags/tag30.xml><?xml version="1.0" encoding="utf-8"?>
<p:tagLst xmlns:p="http://schemas.openxmlformats.org/presentationml/2006/main">
  <p:tag name="AS_UNIQUEID" val="553"/>
</p:tagLst>
</file>

<file path=ppt/tags/tag300.xml><?xml version="1.0" encoding="utf-8"?>
<p:tagLst xmlns:p="http://schemas.openxmlformats.org/presentationml/2006/main">
  <p:tag name="AS_UNIQUEID" val="815"/>
</p:tagLst>
</file>

<file path=ppt/tags/tag301.xml><?xml version="1.0" encoding="utf-8"?>
<p:tagLst xmlns:p="http://schemas.openxmlformats.org/presentationml/2006/main">
  <p:tag name="AS_UNIQUEID" val="816"/>
</p:tagLst>
</file>

<file path=ppt/tags/tag302.xml><?xml version="1.0" encoding="utf-8"?>
<p:tagLst xmlns:p="http://schemas.openxmlformats.org/presentationml/2006/main">
  <p:tag name="AS_UNIQUEID" val="817"/>
</p:tagLst>
</file>

<file path=ppt/tags/tag303.xml><?xml version="1.0" encoding="utf-8"?>
<p:tagLst xmlns:p="http://schemas.openxmlformats.org/presentationml/2006/main">
  <p:tag name="AS_UNIQUEID" val="818"/>
</p:tagLst>
</file>

<file path=ppt/tags/tag304.xml><?xml version="1.0" encoding="utf-8"?>
<p:tagLst xmlns:p="http://schemas.openxmlformats.org/presentationml/2006/main">
  <p:tag name="AS_UNIQUEID" val="819"/>
</p:tagLst>
</file>

<file path=ppt/tags/tag305.xml><?xml version="1.0" encoding="utf-8"?>
<p:tagLst xmlns:p="http://schemas.openxmlformats.org/presentationml/2006/main">
  <p:tag name="ARTICULATE_SLIDE_THUMBNAIL_REFRESH" val="1"/>
</p:tagLst>
</file>

<file path=ppt/tags/tag306.xml><?xml version="1.0" encoding="utf-8"?>
<p:tagLst xmlns:p="http://schemas.openxmlformats.org/presentationml/2006/main">
  <p:tag name="AS_UNIQUEID" val="820"/>
</p:tagLst>
</file>

<file path=ppt/tags/tag307.xml><?xml version="1.0" encoding="utf-8"?>
<p:tagLst xmlns:p="http://schemas.openxmlformats.org/presentationml/2006/main">
  <p:tag name="AS_UNIQUEID" val="821"/>
</p:tagLst>
</file>

<file path=ppt/tags/tag308.xml><?xml version="1.0" encoding="utf-8"?>
<p:tagLst xmlns:p="http://schemas.openxmlformats.org/presentationml/2006/main">
  <p:tag name="AS_UNIQUEID" val="822"/>
</p:tagLst>
</file>

<file path=ppt/tags/tag309.xml><?xml version="1.0" encoding="utf-8"?>
<p:tagLst xmlns:p="http://schemas.openxmlformats.org/presentationml/2006/main">
  <p:tag name="AS_UNIQUEID" val="823"/>
</p:tagLst>
</file>

<file path=ppt/tags/tag31.xml><?xml version="1.0" encoding="utf-8"?>
<p:tagLst xmlns:p="http://schemas.openxmlformats.org/presentationml/2006/main">
  <p:tag name="AS_UNIQUEID" val="554"/>
</p:tagLst>
</file>

<file path=ppt/tags/tag310.xml><?xml version="1.0" encoding="utf-8"?>
<p:tagLst xmlns:p="http://schemas.openxmlformats.org/presentationml/2006/main">
  <p:tag name="AS_UNIQUEID" val="824"/>
</p:tagLst>
</file>

<file path=ppt/tags/tag311.xml><?xml version="1.0" encoding="utf-8"?>
<p:tagLst xmlns:p="http://schemas.openxmlformats.org/presentationml/2006/main">
  <p:tag name="AS_UNIQUEID" val="825"/>
</p:tagLst>
</file>

<file path=ppt/tags/tag312.xml><?xml version="1.0" encoding="utf-8"?>
<p:tagLst xmlns:p="http://schemas.openxmlformats.org/presentationml/2006/main">
  <p:tag name="ARTICULATE_SLIDE_THUMBNAIL_REFRESH" val="1"/>
</p:tagLst>
</file>

<file path=ppt/tags/tag313.xml><?xml version="1.0" encoding="utf-8"?>
<p:tagLst xmlns:p="http://schemas.openxmlformats.org/presentationml/2006/main">
  <p:tag name="AS_UNIQUEID" val="826"/>
</p:tagLst>
</file>

<file path=ppt/tags/tag314.xml><?xml version="1.0" encoding="utf-8"?>
<p:tagLst xmlns:p="http://schemas.openxmlformats.org/presentationml/2006/main">
  <p:tag name="AS_UNIQUEID" val="827"/>
</p:tagLst>
</file>

<file path=ppt/tags/tag315.xml><?xml version="1.0" encoding="utf-8"?>
<p:tagLst xmlns:p="http://schemas.openxmlformats.org/presentationml/2006/main">
  <p:tag name="AS_UNIQUEID" val="828"/>
</p:tagLst>
</file>

<file path=ppt/tags/tag316.xml><?xml version="1.0" encoding="utf-8"?>
<p:tagLst xmlns:p="http://schemas.openxmlformats.org/presentationml/2006/main">
  <p:tag name="AS_UNIQUEID" val="829"/>
</p:tagLst>
</file>

<file path=ppt/tags/tag317.xml><?xml version="1.0" encoding="utf-8"?>
<p:tagLst xmlns:p="http://schemas.openxmlformats.org/presentationml/2006/main">
  <p:tag name="AS_UNIQUEID" val="830"/>
</p:tagLst>
</file>

<file path=ppt/tags/tag318.xml><?xml version="1.0" encoding="utf-8"?>
<p:tagLst xmlns:p="http://schemas.openxmlformats.org/presentationml/2006/main">
  <p:tag name="AS_UNIQUEID" val="831"/>
</p:tagLst>
</file>

<file path=ppt/tags/tag319.xml><?xml version="1.0" encoding="utf-8"?>
<p:tagLst xmlns:p="http://schemas.openxmlformats.org/presentationml/2006/main">
  <p:tag name="AS_UNIQUEID" val="832"/>
</p:tagLst>
</file>

<file path=ppt/tags/tag32.xml><?xml version="1.0" encoding="utf-8"?>
<p:tagLst xmlns:p="http://schemas.openxmlformats.org/presentationml/2006/main">
  <p:tag name="AS_UNIQUEID" val="555"/>
</p:tagLst>
</file>

<file path=ppt/tags/tag320.xml><?xml version="1.0" encoding="utf-8"?>
<p:tagLst xmlns:p="http://schemas.openxmlformats.org/presentationml/2006/main">
  <p:tag name="AS_UNIQUEID" val="833"/>
</p:tagLst>
</file>

<file path=ppt/tags/tag321.xml><?xml version="1.0" encoding="utf-8"?>
<p:tagLst xmlns:p="http://schemas.openxmlformats.org/presentationml/2006/main">
  <p:tag name="AS_UNIQUEID" val="834"/>
</p:tagLst>
</file>

<file path=ppt/tags/tag322.xml><?xml version="1.0" encoding="utf-8"?>
<p:tagLst xmlns:p="http://schemas.openxmlformats.org/presentationml/2006/main">
  <p:tag name="AS_UNIQUEID" val="835"/>
</p:tagLst>
</file>

<file path=ppt/tags/tag323.xml><?xml version="1.0" encoding="utf-8"?>
<p:tagLst xmlns:p="http://schemas.openxmlformats.org/presentationml/2006/main">
  <p:tag name="AS_UNIQUEID" val="836"/>
</p:tagLst>
</file>

<file path=ppt/tags/tag324.xml><?xml version="1.0" encoding="utf-8"?>
<p:tagLst xmlns:p="http://schemas.openxmlformats.org/presentationml/2006/main">
  <p:tag name="AS_UNIQUEID" val="837"/>
</p:tagLst>
</file>

<file path=ppt/tags/tag325.xml><?xml version="1.0" encoding="utf-8"?>
<p:tagLst xmlns:p="http://schemas.openxmlformats.org/presentationml/2006/main">
  <p:tag name="ARTICULATE_SLIDE_THUMBNAIL_REFRESH" val="1"/>
</p:tagLst>
</file>

<file path=ppt/tags/tag326.xml><?xml version="1.0" encoding="utf-8"?>
<p:tagLst xmlns:p="http://schemas.openxmlformats.org/presentationml/2006/main">
  <p:tag name="AS_UNIQUEID" val="838"/>
</p:tagLst>
</file>

<file path=ppt/tags/tag327.xml><?xml version="1.0" encoding="utf-8"?>
<p:tagLst xmlns:p="http://schemas.openxmlformats.org/presentationml/2006/main">
  <p:tag name="AS_UNIQUEID" val="839"/>
</p:tagLst>
</file>

<file path=ppt/tags/tag328.xml><?xml version="1.0" encoding="utf-8"?>
<p:tagLst xmlns:p="http://schemas.openxmlformats.org/presentationml/2006/main">
  <p:tag name="AS_UNIQUEID" val="840"/>
</p:tagLst>
</file>

<file path=ppt/tags/tag329.xml><?xml version="1.0" encoding="utf-8"?>
<p:tagLst xmlns:p="http://schemas.openxmlformats.org/presentationml/2006/main">
  <p:tag name="AS_UNIQUEID" val="841"/>
</p:tagLst>
</file>

<file path=ppt/tags/tag33.xml><?xml version="1.0" encoding="utf-8"?>
<p:tagLst xmlns:p="http://schemas.openxmlformats.org/presentationml/2006/main">
  <p:tag name="AS_UNIQUEID" val="556"/>
</p:tagLst>
</file>

<file path=ppt/tags/tag330.xml><?xml version="1.0" encoding="utf-8"?>
<p:tagLst xmlns:p="http://schemas.openxmlformats.org/presentationml/2006/main">
  <p:tag name="AS_UNIQUEID" val="842"/>
</p:tagLst>
</file>

<file path=ppt/tags/tag331.xml><?xml version="1.0" encoding="utf-8"?>
<p:tagLst xmlns:p="http://schemas.openxmlformats.org/presentationml/2006/main">
  <p:tag name="AS_UNIQUEID" val="843"/>
</p:tagLst>
</file>

<file path=ppt/tags/tag332.xml><?xml version="1.0" encoding="utf-8"?>
<p:tagLst xmlns:p="http://schemas.openxmlformats.org/presentationml/2006/main">
  <p:tag name="AS_UNIQUEID" val="844"/>
</p:tagLst>
</file>

<file path=ppt/tags/tag333.xml><?xml version="1.0" encoding="utf-8"?>
<p:tagLst xmlns:p="http://schemas.openxmlformats.org/presentationml/2006/main">
  <p:tag name="AS_UNIQUEID" val="845"/>
</p:tagLst>
</file>

<file path=ppt/tags/tag334.xml><?xml version="1.0" encoding="utf-8"?>
<p:tagLst xmlns:p="http://schemas.openxmlformats.org/presentationml/2006/main">
  <p:tag name="AS_UNIQUEID" val="846"/>
</p:tagLst>
</file>

<file path=ppt/tags/tag335.xml><?xml version="1.0" encoding="utf-8"?>
<p:tagLst xmlns:p="http://schemas.openxmlformats.org/presentationml/2006/main">
  <p:tag name="AS_UNIQUEID" val="847"/>
</p:tagLst>
</file>

<file path=ppt/tags/tag336.xml><?xml version="1.0" encoding="utf-8"?>
<p:tagLst xmlns:p="http://schemas.openxmlformats.org/presentationml/2006/main">
  <p:tag name="AS_UNIQUEID" val="848"/>
</p:tagLst>
</file>

<file path=ppt/tags/tag337.xml><?xml version="1.0" encoding="utf-8"?>
<p:tagLst xmlns:p="http://schemas.openxmlformats.org/presentationml/2006/main">
  <p:tag name="AS_UNIQUEID" val="849"/>
</p:tagLst>
</file>

<file path=ppt/tags/tag338.xml><?xml version="1.0" encoding="utf-8"?>
<p:tagLst xmlns:p="http://schemas.openxmlformats.org/presentationml/2006/main">
  <p:tag name="AS_UNIQUEID" val="850"/>
</p:tagLst>
</file>

<file path=ppt/tags/tag339.xml><?xml version="1.0" encoding="utf-8"?>
<p:tagLst xmlns:p="http://schemas.openxmlformats.org/presentationml/2006/main">
  <p:tag name="AS_UNIQUEID" val="851"/>
</p:tagLst>
</file>

<file path=ppt/tags/tag34.xml><?xml version="1.0" encoding="utf-8"?>
<p:tagLst xmlns:p="http://schemas.openxmlformats.org/presentationml/2006/main">
  <p:tag name="AS_UNIQUEID" val="557"/>
</p:tagLst>
</file>

<file path=ppt/tags/tag340.xml><?xml version="1.0" encoding="utf-8"?>
<p:tagLst xmlns:p="http://schemas.openxmlformats.org/presentationml/2006/main">
  <p:tag name="AS_UNIQUEID" val="852"/>
</p:tagLst>
</file>

<file path=ppt/tags/tag341.xml><?xml version="1.0" encoding="utf-8"?>
<p:tagLst xmlns:p="http://schemas.openxmlformats.org/presentationml/2006/main">
  <p:tag name="AS_UNIQUEID" val="853"/>
</p:tagLst>
</file>

<file path=ppt/tags/tag342.xml><?xml version="1.0" encoding="utf-8"?>
<p:tagLst xmlns:p="http://schemas.openxmlformats.org/presentationml/2006/main">
  <p:tag name="AS_UNIQUEID" val="854"/>
</p:tagLst>
</file>

<file path=ppt/tags/tag343.xml><?xml version="1.0" encoding="utf-8"?>
<p:tagLst xmlns:p="http://schemas.openxmlformats.org/presentationml/2006/main">
  <p:tag name="AS_UNIQUEID" val="855"/>
</p:tagLst>
</file>

<file path=ppt/tags/tag344.xml><?xml version="1.0" encoding="utf-8"?>
<p:tagLst xmlns:p="http://schemas.openxmlformats.org/presentationml/2006/main">
  <p:tag name="AS_UNIQUEID" val="856"/>
</p:tagLst>
</file>

<file path=ppt/tags/tag345.xml><?xml version="1.0" encoding="utf-8"?>
<p:tagLst xmlns:p="http://schemas.openxmlformats.org/presentationml/2006/main">
  <p:tag name="AS_UNIQUEID" val="857"/>
</p:tagLst>
</file>

<file path=ppt/tags/tag346.xml><?xml version="1.0" encoding="utf-8"?>
<p:tagLst xmlns:p="http://schemas.openxmlformats.org/presentationml/2006/main">
  <p:tag name="AS_UNIQUEID" val="858"/>
</p:tagLst>
</file>

<file path=ppt/tags/tag347.xml><?xml version="1.0" encoding="utf-8"?>
<p:tagLst xmlns:p="http://schemas.openxmlformats.org/presentationml/2006/main">
  <p:tag name="AS_UNIQUEID" val="859"/>
</p:tagLst>
</file>

<file path=ppt/tags/tag348.xml><?xml version="1.0" encoding="utf-8"?>
<p:tagLst xmlns:p="http://schemas.openxmlformats.org/presentationml/2006/main">
  <p:tag name="AS_UNIQUEID" val="860"/>
</p:tagLst>
</file>

<file path=ppt/tags/tag349.xml><?xml version="1.0" encoding="utf-8"?>
<p:tagLst xmlns:p="http://schemas.openxmlformats.org/presentationml/2006/main">
  <p:tag name="AS_UNIQUEID" val="861"/>
</p:tagLst>
</file>

<file path=ppt/tags/tag35.xml><?xml version="1.0" encoding="utf-8"?>
<p:tagLst xmlns:p="http://schemas.openxmlformats.org/presentationml/2006/main">
  <p:tag name="AS_UNIQUEID" val="558"/>
</p:tagLst>
</file>

<file path=ppt/tags/tag350.xml><?xml version="1.0" encoding="utf-8"?>
<p:tagLst xmlns:p="http://schemas.openxmlformats.org/presentationml/2006/main">
  <p:tag name="AS_UNIQUEID" val="862"/>
</p:tagLst>
</file>

<file path=ppt/tags/tag351.xml><?xml version="1.0" encoding="utf-8"?>
<p:tagLst xmlns:p="http://schemas.openxmlformats.org/presentationml/2006/main">
  <p:tag name="AS_UNIQUEID" val="863"/>
</p:tagLst>
</file>

<file path=ppt/tags/tag352.xml><?xml version="1.0" encoding="utf-8"?>
<p:tagLst xmlns:p="http://schemas.openxmlformats.org/presentationml/2006/main">
  <p:tag name="AS_UNIQUEID" val="864"/>
</p:tagLst>
</file>

<file path=ppt/tags/tag353.xml><?xml version="1.0" encoding="utf-8"?>
<p:tagLst xmlns:p="http://schemas.openxmlformats.org/presentationml/2006/main">
  <p:tag name="AS_UNIQUEID" val="865"/>
</p:tagLst>
</file>

<file path=ppt/tags/tag354.xml><?xml version="1.0" encoding="utf-8"?>
<p:tagLst xmlns:p="http://schemas.openxmlformats.org/presentationml/2006/main">
  <p:tag name="AS_UNIQUEID" val="866"/>
</p:tagLst>
</file>

<file path=ppt/tags/tag355.xml><?xml version="1.0" encoding="utf-8"?>
<p:tagLst xmlns:p="http://schemas.openxmlformats.org/presentationml/2006/main">
  <p:tag name="AS_UNIQUEID" val="867"/>
</p:tagLst>
</file>

<file path=ppt/tags/tag356.xml><?xml version="1.0" encoding="utf-8"?>
<p:tagLst xmlns:p="http://schemas.openxmlformats.org/presentationml/2006/main">
  <p:tag name="AS_UNIQUEID" val="868"/>
</p:tagLst>
</file>

<file path=ppt/tags/tag357.xml><?xml version="1.0" encoding="utf-8"?>
<p:tagLst xmlns:p="http://schemas.openxmlformats.org/presentationml/2006/main">
  <p:tag name="AS_UNIQUEID" val="869"/>
</p:tagLst>
</file>

<file path=ppt/tags/tag358.xml><?xml version="1.0" encoding="utf-8"?>
<p:tagLst xmlns:p="http://schemas.openxmlformats.org/presentationml/2006/main">
  <p:tag name="AS_UNIQUEID" val="870"/>
</p:tagLst>
</file>

<file path=ppt/tags/tag359.xml><?xml version="1.0" encoding="utf-8"?>
<p:tagLst xmlns:p="http://schemas.openxmlformats.org/presentationml/2006/main">
  <p:tag name="AS_UNIQUEID" val="871"/>
</p:tagLst>
</file>

<file path=ppt/tags/tag36.xml><?xml version="1.0" encoding="utf-8"?>
<p:tagLst xmlns:p="http://schemas.openxmlformats.org/presentationml/2006/main">
  <p:tag name="AS_UNIQUEID" val="559"/>
</p:tagLst>
</file>

<file path=ppt/tags/tag360.xml><?xml version="1.0" encoding="utf-8"?>
<p:tagLst xmlns:p="http://schemas.openxmlformats.org/presentationml/2006/main">
  <p:tag name="AS_UNIQUEID" val="872"/>
</p:tagLst>
</file>

<file path=ppt/tags/tag361.xml><?xml version="1.0" encoding="utf-8"?>
<p:tagLst xmlns:p="http://schemas.openxmlformats.org/presentationml/2006/main">
  <p:tag name="AS_UNIQUEID" val="873"/>
</p:tagLst>
</file>

<file path=ppt/tags/tag362.xml><?xml version="1.0" encoding="utf-8"?>
<p:tagLst xmlns:p="http://schemas.openxmlformats.org/presentationml/2006/main">
  <p:tag name="AS_UNIQUEID" val="874"/>
</p:tagLst>
</file>

<file path=ppt/tags/tag363.xml><?xml version="1.0" encoding="utf-8"?>
<p:tagLst xmlns:p="http://schemas.openxmlformats.org/presentationml/2006/main">
  <p:tag name="AS_UNIQUEID" val="875"/>
</p:tagLst>
</file>

<file path=ppt/tags/tag364.xml><?xml version="1.0" encoding="utf-8"?>
<p:tagLst xmlns:p="http://schemas.openxmlformats.org/presentationml/2006/main">
  <p:tag name="AS_UNIQUEID" val="876"/>
</p:tagLst>
</file>

<file path=ppt/tags/tag365.xml><?xml version="1.0" encoding="utf-8"?>
<p:tagLst xmlns:p="http://schemas.openxmlformats.org/presentationml/2006/main">
  <p:tag name="AS_UNIQUEID" val="877"/>
</p:tagLst>
</file>

<file path=ppt/tags/tag366.xml><?xml version="1.0" encoding="utf-8"?>
<p:tagLst xmlns:p="http://schemas.openxmlformats.org/presentationml/2006/main">
  <p:tag name="AS_UNIQUEID" val="878"/>
</p:tagLst>
</file>

<file path=ppt/tags/tag367.xml><?xml version="1.0" encoding="utf-8"?>
<p:tagLst xmlns:p="http://schemas.openxmlformats.org/presentationml/2006/main">
  <p:tag name="ARTICULATE_SLIDE_THUMBNAIL_REFRESH" val="1"/>
</p:tagLst>
</file>

<file path=ppt/tags/tag368.xml><?xml version="1.0" encoding="utf-8"?>
<p:tagLst xmlns:p="http://schemas.openxmlformats.org/presentationml/2006/main">
  <p:tag name="AS_UNIQUEID" val="879"/>
</p:tagLst>
</file>

<file path=ppt/tags/tag369.xml><?xml version="1.0" encoding="utf-8"?>
<p:tagLst xmlns:p="http://schemas.openxmlformats.org/presentationml/2006/main">
  <p:tag name="AS_UNIQUEID" val="880"/>
</p:tagLst>
</file>

<file path=ppt/tags/tag37.xml><?xml version="1.0" encoding="utf-8"?>
<p:tagLst xmlns:p="http://schemas.openxmlformats.org/presentationml/2006/main">
  <p:tag name="AS_UNIQUEID" val="560"/>
</p:tagLst>
</file>

<file path=ppt/tags/tag370.xml><?xml version="1.0" encoding="utf-8"?>
<p:tagLst xmlns:p="http://schemas.openxmlformats.org/presentationml/2006/main">
  <p:tag name="AS_UNIQUEID" val="881"/>
</p:tagLst>
</file>

<file path=ppt/tags/tag371.xml><?xml version="1.0" encoding="utf-8"?>
<p:tagLst xmlns:p="http://schemas.openxmlformats.org/presentationml/2006/main">
  <p:tag name="AS_UNIQUEID" val="882"/>
</p:tagLst>
</file>

<file path=ppt/tags/tag372.xml><?xml version="1.0" encoding="utf-8"?>
<p:tagLst xmlns:p="http://schemas.openxmlformats.org/presentationml/2006/main">
  <p:tag name="AS_UNIQUEID" val="883"/>
</p:tagLst>
</file>

<file path=ppt/tags/tag373.xml><?xml version="1.0" encoding="utf-8"?>
<p:tagLst xmlns:p="http://schemas.openxmlformats.org/presentationml/2006/main">
  <p:tag name="AS_UNIQUEID" val="884"/>
</p:tagLst>
</file>

<file path=ppt/tags/tag374.xml><?xml version="1.0" encoding="utf-8"?>
<p:tagLst xmlns:p="http://schemas.openxmlformats.org/presentationml/2006/main">
  <p:tag name="AS_UNIQUEID" val="885"/>
</p:tagLst>
</file>

<file path=ppt/tags/tag375.xml><?xml version="1.0" encoding="utf-8"?>
<p:tagLst xmlns:p="http://schemas.openxmlformats.org/presentationml/2006/main">
  <p:tag name="AS_UNIQUEID" val="886"/>
</p:tagLst>
</file>

<file path=ppt/tags/tag376.xml><?xml version="1.0" encoding="utf-8"?>
<p:tagLst xmlns:p="http://schemas.openxmlformats.org/presentationml/2006/main">
  <p:tag name="AS_UNIQUEID" val="887"/>
</p:tagLst>
</file>

<file path=ppt/tags/tag377.xml><?xml version="1.0" encoding="utf-8"?>
<p:tagLst xmlns:p="http://schemas.openxmlformats.org/presentationml/2006/main">
  <p:tag name="AS_UNIQUEID" val="888"/>
</p:tagLst>
</file>

<file path=ppt/tags/tag378.xml><?xml version="1.0" encoding="utf-8"?>
<p:tagLst xmlns:p="http://schemas.openxmlformats.org/presentationml/2006/main">
  <p:tag name="AS_UNIQUEID" val="889"/>
</p:tagLst>
</file>

<file path=ppt/tags/tag379.xml><?xml version="1.0" encoding="utf-8"?>
<p:tagLst xmlns:p="http://schemas.openxmlformats.org/presentationml/2006/main">
  <p:tag name="AS_UNIQUEID" val="890"/>
</p:tagLst>
</file>

<file path=ppt/tags/tag38.xml><?xml version="1.0" encoding="utf-8"?>
<p:tagLst xmlns:p="http://schemas.openxmlformats.org/presentationml/2006/main">
  <p:tag name="AS_UNIQUEID" val="561"/>
</p:tagLst>
</file>

<file path=ppt/tags/tag380.xml><?xml version="1.0" encoding="utf-8"?>
<p:tagLst xmlns:p="http://schemas.openxmlformats.org/presentationml/2006/main">
  <p:tag name="AS_UNIQUEID" val="891"/>
</p:tagLst>
</file>

<file path=ppt/tags/tag381.xml><?xml version="1.0" encoding="utf-8"?>
<p:tagLst xmlns:p="http://schemas.openxmlformats.org/presentationml/2006/main">
  <p:tag name="AS_UNIQUEID" val="892"/>
</p:tagLst>
</file>

<file path=ppt/tags/tag382.xml><?xml version="1.0" encoding="utf-8"?>
<p:tagLst xmlns:p="http://schemas.openxmlformats.org/presentationml/2006/main">
  <p:tag name="AS_UNIQUEID" val="893"/>
</p:tagLst>
</file>

<file path=ppt/tags/tag383.xml><?xml version="1.0" encoding="utf-8"?>
<p:tagLst xmlns:p="http://schemas.openxmlformats.org/presentationml/2006/main">
  <p:tag name="AS_UNIQUEID" val="894"/>
</p:tagLst>
</file>

<file path=ppt/tags/tag384.xml><?xml version="1.0" encoding="utf-8"?>
<p:tagLst xmlns:p="http://schemas.openxmlformats.org/presentationml/2006/main">
  <p:tag name="AS_UNIQUEID" val="895"/>
</p:tagLst>
</file>

<file path=ppt/tags/tag385.xml><?xml version="1.0" encoding="utf-8"?>
<p:tagLst xmlns:p="http://schemas.openxmlformats.org/presentationml/2006/main">
  <p:tag name="AS_UNIQUEID" val="896"/>
</p:tagLst>
</file>

<file path=ppt/tags/tag386.xml><?xml version="1.0" encoding="utf-8"?>
<p:tagLst xmlns:p="http://schemas.openxmlformats.org/presentationml/2006/main">
  <p:tag name="AS_UNIQUEID" val="897"/>
</p:tagLst>
</file>

<file path=ppt/tags/tag387.xml><?xml version="1.0" encoding="utf-8"?>
<p:tagLst xmlns:p="http://schemas.openxmlformats.org/presentationml/2006/main">
  <p:tag name="AS_UNIQUEID" val="898"/>
</p:tagLst>
</file>

<file path=ppt/tags/tag388.xml><?xml version="1.0" encoding="utf-8"?>
<p:tagLst xmlns:p="http://schemas.openxmlformats.org/presentationml/2006/main">
  <p:tag name="AS_UNIQUEID" val="899"/>
</p:tagLst>
</file>

<file path=ppt/tags/tag389.xml><?xml version="1.0" encoding="utf-8"?>
<p:tagLst xmlns:p="http://schemas.openxmlformats.org/presentationml/2006/main">
  <p:tag name="AS_UNIQUEID" val="900"/>
</p:tagLst>
</file>

<file path=ppt/tags/tag39.xml><?xml version="1.0" encoding="utf-8"?>
<p:tagLst xmlns:p="http://schemas.openxmlformats.org/presentationml/2006/main">
  <p:tag name="AS_UNIQUEID" val="562"/>
</p:tagLst>
</file>

<file path=ppt/tags/tag390.xml><?xml version="1.0" encoding="utf-8"?>
<p:tagLst xmlns:p="http://schemas.openxmlformats.org/presentationml/2006/main">
  <p:tag name="ARTICULATE_PROJECT_OPEN" val="0"/>
  <p:tag name="ARTICULATE_SLIDE_COUNT" val="46"/>
  <p:tag name="AS_NET" val="4.0.30319.42000"/>
  <p:tag name="AS_OS" val="Microsoft Windows NT 10.0.22631.0"/>
  <p:tag name="AS_RELEASE_DATE" val="2021.03.14"/>
  <p:tag name="AS_TITLE" val="Aspose.Slides for .NET 4.0 Client Profile"/>
  <p:tag name="AS_VERSION" val="21.3"/>
</p:tagLst>
</file>

<file path=ppt/tags/tag4.xml><?xml version="1.0" encoding="utf-8"?>
<p:tagLst xmlns:p="http://schemas.openxmlformats.org/presentationml/2006/main">
  <p:tag name="AS_UNIQUEID" val="527"/>
</p:tagLst>
</file>

<file path=ppt/tags/tag40.xml><?xml version="1.0" encoding="utf-8"?>
<p:tagLst xmlns:p="http://schemas.openxmlformats.org/presentationml/2006/main">
  <p:tag name="AS_UNIQUEID" val="563"/>
</p:tagLst>
</file>

<file path=ppt/tags/tag41.xml><?xml version="1.0" encoding="utf-8"?>
<p:tagLst xmlns:p="http://schemas.openxmlformats.org/presentationml/2006/main">
  <p:tag name="AS_UNIQUEID" val="564"/>
</p:tagLst>
</file>

<file path=ppt/tags/tag42.xml><?xml version="1.0" encoding="utf-8"?>
<p:tagLst xmlns:p="http://schemas.openxmlformats.org/presentationml/2006/main">
  <p:tag name="AS_UNIQUEID" val="565"/>
</p:tagLst>
</file>

<file path=ppt/tags/tag43.xml><?xml version="1.0" encoding="utf-8"?>
<p:tagLst xmlns:p="http://schemas.openxmlformats.org/presentationml/2006/main">
  <p:tag name="AS_UNIQUEID" val="566"/>
</p:tagLst>
</file>

<file path=ppt/tags/tag44.xml><?xml version="1.0" encoding="utf-8"?>
<p:tagLst xmlns:p="http://schemas.openxmlformats.org/presentationml/2006/main">
  <p:tag name="AS_UNIQUEID" val="567"/>
</p:tagLst>
</file>

<file path=ppt/tags/tag45.xml><?xml version="1.0" encoding="utf-8"?>
<p:tagLst xmlns:p="http://schemas.openxmlformats.org/presentationml/2006/main">
  <p:tag name="AS_UNIQUEID" val="568"/>
</p:tagLst>
</file>

<file path=ppt/tags/tag46.xml><?xml version="1.0" encoding="utf-8"?>
<p:tagLst xmlns:p="http://schemas.openxmlformats.org/presentationml/2006/main">
  <p:tag name="AS_UNIQUEID" val="569"/>
</p:tagLst>
</file>

<file path=ppt/tags/tag47.xml><?xml version="1.0" encoding="utf-8"?>
<p:tagLst xmlns:p="http://schemas.openxmlformats.org/presentationml/2006/main">
  <p:tag name="AS_UNIQUEID" val="570"/>
</p:tagLst>
</file>

<file path=ppt/tags/tag48.xml><?xml version="1.0" encoding="utf-8"?>
<p:tagLst xmlns:p="http://schemas.openxmlformats.org/presentationml/2006/main">
  <p:tag name="AS_UNIQUEID" val="571"/>
</p:tagLst>
</file>

<file path=ppt/tags/tag49.xml><?xml version="1.0" encoding="utf-8"?>
<p:tagLst xmlns:p="http://schemas.openxmlformats.org/presentationml/2006/main">
  <p:tag name="AS_UNIQUEID" val="572"/>
</p:tagLst>
</file>

<file path=ppt/tags/tag5.xml><?xml version="1.0" encoding="utf-8"?>
<p:tagLst xmlns:p="http://schemas.openxmlformats.org/presentationml/2006/main">
  <p:tag name="AS_UNIQUEID" val="528"/>
</p:tagLst>
</file>

<file path=ppt/tags/tag50.xml><?xml version="1.0" encoding="utf-8"?>
<p:tagLst xmlns:p="http://schemas.openxmlformats.org/presentationml/2006/main">
  <p:tag name="AS_UNIQUEID" val="573"/>
</p:tagLst>
</file>

<file path=ppt/tags/tag51.xml><?xml version="1.0" encoding="utf-8"?>
<p:tagLst xmlns:p="http://schemas.openxmlformats.org/presentationml/2006/main">
  <p:tag name="AS_UNIQUEID" val="574"/>
</p:tagLst>
</file>

<file path=ppt/tags/tag52.xml><?xml version="1.0" encoding="utf-8"?>
<p:tagLst xmlns:p="http://schemas.openxmlformats.org/presentationml/2006/main">
  <p:tag name="AS_UNIQUEID" val="575"/>
</p:tagLst>
</file>

<file path=ppt/tags/tag53.xml><?xml version="1.0" encoding="utf-8"?>
<p:tagLst xmlns:p="http://schemas.openxmlformats.org/presentationml/2006/main">
  <p:tag name="AS_UNIQUEID" val="576"/>
</p:tagLst>
</file>

<file path=ppt/tags/tag54.xml><?xml version="1.0" encoding="utf-8"?>
<p:tagLst xmlns:p="http://schemas.openxmlformats.org/presentationml/2006/main">
  <p:tag name="AS_UNIQUEID" val="577"/>
</p:tagLst>
</file>

<file path=ppt/tags/tag55.xml><?xml version="1.0" encoding="utf-8"?>
<p:tagLst xmlns:p="http://schemas.openxmlformats.org/presentationml/2006/main">
  <p:tag name="AS_UNIQUEID" val="578"/>
</p:tagLst>
</file>

<file path=ppt/tags/tag56.xml><?xml version="1.0" encoding="utf-8"?>
<p:tagLst xmlns:p="http://schemas.openxmlformats.org/presentationml/2006/main">
  <p:tag name="AS_UNIQUEID" val="579"/>
</p:tagLst>
</file>

<file path=ppt/tags/tag57.xml><?xml version="1.0" encoding="utf-8"?>
<p:tagLst xmlns:p="http://schemas.openxmlformats.org/presentationml/2006/main">
  <p:tag name="AS_UNIQUEID" val="580"/>
</p:tagLst>
</file>

<file path=ppt/tags/tag58.xml><?xml version="1.0" encoding="utf-8"?>
<p:tagLst xmlns:p="http://schemas.openxmlformats.org/presentationml/2006/main">
  <p:tag name="AS_UNIQUEID" val="581"/>
</p:tagLst>
</file>

<file path=ppt/tags/tag59.xml><?xml version="1.0" encoding="utf-8"?>
<p:tagLst xmlns:p="http://schemas.openxmlformats.org/presentationml/2006/main">
  <p:tag name="AS_UNIQUEID" val="582"/>
</p:tagLst>
</file>

<file path=ppt/tags/tag6.xml><?xml version="1.0" encoding="utf-8"?>
<p:tagLst xmlns:p="http://schemas.openxmlformats.org/presentationml/2006/main">
  <p:tag name="AS_UNIQUEID" val="529"/>
</p:tagLst>
</file>

<file path=ppt/tags/tag60.xml><?xml version="1.0" encoding="utf-8"?>
<p:tagLst xmlns:p="http://schemas.openxmlformats.org/presentationml/2006/main">
  <p:tag name="AS_UNIQUEID" val="583"/>
</p:tagLst>
</file>

<file path=ppt/tags/tag61.xml><?xml version="1.0" encoding="utf-8"?>
<p:tagLst xmlns:p="http://schemas.openxmlformats.org/presentationml/2006/main">
  <p:tag name="AS_UNIQUEID" val="584"/>
</p:tagLst>
</file>

<file path=ppt/tags/tag62.xml><?xml version="1.0" encoding="utf-8"?>
<p:tagLst xmlns:p="http://schemas.openxmlformats.org/presentationml/2006/main">
  <p:tag name="AS_UNIQUEID" val="585"/>
</p:tagLst>
</file>

<file path=ppt/tags/tag63.xml><?xml version="1.0" encoding="utf-8"?>
<p:tagLst xmlns:p="http://schemas.openxmlformats.org/presentationml/2006/main">
  <p:tag name="AS_UNIQUEID" val="586"/>
</p:tagLst>
</file>

<file path=ppt/tags/tag64.xml><?xml version="1.0" encoding="utf-8"?>
<p:tagLst xmlns:p="http://schemas.openxmlformats.org/presentationml/2006/main">
  <p:tag name="AS_UNIQUEID" val="587"/>
</p:tagLst>
</file>

<file path=ppt/tags/tag65.xml><?xml version="1.0" encoding="utf-8"?>
<p:tagLst xmlns:p="http://schemas.openxmlformats.org/presentationml/2006/main">
  <p:tag name="AS_UNIQUEID" val="588"/>
</p:tagLst>
</file>

<file path=ppt/tags/tag66.xml><?xml version="1.0" encoding="utf-8"?>
<p:tagLst xmlns:p="http://schemas.openxmlformats.org/presentationml/2006/main">
  <p:tag name="AS_UNIQUEID" val="589"/>
</p:tagLst>
</file>

<file path=ppt/tags/tag67.xml><?xml version="1.0" encoding="utf-8"?>
<p:tagLst xmlns:p="http://schemas.openxmlformats.org/presentationml/2006/main">
  <p:tag name="AS_UNIQUEID" val="590"/>
</p:tagLst>
</file>

<file path=ppt/tags/tag68.xml><?xml version="1.0" encoding="utf-8"?>
<p:tagLst xmlns:p="http://schemas.openxmlformats.org/presentationml/2006/main">
  <p:tag name="AS_UNIQUEID" val="591"/>
</p:tagLst>
</file>

<file path=ppt/tags/tag69.xml><?xml version="1.0" encoding="utf-8"?>
<p:tagLst xmlns:p="http://schemas.openxmlformats.org/presentationml/2006/main">
  <p:tag name="AS_UNIQUEID" val="592"/>
</p:tagLst>
</file>

<file path=ppt/tags/tag7.xml><?xml version="1.0" encoding="utf-8"?>
<p:tagLst xmlns:p="http://schemas.openxmlformats.org/presentationml/2006/main">
  <p:tag name="AS_UNIQUEID" val="530"/>
</p:tagLst>
</file>

<file path=ppt/tags/tag70.xml><?xml version="1.0" encoding="utf-8"?>
<p:tagLst xmlns:p="http://schemas.openxmlformats.org/presentationml/2006/main">
  <p:tag name="AS_UNIQUEID" val="593"/>
</p:tagLst>
</file>

<file path=ppt/tags/tag71.xml><?xml version="1.0" encoding="utf-8"?>
<p:tagLst xmlns:p="http://schemas.openxmlformats.org/presentationml/2006/main">
  <p:tag name="AS_UNIQUEID" val="594"/>
</p:tagLst>
</file>

<file path=ppt/tags/tag72.xml><?xml version="1.0" encoding="utf-8"?>
<p:tagLst xmlns:p="http://schemas.openxmlformats.org/presentationml/2006/main">
  <p:tag name="AS_UNIQUEID" val="595"/>
</p:tagLst>
</file>

<file path=ppt/tags/tag73.xml><?xml version="1.0" encoding="utf-8"?>
<p:tagLst xmlns:p="http://schemas.openxmlformats.org/presentationml/2006/main">
  <p:tag name="AS_UNIQUEID" val="596"/>
</p:tagLst>
</file>

<file path=ppt/tags/tag74.xml><?xml version="1.0" encoding="utf-8"?>
<p:tagLst xmlns:p="http://schemas.openxmlformats.org/presentationml/2006/main">
  <p:tag name="AS_UNIQUEID" val="597"/>
</p:tagLst>
</file>

<file path=ppt/tags/tag75.xml><?xml version="1.0" encoding="utf-8"?>
<p:tagLst xmlns:p="http://schemas.openxmlformats.org/presentationml/2006/main">
  <p:tag name="AS_UNIQUEID" val="598"/>
</p:tagLst>
</file>

<file path=ppt/tags/tag76.xml><?xml version="1.0" encoding="utf-8"?>
<p:tagLst xmlns:p="http://schemas.openxmlformats.org/presentationml/2006/main">
  <p:tag name="AS_UNIQUEID" val="599"/>
</p:tagLst>
</file>

<file path=ppt/tags/tag77.xml><?xml version="1.0" encoding="utf-8"?>
<p:tagLst xmlns:p="http://schemas.openxmlformats.org/presentationml/2006/main">
  <p:tag name="AS_UNIQUEID" val="600"/>
</p:tagLst>
</file>

<file path=ppt/tags/tag78.xml><?xml version="1.0" encoding="utf-8"?>
<p:tagLst xmlns:p="http://schemas.openxmlformats.org/presentationml/2006/main">
  <p:tag name="AS_UNIQUEID" val="601"/>
</p:tagLst>
</file>

<file path=ppt/tags/tag79.xml><?xml version="1.0" encoding="utf-8"?>
<p:tagLst xmlns:p="http://schemas.openxmlformats.org/presentationml/2006/main">
  <p:tag name="AS_UNIQUEID" val="602"/>
</p:tagLst>
</file>

<file path=ppt/tags/tag8.xml><?xml version="1.0" encoding="utf-8"?>
<p:tagLst xmlns:p="http://schemas.openxmlformats.org/presentationml/2006/main">
  <p:tag name="AS_UNIQUEID" val="531"/>
</p:tagLst>
</file>

<file path=ppt/tags/tag80.xml><?xml version="1.0" encoding="utf-8"?>
<p:tagLst xmlns:p="http://schemas.openxmlformats.org/presentationml/2006/main">
  <p:tag name="AS_UNIQUEID" val="603"/>
</p:tagLst>
</file>

<file path=ppt/tags/tag81.xml><?xml version="1.0" encoding="utf-8"?>
<p:tagLst xmlns:p="http://schemas.openxmlformats.org/presentationml/2006/main">
  <p:tag name="AS_UNIQUEID" val="604"/>
</p:tagLst>
</file>

<file path=ppt/tags/tag82.xml><?xml version="1.0" encoding="utf-8"?>
<p:tagLst xmlns:p="http://schemas.openxmlformats.org/presentationml/2006/main">
  <p:tag name="AS_UNIQUEID" val="605"/>
</p:tagLst>
</file>

<file path=ppt/tags/tag83.xml><?xml version="1.0" encoding="utf-8"?>
<p:tagLst xmlns:p="http://schemas.openxmlformats.org/presentationml/2006/main">
  <p:tag name="AS_UNIQUEID" val="606"/>
</p:tagLst>
</file>

<file path=ppt/tags/tag84.xml><?xml version="1.0" encoding="utf-8"?>
<p:tagLst xmlns:p="http://schemas.openxmlformats.org/presentationml/2006/main">
  <p:tag name="AS_UNIQUEID" val="607"/>
</p:tagLst>
</file>

<file path=ppt/tags/tag85.xml><?xml version="1.0" encoding="utf-8"?>
<p:tagLst xmlns:p="http://schemas.openxmlformats.org/presentationml/2006/main">
  <p:tag name="AS_UNIQUEID" val="608"/>
</p:tagLst>
</file>

<file path=ppt/tags/tag86.xml><?xml version="1.0" encoding="utf-8"?>
<p:tagLst xmlns:p="http://schemas.openxmlformats.org/presentationml/2006/main">
  <p:tag name="AS_UNIQUEID" val="609"/>
</p:tagLst>
</file>

<file path=ppt/tags/tag87.xml><?xml version="1.0" encoding="utf-8"?>
<p:tagLst xmlns:p="http://schemas.openxmlformats.org/presentationml/2006/main">
  <p:tag name="AS_UNIQUEID" val="610"/>
</p:tagLst>
</file>

<file path=ppt/tags/tag88.xml><?xml version="1.0" encoding="utf-8"?>
<p:tagLst xmlns:p="http://schemas.openxmlformats.org/presentationml/2006/main">
  <p:tag name="AS_UNIQUEID" val="611"/>
</p:tagLst>
</file>

<file path=ppt/tags/tag89.xml><?xml version="1.0" encoding="utf-8"?>
<p:tagLst xmlns:p="http://schemas.openxmlformats.org/presentationml/2006/main">
  <p:tag name="AS_UNIQUEID" val="612"/>
</p:tagLst>
</file>

<file path=ppt/tags/tag9.xml><?xml version="1.0" encoding="utf-8"?>
<p:tagLst xmlns:p="http://schemas.openxmlformats.org/presentationml/2006/main">
  <p:tag name="AS_UNIQUEID" val="532"/>
</p:tagLst>
</file>

<file path=ppt/tags/tag90.xml><?xml version="1.0" encoding="utf-8"?>
<p:tagLst xmlns:p="http://schemas.openxmlformats.org/presentationml/2006/main">
  <p:tag name="AS_UNIQUEID" val="613"/>
</p:tagLst>
</file>

<file path=ppt/tags/tag91.xml><?xml version="1.0" encoding="utf-8"?>
<p:tagLst xmlns:p="http://schemas.openxmlformats.org/presentationml/2006/main">
  <p:tag name="AS_UNIQUEID" val="614"/>
</p:tagLst>
</file>

<file path=ppt/tags/tag92.xml><?xml version="1.0" encoding="utf-8"?>
<p:tagLst xmlns:p="http://schemas.openxmlformats.org/presentationml/2006/main">
  <p:tag name="AS_UNIQUEID" val="615"/>
</p:tagLst>
</file>

<file path=ppt/tags/tag93.xml><?xml version="1.0" encoding="utf-8"?>
<p:tagLst xmlns:p="http://schemas.openxmlformats.org/presentationml/2006/main">
  <p:tag name="AS_UNIQUEID" val="616"/>
</p:tagLst>
</file>

<file path=ppt/tags/tag94.xml><?xml version="1.0" encoding="utf-8"?>
<p:tagLst xmlns:p="http://schemas.openxmlformats.org/presentationml/2006/main">
  <p:tag name="AS_UNIQUEID" val="617"/>
</p:tagLst>
</file>

<file path=ppt/tags/tag95.xml><?xml version="1.0" encoding="utf-8"?>
<p:tagLst xmlns:p="http://schemas.openxmlformats.org/presentationml/2006/main">
  <p:tag name="AS_UNIQUEID" val="618"/>
</p:tagLst>
</file>

<file path=ppt/tags/tag96.xml><?xml version="1.0" encoding="utf-8"?>
<p:tagLst xmlns:p="http://schemas.openxmlformats.org/presentationml/2006/main">
  <p:tag name="AS_UNIQUEID" val="619"/>
</p:tagLst>
</file>

<file path=ppt/tags/tag97.xml><?xml version="1.0" encoding="utf-8"?>
<p:tagLst xmlns:p="http://schemas.openxmlformats.org/presentationml/2006/main">
  <p:tag name="AS_UNIQUEID" val="620"/>
</p:tagLst>
</file>

<file path=ppt/tags/tag98.xml><?xml version="1.0" encoding="utf-8"?>
<p:tagLst xmlns:p="http://schemas.openxmlformats.org/presentationml/2006/main">
  <p:tag name="AS_UNIQUEID" val="621"/>
</p:tagLst>
</file>

<file path=ppt/tags/tag99.xml><?xml version="1.0" encoding="utf-8"?>
<p:tagLst xmlns:p="http://schemas.openxmlformats.org/presentationml/2006/main">
  <p:tag name="AS_UNIQUEID" val="622"/>
</p:tagLst>
</file>

<file path=ppt/theme/theme1.xml><?xml version="1.0" encoding="utf-8"?>
<a:theme xmlns:r="http://schemas.openxmlformats.org/officeDocument/2006/relationships" xmlns:a="http://schemas.openxmlformats.org/drawingml/2006/main" name="Light Blue">
  <a:themeElements>
    <a:clrScheme name="DWT 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2019_PPT_Basic_Light_blue" id="{0E303C91-B90B-9F40-8750-D8E699EA5D4C}" vid="{B6A20FBA-FFE3-5046-936B-D75AF5D9717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Light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