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22"/>
  </p:notesMasterIdLst>
  <p:handoutMasterIdLst>
    <p:handoutMasterId r:id="rId23"/>
  </p:handoutMasterIdLst>
  <p:sldIdLst>
    <p:sldId id="295" r:id="rId5"/>
    <p:sldId id="4508" r:id="rId6"/>
    <p:sldId id="4511" r:id="rId7"/>
    <p:sldId id="4517" r:id="rId8"/>
    <p:sldId id="4516" r:id="rId9"/>
    <p:sldId id="4519" r:id="rId10"/>
    <p:sldId id="4518" r:id="rId11"/>
    <p:sldId id="4502" r:id="rId12"/>
    <p:sldId id="4520" r:id="rId13"/>
    <p:sldId id="4521" r:id="rId14"/>
    <p:sldId id="4522" r:id="rId15"/>
    <p:sldId id="4523" r:id="rId16"/>
    <p:sldId id="4524" r:id="rId17"/>
    <p:sldId id="4525" r:id="rId18"/>
    <p:sldId id="4526" r:id="rId19"/>
    <p:sldId id="4527" r:id="rId20"/>
    <p:sldId id="4528" r:id="rId21"/>
  </p:sldIdLst>
  <p:sldSz cx="12192000" cy="6858000"/>
  <p:notesSz cx="6858000" cy="9144000"/>
  <p:embeddedFontLst>
    <p:embeddedFont>
      <p:font typeface="Inter" pitchFamily="2" charset="77"/>
      <p:regular r:id="rId24"/>
      <p:bold r:id="rId25"/>
      <p:italic r:id="rId26"/>
      <p:boldItalic r:id="rId27"/>
    </p:embeddedFont>
    <p:embeddedFont>
      <p:font typeface="Obviously Narw Bold" pitchFamily="82" charset="77"/>
      <p:regular r:id="rId28"/>
      <p:italic r:id="rId29"/>
    </p:embeddedFont>
    <p:embeddedFont>
      <p:font typeface="Overpass" panose="020B0604020202020204" pitchFamily="34" charset="0"/>
      <p:regular r:id="rId30"/>
      <p:bold r:id="rId31"/>
      <p:italic r:id="rId32"/>
      <p:boldItalic r:id="rId33"/>
    </p:embeddedFont>
    <p:embeddedFont>
      <p:font typeface="Overpass Black" pitchFamily="2" charset="77"/>
      <p:regular r:id="rId34"/>
      <p:bold r:id="rId35"/>
      <p:italic r:id="rId36"/>
      <p:boldItalic r:id="rId37"/>
    </p:embeddedFont>
    <p:embeddedFont>
      <p:font typeface="Overpass Light" panose="020B0604020202020204" pitchFamily="34" charset="0"/>
      <p:regular r:id="rId38"/>
      <p:bold r:id="rId39"/>
      <p:italic r:id="rId40"/>
      <p:boldItalic r:id="rId41"/>
    </p:embeddedFont>
    <p:embeddedFont>
      <p:font typeface="Overpass Medium" pitchFamily="2" charset="77"/>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i9kvvE9k7W6yNecgA8aSRMQwovl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C4581B-9FC0-1EF1-AC99-418FCEE16F24}" name="Karen Chern-Zangle" initials="KC" userId="S::kchern@redf.org::e7c5d170-b5ec-46a8-9624-4861b3cce9b8" providerId="AD"/>
  <p188:author id="{B4F6E06D-ACF0-02D5-FCD7-AB73D0A06017}" name="Greg Ericksen" initials="GE" userId="S::gericksen@redf.org::7a51c6b8-20f4-4220-99b1-43904139aa11" providerId="AD"/>
  <p188:author id="{1B40A27A-19C6-441D-3645-9074265592A1}" name="Maura Welch" initials="MW" userId="iTMNvNgUAMkHV8s/87kp2C4Vxssn7ZULlUPQ9QfkWQU=" providerId="None"/>
  <p188:author id="{FA04C7A1-F6B6-7540-A9E6-C4AA0D03F339}" name="Stephanie Chiu" initials="SC" userId="S::schiu@redf.org::6e30befe-cca6-4d8e-8bee-65709ef1be4e" providerId="AD"/>
  <p188:author id="{B17F37A7-DBF1-3125-C7AE-2283B279928F}" name="Lori Warren" initials="LW" userId="JdsGsRw9nUU+hiYjVhteN2tDLuDH7si8+RyrR7kSCo8=" providerId="None"/>
  <p188:author id="{C57426AC-19C9-93D0-6D79-968CE6E1ECA3}" name="Walter Chacon" initials="WC" userId="S::wchacon@redf.org::f6f344f3-a7a1-4801-bc42-3a1cf3436988" providerId="AD"/>
  <p188:author id="{156ECFB1-7331-C0FF-01D3-46662454FAEA}" name="Jeff Bergquist" initials="JB" userId="H7a8NKBGyqRXfRpBi/KwMkqaDXo1oBMDvYaQDklYpTw=" providerId="None"/>
  <p188:author id="{FAB624C5-3C13-2492-02D9-D3F57773AEE9}" name="Katie Orovecz" initials="KO" userId="S::korovecz@redf.org::9ded849e-7a23-4dc7-b99c-446026c407ca" providerId="AD"/>
  <p188:author id="{2E2980C6-7DC7-EDA0-9B8A-C0CD8A36CB22}" name="Karen Chern" initials="KC" userId="vm73fmQVCzqRaefiA/+LcOGOnTLt7KRwKcUKexk9mkw=" providerId="None"/>
  <p188:author id="{C4DFC6E2-E503-5437-62F1-3EF21ED267B7}" name="Jeff Bergquist" initials="JB" userId="S::jbergquist@redf.org::fbbd721b-62fe-42e3-821c-590f82a40c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2F3"/>
    <a:srgbClr val="F56107"/>
    <a:srgbClr val="E9F3E5"/>
    <a:srgbClr val="0C2882"/>
    <a:srgbClr val="EAF2FA"/>
    <a:srgbClr val="38761D"/>
    <a:srgbClr val="D9EAD3"/>
    <a:srgbClr val="FEDECD"/>
    <a:srgbClr val="4A86E8"/>
    <a:srgbClr val="F4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1B13CC-CF23-4E4B-82ED-A0BFBAFAC512}" v="1" dt="2025-06-22T20:10:08.512"/>
  </p1510:revLst>
</p1510:revInfo>
</file>

<file path=ppt/tableStyles.xml><?xml version="1.0" encoding="utf-8"?>
<a:tblStyleLst xmlns:a="http://schemas.openxmlformats.org/drawingml/2006/main" def="{5AF539C0-02A2-47DD-946E-4FE4A8B4D8B2}">
  <a:tblStyle styleId="{5AF539C0-02A2-47DD-946E-4FE4A8B4D8B2}" styleName="Table_0">
    <a:wholeTbl>
      <a:tcTxStyle b="off" i="off">
        <a:font>
          <a:latin typeface="Calibri"/>
          <a:ea typeface="Calibri"/>
          <a:cs typeface="Calibri"/>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2"/>
          </a:solidFill>
        </a:fill>
      </a:tcStyle>
    </a:firstRow>
    <a:neCell>
      <a:tcTxStyle/>
      <a:tcStyle>
        <a:tcBdr/>
      </a:tcStyle>
    </a:neCell>
    <a:nwCell>
      <a:tcTxStyle/>
      <a:tcStyle>
        <a:tcBdr/>
      </a:tcStyle>
    </a:nwCell>
  </a:tblStyle>
  <a:tblStyle styleId="{30C0581D-2A9C-4926-8096-92E0D79096B6}" styleName="Table_1">
    <a:wholeTbl>
      <a:tcTxStyle b="off" i="off">
        <a:font>
          <a:latin typeface="Calibri"/>
          <a:ea typeface="Calibri"/>
          <a:cs typeface="Calibri"/>
        </a:font>
        <a:schemeClr val="dk1"/>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tcBdr>
      </a:tcStyle>
    </a:band1H>
    <a:band2H>
      <a:tcTxStyle/>
      <a:tcStyle>
        <a:tcBdr/>
      </a:tcStyle>
    </a:band2H>
    <a:band1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1V>
    <a:band2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dk1"/>
          </a:solidFill>
        </a:fill>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70"/>
    <p:restoredTop sz="83333" autoAdjust="0"/>
  </p:normalViewPr>
  <p:slideViewPr>
    <p:cSldViewPr snapToGrid="0">
      <p:cViewPr varScale="1">
        <p:scale>
          <a:sx n="97" d="100"/>
          <a:sy n="97" d="100"/>
        </p:scale>
        <p:origin x="183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84"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79" Type="http://schemas.openxmlformats.org/officeDocument/2006/relationships/presProps" Target="presProps.xml"/><Relationship Id="rId5" Type="http://schemas.openxmlformats.org/officeDocument/2006/relationships/slide" Target="slides/slide1.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4.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8.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a Balaji" userId="7b3e8df2-7336-4382-9181-241346d13da6" providerId="ADAL" clId="{871B13CC-CF23-4E4B-82ED-A0BFBAFAC512}"/>
    <pc:docChg chg="undo custSel modSld">
      <pc:chgData name="Smita Balaji" userId="7b3e8df2-7336-4382-9181-241346d13da6" providerId="ADAL" clId="{871B13CC-CF23-4E4B-82ED-A0BFBAFAC512}" dt="2025-06-22T20:11:02.498" v="29" actId="478"/>
      <pc:docMkLst>
        <pc:docMk/>
      </pc:docMkLst>
      <pc:sldChg chg="delSp modSp mod">
        <pc:chgData name="Smita Balaji" userId="7b3e8df2-7336-4382-9181-241346d13da6" providerId="ADAL" clId="{871B13CC-CF23-4E4B-82ED-A0BFBAFAC512}" dt="2025-06-22T20:10:17.267" v="8" actId="478"/>
        <pc:sldMkLst>
          <pc:docMk/>
          <pc:sldMk cId="3022349131" sldId="4520"/>
        </pc:sldMkLst>
        <pc:spChg chg="del mod topLvl">
          <ac:chgData name="Smita Balaji" userId="7b3e8df2-7336-4382-9181-241346d13da6" providerId="ADAL" clId="{871B13CC-CF23-4E4B-82ED-A0BFBAFAC512}" dt="2025-06-22T20:10:14.279" v="6" actId="478"/>
          <ac:spMkLst>
            <pc:docMk/>
            <pc:sldMk cId="3022349131" sldId="4520"/>
            <ac:spMk id="75" creationId="{13F07343-D529-CB52-16C7-BE89FCA312EE}"/>
          </ac:spMkLst>
        </pc:spChg>
        <pc:grpChg chg="del mod">
          <ac:chgData name="Smita Balaji" userId="7b3e8df2-7336-4382-9181-241346d13da6" providerId="ADAL" clId="{871B13CC-CF23-4E4B-82ED-A0BFBAFAC512}" dt="2025-06-22T20:10:17.267" v="8" actId="478"/>
          <ac:grpSpMkLst>
            <pc:docMk/>
            <pc:sldMk cId="3022349131" sldId="4520"/>
            <ac:grpSpMk id="5" creationId="{E154B3B0-F41A-8614-A347-E5C3BDCA537C}"/>
          </ac:grpSpMkLst>
        </pc:grpChg>
        <pc:grpChg chg="del">
          <ac:chgData name="Smita Balaji" userId="7b3e8df2-7336-4382-9181-241346d13da6" providerId="ADAL" clId="{871B13CC-CF23-4E4B-82ED-A0BFBAFAC512}" dt="2025-06-22T20:10:14.279" v="6" actId="478"/>
          <ac:grpSpMkLst>
            <pc:docMk/>
            <pc:sldMk cId="3022349131" sldId="4520"/>
            <ac:grpSpMk id="6" creationId="{276784B4-FAC0-3421-A90A-24AFC54773E4}"/>
          </ac:grpSpMkLst>
        </pc:grpChg>
        <pc:picChg chg="topLvl">
          <ac:chgData name="Smita Balaji" userId="7b3e8df2-7336-4382-9181-241346d13da6" providerId="ADAL" clId="{871B13CC-CF23-4E4B-82ED-A0BFBAFAC512}" dt="2025-06-22T20:10:14.279" v="6" actId="478"/>
          <ac:picMkLst>
            <pc:docMk/>
            <pc:sldMk cId="3022349131" sldId="4520"/>
            <ac:picMk id="2" creationId="{A08EEB94-D2E6-2282-113A-9C71A390F380}"/>
          </ac:picMkLst>
        </pc:picChg>
      </pc:sldChg>
      <pc:sldChg chg="addSp delSp modSp mod">
        <pc:chgData name="Smita Balaji" userId="7b3e8df2-7336-4382-9181-241346d13da6" providerId="ADAL" clId="{871B13CC-CF23-4E4B-82ED-A0BFBAFAC512}" dt="2025-06-22T20:10:30.694" v="14" actId="478"/>
        <pc:sldMkLst>
          <pc:docMk/>
          <pc:sldMk cId="1229249469" sldId="4521"/>
        </pc:sldMkLst>
        <pc:spChg chg="add del">
          <ac:chgData name="Smita Balaji" userId="7b3e8df2-7336-4382-9181-241346d13da6" providerId="ADAL" clId="{871B13CC-CF23-4E4B-82ED-A0BFBAFAC512}" dt="2025-06-22T20:10:29.672" v="13" actId="478"/>
          <ac:spMkLst>
            <pc:docMk/>
            <pc:sldMk cId="1229249469" sldId="4521"/>
            <ac:spMk id="2" creationId="{B2840402-497D-886A-C073-F4792C0BA4CC}"/>
          </ac:spMkLst>
        </pc:spChg>
        <pc:spChg chg="mod">
          <ac:chgData name="Smita Balaji" userId="7b3e8df2-7336-4382-9181-241346d13da6" providerId="ADAL" clId="{871B13CC-CF23-4E4B-82ED-A0BFBAFAC512}" dt="2025-06-22T20:10:24.665" v="10" actId="1076"/>
          <ac:spMkLst>
            <pc:docMk/>
            <pc:sldMk cId="1229249469" sldId="4521"/>
            <ac:spMk id="3" creationId="{8AF4A952-C75B-37AE-14EE-FDDE74CE8C8E}"/>
          </ac:spMkLst>
        </pc:spChg>
        <pc:grpChg chg="del">
          <ac:chgData name="Smita Balaji" userId="7b3e8df2-7336-4382-9181-241346d13da6" providerId="ADAL" clId="{871B13CC-CF23-4E4B-82ED-A0BFBAFAC512}" dt="2025-06-22T20:10:27.250" v="11" actId="478"/>
          <ac:grpSpMkLst>
            <pc:docMk/>
            <pc:sldMk cId="1229249469" sldId="4521"/>
            <ac:grpSpMk id="12" creationId="{86B1A86B-2A92-F25D-7D01-ED9B283A3AF1}"/>
          </ac:grpSpMkLst>
        </pc:grpChg>
        <pc:grpChg chg="del">
          <ac:chgData name="Smita Balaji" userId="7b3e8df2-7336-4382-9181-241346d13da6" providerId="ADAL" clId="{871B13CC-CF23-4E4B-82ED-A0BFBAFAC512}" dt="2025-06-22T20:10:30.694" v="14" actId="478"/>
          <ac:grpSpMkLst>
            <pc:docMk/>
            <pc:sldMk cId="1229249469" sldId="4521"/>
            <ac:grpSpMk id="15" creationId="{C4722756-D6C8-2CBB-FEBB-95D1540AE239}"/>
          </ac:grpSpMkLst>
        </pc:grpChg>
      </pc:sldChg>
      <pc:sldChg chg="delSp mod">
        <pc:chgData name="Smita Balaji" userId="7b3e8df2-7336-4382-9181-241346d13da6" providerId="ADAL" clId="{871B13CC-CF23-4E4B-82ED-A0BFBAFAC512}" dt="2025-06-22T20:10:41.194" v="17" actId="478"/>
        <pc:sldMkLst>
          <pc:docMk/>
          <pc:sldMk cId="2423939737" sldId="4522"/>
        </pc:sldMkLst>
        <pc:spChg chg="del topLvl">
          <ac:chgData name="Smita Balaji" userId="7b3e8df2-7336-4382-9181-241346d13da6" providerId="ADAL" clId="{871B13CC-CF23-4E4B-82ED-A0BFBAFAC512}" dt="2025-06-22T20:10:34.924" v="15" actId="478"/>
          <ac:spMkLst>
            <pc:docMk/>
            <pc:sldMk cId="2423939737" sldId="4522"/>
            <ac:spMk id="22" creationId="{42CE2924-BFA5-DDE6-C519-41EC48A2E7F0}"/>
          </ac:spMkLst>
        </pc:spChg>
        <pc:grpChg chg="del">
          <ac:chgData name="Smita Balaji" userId="7b3e8df2-7336-4382-9181-241346d13da6" providerId="ADAL" clId="{871B13CC-CF23-4E4B-82ED-A0BFBAFAC512}" dt="2025-06-22T20:10:34.924" v="15" actId="478"/>
          <ac:grpSpMkLst>
            <pc:docMk/>
            <pc:sldMk cId="2423939737" sldId="4522"/>
            <ac:grpSpMk id="12" creationId="{1F625D90-E73C-0F30-4FEE-5D600B6C793A}"/>
          </ac:grpSpMkLst>
        </pc:grpChg>
        <pc:grpChg chg="del">
          <ac:chgData name="Smita Balaji" userId="7b3e8df2-7336-4382-9181-241346d13da6" providerId="ADAL" clId="{871B13CC-CF23-4E4B-82ED-A0BFBAFAC512}" dt="2025-06-22T20:10:41.194" v="17" actId="478"/>
          <ac:grpSpMkLst>
            <pc:docMk/>
            <pc:sldMk cId="2423939737" sldId="4522"/>
            <ac:grpSpMk id="15" creationId="{F231A16B-8202-8019-961A-467B4E39F474}"/>
          </ac:grpSpMkLst>
        </pc:grpChg>
        <pc:picChg chg="del topLvl">
          <ac:chgData name="Smita Balaji" userId="7b3e8df2-7336-4382-9181-241346d13da6" providerId="ADAL" clId="{871B13CC-CF23-4E4B-82ED-A0BFBAFAC512}" dt="2025-06-22T20:10:39.612" v="16" actId="478"/>
          <ac:picMkLst>
            <pc:docMk/>
            <pc:sldMk cId="2423939737" sldId="4522"/>
            <ac:picMk id="19" creationId="{82BCABC6-5094-D2EF-7D7E-6A021829584C}"/>
          </ac:picMkLst>
        </pc:picChg>
      </pc:sldChg>
      <pc:sldChg chg="delSp mod">
        <pc:chgData name="Smita Balaji" userId="7b3e8df2-7336-4382-9181-241346d13da6" providerId="ADAL" clId="{871B13CC-CF23-4E4B-82ED-A0BFBAFAC512}" dt="2025-06-22T20:10:45.309" v="19" actId="478"/>
        <pc:sldMkLst>
          <pc:docMk/>
          <pc:sldMk cId="196276963" sldId="4523"/>
        </pc:sldMkLst>
        <pc:grpChg chg="del">
          <ac:chgData name="Smita Balaji" userId="7b3e8df2-7336-4382-9181-241346d13da6" providerId="ADAL" clId="{871B13CC-CF23-4E4B-82ED-A0BFBAFAC512}" dt="2025-06-22T20:10:44.039" v="18" actId="478"/>
          <ac:grpSpMkLst>
            <pc:docMk/>
            <pc:sldMk cId="196276963" sldId="4523"/>
            <ac:grpSpMk id="12" creationId="{6D427BDC-73F8-BC52-A5DA-0CABBCC7B5F3}"/>
          </ac:grpSpMkLst>
        </pc:grpChg>
        <pc:grpChg chg="del">
          <ac:chgData name="Smita Balaji" userId="7b3e8df2-7336-4382-9181-241346d13da6" providerId="ADAL" clId="{871B13CC-CF23-4E4B-82ED-A0BFBAFAC512}" dt="2025-06-22T20:10:45.309" v="19" actId="478"/>
          <ac:grpSpMkLst>
            <pc:docMk/>
            <pc:sldMk cId="196276963" sldId="4523"/>
            <ac:grpSpMk id="15" creationId="{663B96B2-3424-6806-9883-882439329990}"/>
          </ac:grpSpMkLst>
        </pc:grpChg>
      </pc:sldChg>
      <pc:sldChg chg="delSp mod">
        <pc:chgData name="Smita Balaji" userId="7b3e8df2-7336-4382-9181-241346d13da6" providerId="ADAL" clId="{871B13CC-CF23-4E4B-82ED-A0BFBAFAC512}" dt="2025-06-22T20:10:49.026" v="21" actId="478"/>
        <pc:sldMkLst>
          <pc:docMk/>
          <pc:sldMk cId="1431495076" sldId="4524"/>
        </pc:sldMkLst>
        <pc:grpChg chg="del">
          <ac:chgData name="Smita Balaji" userId="7b3e8df2-7336-4382-9181-241346d13da6" providerId="ADAL" clId="{871B13CC-CF23-4E4B-82ED-A0BFBAFAC512}" dt="2025-06-22T20:10:47.932" v="20" actId="478"/>
          <ac:grpSpMkLst>
            <pc:docMk/>
            <pc:sldMk cId="1431495076" sldId="4524"/>
            <ac:grpSpMk id="12" creationId="{4E753F0F-85AE-67EE-101D-7F2E735BBDA1}"/>
          </ac:grpSpMkLst>
        </pc:grpChg>
        <pc:grpChg chg="del">
          <ac:chgData name="Smita Balaji" userId="7b3e8df2-7336-4382-9181-241346d13da6" providerId="ADAL" clId="{871B13CC-CF23-4E4B-82ED-A0BFBAFAC512}" dt="2025-06-22T20:10:49.026" v="21" actId="478"/>
          <ac:grpSpMkLst>
            <pc:docMk/>
            <pc:sldMk cId="1431495076" sldId="4524"/>
            <ac:grpSpMk id="15" creationId="{CE61CD94-5D4E-9F38-2897-D96375FED3DE}"/>
          </ac:grpSpMkLst>
        </pc:grpChg>
      </pc:sldChg>
      <pc:sldChg chg="delSp mod">
        <pc:chgData name="Smita Balaji" userId="7b3e8df2-7336-4382-9181-241346d13da6" providerId="ADAL" clId="{871B13CC-CF23-4E4B-82ED-A0BFBAFAC512}" dt="2025-06-22T20:10:52.096" v="23" actId="478"/>
        <pc:sldMkLst>
          <pc:docMk/>
          <pc:sldMk cId="782808238" sldId="4525"/>
        </pc:sldMkLst>
        <pc:grpChg chg="del">
          <ac:chgData name="Smita Balaji" userId="7b3e8df2-7336-4382-9181-241346d13da6" providerId="ADAL" clId="{871B13CC-CF23-4E4B-82ED-A0BFBAFAC512}" dt="2025-06-22T20:10:51.017" v="22" actId="478"/>
          <ac:grpSpMkLst>
            <pc:docMk/>
            <pc:sldMk cId="782808238" sldId="4525"/>
            <ac:grpSpMk id="12" creationId="{1A232E1A-3A5B-5B4A-E525-9296D64ECF8E}"/>
          </ac:grpSpMkLst>
        </pc:grpChg>
        <pc:grpChg chg="del">
          <ac:chgData name="Smita Balaji" userId="7b3e8df2-7336-4382-9181-241346d13da6" providerId="ADAL" clId="{871B13CC-CF23-4E4B-82ED-A0BFBAFAC512}" dt="2025-06-22T20:10:52.096" v="23" actId="478"/>
          <ac:grpSpMkLst>
            <pc:docMk/>
            <pc:sldMk cId="782808238" sldId="4525"/>
            <ac:grpSpMk id="15" creationId="{9D128CB4-EBA6-0757-03D7-69C31147813D}"/>
          </ac:grpSpMkLst>
        </pc:grpChg>
      </pc:sldChg>
      <pc:sldChg chg="delSp mod">
        <pc:chgData name="Smita Balaji" userId="7b3e8df2-7336-4382-9181-241346d13da6" providerId="ADAL" clId="{871B13CC-CF23-4E4B-82ED-A0BFBAFAC512}" dt="2025-06-22T20:10:55.813" v="25" actId="478"/>
        <pc:sldMkLst>
          <pc:docMk/>
          <pc:sldMk cId="3814473869" sldId="4526"/>
        </pc:sldMkLst>
        <pc:grpChg chg="del">
          <ac:chgData name="Smita Balaji" userId="7b3e8df2-7336-4382-9181-241346d13da6" providerId="ADAL" clId="{871B13CC-CF23-4E4B-82ED-A0BFBAFAC512}" dt="2025-06-22T20:10:54.695" v="24" actId="478"/>
          <ac:grpSpMkLst>
            <pc:docMk/>
            <pc:sldMk cId="3814473869" sldId="4526"/>
            <ac:grpSpMk id="12" creationId="{E7537381-8BAE-6DEB-F71F-492EFB435371}"/>
          </ac:grpSpMkLst>
        </pc:grpChg>
        <pc:grpChg chg="del">
          <ac:chgData name="Smita Balaji" userId="7b3e8df2-7336-4382-9181-241346d13da6" providerId="ADAL" clId="{871B13CC-CF23-4E4B-82ED-A0BFBAFAC512}" dt="2025-06-22T20:10:55.813" v="25" actId="478"/>
          <ac:grpSpMkLst>
            <pc:docMk/>
            <pc:sldMk cId="3814473869" sldId="4526"/>
            <ac:grpSpMk id="15" creationId="{BCE1D8F6-4A5C-9436-95D6-D3903FDA8AEC}"/>
          </ac:grpSpMkLst>
        </pc:grpChg>
      </pc:sldChg>
      <pc:sldChg chg="delSp mod">
        <pc:chgData name="Smita Balaji" userId="7b3e8df2-7336-4382-9181-241346d13da6" providerId="ADAL" clId="{871B13CC-CF23-4E4B-82ED-A0BFBAFAC512}" dt="2025-06-22T20:10:58.953" v="27" actId="478"/>
        <pc:sldMkLst>
          <pc:docMk/>
          <pc:sldMk cId="1389315230" sldId="4527"/>
        </pc:sldMkLst>
        <pc:grpChg chg="del">
          <ac:chgData name="Smita Balaji" userId="7b3e8df2-7336-4382-9181-241346d13da6" providerId="ADAL" clId="{871B13CC-CF23-4E4B-82ED-A0BFBAFAC512}" dt="2025-06-22T20:10:57.712" v="26" actId="478"/>
          <ac:grpSpMkLst>
            <pc:docMk/>
            <pc:sldMk cId="1389315230" sldId="4527"/>
            <ac:grpSpMk id="12" creationId="{D778E848-0E84-A7A5-5875-6AA1C3BFE19D}"/>
          </ac:grpSpMkLst>
        </pc:grpChg>
        <pc:grpChg chg="del">
          <ac:chgData name="Smita Balaji" userId="7b3e8df2-7336-4382-9181-241346d13da6" providerId="ADAL" clId="{871B13CC-CF23-4E4B-82ED-A0BFBAFAC512}" dt="2025-06-22T20:10:58.953" v="27" actId="478"/>
          <ac:grpSpMkLst>
            <pc:docMk/>
            <pc:sldMk cId="1389315230" sldId="4527"/>
            <ac:grpSpMk id="15" creationId="{1E8E2B28-6AE8-17AC-81D7-DA161472D688}"/>
          </ac:grpSpMkLst>
        </pc:grpChg>
      </pc:sldChg>
      <pc:sldChg chg="delSp mod">
        <pc:chgData name="Smita Balaji" userId="7b3e8df2-7336-4382-9181-241346d13da6" providerId="ADAL" clId="{871B13CC-CF23-4E4B-82ED-A0BFBAFAC512}" dt="2025-06-22T20:11:02.498" v="29" actId="478"/>
        <pc:sldMkLst>
          <pc:docMk/>
          <pc:sldMk cId="532349879" sldId="4528"/>
        </pc:sldMkLst>
        <pc:grpChg chg="del">
          <ac:chgData name="Smita Balaji" userId="7b3e8df2-7336-4382-9181-241346d13da6" providerId="ADAL" clId="{871B13CC-CF23-4E4B-82ED-A0BFBAFAC512}" dt="2025-06-22T20:11:01.421" v="28" actId="478"/>
          <ac:grpSpMkLst>
            <pc:docMk/>
            <pc:sldMk cId="532349879" sldId="4528"/>
            <ac:grpSpMk id="12" creationId="{B98E4167-C0ED-365C-86E2-3187DBDEA68B}"/>
          </ac:grpSpMkLst>
        </pc:grpChg>
        <pc:grpChg chg="del">
          <ac:chgData name="Smita Balaji" userId="7b3e8df2-7336-4382-9181-241346d13da6" providerId="ADAL" clId="{871B13CC-CF23-4E4B-82ED-A0BFBAFAC512}" dt="2025-06-22T20:11:02.498" v="29" actId="478"/>
          <ac:grpSpMkLst>
            <pc:docMk/>
            <pc:sldMk cId="532349879" sldId="4528"/>
            <ac:grpSpMk id="15" creationId="{B3BC8ED8-5DD2-2EAE-4A29-94B782A3E9A7}"/>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B2AD09-F6F6-0E60-FAA2-F03CB11775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4353A1-B64B-AE8C-BEE2-AD6606658C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16582F-FA23-094B-8934-D87D240D68CA}" type="datetimeFigureOut">
              <a:rPr lang="en-US" smtClean="0"/>
              <a:t>6/22/25</a:t>
            </a:fld>
            <a:endParaRPr lang="en-US"/>
          </a:p>
        </p:txBody>
      </p:sp>
      <p:sp>
        <p:nvSpPr>
          <p:cNvPr id="4" name="Footer Placeholder 3">
            <a:extLst>
              <a:ext uri="{FF2B5EF4-FFF2-40B4-BE49-F238E27FC236}">
                <a16:creationId xmlns:a16="http://schemas.microsoft.com/office/drawing/2014/main" id="{8355CFB0-1BD6-D1FB-C390-4C53D3F310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609103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241" name="Google Shape;241;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a:t>
            </a:fld>
            <a:endParaRPr/>
          </a:p>
        </p:txBody>
      </p:sp>
    </p:spTree>
    <p:extLst>
      <p:ext uri="{BB962C8B-B14F-4D97-AF65-F5344CB8AC3E}">
        <p14:creationId xmlns:p14="http://schemas.microsoft.com/office/powerpoint/2010/main" val="345046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7834A-165B-8ACA-ABFB-231F6419E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B1299-F99F-F239-16E8-2A8456F28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58CE3-4B71-FAE4-6C59-CBFFAB9878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513BE9-EF40-E5ED-DE46-FFAB7AA70FC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8594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53D08-30F1-7F9B-945C-4BBCE0DF0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B5B4C-7EC2-0F0B-5727-09021131A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6B361-E93A-7002-F81C-ED0BBA7C71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2D987D-7016-CA3C-E0E5-10090548F47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356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4170-2B3F-90DD-3ABB-9934C870D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51D36-BAFC-FC05-DB63-0789682BF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5CB4F-7C69-D08D-E81C-850A3E72C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3EEFF9-722F-E352-C3D3-4134DFE2C20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3933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EE9E-FDD2-0800-62D1-A051AF136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2DA8A-1877-90AC-9BF5-EF9F2B147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A61C5-8EF5-5A15-58A8-5E71016FCA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EA6577-083F-2AA3-B1FA-3CA7A92A382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208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5C24E-EB9A-BDB7-F7FF-549627C0C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E597E-99C5-9099-1ECA-67848037A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00E2C-96A5-A232-944C-92AA6D08B8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82560F-1845-70DE-1606-592A7522B27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925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4C74B-5620-C772-19FC-F5002A072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27AED-9E1E-FADA-E170-39C3F678D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4409-5B55-1287-1F24-967F690990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334B72-A441-9B5F-1494-C65CE28A313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9339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6A28-72C5-98CD-E724-B1F679FBE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5F4B-CAA7-5B51-20D5-31153F474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9F28B-8BA8-2E91-B6CA-6691D28AC9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C5DE45-6801-A52F-DB39-DF1B8746414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884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B37D5-C2D6-E9D8-D584-77E34E502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9A209-0A5B-849C-CED3-B138C2300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F6ED6-264B-7613-CDBF-8E2B50D94F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79EBEF-503A-F8A9-4FA1-51BAB8D6D3A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644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6438-CDB4-7E1E-3E46-1E42CE669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6844D-335A-7919-9D84-ECCCF7FA3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814C9-8A33-2207-BEA9-FB8325DF72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1D1069-D251-0428-E8C9-4AFBFCFD7E6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25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12392-EA97-7E8E-D771-CFC28CD1B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A1770-B164-D867-F761-FA25776C5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D29A8-CEC8-1DFA-7DD7-EBA4FC0C3D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F9DB98-D99C-673C-E700-A56371C2F7D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182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B606F-F8C9-3505-05DD-420D82A7F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B94E3-D318-1C6F-B707-763311193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27D21-492A-7846-C981-FDD11B8B7DDF}"/>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AC220C5D-D3D3-E204-A3FE-31B5FE8C544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06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98B3E-CB6F-1B53-D7F6-03F481207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EF68A-0B34-30E6-81BA-3AFF723A3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3B40E-47AC-0AFE-49A2-C211C8B38BB5}"/>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A3684569-9176-74E1-EA09-C2B9E94D7A9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667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8D04B-2F11-2E99-E4E4-3D9858126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B982F-0D5D-B66F-897B-8D986990D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07816-FD16-FEDD-7F16-60F76755D051}"/>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87847220-BD72-B887-4D0B-BB2BD54E304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058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E435-521C-A2D6-D02F-ED733445E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8D43A-A7CD-9B8D-1C4B-3D6FE502F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071C6-B127-80D8-F547-6A5CC91629A0}"/>
              </a:ext>
            </a:extLst>
          </p:cNvPr>
          <p:cNvSpPr>
            <a:spLocks noGrp="1"/>
          </p:cNvSpPr>
          <p:nvPr>
            <p:ph type="body" idx="1"/>
          </p:nvPr>
        </p:nvSpPr>
        <p:spPr/>
        <p:txBody>
          <a:bodyPr/>
          <a:lstStyle/>
          <a:p>
            <a:r>
              <a:rPr lang="en-US" dirty="0"/>
              <a:t>Terri</a:t>
            </a:r>
          </a:p>
        </p:txBody>
      </p:sp>
      <p:sp>
        <p:nvSpPr>
          <p:cNvPr id="4" name="Slide Number Placeholder 3">
            <a:extLst>
              <a:ext uri="{FF2B5EF4-FFF2-40B4-BE49-F238E27FC236}">
                <a16:creationId xmlns:a16="http://schemas.microsoft.com/office/drawing/2014/main" id="{246901DC-2047-99F1-E31A-0F945BCF998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25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631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F05A-BEA5-6D49-B645-6635AC4BF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A5A83-F7F3-31A6-DB4A-AB1AF8959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BDC7D-D1E4-2014-6E6E-F7E6A42F80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EA9ABE-AE01-41A8-0A01-FC9B6C8B01C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7298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1"/>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8044254B-E141-09BE-06BA-AE0F1D4889C4}"/>
              </a:ext>
            </a:extLst>
          </p:cNvPr>
          <p:cNvPicPr>
            <a:picLocks noChangeAspect="1"/>
          </p:cNvPicPr>
          <p:nvPr userDrawn="1"/>
        </p:nvPicPr>
        <p:blipFill>
          <a:blip r:embed="rId2">
            <a:alphaModFix/>
          </a:blip>
          <a:stretch>
            <a:fillRect/>
          </a:stretch>
        </p:blipFill>
        <p:spPr>
          <a:xfrm>
            <a:off x="5998520" y="-152400"/>
            <a:ext cx="6193042" cy="7010400"/>
          </a:xfrm>
          <a:prstGeom prst="rect">
            <a:avLst/>
          </a:prstGeom>
        </p:spPr>
      </p:pic>
      <p:pic>
        <p:nvPicPr>
          <p:cNvPr id="3" name="Picture 2">
            <a:extLst>
              <a:ext uri="{FF2B5EF4-FFF2-40B4-BE49-F238E27FC236}">
                <a16:creationId xmlns:a16="http://schemas.microsoft.com/office/drawing/2014/main" id="{30F4B5A9-7E61-BFB3-D255-C6307994FBEC}"/>
              </a:ext>
            </a:extLst>
          </p:cNvPr>
          <p:cNvPicPr>
            <a:picLocks noChangeAspect="1"/>
          </p:cNvPicPr>
          <p:nvPr userDrawn="1"/>
        </p:nvPicPr>
        <p:blipFill>
          <a:blip r:embed="rId2">
            <a:alphaModFix/>
          </a:blip>
          <a:stretch>
            <a:fillRect/>
          </a:stretch>
        </p:blipFill>
        <p:spPr>
          <a:xfrm>
            <a:off x="-106019" y="-76200"/>
            <a:ext cx="6193042" cy="7010400"/>
          </a:xfrm>
          <a:prstGeom prst="rect">
            <a:avLst/>
          </a:prstGeom>
        </p:spPr>
      </p:pic>
      <p:pic>
        <p:nvPicPr>
          <p:cNvPr id="9" name="Picture 8">
            <a:extLst>
              <a:ext uri="{FF2B5EF4-FFF2-40B4-BE49-F238E27FC236}">
                <a16:creationId xmlns:a16="http://schemas.microsoft.com/office/drawing/2014/main" id="{59F627B4-4583-328C-B7DE-7D0D2D0087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3" y="0"/>
            <a:ext cx="12192002" cy="4922457"/>
          </a:xfrm>
          <a:prstGeom prst="rect">
            <a:avLst/>
          </a:prstGeom>
          <a:blipFill>
            <a:blip r:embed="rId4" cstate="screen">
              <a:extLst>
                <a:ext uri="{28A0092B-C50C-407E-A947-70E740481C1C}">
                  <a14:useLocalDpi xmlns:a14="http://schemas.microsoft.com/office/drawing/2010/main"/>
                </a:ext>
              </a:extLst>
            </a:blip>
            <a:stretch>
              <a:fillRect l="87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5"/>
                <a:stretch>
                  <a:fillRect/>
                </a:stretch>
              </a:blipFill>
            </a:endParaRPr>
          </a:p>
        </p:txBody>
      </p:sp>
      <p:sp>
        <p:nvSpPr>
          <p:cNvPr id="7" name="Title 27">
            <a:extLst>
              <a:ext uri="{FF2B5EF4-FFF2-40B4-BE49-F238E27FC236}">
                <a16:creationId xmlns:a16="http://schemas.microsoft.com/office/drawing/2014/main" id="{72D2FD0A-C0D9-C4A9-7856-D68C2FAB2A34}"/>
              </a:ext>
            </a:extLst>
          </p:cNvPr>
          <p:cNvSpPr>
            <a:spLocks noGrp="1"/>
          </p:cNvSpPr>
          <p:nvPr>
            <p:ph type="ctrTitle" hasCustomPrompt="1"/>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sp>
        <p:nvSpPr>
          <p:cNvPr id="8" name="Subtitle 28">
            <a:extLst>
              <a:ext uri="{FF2B5EF4-FFF2-40B4-BE49-F238E27FC236}">
                <a16:creationId xmlns:a16="http://schemas.microsoft.com/office/drawing/2014/main" id="{01C8787B-50C9-171C-CC6B-8BEEF283281E}"/>
              </a:ext>
            </a:extLst>
          </p:cNvPr>
          <p:cNvSpPr>
            <a:spLocks noGrp="1"/>
          </p:cNvSpPr>
          <p:nvPr>
            <p:ph type="subTitle" idx="4294967295" hasCustomPrompt="1"/>
          </p:nvPr>
        </p:nvSpPr>
        <p:spPr>
          <a:xfrm>
            <a:off x="412165" y="6203767"/>
            <a:ext cx="9144000" cy="377539"/>
          </a:xfrm>
        </p:spPr>
        <p:txBody>
          <a:bodyPr>
            <a:normAutofit fontScale="77500" lnSpcReduction="20000"/>
          </a:bodyPr>
          <a:lstStyle/>
          <a:p>
            <a:pPr marL="50800" indent="0">
              <a:buNone/>
            </a:pPr>
            <a:r>
              <a:rPr lang="en-US" sz="1800">
                <a:solidFill>
                  <a:schemeClr val="bg1"/>
                </a:solidFill>
                <a:latin typeface="Overpass Medium" pitchFamily="2" charset="77"/>
                <a:cs typeface="Arial" panose="020B0604020202020204" pitchFamily="34" charset="0"/>
              </a:rPr>
              <a:t>Date</a:t>
            </a:r>
          </a:p>
        </p:txBody>
      </p:sp>
      <p:sp>
        <p:nvSpPr>
          <p:cNvPr id="17" name="Picture Placeholder 13">
            <a:extLst>
              <a:ext uri="{FF2B5EF4-FFF2-40B4-BE49-F238E27FC236}">
                <a16:creationId xmlns:a16="http://schemas.microsoft.com/office/drawing/2014/main" id="{026DABBA-051B-F410-76F1-E33520E74160}"/>
              </a:ext>
            </a:extLst>
          </p:cNvPr>
          <p:cNvSpPr>
            <a:spLocks noGrp="1"/>
          </p:cNvSpPr>
          <p:nvPr>
            <p:ph type="pic" sz="quarter" idx="10"/>
          </p:nvPr>
        </p:nvSpPr>
        <p:spPr>
          <a:xfrm>
            <a:off x="0" y="0"/>
            <a:ext cx="3327400" cy="4122738"/>
          </a:xfrm>
          <a:solidFill>
            <a:schemeClr val="bg1">
              <a:lumMod val="85000"/>
            </a:schemeClr>
          </a:solidFill>
        </p:spPr>
        <p:txBody>
          <a:bodyPr anchor="ctr" anchorCtr="1"/>
          <a:lstStyle>
            <a:lvl1pPr marL="50800" indent="0">
              <a:buNone/>
              <a:defRPr/>
            </a:lvl1pPr>
          </a:lstStyle>
          <a:p>
            <a:endParaRPr lang="en-US"/>
          </a:p>
        </p:txBody>
      </p:sp>
      <p:sp>
        <p:nvSpPr>
          <p:cNvPr id="18" name="Picture Placeholder 13">
            <a:extLst>
              <a:ext uri="{FF2B5EF4-FFF2-40B4-BE49-F238E27FC236}">
                <a16:creationId xmlns:a16="http://schemas.microsoft.com/office/drawing/2014/main" id="{47960B6A-CD8D-E827-2BF1-9ACCD33E27DE}"/>
              </a:ext>
            </a:extLst>
          </p:cNvPr>
          <p:cNvSpPr>
            <a:spLocks noGrp="1"/>
          </p:cNvSpPr>
          <p:nvPr>
            <p:ph type="pic" sz="quarter" idx="11"/>
          </p:nvPr>
        </p:nvSpPr>
        <p:spPr>
          <a:xfrm>
            <a:off x="3348061" y="0"/>
            <a:ext cx="3327400" cy="4122738"/>
          </a:xfrm>
          <a:solidFill>
            <a:schemeClr val="bg1">
              <a:lumMod val="85000"/>
            </a:schemeClr>
          </a:solidFill>
        </p:spPr>
        <p:txBody>
          <a:bodyPr anchor="ctr" anchorCtr="1"/>
          <a:lstStyle>
            <a:lvl1pPr marL="50800" indent="0">
              <a:buNone/>
              <a:defRPr/>
            </a:lvl1pPr>
          </a:lstStyle>
          <a:p>
            <a:endParaRPr lang="en-US"/>
          </a:p>
        </p:txBody>
      </p:sp>
      <p:sp>
        <p:nvSpPr>
          <p:cNvPr id="19" name="Picture Placeholder 13">
            <a:extLst>
              <a:ext uri="{FF2B5EF4-FFF2-40B4-BE49-F238E27FC236}">
                <a16:creationId xmlns:a16="http://schemas.microsoft.com/office/drawing/2014/main" id="{25CDA2AC-1E9F-16EB-FE4C-478174027719}"/>
              </a:ext>
            </a:extLst>
          </p:cNvPr>
          <p:cNvSpPr>
            <a:spLocks noGrp="1"/>
          </p:cNvSpPr>
          <p:nvPr>
            <p:ph type="pic" sz="quarter" idx="12"/>
          </p:nvPr>
        </p:nvSpPr>
        <p:spPr>
          <a:xfrm>
            <a:off x="6672017" y="0"/>
            <a:ext cx="3327400" cy="4122738"/>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1234449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reserve="1" userDrawn="1">
  <p:cSld name="5_Title and Content">
    <p:bg>
      <p:bgPr>
        <a:solidFill>
          <a:schemeClr val="accent1"/>
        </a:solidFill>
        <a:effectLst/>
      </p:bgPr>
    </p:bg>
    <p:spTree>
      <p:nvGrpSpPr>
        <p:cNvPr id="1" name="Shape 28"/>
        <p:cNvGrpSpPr/>
        <p:nvPr/>
      </p:nvGrpSpPr>
      <p:grpSpPr>
        <a:xfrm>
          <a:off x="0" y="0"/>
          <a:ext cx="0" cy="0"/>
          <a:chOff x="0" y="0"/>
          <a:chExt cx="0" cy="0"/>
        </a:xfrm>
      </p:grpSpPr>
      <p:grpSp>
        <p:nvGrpSpPr>
          <p:cNvPr id="7" name="Group 6">
            <a:extLst>
              <a:ext uri="{FF2B5EF4-FFF2-40B4-BE49-F238E27FC236}">
                <a16:creationId xmlns:a16="http://schemas.microsoft.com/office/drawing/2014/main" id="{AFE922B5-AF09-8B83-BDC3-F9D32EA19A35}"/>
              </a:ext>
            </a:extLst>
          </p:cNvPr>
          <p:cNvGrpSpPr/>
          <p:nvPr userDrawn="1"/>
        </p:nvGrpSpPr>
        <p:grpSpPr>
          <a:xfrm>
            <a:off x="-106018" y="-81643"/>
            <a:ext cx="12404035" cy="7021286"/>
            <a:chOff x="-106018" y="-81643"/>
            <a:chExt cx="12404035" cy="7021286"/>
          </a:xfrm>
        </p:grpSpPr>
        <p:pic>
          <p:nvPicPr>
            <p:cNvPr id="5" name="Picture 4">
              <a:extLst>
                <a:ext uri="{FF2B5EF4-FFF2-40B4-BE49-F238E27FC236}">
                  <a16:creationId xmlns:a16="http://schemas.microsoft.com/office/drawing/2014/main" id="{112CF7C7-C0A7-A052-D745-3F89BA86CF96}"/>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6" name="Picture 5">
              <a:extLst>
                <a:ext uri="{FF2B5EF4-FFF2-40B4-BE49-F238E27FC236}">
                  <a16:creationId xmlns:a16="http://schemas.microsoft.com/office/drawing/2014/main" id="{53673949-DD17-DF60-C18C-23D2DF348F5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17" name="Google Shape;25;p32">
            <a:extLst>
              <a:ext uri="{FF2B5EF4-FFF2-40B4-BE49-F238E27FC236}">
                <a16:creationId xmlns:a16="http://schemas.microsoft.com/office/drawing/2014/main" id="{BF681194-D502-4868-81A6-4F1CFAA32FEE}"/>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18" name="Picture 17">
            <a:extLst>
              <a:ext uri="{FF2B5EF4-FFF2-40B4-BE49-F238E27FC236}">
                <a16:creationId xmlns:a16="http://schemas.microsoft.com/office/drawing/2014/main" id="{804C0BE0-79D8-4DA7-F3CA-1B1EAA8C0E05}"/>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Tree>
    <p:extLst>
      <p:ext uri="{BB962C8B-B14F-4D97-AF65-F5344CB8AC3E}">
        <p14:creationId xmlns:p14="http://schemas.microsoft.com/office/powerpoint/2010/main" val="3208313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bg>
      <p:bgPr>
        <a:solidFill>
          <a:schemeClr val="accent4"/>
        </a:solidFill>
        <a:effectLst/>
      </p:bgPr>
    </p:bg>
    <p:spTree>
      <p:nvGrpSpPr>
        <p:cNvPr id="1" name="Shape 33"/>
        <p:cNvGrpSpPr/>
        <p:nvPr/>
      </p:nvGrpSpPr>
      <p:grpSpPr>
        <a:xfrm>
          <a:off x="0" y="0"/>
          <a:ext cx="0" cy="0"/>
          <a:chOff x="0" y="0"/>
          <a:chExt cx="0" cy="0"/>
        </a:xfrm>
      </p:grpSpPr>
      <p:grpSp>
        <p:nvGrpSpPr>
          <p:cNvPr id="2" name="Group 1">
            <a:extLst>
              <a:ext uri="{FF2B5EF4-FFF2-40B4-BE49-F238E27FC236}">
                <a16:creationId xmlns:a16="http://schemas.microsoft.com/office/drawing/2014/main" id="{2B9F5C35-0255-F04E-BE73-A9DA0AD71763}"/>
              </a:ext>
            </a:extLst>
          </p:cNvPr>
          <p:cNvGrpSpPr/>
          <p:nvPr userDrawn="1"/>
        </p:nvGrpSpPr>
        <p:grpSpPr>
          <a:xfrm>
            <a:off x="-106018" y="-70757"/>
            <a:ext cx="12395060" cy="7081157"/>
            <a:chOff x="-106018" y="-55680"/>
            <a:chExt cx="12395060" cy="7081157"/>
          </a:xfrm>
        </p:grpSpPr>
        <p:pic>
          <p:nvPicPr>
            <p:cNvPr id="8" name="Picture 7">
              <a:extLst>
                <a:ext uri="{FF2B5EF4-FFF2-40B4-BE49-F238E27FC236}">
                  <a16:creationId xmlns:a16="http://schemas.microsoft.com/office/drawing/2014/main" id="{5652FCD0-FF4E-E364-CBD5-3131566872B0}"/>
                </a:ext>
              </a:extLst>
            </p:cNvPr>
            <p:cNvPicPr>
              <a:picLocks noChangeAspect="1"/>
            </p:cNvPicPr>
            <p:nvPr userDrawn="1"/>
          </p:nvPicPr>
          <p:blipFill>
            <a:blip r:embed="rId2">
              <a:alphaModFix/>
            </a:blip>
            <a:stretch>
              <a:fillRect/>
            </a:stretch>
          </p:blipFill>
          <p:spPr>
            <a:xfrm>
              <a:off x="6096000" y="15077"/>
              <a:ext cx="6193042" cy="7010400"/>
            </a:xfrm>
            <a:prstGeom prst="rect">
              <a:avLst/>
            </a:prstGeom>
          </p:spPr>
        </p:pic>
        <p:pic>
          <p:nvPicPr>
            <p:cNvPr id="7" name="Picture 6">
              <a:extLst>
                <a:ext uri="{FF2B5EF4-FFF2-40B4-BE49-F238E27FC236}">
                  <a16:creationId xmlns:a16="http://schemas.microsoft.com/office/drawing/2014/main" id="{EF76035A-D728-EADC-8185-BAC6BD1C1F0D}"/>
                </a:ext>
              </a:extLst>
            </p:cNvPr>
            <p:cNvPicPr>
              <a:picLocks noChangeAspect="1"/>
            </p:cNvPicPr>
            <p:nvPr userDrawn="1"/>
          </p:nvPicPr>
          <p:blipFill>
            <a:blip r:embed="rId2">
              <a:alphaModFix/>
            </a:blip>
            <a:stretch>
              <a:fillRect/>
            </a:stretch>
          </p:blipFill>
          <p:spPr>
            <a:xfrm>
              <a:off x="-106018" y="-55680"/>
              <a:ext cx="6193042" cy="7010400"/>
            </a:xfrm>
            <a:prstGeom prst="rect">
              <a:avLst/>
            </a:prstGeom>
          </p:spPr>
        </p:pic>
      </p:grpSp>
      <p:sp>
        <p:nvSpPr>
          <p:cNvPr id="9" name="Google Shape;25;p32">
            <a:extLst>
              <a:ext uri="{FF2B5EF4-FFF2-40B4-BE49-F238E27FC236}">
                <a16:creationId xmlns:a16="http://schemas.microsoft.com/office/drawing/2014/main" id="{7F8C4AA6-8E2D-E9CA-98D3-024D9D345271}"/>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Tree>
    <p:extLst>
      <p:ext uri="{BB962C8B-B14F-4D97-AF65-F5344CB8AC3E}">
        <p14:creationId xmlns:p14="http://schemas.microsoft.com/office/powerpoint/2010/main" val="2194192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bg>
      <p:bgPr>
        <a:solidFill>
          <a:schemeClr val="accent3"/>
        </a:solidFill>
        <a:effectLst/>
      </p:bgPr>
    </p:bg>
    <p:spTree>
      <p:nvGrpSpPr>
        <p:cNvPr id="1" name="Shape 33"/>
        <p:cNvGrpSpPr/>
        <p:nvPr/>
      </p:nvGrpSpPr>
      <p:grpSpPr>
        <a:xfrm>
          <a:off x="0" y="0"/>
          <a:ext cx="0" cy="0"/>
          <a:chOff x="0" y="0"/>
          <a:chExt cx="0" cy="0"/>
        </a:xfrm>
      </p:grpSpPr>
      <p:grpSp>
        <p:nvGrpSpPr>
          <p:cNvPr id="2" name="Group 1">
            <a:extLst>
              <a:ext uri="{FF2B5EF4-FFF2-40B4-BE49-F238E27FC236}">
                <a16:creationId xmlns:a16="http://schemas.microsoft.com/office/drawing/2014/main" id="{2B9F5C35-0255-F04E-BE73-A9DA0AD71763}"/>
              </a:ext>
            </a:extLst>
          </p:cNvPr>
          <p:cNvGrpSpPr/>
          <p:nvPr userDrawn="1"/>
        </p:nvGrpSpPr>
        <p:grpSpPr>
          <a:xfrm>
            <a:off x="-106018" y="-70757"/>
            <a:ext cx="12395060" cy="7081157"/>
            <a:chOff x="-106018" y="-55680"/>
            <a:chExt cx="12395060" cy="7081157"/>
          </a:xfrm>
        </p:grpSpPr>
        <p:pic>
          <p:nvPicPr>
            <p:cNvPr id="8" name="Picture 7">
              <a:extLst>
                <a:ext uri="{FF2B5EF4-FFF2-40B4-BE49-F238E27FC236}">
                  <a16:creationId xmlns:a16="http://schemas.microsoft.com/office/drawing/2014/main" id="{5652FCD0-FF4E-E364-CBD5-3131566872B0}"/>
                </a:ext>
              </a:extLst>
            </p:cNvPr>
            <p:cNvPicPr>
              <a:picLocks noChangeAspect="1"/>
            </p:cNvPicPr>
            <p:nvPr userDrawn="1"/>
          </p:nvPicPr>
          <p:blipFill>
            <a:blip r:embed="rId2">
              <a:alphaModFix/>
            </a:blip>
            <a:stretch>
              <a:fillRect/>
            </a:stretch>
          </p:blipFill>
          <p:spPr>
            <a:xfrm>
              <a:off x="6096000" y="15077"/>
              <a:ext cx="6193042" cy="7010400"/>
            </a:xfrm>
            <a:prstGeom prst="rect">
              <a:avLst/>
            </a:prstGeom>
          </p:spPr>
        </p:pic>
        <p:pic>
          <p:nvPicPr>
            <p:cNvPr id="7" name="Picture 6">
              <a:extLst>
                <a:ext uri="{FF2B5EF4-FFF2-40B4-BE49-F238E27FC236}">
                  <a16:creationId xmlns:a16="http://schemas.microsoft.com/office/drawing/2014/main" id="{EF76035A-D728-EADC-8185-BAC6BD1C1F0D}"/>
                </a:ext>
              </a:extLst>
            </p:cNvPr>
            <p:cNvPicPr>
              <a:picLocks noChangeAspect="1"/>
            </p:cNvPicPr>
            <p:nvPr userDrawn="1"/>
          </p:nvPicPr>
          <p:blipFill>
            <a:blip r:embed="rId2">
              <a:alphaModFix/>
            </a:blip>
            <a:stretch>
              <a:fillRect/>
            </a:stretch>
          </p:blipFill>
          <p:spPr>
            <a:xfrm>
              <a:off x="-106018" y="-55680"/>
              <a:ext cx="6193042" cy="7010400"/>
            </a:xfrm>
            <a:prstGeom prst="rect">
              <a:avLst/>
            </a:prstGeom>
          </p:spPr>
        </p:pic>
      </p:grpSp>
      <p:sp>
        <p:nvSpPr>
          <p:cNvPr id="9" name="Google Shape;25;p32">
            <a:extLst>
              <a:ext uri="{FF2B5EF4-FFF2-40B4-BE49-F238E27FC236}">
                <a16:creationId xmlns:a16="http://schemas.microsoft.com/office/drawing/2014/main" id="{125A357E-B275-CDAE-CEAC-12BF7176EC72}"/>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Tree>
    <p:extLst>
      <p:ext uri="{BB962C8B-B14F-4D97-AF65-F5344CB8AC3E}">
        <p14:creationId xmlns:p14="http://schemas.microsoft.com/office/powerpoint/2010/main" val="4285564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bg1"/>
        </a:solidFill>
        <a:effectLst/>
      </p:bgPr>
    </p:bg>
    <p:spTree>
      <p:nvGrpSpPr>
        <p:cNvPr id="1" name="Shape 28"/>
        <p:cNvGrpSpPr/>
        <p:nvPr/>
      </p:nvGrpSpPr>
      <p:grpSpPr>
        <a:xfrm>
          <a:off x="0" y="0"/>
          <a:ext cx="0" cy="0"/>
          <a:chOff x="0" y="0"/>
          <a:chExt cx="0" cy="0"/>
        </a:xfrm>
      </p:grpSpPr>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5;p32">
            <a:extLst>
              <a:ext uri="{FF2B5EF4-FFF2-40B4-BE49-F238E27FC236}">
                <a16:creationId xmlns:a16="http://schemas.microsoft.com/office/drawing/2014/main" id="{C093BC60-F3C9-3512-0A59-67747A5D4D59}"/>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pic>
        <p:nvPicPr>
          <p:cNvPr id="3" name="Picture 2" descr="A logo with a bear and a star&#10;&#10;Description automatically generated">
            <a:extLst>
              <a:ext uri="{FF2B5EF4-FFF2-40B4-BE49-F238E27FC236}">
                <a16:creationId xmlns:a16="http://schemas.microsoft.com/office/drawing/2014/main" id="{464132D3-4B09-6AFF-E1F6-0E737CC83A35}"/>
              </a:ext>
            </a:extLst>
          </p:cNvPr>
          <p:cNvPicPr>
            <a:picLocks noChangeAspect="1"/>
          </p:cNvPicPr>
          <p:nvPr userDrawn="1"/>
        </p:nvPicPr>
        <p:blipFill>
          <a:blip r:embed="rId2"/>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3347366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4"/>
        </a:solidFill>
        <a:effectLst/>
      </p:bgPr>
    </p:bg>
    <p:spTree>
      <p:nvGrpSpPr>
        <p:cNvPr id="1" name="Shape 28"/>
        <p:cNvGrpSpPr/>
        <p:nvPr/>
      </p:nvGrpSpPr>
      <p:grpSpPr>
        <a:xfrm>
          <a:off x="0" y="0"/>
          <a:ext cx="0" cy="0"/>
          <a:chOff x="0" y="0"/>
          <a:chExt cx="0" cy="0"/>
        </a:xfrm>
      </p:grpSpPr>
      <p:grpSp>
        <p:nvGrpSpPr>
          <p:cNvPr id="7" name="Group 6">
            <a:extLst>
              <a:ext uri="{FF2B5EF4-FFF2-40B4-BE49-F238E27FC236}">
                <a16:creationId xmlns:a16="http://schemas.microsoft.com/office/drawing/2014/main" id="{AFE922B5-AF09-8B83-BDC3-F9D32EA19A35}"/>
              </a:ext>
            </a:extLst>
          </p:cNvPr>
          <p:cNvGrpSpPr/>
          <p:nvPr userDrawn="1"/>
        </p:nvGrpSpPr>
        <p:grpSpPr>
          <a:xfrm>
            <a:off x="-106018" y="-354524"/>
            <a:ext cx="12404035" cy="7021286"/>
            <a:chOff x="-106018" y="-81643"/>
            <a:chExt cx="12404035" cy="7021286"/>
          </a:xfrm>
        </p:grpSpPr>
        <p:pic>
          <p:nvPicPr>
            <p:cNvPr id="5" name="Picture 4">
              <a:extLst>
                <a:ext uri="{FF2B5EF4-FFF2-40B4-BE49-F238E27FC236}">
                  <a16:creationId xmlns:a16="http://schemas.microsoft.com/office/drawing/2014/main" id="{112CF7C7-C0A7-A052-D745-3F89BA86CF96}"/>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6" name="Picture 5">
              <a:extLst>
                <a:ext uri="{FF2B5EF4-FFF2-40B4-BE49-F238E27FC236}">
                  <a16:creationId xmlns:a16="http://schemas.microsoft.com/office/drawing/2014/main" id="{53673949-DD17-DF60-C18C-23D2DF348F5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09;p28">
            <a:extLst>
              <a:ext uri="{FF2B5EF4-FFF2-40B4-BE49-F238E27FC236}">
                <a16:creationId xmlns:a16="http://schemas.microsoft.com/office/drawing/2014/main" id="{C1B0DD75-8D3F-F857-0A2A-BFBD64CF5EE1}"/>
              </a:ext>
            </a:extLst>
          </p:cNvPr>
          <p:cNvSpPr/>
          <p:nvPr userDrawn="1"/>
        </p:nvSpPr>
        <p:spPr>
          <a:xfrm>
            <a:off x="7896225" y="6251304"/>
            <a:ext cx="3809093" cy="41545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1" i="0">
                <a:solidFill>
                  <a:schemeClr val="accent1"/>
                </a:solidFill>
                <a:latin typeface="Overpass Black" pitchFamily="2" charset="77"/>
                <a:ea typeface="Inter"/>
                <a:cs typeface="Inter"/>
                <a:sym typeface="Inter"/>
              </a:rPr>
              <a:t>https://redf.org/what-we-do/ca-rise/</a:t>
            </a:r>
            <a:endParaRPr sz="1400" b="1" i="0">
              <a:solidFill>
                <a:schemeClr val="accent1"/>
              </a:solidFill>
              <a:latin typeface="Overpass Black" pitchFamily="2" charset="77"/>
              <a:ea typeface="Inter"/>
              <a:cs typeface="Inter"/>
              <a:sym typeface="Inter"/>
            </a:endParaRPr>
          </a:p>
        </p:txBody>
      </p:sp>
      <p:sp>
        <p:nvSpPr>
          <p:cNvPr id="11" name="Google Shape;25;p32">
            <a:extLst>
              <a:ext uri="{FF2B5EF4-FFF2-40B4-BE49-F238E27FC236}">
                <a16:creationId xmlns:a16="http://schemas.microsoft.com/office/drawing/2014/main" id="{C093BC60-F3C9-3512-0A59-67747A5D4D59}"/>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277002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1"/>
        </a:solidFill>
        <a:effectLst/>
      </p:bgPr>
    </p:bg>
    <p:spTree>
      <p:nvGrpSpPr>
        <p:cNvPr id="1" name="Shape 28"/>
        <p:cNvGrpSpPr/>
        <p:nvPr/>
      </p:nvGrpSpPr>
      <p:grpSpPr>
        <a:xfrm>
          <a:off x="0" y="0"/>
          <a:ext cx="0" cy="0"/>
          <a:chOff x="0" y="0"/>
          <a:chExt cx="0" cy="0"/>
        </a:xfrm>
      </p:grpSpPr>
      <p:grpSp>
        <p:nvGrpSpPr>
          <p:cNvPr id="7" name="Group 6">
            <a:extLst>
              <a:ext uri="{FF2B5EF4-FFF2-40B4-BE49-F238E27FC236}">
                <a16:creationId xmlns:a16="http://schemas.microsoft.com/office/drawing/2014/main" id="{AFE922B5-AF09-8B83-BDC3-F9D32EA19A35}"/>
              </a:ext>
            </a:extLst>
          </p:cNvPr>
          <p:cNvGrpSpPr/>
          <p:nvPr userDrawn="1"/>
        </p:nvGrpSpPr>
        <p:grpSpPr>
          <a:xfrm>
            <a:off x="-106019" y="-81643"/>
            <a:ext cx="12404036" cy="7021286"/>
            <a:chOff x="-106019" y="-81643"/>
            <a:chExt cx="12404036" cy="7021286"/>
          </a:xfrm>
          <a:solidFill>
            <a:schemeClr val="accent4"/>
          </a:solidFill>
        </p:grpSpPr>
        <p:pic>
          <p:nvPicPr>
            <p:cNvPr id="5" name="Picture 4">
              <a:extLst>
                <a:ext uri="{FF2B5EF4-FFF2-40B4-BE49-F238E27FC236}">
                  <a16:creationId xmlns:a16="http://schemas.microsoft.com/office/drawing/2014/main" id="{112CF7C7-C0A7-A052-D745-3F89BA86CF96}"/>
                </a:ext>
              </a:extLst>
            </p:cNvPr>
            <p:cNvPicPr>
              <a:picLocks noChangeAspect="1"/>
            </p:cNvPicPr>
            <p:nvPr userDrawn="1"/>
          </p:nvPicPr>
          <p:blipFill>
            <a:blip r:embed="rId2">
              <a:alphaModFix/>
            </a:blip>
            <a:stretch>
              <a:fillRect/>
            </a:stretch>
          </p:blipFill>
          <p:spPr>
            <a:xfrm>
              <a:off x="-106019" y="-70757"/>
              <a:ext cx="6306793" cy="7010400"/>
            </a:xfrm>
            <a:prstGeom prst="rect">
              <a:avLst/>
            </a:prstGeom>
            <a:grpFill/>
          </p:spPr>
        </p:pic>
        <p:pic>
          <p:nvPicPr>
            <p:cNvPr id="6" name="Picture 5">
              <a:extLst>
                <a:ext uri="{FF2B5EF4-FFF2-40B4-BE49-F238E27FC236}">
                  <a16:creationId xmlns:a16="http://schemas.microsoft.com/office/drawing/2014/main" id="{53673949-DD17-DF60-C18C-23D2DF348F5B}"/>
                </a:ext>
              </a:extLst>
            </p:cNvPr>
            <p:cNvPicPr>
              <a:picLocks noChangeAspect="1"/>
            </p:cNvPicPr>
            <p:nvPr userDrawn="1"/>
          </p:nvPicPr>
          <p:blipFill>
            <a:blip r:embed="rId2">
              <a:alphaModFix/>
            </a:blip>
            <a:stretch>
              <a:fillRect/>
            </a:stretch>
          </p:blipFill>
          <p:spPr>
            <a:xfrm>
              <a:off x="6104975" y="-81643"/>
              <a:ext cx="6193042" cy="7010400"/>
            </a:xfrm>
            <a:prstGeom prst="rect">
              <a:avLst/>
            </a:prstGeom>
            <a:grpFill/>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2">
            <a:extLst>
              <a:ext uri="{FF2B5EF4-FFF2-40B4-BE49-F238E27FC236}">
                <a16:creationId xmlns:a16="http://schemas.microsoft.com/office/drawing/2014/main" id="{A1D659B5-2311-32F2-1DA5-787C0C54D242}"/>
              </a:ext>
            </a:extLst>
          </p:cNvPr>
          <p:cNvSpPr>
            <a:spLocks noGrp="1" noChangeAspect="1"/>
          </p:cNvSpPr>
          <p:nvPr>
            <p:ph type="pic" sz="quarter" idx="10"/>
          </p:nvPr>
        </p:nvSpPr>
        <p:spPr>
          <a:xfrm>
            <a:off x="8836747" y="2653184"/>
            <a:ext cx="2848088" cy="2848088"/>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normAutofit/>
          </a:bodyPr>
          <a:lstStyle>
            <a:lvl1pPr marL="50800" indent="0">
              <a:buNone/>
              <a:defRPr sz="2400">
                <a:latin typeface="Overpass Medium" pitchFamily="2" charset="77"/>
              </a:defRPr>
            </a:lvl1pPr>
          </a:lstStyle>
          <a:p>
            <a:endParaRPr lang="en-US"/>
          </a:p>
        </p:txBody>
      </p:sp>
      <p:sp>
        <p:nvSpPr>
          <p:cNvPr id="14" name="Google Shape;25;p32">
            <a:extLst>
              <a:ext uri="{FF2B5EF4-FFF2-40B4-BE49-F238E27FC236}">
                <a16:creationId xmlns:a16="http://schemas.microsoft.com/office/drawing/2014/main" id="{2AB9E9B8-F28E-F1DC-D978-9AF66C6DDE7C}"/>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2929791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3"/>
        </a:solidFill>
        <a:effectLst/>
      </p:bgPr>
    </p:bg>
    <p:spTree>
      <p:nvGrpSpPr>
        <p:cNvPr id="1" name="Shape 28"/>
        <p:cNvGrpSpPr/>
        <p:nvPr/>
      </p:nvGrpSpPr>
      <p:grpSpPr>
        <a:xfrm>
          <a:off x="0" y="0"/>
          <a:ext cx="0" cy="0"/>
          <a:chOff x="0" y="0"/>
          <a:chExt cx="0" cy="0"/>
        </a:xfrm>
      </p:grpSpPr>
      <p:grpSp>
        <p:nvGrpSpPr>
          <p:cNvPr id="2" name="Group 1">
            <a:extLst>
              <a:ext uri="{FF2B5EF4-FFF2-40B4-BE49-F238E27FC236}">
                <a16:creationId xmlns:a16="http://schemas.microsoft.com/office/drawing/2014/main" id="{BB4CB249-EA10-0500-CE2C-15DDBE3D03CB}"/>
              </a:ext>
            </a:extLst>
          </p:cNvPr>
          <p:cNvGrpSpPr/>
          <p:nvPr userDrawn="1"/>
        </p:nvGrpSpPr>
        <p:grpSpPr>
          <a:xfrm>
            <a:off x="-106018" y="72622"/>
            <a:ext cx="12404035" cy="7021286"/>
            <a:chOff x="-106018" y="-81643"/>
            <a:chExt cx="12404035" cy="7021286"/>
          </a:xfrm>
        </p:grpSpPr>
        <p:pic>
          <p:nvPicPr>
            <p:cNvPr id="4" name="Picture 3">
              <a:extLst>
                <a:ext uri="{FF2B5EF4-FFF2-40B4-BE49-F238E27FC236}">
                  <a16:creationId xmlns:a16="http://schemas.microsoft.com/office/drawing/2014/main" id="{DE13657D-70B7-7FAA-C2A8-D9FE34717210}"/>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9" name="Picture 8">
              <a:extLst>
                <a:ext uri="{FF2B5EF4-FFF2-40B4-BE49-F238E27FC236}">
                  <a16:creationId xmlns:a16="http://schemas.microsoft.com/office/drawing/2014/main" id="{41FC9464-5545-AA30-8927-2B9E906684D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AE32B2F-862F-0C9E-B45B-FC7D4F5952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
        <p:nvSpPr>
          <p:cNvPr id="16" name="Picture Placeholder 12">
            <a:extLst>
              <a:ext uri="{FF2B5EF4-FFF2-40B4-BE49-F238E27FC236}">
                <a16:creationId xmlns:a16="http://schemas.microsoft.com/office/drawing/2014/main" id="{C05880ED-A6E8-B345-66FC-FF59428D4B1C}"/>
              </a:ext>
            </a:extLst>
          </p:cNvPr>
          <p:cNvSpPr>
            <a:spLocks noGrp="1" noChangeAspect="1"/>
          </p:cNvSpPr>
          <p:nvPr>
            <p:ph type="pic" sz="quarter" idx="10"/>
          </p:nvPr>
        </p:nvSpPr>
        <p:spPr>
          <a:xfrm>
            <a:off x="8836747" y="2653184"/>
            <a:ext cx="2848088" cy="2848088"/>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normAutofit/>
          </a:bodyPr>
          <a:lstStyle>
            <a:lvl1pPr marL="50800" indent="0">
              <a:buNone/>
              <a:defRPr sz="2400">
                <a:latin typeface="Overpass Medium" pitchFamily="2" charset="77"/>
              </a:defRPr>
            </a:lvl1pPr>
          </a:lstStyle>
          <a:p>
            <a:endParaRPr lang="en-US"/>
          </a:p>
        </p:txBody>
      </p:sp>
      <p:sp>
        <p:nvSpPr>
          <p:cNvPr id="17" name="Google Shape;409;p28">
            <a:extLst>
              <a:ext uri="{FF2B5EF4-FFF2-40B4-BE49-F238E27FC236}">
                <a16:creationId xmlns:a16="http://schemas.microsoft.com/office/drawing/2014/main" id="{A60C5629-D9FF-960B-2FF4-1065B861809E}"/>
              </a:ext>
            </a:extLst>
          </p:cNvPr>
          <p:cNvSpPr/>
          <p:nvPr userDrawn="1"/>
        </p:nvSpPr>
        <p:spPr>
          <a:xfrm>
            <a:off x="10783706" y="6251304"/>
            <a:ext cx="921612" cy="41545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1" i="0" err="1">
                <a:solidFill>
                  <a:schemeClr val="accent1"/>
                </a:solidFill>
                <a:latin typeface="Overpass Black" pitchFamily="2" charset="77"/>
                <a:ea typeface="Inter"/>
                <a:cs typeface="Inter"/>
                <a:sym typeface="Inter"/>
              </a:rPr>
              <a:t>redf.org</a:t>
            </a:r>
            <a:endParaRPr sz="1400" b="1" i="0">
              <a:solidFill>
                <a:schemeClr val="accent1"/>
              </a:solidFill>
              <a:latin typeface="Overpass Black" pitchFamily="2" charset="77"/>
              <a:ea typeface="Inter"/>
              <a:cs typeface="Inter"/>
              <a:sym typeface="Inter"/>
            </a:endParaRPr>
          </a:p>
        </p:txBody>
      </p:sp>
      <p:sp>
        <p:nvSpPr>
          <p:cNvPr id="18" name="Google Shape;25;p32">
            <a:extLst>
              <a:ext uri="{FF2B5EF4-FFF2-40B4-BE49-F238E27FC236}">
                <a16:creationId xmlns:a16="http://schemas.microsoft.com/office/drawing/2014/main" id="{EF4D0FEF-23BE-0BA6-6C02-F380C0EF9631}"/>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3917804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4"/>
        </a:solidFill>
        <a:effectLst/>
      </p:bgPr>
    </p:bg>
    <p:spTree>
      <p:nvGrpSpPr>
        <p:cNvPr id="1" name="Shape 28"/>
        <p:cNvGrpSpPr/>
        <p:nvPr/>
      </p:nvGrpSpPr>
      <p:grpSpPr>
        <a:xfrm>
          <a:off x="0" y="0"/>
          <a:ext cx="0" cy="0"/>
          <a:chOff x="0" y="0"/>
          <a:chExt cx="0" cy="0"/>
        </a:xfrm>
      </p:grpSpPr>
      <p:grpSp>
        <p:nvGrpSpPr>
          <p:cNvPr id="2" name="Group 1">
            <a:extLst>
              <a:ext uri="{FF2B5EF4-FFF2-40B4-BE49-F238E27FC236}">
                <a16:creationId xmlns:a16="http://schemas.microsoft.com/office/drawing/2014/main" id="{BB4CB249-EA10-0500-CE2C-15DDBE3D03CB}"/>
              </a:ext>
            </a:extLst>
          </p:cNvPr>
          <p:cNvGrpSpPr/>
          <p:nvPr userDrawn="1"/>
        </p:nvGrpSpPr>
        <p:grpSpPr>
          <a:xfrm>
            <a:off x="-106018" y="0"/>
            <a:ext cx="12404035" cy="7021286"/>
            <a:chOff x="-106018" y="-81643"/>
            <a:chExt cx="12404035" cy="7021286"/>
          </a:xfrm>
        </p:grpSpPr>
        <p:pic>
          <p:nvPicPr>
            <p:cNvPr id="4" name="Picture 3">
              <a:extLst>
                <a:ext uri="{FF2B5EF4-FFF2-40B4-BE49-F238E27FC236}">
                  <a16:creationId xmlns:a16="http://schemas.microsoft.com/office/drawing/2014/main" id="{DE13657D-70B7-7FAA-C2A8-D9FE34717210}"/>
                </a:ext>
              </a:extLst>
            </p:cNvPr>
            <p:cNvPicPr>
              <a:picLocks noChangeAspect="1"/>
            </p:cNvPicPr>
            <p:nvPr userDrawn="1"/>
          </p:nvPicPr>
          <p:blipFill>
            <a:blip r:embed="rId2">
              <a:alphaModFix/>
            </a:blip>
            <a:stretch>
              <a:fillRect/>
            </a:stretch>
          </p:blipFill>
          <p:spPr>
            <a:xfrm>
              <a:off x="-106018" y="-70757"/>
              <a:ext cx="6193042" cy="7010400"/>
            </a:xfrm>
            <a:prstGeom prst="rect">
              <a:avLst/>
            </a:prstGeom>
          </p:spPr>
        </p:pic>
        <p:pic>
          <p:nvPicPr>
            <p:cNvPr id="9" name="Picture 8">
              <a:extLst>
                <a:ext uri="{FF2B5EF4-FFF2-40B4-BE49-F238E27FC236}">
                  <a16:creationId xmlns:a16="http://schemas.microsoft.com/office/drawing/2014/main" id="{41FC9464-5545-AA30-8927-2B9E906684DB}"/>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grpSp>
      <p:sp>
        <p:nvSpPr>
          <p:cNvPr id="8" name="Rectangle 7">
            <a:extLst>
              <a:ext uri="{FF2B5EF4-FFF2-40B4-BE49-F238E27FC236}">
                <a16:creationId xmlns:a16="http://schemas.microsoft.com/office/drawing/2014/main" id="{B3DF69F1-6EF2-5AFC-57E5-F902F13A9324}"/>
              </a:ext>
            </a:extLst>
          </p:cNvPr>
          <p:cNvSpPr/>
          <p:nvPr userDrawn="1"/>
        </p:nvSpPr>
        <p:spPr>
          <a:xfrm>
            <a:off x="0" y="6283569"/>
            <a:ext cx="12192000"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2">
            <a:extLst>
              <a:ext uri="{FF2B5EF4-FFF2-40B4-BE49-F238E27FC236}">
                <a16:creationId xmlns:a16="http://schemas.microsoft.com/office/drawing/2014/main" id="{43753079-93B8-18B8-FB6A-F59573D16B99}"/>
              </a:ext>
            </a:extLst>
          </p:cNvPr>
          <p:cNvSpPr>
            <a:spLocks noGrp="1" noChangeAspect="1"/>
          </p:cNvSpPr>
          <p:nvPr>
            <p:ph type="pic" sz="quarter" idx="10"/>
          </p:nvPr>
        </p:nvSpPr>
        <p:spPr>
          <a:xfrm>
            <a:off x="8836747" y="2653184"/>
            <a:ext cx="2848088" cy="2848088"/>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normAutofit/>
          </a:bodyPr>
          <a:lstStyle>
            <a:lvl1pPr marL="50800" indent="0">
              <a:buNone/>
              <a:defRPr sz="2400">
                <a:latin typeface="Overpass Medium" pitchFamily="2" charset="77"/>
              </a:defRPr>
            </a:lvl1pPr>
          </a:lstStyle>
          <a:p>
            <a:endParaRPr lang="en-US"/>
          </a:p>
        </p:txBody>
      </p:sp>
      <p:sp>
        <p:nvSpPr>
          <p:cNvPr id="15" name="Google Shape;409;p28">
            <a:extLst>
              <a:ext uri="{FF2B5EF4-FFF2-40B4-BE49-F238E27FC236}">
                <a16:creationId xmlns:a16="http://schemas.microsoft.com/office/drawing/2014/main" id="{8DF27582-C5BC-9231-D9EF-2E5BDBB24372}"/>
              </a:ext>
            </a:extLst>
          </p:cNvPr>
          <p:cNvSpPr/>
          <p:nvPr userDrawn="1"/>
        </p:nvSpPr>
        <p:spPr>
          <a:xfrm>
            <a:off x="10783706" y="6251304"/>
            <a:ext cx="921612" cy="415458"/>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1" i="0" err="1">
                <a:solidFill>
                  <a:schemeClr val="accent3"/>
                </a:solidFill>
                <a:latin typeface="Overpass Black" pitchFamily="2" charset="77"/>
                <a:ea typeface="Inter"/>
                <a:cs typeface="Inter"/>
                <a:sym typeface="Inter"/>
              </a:rPr>
              <a:t>redf.org</a:t>
            </a:r>
            <a:endParaRPr sz="1400" b="1" i="0">
              <a:solidFill>
                <a:schemeClr val="accent3"/>
              </a:solidFill>
              <a:latin typeface="Overpass Black" pitchFamily="2" charset="77"/>
              <a:ea typeface="Inter"/>
              <a:cs typeface="Inter"/>
              <a:sym typeface="Inter"/>
            </a:endParaRPr>
          </a:p>
        </p:txBody>
      </p:sp>
      <p:sp>
        <p:nvSpPr>
          <p:cNvPr id="16" name="Google Shape;25;p32">
            <a:extLst>
              <a:ext uri="{FF2B5EF4-FFF2-40B4-BE49-F238E27FC236}">
                <a16:creationId xmlns:a16="http://schemas.microsoft.com/office/drawing/2014/main" id="{D0BD204B-D272-A93A-79E9-F6B4EFCBA27C}"/>
              </a:ext>
            </a:extLst>
          </p:cNvPr>
          <p:cNvSpPr txBox="1"/>
          <p:nvPr userDrawn="1"/>
        </p:nvSpPr>
        <p:spPr>
          <a:xfrm>
            <a:off x="486682" y="6385936"/>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pic>
        <p:nvPicPr>
          <p:cNvPr id="17" name="Picture 16">
            <a:extLst>
              <a:ext uri="{FF2B5EF4-FFF2-40B4-BE49-F238E27FC236}">
                <a16:creationId xmlns:a16="http://schemas.microsoft.com/office/drawing/2014/main" id="{B934793D-C9E2-205A-E86D-25243C660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Tree>
    <p:extLst>
      <p:ext uri="{BB962C8B-B14F-4D97-AF65-F5344CB8AC3E}">
        <p14:creationId xmlns:p14="http://schemas.microsoft.com/office/powerpoint/2010/main" val="3589506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userDrawn="1">
  <p:cSld name="1_Section Header">
    <p:bg>
      <p:bgPr>
        <a:solidFill>
          <a:schemeClr val="lt1"/>
        </a:solidFill>
        <a:effectLst/>
      </p:bgPr>
    </p:bg>
    <p:spTree>
      <p:nvGrpSpPr>
        <p:cNvPr id="1" name="Shape 38"/>
        <p:cNvGrpSpPr/>
        <p:nvPr/>
      </p:nvGrpSpPr>
      <p:grpSpPr>
        <a:xfrm>
          <a:off x="0" y="0"/>
          <a:ext cx="0" cy="0"/>
          <a:chOff x="0" y="0"/>
          <a:chExt cx="0" cy="0"/>
        </a:xfrm>
      </p:grpSpPr>
      <p:sp>
        <p:nvSpPr>
          <p:cNvPr id="39" name="Google Shape;39;p35"/>
          <p:cNvSpPr>
            <a:spLocks noGrp="1"/>
          </p:cNvSpPr>
          <p:nvPr>
            <p:ph type="pic" idx="2"/>
          </p:nvPr>
        </p:nvSpPr>
        <p:spPr>
          <a:xfrm>
            <a:off x="0" y="0"/>
            <a:ext cx="6858000" cy="6858000"/>
          </a:xfrm>
          <a:prstGeom prst="rect">
            <a:avLst/>
          </a:prstGeom>
          <a:solidFill>
            <a:schemeClr val="tx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474C55"/>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 name="Google Shape;57;p38">
            <a:extLst>
              <a:ext uri="{FF2B5EF4-FFF2-40B4-BE49-F238E27FC236}">
                <a16:creationId xmlns:a16="http://schemas.microsoft.com/office/drawing/2014/main" id="{5018106F-C1B1-0269-6A7F-C3C95A223DBB}"/>
              </a:ext>
            </a:extLst>
          </p:cNvPr>
          <p:cNvSpPr txBox="1">
            <a:spLocks noGrp="1"/>
          </p:cNvSpPr>
          <p:nvPr>
            <p:ph type="body" idx="10"/>
          </p:nvPr>
        </p:nvSpPr>
        <p:spPr>
          <a:xfrm>
            <a:off x="7395882" y="821410"/>
            <a:ext cx="4291481" cy="5059438"/>
          </a:xfrm>
          <a:prstGeom prst="rect">
            <a:avLst/>
          </a:prstGeom>
          <a:noFill/>
          <a:ln>
            <a:noFill/>
          </a:ln>
        </p:spPr>
        <p:txBody>
          <a:bodyPr spcFirstLastPara="1" wrap="square" lIns="91425" tIns="45700" rIns="91425" bIns="45700" anchor="t" anchorCtr="0">
            <a:normAutofit/>
          </a:bodyPr>
          <a:lstStyle>
            <a:lvl1pPr marL="520700" lvl="0" indent="-457200" algn="l">
              <a:lnSpc>
                <a:spcPct val="90000"/>
              </a:lnSpc>
              <a:spcBef>
                <a:spcPts val="1000"/>
              </a:spcBef>
              <a:spcAft>
                <a:spcPts val="0"/>
              </a:spcAft>
              <a:buClr>
                <a:schemeClr val="accent1"/>
              </a:buClr>
              <a:buSzPts val="2600"/>
              <a:buFont typeface="Arial" panose="020B0604020202020204" pitchFamily="34" charset="0"/>
              <a:buChar char="•"/>
              <a:defRPr sz="2600" b="0" i="0">
                <a:solidFill>
                  <a:schemeClr val="tx1"/>
                </a:solidFill>
                <a:latin typeface="Overpass Medium" pitchFamily="2" charset="77"/>
                <a:ea typeface="Overpass Medium" pitchFamily="2" charset="77"/>
                <a:cs typeface="Overpass Medium" pitchFamily="2" charset="77"/>
                <a:sym typeface="Inter"/>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 name="Google Shape;25;p32">
            <a:extLst>
              <a:ext uri="{FF2B5EF4-FFF2-40B4-BE49-F238E27FC236}">
                <a16:creationId xmlns:a16="http://schemas.microsoft.com/office/drawing/2014/main" id="{D8966A6A-6F77-F759-D37D-1B083CE4A5C5}"/>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4" name="Picture 3" descr="A logo with a bear and a star&#10;&#10;Description automatically generated">
            <a:extLst>
              <a:ext uri="{FF2B5EF4-FFF2-40B4-BE49-F238E27FC236}">
                <a16:creationId xmlns:a16="http://schemas.microsoft.com/office/drawing/2014/main" id="{B974B02F-87A4-4ACE-A886-9A3E84D7CCB0}"/>
              </a:ext>
            </a:extLst>
          </p:cNvPr>
          <p:cNvPicPr>
            <a:picLocks noChangeAspect="1"/>
          </p:cNvPicPr>
          <p:nvPr userDrawn="1"/>
        </p:nvPicPr>
        <p:blipFill>
          <a:blip r:embed="rId2"/>
          <a:stretch>
            <a:fillRect/>
          </a:stretch>
        </p:blipFill>
        <p:spPr>
          <a:xfrm>
            <a:off x="11275632" y="5965160"/>
            <a:ext cx="912173"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reserve="1" userDrawn="1">
  <p:cSld name="3_Section Header">
    <p:bg>
      <p:bgPr>
        <a:solidFill>
          <a:schemeClr val="lt1"/>
        </a:solidFill>
        <a:effectLst/>
      </p:bgPr>
    </p:bg>
    <p:spTree>
      <p:nvGrpSpPr>
        <p:cNvPr id="1" name="Shape 38"/>
        <p:cNvGrpSpPr/>
        <p:nvPr/>
      </p:nvGrpSpPr>
      <p:grpSpPr>
        <a:xfrm>
          <a:off x="0" y="0"/>
          <a:ext cx="0" cy="0"/>
          <a:chOff x="0" y="0"/>
          <a:chExt cx="0" cy="0"/>
        </a:xfrm>
      </p:grpSpPr>
      <p:sp>
        <p:nvSpPr>
          <p:cNvPr id="39" name="Google Shape;39;p35"/>
          <p:cNvSpPr>
            <a:spLocks noGrp="1"/>
          </p:cNvSpPr>
          <p:nvPr>
            <p:ph type="pic" idx="2"/>
          </p:nvPr>
        </p:nvSpPr>
        <p:spPr>
          <a:xfrm>
            <a:off x="0" y="0"/>
            <a:ext cx="4437529" cy="6858000"/>
          </a:xfrm>
          <a:prstGeom prst="rect">
            <a:avLst/>
          </a:prstGeom>
          <a:solidFill>
            <a:schemeClr val="tx2"/>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474C55"/>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 name="Google Shape;57;p38">
            <a:extLst>
              <a:ext uri="{FF2B5EF4-FFF2-40B4-BE49-F238E27FC236}">
                <a16:creationId xmlns:a16="http://schemas.microsoft.com/office/drawing/2014/main" id="{E88E4794-E90B-4372-3882-0CB6EC936CDC}"/>
              </a:ext>
            </a:extLst>
          </p:cNvPr>
          <p:cNvSpPr txBox="1">
            <a:spLocks noGrp="1"/>
          </p:cNvSpPr>
          <p:nvPr>
            <p:ph type="body" idx="10"/>
          </p:nvPr>
        </p:nvSpPr>
        <p:spPr>
          <a:xfrm>
            <a:off x="5181626" y="712922"/>
            <a:ext cx="6523692" cy="5170166"/>
          </a:xfrm>
          <a:prstGeom prst="rect">
            <a:avLst/>
          </a:prstGeom>
          <a:noFill/>
          <a:ln>
            <a:noFill/>
          </a:ln>
        </p:spPr>
        <p:txBody>
          <a:bodyPr spcFirstLastPara="1" wrap="square" lIns="91425" tIns="45700" rIns="91425" bIns="45700" anchor="t" anchorCtr="0">
            <a:normAutofit/>
          </a:bodyPr>
          <a:lstStyle>
            <a:lvl1pPr marL="520700" lvl="0" indent="-457200" algn="l">
              <a:lnSpc>
                <a:spcPct val="90000"/>
              </a:lnSpc>
              <a:spcBef>
                <a:spcPts val="1000"/>
              </a:spcBef>
              <a:spcAft>
                <a:spcPts val="0"/>
              </a:spcAft>
              <a:buClr>
                <a:schemeClr val="accent1"/>
              </a:buClr>
              <a:buSzPts val="2600"/>
              <a:buFont typeface="Arial" panose="020B0604020202020204" pitchFamily="34" charset="0"/>
              <a:buChar char="•"/>
              <a:defRPr sz="2600" b="0" i="0">
                <a:solidFill>
                  <a:schemeClr val="tx1"/>
                </a:solidFill>
                <a:latin typeface="Overpass Medium" pitchFamily="2" charset="77"/>
                <a:ea typeface="Overpass Medium" pitchFamily="2" charset="77"/>
                <a:cs typeface="Overpass Medium" pitchFamily="2" charset="77"/>
                <a:sym typeface="Inter"/>
              </a:defRPr>
            </a:lvl1pPr>
            <a:lvl2pPr marL="914400" lvl="1"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2pPr>
            <a:lvl3pPr marL="1371600" lvl="2"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3pPr>
            <a:lvl4pPr marL="1828800" lvl="3"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4pPr>
            <a:lvl5pPr marL="2286000" lvl="4" indent="-393700" algn="l">
              <a:lnSpc>
                <a:spcPct val="90000"/>
              </a:lnSpc>
              <a:spcBef>
                <a:spcPts val="500"/>
              </a:spcBef>
              <a:spcAft>
                <a:spcPts val="0"/>
              </a:spcAft>
              <a:buClr>
                <a:srgbClr val="474C55"/>
              </a:buClr>
              <a:buSzPts val="2600"/>
              <a:buChar char="•"/>
              <a:defRPr sz="2600" b="0" i="0">
                <a:solidFill>
                  <a:srgbClr val="474C55"/>
                </a:solidFill>
                <a:latin typeface="Inter"/>
                <a:ea typeface="Inter"/>
                <a:cs typeface="Inter"/>
                <a:sym typeface="Inter"/>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 name="Google Shape;25;p32">
            <a:extLst>
              <a:ext uri="{FF2B5EF4-FFF2-40B4-BE49-F238E27FC236}">
                <a16:creationId xmlns:a16="http://schemas.microsoft.com/office/drawing/2014/main" id="{E0282D61-498F-C630-E132-764BEFA10FA7}"/>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5" name="Picture 4" descr="A logo with a bear and a star&#10;&#10;Description automatically generated">
            <a:extLst>
              <a:ext uri="{FF2B5EF4-FFF2-40B4-BE49-F238E27FC236}">
                <a16:creationId xmlns:a16="http://schemas.microsoft.com/office/drawing/2014/main" id="{5EC806F9-958F-FCE9-921E-C136CFFF96D4}"/>
              </a:ext>
            </a:extLst>
          </p:cNvPr>
          <p:cNvPicPr>
            <a:picLocks noChangeAspect="1"/>
          </p:cNvPicPr>
          <p:nvPr userDrawn="1"/>
        </p:nvPicPr>
        <p:blipFill>
          <a:blip r:embed="rId2"/>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1211881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1"/>
        </a:solidFill>
        <a:effectLst/>
      </p:bgPr>
    </p:bg>
    <p:spTree>
      <p:nvGrpSpPr>
        <p:cNvPr id="1" name="Shape 15"/>
        <p:cNvGrpSpPr/>
        <p:nvPr/>
      </p:nvGrpSpPr>
      <p:grpSpPr>
        <a:xfrm>
          <a:off x="0" y="0"/>
          <a:ext cx="0" cy="0"/>
          <a:chOff x="0" y="0"/>
          <a:chExt cx="0" cy="0"/>
        </a:xfrm>
      </p:grpSpPr>
      <p:pic>
        <p:nvPicPr>
          <p:cNvPr id="11" name="Picture 10">
            <a:extLst>
              <a:ext uri="{FF2B5EF4-FFF2-40B4-BE49-F238E27FC236}">
                <a16:creationId xmlns:a16="http://schemas.microsoft.com/office/drawing/2014/main" id="{D4EBF831-3E6F-640C-B9A7-6C68CA5BF55F}"/>
              </a:ext>
            </a:extLst>
          </p:cNvPr>
          <p:cNvPicPr>
            <a:picLocks noChangeAspect="1"/>
          </p:cNvPicPr>
          <p:nvPr userDrawn="1"/>
        </p:nvPicPr>
        <p:blipFill>
          <a:blip r:embed="rId2">
            <a:alphaModFix amt="65000"/>
          </a:blip>
          <a:stretch>
            <a:fillRect/>
          </a:stretch>
        </p:blipFill>
        <p:spPr>
          <a:xfrm>
            <a:off x="6096000" y="0"/>
            <a:ext cx="6193042" cy="7010400"/>
          </a:xfrm>
          <a:prstGeom prst="rect">
            <a:avLst/>
          </a:prstGeom>
        </p:spPr>
      </p:pic>
      <p:pic>
        <p:nvPicPr>
          <p:cNvPr id="12" name="Picture 11">
            <a:extLst>
              <a:ext uri="{FF2B5EF4-FFF2-40B4-BE49-F238E27FC236}">
                <a16:creationId xmlns:a16="http://schemas.microsoft.com/office/drawing/2014/main" id="{B06CEFCB-F36E-D530-786E-31339E2F9906}"/>
              </a:ext>
            </a:extLst>
          </p:cNvPr>
          <p:cNvPicPr>
            <a:picLocks noChangeAspect="1"/>
          </p:cNvPicPr>
          <p:nvPr userDrawn="1"/>
        </p:nvPicPr>
        <p:blipFill>
          <a:blip r:embed="rId2">
            <a:alphaModFix amt="65000"/>
          </a:blip>
          <a:stretch>
            <a:fillRect/>
          </a:stretch>
        </p:blipFill>
        <p:spPr>
          <a:xfrm>
            <a:off x="-106019" y="276694"/>
            <a:ext cx="6193042" cy="7010400"/>
          </a:xfrm>
          <a:prstGeom prst="rect">
            <a:avLst/>
          </a:prstGeom>
        </p:spPr>
      </p:pic>
      <p:sp>
        <p:nvSpPr>
          <p:cNvPr id="7" name="Rectangle 6">
            <a:extLst>
              <a:ext uri="{FF2B5EF4-FFF2-40B4-BE49-F238E27FC236}">
                <a16:creationId xmlns:a16="http://schemas.microsoft.com/office/drawing/2014/main" id="{EEA773C7-06BD-1A34-60CD-C7448154ABBD}"/>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4" name="Title 27">
            <a:extLst>
              <a:ext uri="{FF2B5EF4-FFF2-40B4-BE49-F238E27FC236}">
                <a16:creationId xmlns:a16="http://schemas.microsoft.com/office/drawing/2014/main" id="{CF740BCA-7C84-1459-CE60-6A09A16AB557}"/>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6" name="Picture 5">
            <a:extLst>
              <a:ext uri="{FF2B5EF4-FFF2-40B4-BE49-F238E27FC236}">
                <a16:creationId xmlns:a16="http://schemas.microsoft.com/office/drawing/2014/main" id="{45946651-A9C5-5CA8-F11A-F6CD1D25FFF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9" name="Subtitle 28">
            <a:extLst>
              <a:ext uri="{FF2B5EF4-FFF2-40B4-BE49-F238E27FC236}">
                <a16:creationId xmlns:a16="http://schemas.microsoft.com/office/drawing/2014/main" id="{A557FB66-516C-66EC-FC13-24F1BC5C1AF7}"/>
              </a:ext>
            </a:extLst>
          </p:cNvPr>
          <p:cNvSpPr>
            <a:spLocks noGrp="1"/>
          </p:cNvSpPr>
          <p:nvPr>
            <p:ph type="subTitle" idx="4294967295" hasCustomPrompt="1"/>
          </p:nvPr>
        </p:nvSpPr>
        <p:spPr>
          <a:xfrm>
            <a:off x="412165" y="6203767"/>
            <a:ext cx="9144000" cy="377539"/>
          </a:xfrm>
        </p:spPr>
        <p:txBody>
          <a:bodyPr>
            <a:normAutofit fontScale="77500" lnSpcReduction="20000"/>
          </a:bodyPr>
          <a:lstStyle/>
          <a:p>
            <a:pPr marL="50800" indent="0">
              <a:buNone/>
            </a:pPr>
            <a:r>
              <a:rPr lang="en-US" sz="1800">
                <a:solidFill>
                  <a:schemeClr val="bg1"/>
                </a:solidFill>
                <a:latin typeface="Overpass Medium" pitchFamily="2" charset="77"/>
                <a:cs typeface="Arial" panose="020B0604020202020204" pitchFamily="34" charset="0"/>
              </a:rPr>
              <a:t>Date</a:t>
            </a:r>
          </a:p>
        </p:txBody>
      </p:sp>
      <p:sp>
        <p:nvSpPr>
          <p:cNvPr id="17" name="Picture Placeholder 15">
            <a:extLst>
              <a:ext uri="{FF2B5EF4-FFF2-40B4-BE49-F238E27FC236}">
                <a16:creationId xmlns:a16="http://schemas.microsoft.com/office/drawing/2014/main" id="{9EAD1FE5-1450-D72C-9948-8B45358BD50F}"/>
              </a:ext>
            </a:extLst>
          </p:cNvPr>
          <p:cNvSpPr>
            <a:spLocks noGrp="1"/>
          </p:cNvSpPr>
          <p:nvPr>
            <p:ph type="pic" sz="quarter" idx="10"/>
          </p:nvPr>
        </p:nvSpPr>
        <p:spPr>
          <a:xfrm>
            <a:off x="0" y="962025"/>
            <a:ext cx="7900988" cy="4400550"/>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1454579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 name="Google Shape;48;p37">
            <a:extLst>
              <a:ext uri="{FF2B5EF4-FFF2-40B4-BE49-F238E27FC236}">
                <a16:creationId xmlns:a16="http://schemas.microsoft.com/office/drawing/2014/main" id="{3139E951-E375-DD73-8722-5D2FF816F467}"/>
              </a:ext>
            </a:extLst>
          </p:cNvPr>
          <p:cNvSpPr/>
          <p:nvPr userDrawn="1"/>
        </p:nvSpPr>
        <p:spPr>
          <a:xfrm flipH="1">
            <a:off x="-9396" y="-45302"/>
            <a:ext cx="5344040" cy="6934200"/>
          </a:xfrm>
          <a:prstGeom prst="rect">
            <a:avLst/>
          </a:prstGeom>
          <a:blipFill>
            <a:blip r:embed="rId2" cstate="screen">
              <a:extLst>
                <a:ext uri="{28A0092B-C50C-407E-A947-70E740481C1C}">
                  <a14:useLocalDpi xmlns:a14="http://schemas.microsoft.com/office/drawing/2010/main"/>
                </a:ext>
              </a:extLst>
            </a:blip>
            <a:stretch>
              <a:fillRect l="176" b="35329"/>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37"/>
          <p:cNvSpPr/>
          <p:nvPr/>
        </p:nvSpPr>
        <p:spPr>
          <a:xfrm>
            <a:off x="-9396" y="3429000"/>
            <a:ext cx="5344040"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 name="Google Shape;25;p32">
            <a:extLst>
              <a:ext uri="{FF2B5EF4-FFF2-40B4-BE49-F238E27FC236}">
                <a16:creationId xmlns:a16="http://schemas.microsoft.com/office/drawing/2014/main" id="{2B092ABA-EF25-F1F4-C900-71B7C09D5339}"/>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
        <p:nvSpPr>
          <p:cNvPr id="4" name="Google Shape;49;p37">
            <a:extLst>
              <a:ext uri="{FF2B5EF4-FFF2-40B4-BE49-F238E27FC236}">
                <a16:creationId xmlns:a16="http://schemas.microsoft.com/office/drawing/2014/main" id="{D27CCA02-E246-C686-EE87-EBC9E3BF246D}"/>
              </a:ext>
            </a:extLst>
          </p:cNvPr>
          <p:cNvSpPr>
            <a:spLocks noGrp="1"/>
          </p:cNvSpPr>
          <p:nvPr>
            <p:ph type="pic" idx="10"/>
          </p:nvPr>
        </p:nvSpPr>
        <p:spPr>
          <a:xfrm>
            <a:off x="-9396" y="960120"/>
            <a:ext cx="4689628" cy="493776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3" name="Picture 2" descr="A logo with a bear and a star&#10;&#10;Description automatically generated">
            <a:extLst>
              <a:ext uri="{FF2B5EF4-FFF2-40B4-BE49-F238E27FC236}">
                <a16:creationId xmlns:a16="http://schemas.microsoft.com/office/drawing/2014/main" id="{36440FD3-FAA5-6774-2914-3BF1A0790A56}"/>
              </a:ext>
            </a:extLst>
          </p:cNvPr>
          <p:cNvPicPr>
            <a:picLocks noChangeAspect="1"/>
          </p:cNvPicPr>
          <p:nvPr userDrawn="1"/>
        </p:nvPicPr>
        <p:blipFill>
          <a:blip r:embed="rId4"/>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3135233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2" name="Google Shape;48;p37">
            <a:extLst>
              <a:ext uri="{FF2B5EF4-FFF2-40B4-BE49-F238E27FC236}">
                <a16:creationId xmlns:a16="http://schemas.microsoft.com/office/drawing/2014/main" id="{B30B6B1D-C161-35E3-19A8-15E44A80717D}"/>
              </a:ext>
            </a:extLst>
          </p:cNvPr>
          <p:cNvSpPr/>
          <p:nvPr userDrawn="1"/>
        </p:nvSpPr>
        <p:spPr>
          <a:xfrm>
            <a:off x="-9396" y="0"/>
            <a:ext cx="6858000" cy="4475899"/>
          </a:xfrm>
          <a:prstGeom prst="rect">
            <a:avLst/>
          </a:prstGeom>
          <a:blipFill>
            <a:blip r:embed="rId2" cstate="screen">
              <a:extLst>
                <a:ext uri="{28A0092B-C50C-407E-A947-70E740481C1C}">
                  <a14:useLocalDpi xmlns:a14="http://schemas.microsoft.com/office/drawing/2010/main"/>
                </a:ext>
              </a:extLst>
            </a:blip>
            <a:stretch>
              <a:fillRect l="1"/>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37"/>
          <p:cNvSpPr/>
          <p:nvPr/>
        </p:nvSpPr>
        <p:spPr>
          <a:xfrm>
            <a:off x="-9396" y="3429000"/>
            <a:ext cx="6858000"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37"/>
          <p:cNvSpPr>
            <a:spLocks noGrp="1" noChangeAspect="1"/>
          </p:cNvSpPr>
          <p:nvPr>
            <p:ph type="pic" idx="2"/>
          </p:nvPr>
        </p:nvSpPr>
        <p:spPr>
          <a:xfrm>
            <a:off x="904870" y="914266"/>
            <a:ext cx="5029468" cy="5029468"/>
          </a:xfrm>
          <a:prstGeom prst="rect">
            <a:avLst/>
          </a:prstGeom>
          <a:solidFill>
            <a:schemeClr val="bg1">
              <a:lumMod val="85000"/>
            </a:schemeClr>
          </a:solidFill>
          <a:ln>
            <a:noFill/>
          </a:ln>
          <a:effectLst>
            <a:outerShdw blurRad="127000" dist="50800" dir="2700000" algn="tl" rotWithShape="0">
              <a:prstClr val="black">
                <a:alpha val="30000"/>
              </a:prstClr>
            </a:outerShdw>
          </a:effectLst>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 name="Google Shape;25;p32">
            <a:extLst>
              <a:ext uri="{FF2B5EF4-FFF2-40B4-BE49-F238E27FC236}">
                <a16:creationId xmlns:a16="http://schemas.microsoft.com/office/drawing/2014/main" id="{2B092ABA-EF25-F1F4-C900-71B7C09D5339}"/>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4" name="Picture 3" descr="A logo with a bear and a star&#10;&#10;Description automatically generated">
            <a:extLst>
              <a:ext uri="{FF2B5EF4-FFF2-40B4-BE49-F238E27FC236}">
                <a16:creationId xmlns:a16="http://schemas.microsoft.com/office/drawing/2014/main" id="{FE15D24B-8BCC-DE74-D5B7-F2E80E4CAE62}"/>
              </a:ext>
            </a:extLst>
          </p:cNvPr>
          <p:cNvPicPr>
            <a:picLocks noChangeAspect="1"/>
          </p:cNvPicPr>
          <p:nvPr userDrawn="1"/>
        </p:nvPicPr>
        <p:blipFill>
          <a:blip r:embed="rId4"/>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59364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0" name="Google Shape;50;p37"/>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a:solidFill>
                <a:srgbClr val="474C55"/>
              </a:solidFill>
              <a:latin typeface="Inter"/>
              <a:ea typeface="Inter"/>
              <a:cs typeface="Inter"/>
              <a:sym typeface="Inter"/>
            </a:endParaRPr>
          </a:p>
        </p:txBody>
      </p:sp>
      <p:sp>
        <p:nvSpPr>
          <p:cNvPr id="2" name="Google Shape;48;p37">
            <a:extLst>
              <a:ext uri="{FF2B5EF4-FFF2-40B4-BE49-F238E27FC236}">
                <a16:creationId xmlns:a16="http://schemas.microsoft.com/office/drawing/2014/main" id="{7435CAF4-F650-EEB0-DEB0-B43A451C27CB}"/>
              </a:ext>
            </a:extLst>
          </p:cNvPr>
          <p:cNvSpPr/>
          <p:nvPr userDrawn="1"/>
        </p:nvSpPr>
        <p:spPr>
          <a:xfrm>
            <a:off x="5354984" y="-30899"/>
            <a:ext cx="6858000" cy="4475899"/>
          </a:xfrm>
          <a:prstGeom prst="rect">
            <a:avLst/>
          </a:prstGeom>
          <a:blipFill dpi="0" rotWithShape="1">
            <a:blip r:embed="rId2" cstate="screen">
              <a:extLst>
                <a:ext uri="{28A0092B-C50C-407E-A947-70E740481C1C}">
                  <a14:useLocalDpi xmlns:a14="http://schemas.microsoft.com/office/drawing/2010/main"/>
                </a:ext>
              </a:extLst>
            </a:blip>
            <a:srcRect/>
            <a:stretch>
              <a:fillRect l="137"/>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48;p37">
            <a:extLst>
              <a:ext uri="{FF2B5EF4-FFF2-40B4-BE49-F238E27FC236}">
                <a16:creationId xmlns:a16="http://schemas.microsoft.com/office/drawing/2014/main" id="{A3773A99-CFB3-193A-D01F-51EA72C628F2}"/>
              </a:ext>
            </a:extLst>
          </p:cNvPr>
          <p:cNvSpPr/>
          <p:nvPr userDrawn="1"/>
        </p:nvSpPr>
        <p:spPr>
          <a:xfrm>
            <a:off x="5369852" y="3436201"/>
            <a:ext cx="6858000" cy="3429000"/>
          </a:xfrm>
          <a:prstGeom prst="rect">
            <a:avLst/>
          </a:prstGeom>
          <a:solidFill>
            <a:schemeClr val="accent3"/>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762751F0-2595-EC47-267E-0C5BCCB10354}"/>
              </a:ext>
            </a:extLst>
          </p:cNvPr>
          <p:cNvPicPr>
            <a:picLocks noChangeAspect="1"/>
          </p:cNvPicPr>
          <p:nvPr userDrawn="1"/>
        </p:nvPicPr>
        <p:blipFill rotWithShape="1">
          <a:blip r:embed="rId3" cstate="screen">
            <a:alphaModFix amt="65000"/>
            <a:extLst>
              <a:ext uri="{28A0092B-C50C-407E-A947-70E740481C1C}">
                <a14:useLocalDpi xmlns:a14="http://schemas.microsoft.com/office/drawing/2010/main"/>
              </a:ext>
            </a:extLst>
          </a:blip>
          <a:srcRect/>
          <a:stretch/>
        </p:blipFill>
        <p:spPr>
          <a:xfrm rot="5400000">
            <a:off x="7099219" y="1721702"/>
            <a:ext cx="3429002" cy="6858000"/>
          </a:xfrm>
          <a:prstGeom prst="rect">
            <a:avLst/>
          </a:prstGeom>
        </p:spPr>
      </p:pic>
      <p:sp>
        <p:nvSpPr>
          <p:cNvPr id="5" name="Google Shape;49;p37">
            <a:extLst>
              <a:ext uri="{FF2B5EF4-FFF2-40B4-BE49-F238E27FC236}">
                <a16:creationId xmlns:a16="http://schemas.microsoft.com/office/drawing/2014/main" id="{2FB70231-9EF5-EC7C-2DA4-FA73D9369344}"/>
              </a:ext>
            </a:extLst>
          </p:cNvPr>
          <p:cNvSpPr>
            <a:spLocks noGrp="1" noChangeAspect="1"/>
          </p:cNvSpPr>
          <p:nvPr>
            <p:ph type="pic" idx="2"/>
          </p:nvPr>
        </p:nvSpPr>
        <p:spPr>
          <a:xfrm>
            <a:off x="6299120" y="921599"/>
            <a:ext cx="5029200" cy="502920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10" name="Picture 9">
            <a:extLst>
              <a:ext uri="{FF2B5EF4-FFF2-40B4-BE49-F238E27FC236}">
                <a16:creationId xmlns:a16="http://schemas.microsoft.com/office/drawing/2014/main" id="{F1402EDB-DE1A-2179-9E12-AB2A1F2FB28F}"/>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11" name="Google Shape;25;p32">
            <a:extLst>
              <a:ext uri="{FF2B5EF4-FFF2-40B4-BE49-F238E27FC236}">
                <a16:creationId xmlns:a16="http://schemas.microsoft.com/office/drawing/2014/main" id="{1D03654A-B694-AC8A-474A-44C11B1B0051}"/>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3965927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0" name="Google Shape;50;p37"/>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a:solidFill>
                <a:srgbClr val="474C55"/>
              </a:solidFill>
              <a:latin typeface="Inter"/>
              <a:ea typeface="Inter"/>
              <a:cs typeface="Inter"/>
              <a:sym typeface="Inter"/>
            </a:endParaRPr>
          </a:p>
        </p:txBody>
      </p:sp>
      <p:sp>
        <p:nvSpPr>
          <p:cNvPr id="2" name="Google Shape;48;p37">
            <a:extLst>
              <a:ext uri="{FF2B5EF4-FFF2-40B4-BE49-F238E27FC236}">
                <a16:creationId xmlns:a16="http://schemas.microsoft.com/office/drawing/2014/main" id="{7435CAF4-F650-EEB0-DEB0-B43A451C27CB}"/>
              </a:ext>
            </a:extLst>
          </p:cNvPr>
          <p:cNvSpPr/>
          <p:nvPr userDrawn="1"/>
        </p:nvSpPr>
        <p:spPr>
          <a:xfrm>
            <a:off x="5369852" y="7202"/>
            <a:ext cx="6858000" cy="4475899"/>
          </a:xfrm>
          <a:prstGeom prst="rect">
            <a:avLst/>
          </a:prstGeom>
          <a:blipFill>
            <a:blip r:embed="rId2" cstate="screen">
              <a:extLst>
                <a:ext uri="{28A0092B-C50C-407E-A947-70E740481C1C}">
                  <a14:useLocalDpi xmlns:a14="http://schemas.microsoft.com/office/drawing/2010/main"/>
                </a:ext>
              </a:extLst>
            </a:blip>
            <a:stretch>
              <a:fillRect l="1"/>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48;p37">
            <a:extLst>
              <a:ext uri="{FF2B5EF4-FFF2-40B4-BE49-F238E27FC236}">
                <a16:creationId xmlns:a16="http://schemas.microsoft.com/office/drawing/2014/main" id="{A3773A99-CFB3-193A-D01F-51EA72C628F2}"/>
              </a:ext>
            </a:extLst>
          </p:cNvPr>
          <p:cNvSpPr/>
          <p:nvPr userDrawn="1"/>
        </p:nvSpPr>
        <p:spPr>
          <a:xfrm>
            <a:off x="5369852" y="3436201"/>
            <a:ext cx="6858000"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49;p37">
            <a:extLst>
              <a:ext uri="{FF2B5EF4-FFF2-40B4-BE49-F238E27FC236}">
                <a16:creationId xmlns:a16="http://schemas.microsoft.com/office/drawing/2014/main" id="{2FB70231-9EF5-EC7C-2DA4-FA73D9369344}"/>
              </a:ext>
            </a:extLst>
          </p:cNvPr>
          <p:cNvSpPr>
            <a:spLocks noGrp="1" noChangeAspect="1"/>
          </p:cNvSpPr>
          <p:nvPr>
            <p:ph type="pic" idx="2"/>
          </p:nvPr>
        </p:nvSpPr>
        <p:spPr>
          <a:xfrm>
            <a:off x="6284252" y="914400"/>
            <a:ext cx="5029200" cy="502920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4" name="Picture 3">
            <a:extLst>
              <a:ext uri="{FF2B5EF4-FFF2-40B4-BE49-F238E27FC236}">
                <a16:creationId xmlns:a16="http://schemas.microsoft.com/office/drawing/2014/main" id="{1E4040A4-62C0-B435-775E-323817495E94}"/>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7" name="Google Shape;25;p32">
            <a:extLst>
              <a:ext uri="{FF2B5EF4-FFF2-40B4-BE49-F238E27FC236}">
                <a16:creationId xmlns:a16="http://schemas.microsoft.com/office/drawing/2014/main" id="{E4E17546-E123-0CFE-81BB-3864BB647099}"/>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2663735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lt1"/>
        </a:solidFill>
        <a:effectLst/>
      </p:bgPr>
    </p:bg>
    <p:spTree>
      <p:nvGrpSpPr>
        <p:cNvPr id="1" name="Shape 47"/>
        <p:cNvGrpSpPr/>
        <p:nvPr/>
      </p:nvGrpSpPr>
      <p:grpSpPr>
        <a:xfrm>
          <a:off x="0" y="0"/>
          <a:ext cx="0" cy="0"/>
          <a:chOff x="0" y="0"/>
          <a:chExt cx="0" cy="0"/>
        </a:xfrm>
      </p:grpSpPr>
      <p:sp>
        <p:nvSpPr>
          <p:cNvPr id="50" name="Google Shape;50;p37"/>
          <p:cNvSpPr txBox="1"/>
          <p:nvPr/>
        </p:nvSpPr>
        <p:spPr>
          <a:xfrm>
            <a:off x="10371550" y="6334234"/>
            <a:ext cx="1044880" cy="146194"/>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950" b="0" i="0" u="none" strike="noStrike" cap="none">
                <a:solidFill>
                  <a:srgbClr val="474C55"/>
                </a:solidFill>
                <a:latin typeface="Inter"/>
                <a:ea typeface="Inter"/>
                <a:cs typeface="Inter"/>
                <a:sym typeface="Inter"/>
              </a:rPr>
              <a:t>‹#›</a:t>
            </a:fld>
            <a:endParaRPr sz="950" b="0" i="0" u="none" strike="noStrike" cap="none">
              <a:solidFill>
                <a:srgbClr val="474C55"/>
              </a:solidFill>
              <a:latin typeface="Inter"/>
              <a:ea typeface="Inter"/>
              <a:cs typeface="Inter"/>
              <a:sym typeface="Inter"/>
            </a:endParaRPr>
          </a:p>
        </p:txBody>
      </p:sp>
      <p:sp>
        <p:nvSpPr>
          <p:cNvPr id="2" name="Google Shape;48;p37">
            <a:extLst>
              <a:ext uri="{FF2B5EF4-FFF2-40B4-BE49-F238E27FC236}">
                <a16:creationId xmlns:a16="http://schemas.microsoft.com/office/drawing/2014/main" id="{7435CAF4-F650-EEB0-DEB0-B43A451C27CB}"/>
              </a:ext>
            </a:extLst>
          </p:cNvPr>
          <p:cNvSpPr/>
          <p:nvPr userDrawn="1"/>
        </p:nvSpPr>
        <p:spPr>
          <a:xfrm>
            <a:off x="6902604" y="7202"/>
            <a:ext cx="5325248" cy="4475899"/>
          </a:xfrm>
          <a:prstGeom prst="rect">
            <a:avLst/>
          </a:prstGeom>
          <a:blipFill>
            <a:blip r:embed="rId2"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48;p37">
            <a:extLst>
              <a:ext uri="{FF2B5EF4-FFF2-40B4-BE49-F238E27FC236}">
                <a16:creationId xmlns:a16="http://schemas.microsoft.com/office/drawing/2014/main" id="{A3773A99-CFB3-193A-D01F-51EA72C628F2}"/>
              </a:ext>
            </a:extLst>
          </p:cNvPr>
          <p:cNvSpPr/>
          <p:nvPr userDrawn="1"/>
        </p:nvSpPr>
        <p:spPr>
          <a:xfrm>
            <a:off x="6902604" y="3436201"/>
            <a:ext cx="5325247" cy="3429000"/>
          </a:xfrm>
          <a:prstGeom prst="rect">
            <a:avLst/>
          </a:prstGeom>
          <a:blipFill>
            <a:blip r:embed="rId3" cstate="screen">
              <a:extLst>
                <a:ext uri="{28A0092B-C50C-407E-A947-70E740481C1C}">
                  <a14:useLocalDpi xmlns:a14="http://schemas.microsoft.com/office/drawing/2010/main"/>
                </a:ext>
              </a:extLst>
            </a:blip>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Google Shape;49;p37">
            <a:extLst>
              <a:ext uri="{FF2B5EF4-FFF2-40B4-BE49-F238E27FC236}">
                <a16:creationId xmlns:a16="http://schemas.microsoft.com/office/drawing/2014/main" id="{2FB70231-9EF5-EC7C-2DA4-FA73D9369344}"/>
              </a:ext>
            </a:extLst>
          </p:cNvPr>
          <p:cNvSpPr>
            <a:spLocks noGrp="1"/>
          </p:cNvSpPr>
          <p:nvPr>
            <p:ph type="pic" idx="2"/>
          </p:nvPr>
        </p:nvSpPr>
        <p:spPr>
          <a:xfrm>
            <a:off x="7538223" y="967321"/>
            <a:ext cx="4689628" cy="493776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4" name="Picture 3">
            <a:extLst>
              <a:ext uri="{FF2B5EF4-FFF2-40B4-BE49-F238E27FC236}">
                <a16:creationId xmlns:a16="http://schemas.microsoft.com/office/drawing/2014/main" id="{49BC210F-C6BC-0189-68B5-B571853E69DD}"/>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7" name="Google Shape;25;p32">
            <a:extLst>
              <a:ext uri="{FF2B5EF4-FFF2-40B4-BE49-F238E27FC236}">
                <a16:creationId xmlns:a16="http://schemas.microsoft.com/office/drawing/2014/main" id="{143E8498-F462-5BD6-5940-CEC0501F3275}"/>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spTree>
    <p:extLst>
      <p:ext uri="{BB962C8B-B14F-4D97-AF65-F5344CB8AC3E}">
        <p14:creationId xmlns:p14="http://schemas.microsoft.com/office/powerpoint/2010/main" val="1721178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accent3"/>
        </a:solidFill>
        <a:effectLst/>
      </p:bgPr>
    </p:bg>
    <p:spTree>
      <p:nvGrpSpPr>
        <p:cNvPr id="1" name="Shape 47"/>
        <p:cNvGrpSpPr/>
        <p:nvPr/>
      </p:nvGrpSpPr>
      <p:grpSpPr>
        <a:xfrm>
          <a:off x="0" y="0"/>
          <a:ext cx="0" cy="0"/>
          <a:chOff x="0" y="0"/>
          <a:chExt cx="0" cy="0"/>
        </a:xfrm>
      </p:grpSpPr>
      <p:pic>
        <p:nvPicPr>
          <p:cNvPr id="3" name="Picture 2">
            <a:extLst>
              <a:ext uri="{FF2B5EF4-FFF2-40B4-BE49-F238E27FC236}">
                <a16:creationId xmlns:a16="http://schemas.microsoft.com/office/drawing/2014/main" id="{73FCF718-B5BA-4139-F98D-8CE174870D7C}"/>
              </a:ext>
            </a:extLst>
          </p:cNvPr>
          <p:cNvPicPr>
            <a:picLocks noChangeAspect="1"/>
          </p:cNvPicPr>
          <p:nvPr userDrawn="1"/>
        </p:nvPicPr>
        <p:blipFill>
          <a:blip r:embed="rId2">
            <a:alphaModFix amt="65000"/>
          </a:blip>
          <a:stretch>
            <a:fillRect/>
          </a:stretch>
        </p:blipFill>
        <p:spPr>
          <a:xfrm>
            <a:off x="0" y="-76200"/>
            <a:ext cx="6193042" cy="7010400"/>
          </a:xfrm>
          <a:prstGeom prst="rect">
            <a:avLst/>
          </a:prstGeom>
        </p:spPr>
      </p:pic>
      <p:pic>
        <p:nvPicPr>
          <p:cNvPr id="6" name="Picture 5">
            <a:extLst>
              <a:ext uri="{FF2B5EF4-FFF2-40B4-BE49-F238E27FC236}">
                <a16:creationId xmlns:a16="http://schemas.microsoft.com/office/drawing/2014/main" id="{E9CD3F8D-7B0E-81B7-D9B3-6DEA78048FCD}"/>
              </a:ext>
            </a:extLst>
          </p:cNvPr>
          <p:cNvPicPr>
            <a:picLocks noChangeAspect="1"/>
          </p:cNvPicPr>
          <p:nvPr userDrawn="1"/>
        </p:nvPicPr>
        <p:blipFill>
          <a:blip r:embed="rId2">
            <a:alphaModFix amt="66000"/>
          </a:blip>
          <a:stretch>
            <a:fillRect/>
          </a:stretch>
        </p:blipFill>
        <p:spPr>
          <a:xfrm>
            <a:off x="6210996" y="-76200"/>
            <a:ext cx="6193042" cy="7010400"/>
          </a:xfrm>
          <a:prstGeom prst="rect">
            <a:avLst/>
          </a:prstGeom>
        </p:spPr>
      </p:pic>
      <p:sp>
        <p:nvSpPr>
          <p:cNvPr id="5" name="Google Shape;48;p37">
            <a:extLst>
              <a:ext uri="{FF2B5EF4-FFF2-40B4-BE49-F238E27FC236}">
                <a16:creationId xmlns:a16="http://schemas.microsoft.com/office/drawing/2014/main" id="{3139E951-E375-DD73-8722-5D2FF816F467}"/>
              </a:ext>
            </a:extLst>
          </p:cNvPr>
          <p:cNvSpPr/>
          <p:nvPr userDrawn="1"/>
        </p:nvSpPr>
        <p:spPr>
          <a:xfrm>
            <a:off x="8473440" y="0"/>
            <a:ext cx="3759621"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63DB509B-8D58-CA66-E28F-2A4E2FD23188}"/>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
        <p:nvSpPr>
          <p:cNvPr id="11" name="Google Shape;25;p32">
            <a:extLst>
              <a:ext uri="{FF2B5EF4-FFF2-40B4-BE49-F238E27FC236}">
                <a16:creationId xmlns:a16="http://schemas.microsoft.com/office/drawing/2014/main" id="{F3889BF3-DF37-1443-3BC4-82BF3DF128AB}"/>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bg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bg1"/>
              </a:solidFill>
              <a:latin typeface="Overpass Medium" pitchFamily="2" charset="77"/>
              <a:ea typeface="Inter"/>
              <a:cs typeface="Inter"/>
              <a:sym typeface="Inter"/>
            </a:endParaRPr>
          </a:p>
        </p:txBody>
      </p:sp>
      <p:sp>
        <p:nvSpPr>
          <p:cNvPr id="12" name="Google Shape;49;p37">
            <a:extLst>
              <a:ext uri="{FF2B5EF4-FFF2-40B4-BE49-F238E27FC236}">
                <a16:creationId xmlns:a16="http://schemas.microsoft.com/office/drawing/2014/main" id="{7225E7B0-1511-6C0D-6D9B-21A00DAB73D2}"/>
              </a:ext>
            </a:extLst>
          </p:cNvPr>
          <p:cNvSpPr>
            <a:spLocks noGrp="1"/>
          </p:cNvSpPr>
          <p:nvPr>
            <p:ph type="pic" idx="10"/>
          </p:nvPr>
        </p:nvSpPr>
        <p:spPr>
          <a:xfrm>
            <a:off x="6193042" y="914266"/>
            <a:ext cx="5029468" cy="5029468"/>
          </a:xfrm>
          <a:prstGeom prst="rect">
            <a:avLst/>
          </a:prstGeom>
          <a:solidFill>
            <a:schemeClr val="bg1">
              <a:lumMod val="85000"/>
            </a:schemeClr>
          </a:solidFill>
          <a:ln>
            <a:noFill/>
          </a:ln>
          <a:effectLst>
            <a:outerShdw blurRad="127000" dist="50800" dir="2700000" algn="tl" rotWithShape="0">
              <a:prstClr val="black">
                <a:alpha val="30000"/>
              </a:prstClr>
            </a:outerShdw>
          </a:effectLst>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5046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reserve="1" userDrawn="1">
  <p:cSld name="3_Section Header">
    <p:bg>
      <p:bgPr>
        <a:solidFill>
          <a:schemeClr val="accent4"/>
        </a:solidFill>
        <a:effectLst/>
      </p:bgPr>
    </p:bg>
    <p:spTree>
      <p:nvGrpSpPr>
        <p:cNvPr id="1" name="Shape 47"/>
        <p:cNvGrpSpPr/>
        <p:nvPr/>
      </p:nvGrpSpPr>
      <p:grpSpPr>
        <a:xfrm>
          <a:off x="0" y="0"/>
          <a:ext cx="0" cy="0"/>
          <a:chOff x="0" y="0"/>
          <a:chExt cx="0" cy="0"/>
        </a:xfrm>
      </p:grpSpPr>
      <p:pic>
        <p:nvPicPr>
          <p:cNvPr id="2" name="Picture 1">
            <a:extLst>
              <a:ext uri="{FF2B5EF4-FFF2-40B4-BE49-F238E27FC236}">
                <a16:creationId xmlns:a16="http://schemas.microsoft.com/office/drawing/2014/main" id="{EA24A7EC-0F9E-C197-AD6C-5C2C6C9D699B}"/>
              </a:ext>
            </a:extLst>
          </p:cNvPr>
          <p:cNvPicPr>
            <a:picLocks noChangeAspect="1"/>
          </p:cNvPicPr>
          <p:nvPr userDrawn="1"/>
        </p:nvPicPr>
        <p:blipFill>
          <a:blip r:embed="rId2">
            <a:alphaModFix amt="50000"/>
          </a:blip>
          <a:stretch>
            <a:fillRect/>
          </a:stretch>
        </p:blipFill>
        <p:spPr>
          <a:xfrm>
            <a:off x="0" y="-76200"/>
            <a:ext cx="6193042" cy="7010400"/>
          </a:xfrm>
          <a:prstGeom prst="rect">
            <a:avLst/>
          </a:prstGeom>
        </p:spPr>
      </p:pic>
      <p:pic>
        <p:nvPicPr>
          <p:cNvPr id="7" name="Picture 6">
            <a:extLst>
              <a:ext uri="{FF2B5EF4-FFF2-40B4-BE49-F238E27FC236}">
                <a16:creationId xmlns:a16="http://schemas.microsoft.com/office/drawing/2014/main" id="{6D2687AC-641C-34A4-DD2D-27149AC0C8B1}"/>
              </a:ext>
            </a:extLst>
          </p:cNvPr>
          <p:cNvPicPr>
            <a:picLocks noChangeAspect="1"/>
          </p:cNvPicPr>
          <p:nvPr userDrawn="1"/>
        </p:nvPicPr>
        <p:blipFill>
          <a:blip r:embed="rId2">
            <a:alphaModFix amt="50000"/>
          </a:blip>
          <a:stretch>
            <a:fillRect/>
          </a:stretch>
        </p:blipFill>
        <p:spPr>
          <a:xfrm>
            <a:off x="6210996" y="-76200"/>
            <a:ext cx="6193042" cy="7010400"/>
          </a:xfrm>
          <a:prstGeom prst="rect">
            <a:avLst/>
          </a:prstGeom>
        </p:spPr>
      </p:pic>
      <p:sp>
        <p:nvSpPr>
          <p:cNvPr id="5" name="Google Shape;48;p37">
            <a:extLst>
              <a:ext uri="{FF2B5EF4-FFF2-40B4-BE49-F238E27FC236}">
                <a16:creationId xmlns:a16="http://schemas.microsoft.com/office/drawing/2014/main" id="{3139E951-E375-DD73-8722-5D2FF816F467}"/>
              </a:ext>
            </a:extLst>
          </p:cNvPr>
          <p:cNvSpPr/>
          <p:nvPr userDrawn="1"/>
        </p:nvSpPr>
        <p:spPr>
          <a:xfrm>
            <a:off x="-574" y="0"/>
            <a:ext cx="3604385" cy="6858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 name="Google Shape;49;p37">
            <a:extLst>
              <a:ext uri="{FF2B5EF4-FFF2-40B4-BE49-F238E27FC236}">
                <a16:creationId xmlns:a16="http://schemas.microsoft.com/office/drawing/2014/main" id="{A4DC4B2A-2B34-1B24-8E78-4A5A75EF9F51}"/>
              </a:ext>
            </a:extLst>
          </p:cNvPr>
          <p:cNvSpPr>
            <a:spLocks noGrp="1"/>
          </p:cNvSpPr>
          <p:nvPr>
            <p:ph type="pic" idx="2"/>
          </p:nvPr>
        </p:nvSpPr>
        <p:spPr>
          <a:xfrm>
            <a:off x="990777" y="742320"/>
            <a:ext cx="5029468" cy="5029468"/>
          </a:xfrm>
          <a:prstGeom prst="rect">
            <a:avLst/>
          </a:prstGeom>
          <a:solidFill>
            <a:schemeClr val="bg1">
              <a:lumMod val="85000"/>
            </a:schemeClr>
          </a:solidFill>
          <a:ln>
            <a:noFill/>
          </a:ln>
          <a:effectLst>
            <a:outerShdw blurRad="127000" dist="50800" dir="2700000" algn="tl" rotWithShape="0">
              <a:prstClr val="black">
                <a:alpha val="30000"/>
              </a:prstClr>
            </a:outerShdw>
          </a:effectLst>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 name="Google Shape;25;p32">
            <a:extLst>
              <a:ext uri="{FF2B5EF4-FFF2-40B4-BE49-F238E27FC236}">
                <a16:creationId xmlns:a16="http://schemas.microsoft.com/office/drawing/2014/main" id="{C4569E24-6FAF-1DFA-1858-F49FC7A39765}"/>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bg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bg1"/>
              </a:solidFill>
              <a:latin typeface="Overpass Medium" pitchFamily="2" charset="77"/>
              <a:ea typeface="Inter"/>
              <a:cs typeface="Inter"/>
              <a:sym typeface="Inter"/>
            </a:endParaRPr>
          </a:p>
        </p:txBody>
      </p:sp>
      <p:pic>
        <p:nvPicPr>
          <p:cNvPr id="14" name="Picture 13">
            <a:extLst>
              <a:ext uri="{FF2B5EF4-FFF2-40B4-BE49-F238E27FC236}">
                <a16:creationId xmlns:a16="http://schemas.microsoft.com/office/drawing/2014/main" id="{3335D657-F29B-9912-0EE9-41FB8C4549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10828112" y="6134146"/>
            <a:ext cx="877206" cy="434044"/>
          </a:xfrm>
          <a:prstGeom prst="rect">
            <a:avLst/>
          </a:prstGeom>
        </p:spPr>
      </p:pic>
    </p:spTree>
    <p:extLst>
      <p:ext uri="{BB962C8B-B14F-4D97-AF65-F5344CB8AC3E}">
        <p14:creationId xmlns:p14="http://schemas.microsoft.com/office/powerpoint/2010/main" val="1753883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Comparison" preserve="1" userDrawn="1">
  <p:cSld name="6_Comparison">
    <p:spTree>
      <p:nvGrpSpPr>
        <p:cNvPr id="1" name="Shape 53"/>
        <p:cNvGrpSpPr/>
        <p:nvPr/>
      </p:nvGrpSpPr>
      <p:grpSpPr>
        <a:xfrm>
          <a:off x="0" y="0"/>
          <a:ext cx="0" cy="0"/>
          <a:chOff x="0" y="0"/>
          <a:chExt cx="0" cy="0"/>
        </a:xfrm>
      </p:grpSpPr>
      <p:sp>
        <p:nvSpPr>
          <p:cNvPr id="2" name="Text Placeholder 7">
            <a:extLst>
              <a:ext uri="{FF2B5EF4-FFF2-40B4-BE49-F238E27FC236}">
                <a16:creationId xmlns:a16="http://schemas.microsoft.com/office/drawing/2014/main" id="{4CF0D048-E9F5-2A4D-3008-3E77A518874D}"/>
              </a:ext>
            </a:extLst>
          </p:cNvPr>
          <p:cNvSpPr>
            <a:spLocks noGrp="1"/>
          </p:cNvSpPr>
          <p:nvPr>
            <p:ph type="body" sz="quarter" idx="10" hasCustomPrompt="1"/>
          </p:nvPr>
        </p:nvSpPr>
        <p:spPr>
          <a:xfrm>
            <a:off x="772439" y="1477732"/>
            <a:ext cx="4931407" cy="4556125"/>
          </a:xfrm>
        </p:spPr>
        <p:txBody>
          <a:bodyPr>
            <a:noAutofit/>
          </a:bodyPr>
          <a:lstStyle>
            <a:lvl1pPr marL="393700" indent="-342900">
              <a:buClr>
                <a:schemeClr val="accent1"/>
              </a:buClr>
              <a:buFont typeface="Arial" panose="020B0604020202020204" pitchFamily="34" charset="0"/>
              <a:buChar char="•"/>
              <a:defRPr sz="1800" b="0" i="0">
                <a:latin typeface="Overpass Medium" pitchFamily="2" charset="77"/>
              </a:defRPr>
            </a:lvl1pPr>
            <a:lvl2pPr marL="876300" indent="-342900">
              <a:buFont typeface="Arial" panose="020B0604020202020204" pitchFamily="34" charset="0"/>
              <a:buChar char="•"/>
              <a:defRPr sz="2000" b="0" i="0">
                <a:latin typeface="Overpass Medium" pitchFamily="2" charset="77"/>
              </a:defRPr>
            </a:lvl2pPr>
            <a:lvl3pPr marL="1358900" indent="-342900">
              <a:buFont typeface="Arial" panose="020B0604020202020204" pitchFamily="34" charset="0"/>
              <a:buChar char="•"/>
              <a:defRPr sz="2000" b="0" i="0">
                <a:latin typeface="Overpass Medium" pitchFamily="2" charset="77"/>
              </a:defRPr>
            </a:lvl3pPr>
            <a:lvl4pPr marL="1828800" indent="-342900">
              <a:buFont typeface="Arial" panose="020B0604020202020204" pitchFamily="34" charset="0"/>
              <a:buChar char="•"/>
              <a:defRPr sz="2000" b="0" i="0">
                <a:latin typeface="Overpass Medium" pitchFamily="2" charset="77"/>
              </a:defRPr>
            </a:lvl4pPr>
            <a:lvl5pPr marL="2286000" indent="-342900">
              <a:buFont typeface="Arial" panose="020B0604020202020204" pitchFamily="34" charset="0"/>
              <a:buChar char="•"/>
              <a:defRPr sz="2000" b="0" i="0">
                <a:latin typeface="Overpass Medium" pitchFamily="2" charset="77"/>
              </a:defRPr>
            </a:lvl5pPr>
          </a:lstStyle>
          <a:p>
            <a:pPr lvl="0"/>
            <a:r>
              <a:rPr lang="en-US"/>
              <a:t>Lorem ipsum dolor sit </a:t>
            </a:r>
            <a:r>
              <a:rPr lang="en-US" err="1"/>
              <a:t>amet</a:t>
            </a:r>
            <a:r>
              <a:rPr lang="en-US"/>
              <a:t>, </a:t>
            </a:r>
            <a:r>
              <a:rPr lang="en-US" err="1"/>
              <a:t>consectetur</a:t>
            </a:r>
            <a:r>
              <a:rPr lang="en-US"/>
              <a:t> </a:t>
            </a:r>
            <a:r>
              <a:rPr lang="en-US" sz="2000" err="1">
                <a:solidFill>
                  <a:schemeClr val="tx1"/>
                </a:solidFill>
                <a:latin typeface="Overpass Medium" pitchFamily="2" charset="77"/>
              </a:rPr>
              <a:t>adipiscing</a:t>
            </a:r>
            <a:r>
              <a:rPr lang="en-US" sz="2000">
                <a:solidFill>
                  <a:schemeClr val="tx1"/>
                </a:solidFill>
                <a:latin typeface="Overpass Medium" pitchFamily="2" charset="77"/>
              </a:rPr>
              <a:t> </a:t>
            </a:r>
            <a:r>
              <a:rPr lang="en-US" sz="2000" err="1">
                <a:solidFill>
                  <a:schemeClr val="tx1"/>
                </a:solidFill>
                <a:latin typeface="Overpass Medium" pitchFamily="2" charset="77"/>
              </a:rPr>
              <a:t>elit</a:t>
            </a:r>
            <a:r>
              <a:rPr lang="en-US" sz="2000">
                <a:solidFill>
                  <a:schemeClr val="tx1"/>
                </a:solidFill>
                <a:latin typeface="Overpass Medium" pitchFamily="2" charset="77"/>
              </a:rPr>
              <a:t>. </a:t>
            </a:r>
            <a:r>
              <a:rPr lang="en-US" sz="2000" err="1">
                <a:solidFill>
                  <a:schemeClr val="tx1"/>
                </a:solidFill>
                <a:latin typeface="Overpass Medium" pitchFamily="2" charset="77"/>
              </a:rPr>
              <a:t>Nullam</a:t>
            </a:r>
            <a:r>
              <a:rPr lang="en-US" sz="2000">
                <a:solidFill>
                  <a:schemeClr val="tx1"/>
                </a:solidFill>
                <a:latin typeface="Overpass Medium" pitchFamily="2" charset="77"/>
              </a:rPr>
              <a:t> id mi sed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pellentesque</a:t>
            </a:r>
            <a:r>
              <a:rPr lang="en-US" sz="2000">
                <a:solidFill>
                  <a:schemeClr val="tx1"/>
                </a:solidFill>
                <a:latin typeface="Overpass Medium" pitchFamily="2" charset="77"/>
              </a:rPr>
              <a:t> gravida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Phasellus</a:t>
            </a:r>
            <a:r>
              <a:rPr lang="en-US" sz="2000">
                <a:solidFill>
                  <a:schemeClr val="tx1"/>
                </a:solidFill>
                <a:latin typeface="Overpass Medium" pitchFamily="2" charset="77"/>
              </a:rPr>
              <a:t> </a:t>
            </a:r>
            <a:r>
              <a:rPr lang="en-US" sz="2000" err="1">
                <a:solidFill>
                  <a:schemeClr val="tx1"/>
                </a:solidFill>
                <a:latin typeface="Overpass Medium" pitchFamily="2" charset="77"/>
              </a:rPr>
              <a:t>imperdiet</a:t>
            </a:r>
            <a:r>
              <a:rPr lang="en-US" sz="2000">
                <a:solidFill>
                  <a:schemeClr val="tx1"/>
                </a:solidFill>
                <a:latin typeface="Overpass Medium" pitchFamily="2" charset="77"/>
              </a:rPr>
              <a:t>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non </a:t>
            </a:r>
            <a:r>
              <a:rPr lang="en-US" sz="2000" err="1">
                <a:solidFill>
                  <a:schemeClr val="tx1"/>
                </a:solidFill>
                <a:latin typeface="Overpass Medium" pitchFamily="2" charset="77"/>
              </a:rPr>
              <a:t>sollicitudin</a:t>
            </a:r>
            <a:r>
              <a:rPr lang="en-US" sz="2000">
                <a:solidFill>
                  <a:schemeClr val="tx1"/>
                </a:solidFill>
                <a:latin typeface="Overpass Medium" pitchFamily="2" charset="77"/>
              </a:rPr>
              <a:t> ex </a:t>
            </a:r>
            <a:r>
              <a:rPr lang="en-US" sz="2000" err="1">
                <a:solidFill>
                  <a:schemeClr val="tx1"/>
                </a:solidFill>
                <a:latin typeface="Overpass Medium" pitchFamily="2" charset="77"/>
              </a:rPr>
              <a:t>varius</a:t>
            </a:r>
            <a:r>
              <a:rPr lang="en-US" sz="2000">
                <a:solidFill>
                  <a:schemeClr val="tx1"/>
                </a:solidFill>
                <a:latin typeface="Overpass Medium" pitchFamily="2" charset="77"/>
              </a:rPr>
              <a:t> lacinia. </a:t>
            </a:r>
          </a:p>
          <a:p>
            <a:pPr marL="393700" marR="0" lvl="0" indent="-342900" algn="l" defTabSz="914400" rtl="0" eaLnBrk="1" fontAlgn="auto" latinLnBrk="0" hangingPunct="1">
              <a:lnSpc>
                <a:spcPct val="90000"/>
              </a:lnSpc>
              <a:spcBef>
                <a:spcPts val="1000"/>
              </a:spcBef>
              <a:spcAft>
                <a:spcPts val="0"/>
              </a:spcAft>
              <a:buClr>
                <a:schemeClr val="accent1"/>
              </a:buClr>
              <a:buSzPts val="2800"/>
              <a:buFont typeface="Arial" panose="020B0604020202020204" pitchFamily="34" charset="0"/>
              <a:buChar char="•"/>
              <a:tabLst/>
              <a:defRPr/>
            </a:pPr>
            <a:r>
              <a:rPr lang="en-US" sz="2000" err="1">
                <a:solidFill>
                  <a:schemeClr val="tx1"/>
                </a:solidFill>
                <a:latin typeface="Overpass Medium" pitchFamily="2" charset="77"/>
              </a:rPr>
              <a:t>Mauris</a:t>
            </a:r>
            <a:r>
              <a:rPr lang="en-US" sz="2000">
                <a:solidFill>
                  <a:schemeClr val="tx1"/>
                </a:solidFill>
                <a:latin typeface="Overpass Medium" pitchFamily="2" charset="77"/>
              </a:rPr>
              <a:t>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purus</a:t>
            </a:r>
            <a:r>
              <a:rPr lang="en-US" sz="2000">
                <a:solidFill>
                  <a:schemeClr val="tx1"/>
                </a:solidFill>
                <a:latin typeface="Overpass Medium" pitchFamily="2" charset="77"/>
              </a:rPr>
              <a:t> non </a:t>
            </a:r>
            <a:r>
              <a:rPr lang="en-US" sz="2000" err="1">
                <a:solidFill>
                  <a:schemeClr val="tx1"/>
                </a:solidFill>
                <a:latin typeface="Overpass Medium" pitchFamily="2" charset="77"/>
              </a:rPr>
              <a:t>vehicula</a:t>
            </a:r>
            <a:r>
              <a:rPr lang="en-US" sz="2000">
                <a:solidFill>
                  <a:schemeClr val="tx1"/>
                </a:solidFill>
                <a:latin typeface="Overpass Medium" pitchFamily="2" charset="77"/>
              </a:rPr>
              <a:t> </a:t>
            </a:r>
            <a:r>
              <a:rPr lang="en-US" sz="2000" err="1">
                <a:solidFill>
                  <a:schemeClr val="tx1"/>
                </a:solidFill>
                <a:latin typeface="Overpass Medium" pitchFamily="2" charset="77"/>
              </a:rPr>
              <a:t>egestas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eget</a:t>
            </a:r>
            <a:r>
              <a:rPr lang="en-US" sz="2000">
                <a:solidFill>
                  <a:schemeClr val="tx1"/>
                </a:solidFill>
                <a:latin typeface="Overpass Medium" pitchFamily="2" charset="77"/>
              </a:rPr>
              <a:t> pulvinar </a:t>
            </a:r>
            <a:r>
              <a:rPr lang="en-US" sz="2000" err="1">
                <a:solidFill>
                  <a:schemeClr val="tx1"/>
                </a:solidFill>
                <a:latin typeface="Overpass Medium" pitchFamily="2" charset="77"/>
              </a:rPr>
              <a:t>massa</a:t>
            </a:r>
            <a:r>
              <a:rPr lang="en-US" sz="2000">
                <a:solidFill>
                  <a:schemeClr val="tx1"/>
                </a:solidFill>
                <a:latin typeface="Overpass Medium" pitchFamily="2" charset="77"/>
              </a:rPr>
              <a:t> ipsum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r>
            <a:r>
              <a:rPr lang="en-US" sz="2000" err="1">
                <a:solidFill>
                  <a:schemeClr val="tx1"/>
                </a:solidFill>
                <a:latin typeface="Overpass Medium" pitchFamily="2" charset="77"/>
              </a:rPr>
              <a:t>velit</a:t>
            </a:r>
            <a:r>
              <a:rPr lang="en-US" sz="2000">
                <a:solidFill>
                  <a:schemeClr val="tx1"/>
                </a:solidFill>
                <a:latin typeface="Overpass Medium" pitchFamily="2" charset="77"/>
              </a:rPr>
              <a:t>. </a:t>
            </a:r>
          </a:p>
          <a:p>
            <a:pPr lvl="0"/>
            <a:r>
              <a:rPr lang="en-US" err="1"/>
              <a:t>Fusce</a:t>
            </a:r>
            <a:r>
              <a:rPr lang="en-US"/>
              <a:t> </a:t>
            </a:r>
            <a:r>
              <a:rPr lang="en-US" err="1"/>
              <a:t>fringilla</a:t>
            </a:r>
            <a:r>
              <a:rPr lang="en-US"/>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Aliquam</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 </a:t>
            </a:r>
            <a:r>
              <a:rPr lang="en-US" sz="2000" err="1">
                <a:solidFill>
                  <a:schemeClr val="tx1"/>
                </a:solidFill>
                <a:latin typeface="Overpass Medium" pitchFamily="2" charset="77"/>
              </a:rPr>
              <a:t>fringilla</a:t>
            </a:r>
            <a:r>
              <a:rPr lang="en-US" sz="2000">
                <a:solidFill>
                  <a:schemeClr val="tx1"/>
                </a:solidFill>
                <a:latin typeface="Overpass Medium" pitchFamily="2" charset="77"/>
              </a:rPr>
              <a:t> </a:t>
            </a:r>
            <a:r>
              <a:rPr lang="en-US" sz="2000" err="1">
                <a:solidFill>
                  <a:schemeClr val="tx1"/>
                </a:solidFill>
                <a:latin typeface="Overpass Medium" pitchFamily="2" charset="77"/>
              </a:rPr>
              <a:t>ultrices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ligula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t>
            </a:r>
            <a:r>
              <a:rPr lang="en-US" sz="2000" err="1">
                <a:solidFill>
                  <a:schemeClr val="tx1"/>
                </a:solidFill>
                <a:latin typeface="Overpass Medium" pitchFamily="2" charset="77"/>
              </a:rPr>
              <a:t>nec</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nulla</a:t>
            </a:r>
            <a:r>
              <a:rPr lang="en-US" sz="2000">
                <a:solidFill>
                  <a:schemeClr val="tx1"/>
                </a:solidFill>
                <a:latin typeface="Overpass Medium" pitchFamily="2" charset="77"/>
              </a:rPr>
              <a:t> </a:t>
            </a:r>
            <a:r>
              <a:rPr lang="en-US" sz="2000" err="1">
                <a:solidFill>
                  <a:schemeClr val="tx1"/>
                </a:solidFill>
                <a:latin typeface="Overpass Medium" pitchFamily="2" charset="77"/>
              </a:rPr>
              <a:t>tellus</a:t>
            </a:r>
            <a:r>
              <a:rPr lang="en-US" sz="2000">
                <a:solidFill>
                  <a:schemeClr val="tx1"/>
                </a:solidFill>
                <a:latin typeface="Overpass Medium" pitchFamily="2" charset="77"/>
              </a:rPr>
              <a:t> vitae </a:t>
            </a:r>
            <a:r>
              <a:rPr lang="en-US" sz="2000" err="1">
                <a:solidFill>
                  <a:schemeClr val="tx1"/>
                </a:solidFill>
                <a:latin typeface="Overpass Medium" pitchFamily="2" charset="77"/>
              </a:rPr>
              <a:t>risus</a:t>
            </a:r>
            <a:r>
              <a:rPr lang="en-US" sz="2000">
                <a:solidFill>
                  <a:schemeClr val="tx1"/>
                </a:solidFill>
                <a:latin typeface="Overpass Medium" pitchFamily="2" charset="77"/>
              </a:rPr>
              <a:t>. </a:t>
            </a:r>
            <a:r>
              <a:rPr lang="en-US" sz="2000" err="1">
                <a:solidFill>
                  <a:schemeClr val="tx1"/>
                </a:solidFill>
                <a:latin typeface="Overpass Medium" pitchFamily="2" charset="77"/>
              </a:rPr>
              <a:t>Quisque</a:t>
            </a:r>
            <a:r>
              <a:rPr lang="en-US" sz="2000">
                <a:solidFill>
                  <a:schemeClr val="tx1"/>
                </a:solidFill>
                <a:latin typeface="Overpass Medium" pitchFamily="2" charset="77"/>
              </a:rPr>
              <a:t> </a:t>
            </a:r>
            <a:r>
              <a:rPr lang="en-US" sz="2000" err="1">
                <a:solidFill>
                  <a:schemeClr val="tx1"/>
                </a:solidFill>
                <a:latin typeface="Overpass Medium" pitchFamily="2" charset="77"/>
              </a:rPr>
              <a:t>accumsan</a:t>
            </a:r>
            <a:r>
              <a:rPr lang="en-US" sz="2000">
                <a:solidFill>
                  <a:schemeClr val="tx1"/>
                </a:solidFill>
                <a:latin typeface="Overpass Medium" pitchFamily="2" charset="77"/>
              </a:rPr>
              <a:t> </a:t>
            </a:r>
            <a:r>
              <a:rPr lang="en-US" sz="2000" err="1">
                <a:solidFill>
                  <a:schemeClr val="tx1"/>
                </a:solidFill>
                <a:latin typeface="Overpass Medium" pitchFamily="2" charset="77"/>
              </a:rPr>
              <a:t>felis</a:t>
            </a:r>
            <a:r>
              <a:rPr lang="en-US" sz="2000">
                <a:solidFill>
                  <a:schemeClr val="tx1"/>
                </a:solidFill>
                <a:latin typeface="Overpass Medium" pitchFamily="2" charset="77"/>
              </a:rPr>
              <a:t> et nisi </a:t>
            </a:r>
            <a:r>
              <a:rPr lang="en-US" sz="2000" err="1">
                <a:solidFill>
                  <a:schemeClr val="tx1"/>
                </a:solidFill>
                <a:latin typeface="Overpass Medium" pitchFamily="2" charset="77"/>
              </a:rPr>
              <a:t>tristique</a:t>
            </a:r>
            <a:r>
              <a:rPr lang="en-US" sz="2000">
                <a:solidFill>
                  <a:schemeClr val="tx1"/>
                </a:solidFill>
                <a:latin typeface="Overpass Medium" pitchFamily="2" charset="77"/>
              </a:rPr>
              <a:t> </a:t>
            </a:r>
            <a:r>
              <a:rPr lang="en-US" sz="2000" err="1">
                <a:solidFill>
                  <a:schemeClr val="tx1"/>
                </a:solidFill>
                <a:latin typeface="Overpass Medium" pitchFamily="2" charset="77"/>
              </a:rPr>
              <a:t>bibendum</a:t>
            </a:r>
            <a:r>
              <a:rPr lang="en-US" sz="2000">
                <a:solidFill>
                  <a:schemeClr val="tx1"/>
                </a:solidFill>
                <a:latin typeface="Overpass Medium" pitchFamily="2" charset="77"/>
              </a:rPr>
              <a:t>. Aenean </a:t>
            </a:r>
            <a:r>
              <a:rPr lang="en-US" sz="2000" err="1">
                <a:solidFill>
                  <a:schemeClr val="tx1"/>
                </a:solidFill>
                <a:latin typeface="Overpass Medium" pitchFamily="2" charset="77"/>
              </a:rPr>
              <a:t>vulputate</a:t>
            </a:r>
            <a:r>
              <a:rPr lang="en-US" sz="2000">
                <a:solidFill>
                  <a:schemeClr val="tx1"/>
                </a:solidFill>
                <a:latin typeface="Overpass Medium" pitchFamily="2" charset="77"/>
              </a:rPr>
              <a:t> </a:t>
            </a:r>
            <a:r>
              <a:rPr lang="en-US" sz="2000" err="1">
                <a:solidFill>
                  <a:schemeClr val="tx1"/>
                </a:solidFill>
                <a:latin typeface="Overpass Medium" pitchFamily="2" charset="77"/>
              </a:rPr>
              <a:t>posuere</a:t>
            </a:r>
            <a:r>
              <a:rPr lang="en-US" sz="2000">
                <a:solidFill>
                  <a:schemeClr val="tx1"/>
                </a:solidFill>
                <a:latin typeface="Overpass Medium" pitchFamily="2" charset="77"/>
              </a:rPr>
              <a:t> ipsum </a:t>
            </a:r>
            <a:r>
              <a:rPr lang="en-US" sz="2000" err="1">
                <a:solidFill>
                  <a:schemeClr val="tx1"/>
                </a:solidFill>
                <a:latin typeface="Overpass Medium" pitchFamily="2" charset="77"/>
              </a:rPr>
              <a:t>ut</a:t>
            </a:r>
            <a:r>
              <a:rPr lang="en-US" sz="2000">
                <a:solidFill>
                  <a:schemeClr val="tx1"/>
                </a:solidFill>
                <a:latin typeface="Overpass Medium" pitchFamily="2" charset="77"/>
              </a:rPr>
              <a:t> </a:t>
            </a:r>
            <a:r>
              <a:rPr lang="en-US" sz="2000" err="1">
                <a:solidFill>
                  <a:schemeClr val="tx1"/>
                </a:solidFill>
                <a:latin typeface="Overpass Medium" pitchFamily="2" charset="77"/>
              </a:rPr>
              <a:t>ultricies</a:t>
            </a:r>
            <a:r>
              <a:rPr lang="en-US" sz="2000">
                <a:solidFill>
                  <a:schemeClr val="tx1"/>
                </a:solidFill>
                <a:latin typeface="Overpass Medium" pitchFamily="2" charset="77"/>
              </a:rPr>
              <a:t>.</a:t>
            </a:r>
            <a:r>
              <a:rPr lang="en-US"/>
              <a:t> </a:t>
            </a:r>
          </a:p>
        </p:txBody>
      </p:sp>
      <p:sp>
        <p:nvSpPr>
          <p:cNvPr id="3" name="Text Placeholder 7">
            <a:extLst>
              <a:ext uri="{FF2B5EF4-FFF2-40B4-BE49-F238E27FC236}">
                <a16:creationId xmlns:a16="http://schemas.microsoft.com/office/drawing/2014/main" id="{3036F9DA-FCC1-AC31-A656-C8A09AB42F9C}"/>
              </a:ext>
            </a:extLst>
          </p:cNvPr>
          <p:cNvSpPr>
            <a:spLocks noGrp="1"/>
          </p:cNvSpPr>
          <p:nvPr>
            <p:ph type="body" sz="quarter" idx="11" hasCustomPrompt="1"/>
          </p:nvPr>
        </p:nvSpPr>
        <p:spPr>
          <a:xfrm>
            <a:off x="6486229" y="1504347"/>
            <a:ext cx="4931407" cy="4556125"/>
          </a:xfrm>
        </p:spPr>
        <p:txBody>
          <a:bodyPr>
            <a:noAutofit/>
          </a:bodyPr>
          <a:lstStyle>
            <a:lvl1pPr marL="393700" indent="-342900">
              <a:buClr>
                <a:schemeClr val="accent1"/>
              </a:buClr>
              <a:buFont typeface="Arial" panose="020B0604020202020204" pitchFamily="34" charset="0"/>
              <a:buChar char="•"/>
              <a:defRPr sz="1800" b="0" i="0">
                <a:latin typeface="Overpass Medium" pitchFamily="2" charset="77"/>
              </a:defRPr>
            </a:lvl1pPr>
            <a:lvl2pPr marL="876300" indent="-342900">
              <a:buFont typeface="Arial" panose="020B0604020202020204" pitchFamily="34" charset="0"/>
              <a:buChar char="•"/>
              <a:defRPr sz="2000" b="0" i="0">
                <a:latin typeface="Overpass Medium" pitchFamily="2" charset="77"/>
              </a:defRPr>
            </a:lvl2pPr>
            <a:lvl3pPr marL="1358900" indent="-342900">
              <a:buFont typeface="Arial" panose="020B0604020202020204" pitchFamily="34" charset="0"/>
              <a:buChar char="•"/>
              <a:defRPr sz="2000" b="0" i="0">
                <a:latin typeface="Overpass Medium" pitchFamily="2" charset="77"/>
              </a:defRPr>
            </a:lvl3pPr>
            <a:lvl4pPr marL="1828800" indent="-342900">
              <a:buFont typeface="Arial" panose="020B0604020202020204" pitchFamily="34" charset="0"/>
              <a:buChar char="•"/>
              <a:defRPr sz="2000" b="0" i="0">
                <a:latin typeface="Overpass Medium" pitchFamily="2" charset="77"/>
              </a:defRPr>
            </a:lvl4pPr>
            <a:lvl5pPr marL="2286000" indent="-342900">
              <a:buFont typeface="Arial" panose="020B0604020202020204" pitchFamily="34" charset="0"/>
              <a:buChar char="•"/>
              <a:defRPr sz="2000" b="0" i="0">
                <a:latin typeface="Overpass Medium" pitchFamily="2" charset="77"/>
              </a:defRPr>
            </a:lvl5pPr>
          </a:lstStyle>
          <a:p>
            <a:pPr lvl="0"/>
            <a:r>
              <a:rPr lang="en-US"/>
              <a:t>Lorem ipsum dolor sit </a:t>
            </a:r>
            <a:r>
              <a:rPr lang="en-US" err="1"/>
              <a:t>amet</a:t>
            </a:r>
            <a:r>
              <a:rPr lang="en-US"/>
              <a:t>, </a:t>
            </a:r>
            <a:r>
              <a:rPr lang="en-US" err="1"/>
              <a:t>consectetur</a:t>
            </a:r>
            <a:r>
              <a:rPr lang="en-US"/>
              <a:t> </a:t>
            </a:r>
            <a:r>
              <a:rPr lang="en-US" sz="2000" err="1">
                <a:solidFill>
                  <a:schemeClr val="tx1"/>
                </a:solidFill>
                <a:latin typeface="Overpass Medium" pitchFamily="2" charset="77"/>
              </a:rPr>
              <a:t>adipiscing</a:t>
            </a:r>
            <a:r>
              <a:rPr lang="en-US" sz="2000">
                <a:solidFill>
                  <a:schemeClr val="tx1"/>
                </a:solidFill>
                <a:latin typeface="Overpass Medium" pitchFamily="2" charset="77"/>
              </a:rPr>
              <a:t> </a:t>
            </a:r>
            <a:r>
              <a:rPr lang="en-US" sz="2000" err="1">
                <a:solidFill>
                  <a:schemeClr val="tx1"/>
                </a:solidFill>
                <a:latin typeface="Overpass Medium" pitchFamily="2" charset="77"/>
              </a:rPr>
              <a:t>elit</a:t>
            </a:r>
            <a:r>
              <a:rPr lang="en-US" sz="2000">
                <a:solidFill>
                  <a:schemeClr val="tx1"/>
                </a:solidFill>
                <a:latin typeface="Overpass Medium" pitchFamily="2" charset="77"/>
              </a:rPr>
              <a:t>. </a:t>
            </a:r>
            <a:r>
              <a:rPr lang="en-US" sz="2000" err="1">
                <a:solidFill>
                  <a:schemeClr val="tx1"/>
                </a:solidFill>
                <a:latin typeface="Overpass Medium" pitchFamily="2" charset="77"/>
              </a:rPr>
              <a:t>Nullam</a:t>
            </a:r>
            <a:r>
              <a:rPr lang="en-US" sz="2000">
                <a:solidFill>
                  <a:schemeClr val="tx1"/>
                </a:solidFill>
                <a:latin typeface="Overpass Medium" pitchFamily="2" charset="77"/>
              </a:rPr>
              <a:t> id mi sed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pellentesque</a:t>
            </a:r>
            <a:r>
              <a:rPr lang="en-US" sz="2000">
                <a:solidFill>
                  <a:schemeClr val="tx1"/>
                </a:solidFill>
                <a:latin typeface="Overpass Medium" pitchFamily="2" charset="77"/>
              </a:rPr>
              <a:t> gravida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Phasellus</a:t>
            </a:r>
            <a:r>
              <a:rPr lang="en-US" sz="2000">
                <a:solidFill>
                  <a:schemeClr val="tx1"/>
                </a:solidFill>
                <a:latin typeface="Overpass Medium" pitchFamily="2" charset="77"/>
              </a:rPr>
              <a:t> </a:t>
            </a:r>
            <a:r>
              <a:rPr lang="en-US" sz="2000" err="1">
                <a:solidFill>
                  <a:schemeClr val="tx1"/>
                </a:solidFill>
                <a:latin typeface="Overpass Medium" pitchFamily="2" charset="77"/>
              </a:rPr>
              <a:t>imperdiet</a:t>
            </a:r>
            <a:r>
              <a:rPr lang="en-US" sz="2000">
                <a:solidFill>
                  <a:schemeClr val="tx1"/>
                </a:solidFill>
                <a:latin typeface="Overpass Medium" pitchFamily="2" charset="77"/>
              </a:rPr>
              <a:t> </a:t>
            </a:r>
            <a:r>
              <a:rPr lang="en-US" sz="2000" err="1">
                <a:solidFill>
                  <a:schemeClr val="tx1"/>
                </a:solidFill>
                <a:latin typeface="Overpass Medium" pitchFamily="2" charset="77"/>
              </a:rPr>
              <a:t>justo</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non </a:t>
            </a:r>
            <a:r>
              <a:rPr lang="en-US" sz="2000" err="1">
                <a:solidFill>
                  <a:schemeClr val="tx1"/>
                </a:solidFill>
                <a:latin typeface="Overpass Medium" pitchFamily="2" charset="77"/>
              </a:rPr>
              <a:t>sollicitudin</a:t>
            </a:r>
            <a:r>
              <a:rPr lang="en-US" sz="2000">
                <a:solidFill>
                  <a:schemeClr val="tx1"/>
                </a:solidFill>
                <a:latin typeface="Overpass Medium" pitchFamily="2" charset="77"/>
              </a:rPr>
              <a:t> ex </a:t>
            </a:r>
            <a:r>
              <a:rPr lang="en-US" sz="2000" err="1">
                <a:solidFill>
                  <a:schemeClr val="tx1"/>
                </a:solidFill>
                <a:latin typeface="Overpass Medium" pitchFamily="2" charset="77"/>
              </a:rPr>
              <a:t>varius</a:t>
            </a:r>
            <a:r>
              <a:rPr lang="en-US" sz="2000">
                <a:solidFill>
                  <a:schemeClr val="tx1"/>
                </a:solidFill>
                <a:latin typeface="Overpass Medium" pitchFamily="2" charset="77"/>
              </a:rPr>
              <a:t> lacinia. </a:t>
            </a:r>
          </a:p>
          <a:p>
            <a:pPr marL="393700" marR="0" lvl="0" indent="-342900" algn="l" defTabSz="914400" rtl="0" eaLnBrk="1" fontAlgn="auto" latinLnBrk="0" hangingPunct="1">
              <a:lnSpc>
                <a:spcPct val="90000"/>
              </a:lnSpc>
              <a:spcBef>
                <a:spcPts val="1000"/>
              </a:spcBef>
              <a:spcAft>
                <a:spcPts val="0"/>
              </a:spcAft>
              <a:buClr>
                <a:schemeClr val="accent1"/>
              </a:buClr>
              <a:buSzPts val="2800"/>
              <a:buFont typeface="Arial" panose="020B0604020202020204" pitchFamily="34" charset="0"/>
              <a:buChar char="•"/>
              <a:tabLst/>
              <a:defRPr/>
            </a:pPr>
            <a:r>
              <a:rPr lang="en-US" sz="2000" err="1">
                <a:solidFill>
                  <a:schemeClr val="tx1"/>
                </a:solidFill>
                <a:latin typeface="Overpass Medium" pitchFamily="2" charset="77"/>
              </a:rPr>
              <a:t>Mauris</a:t>
            </a:r>
            <a:r>
              <a:rPr lang="en-US" sz="2000">
                <a:solidFill>
                  <a:schemeClr val="tx1"/>
                </a:solidFill>
                <a:latin typeface="Overpass Medium" pitchFamily="2" charset="77"/>
              </a:rPr>
              <a:t>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purus</a:t>
            </a:r>
            <a:r>
              <a:rPr lang="en-US" sz="2000">
                <a:solidFill>
                  <a:schemeClr val="tx1"/>
                </a:solidFill>
                <a:latin typeface="Overpass Medium" pitchFamily="2" charset="77"/>
              </a:rPr>
              <a:t> non </a:t>
            </a:r>
            <a:r>
              <a:rPr lang="en-US" sz="2000" err="1">
                <a:solidFill>
                  <a:schemeClr val="tx1"/>
                </a:solidFill>
                <a:latin typeface="Overpass Medium" pitchFamily="2" charset="77"/>
              </a:rPr>
              <a:t>vehicula</a:t>
            </a:r>
            <a:r>
              <a:rPr lang="en-US" sz="2000">
                <a:solidFill>
                  <a:schemeClr val="tx1"/>
                </a:solidFill>
                <a:latin typeface="Overpass Medium" pitchFamily="2" charset="77"/>
              </a:rPr>
              <a:t> </a:t>
            </a:r>
            <a:r>
              <a:rPr lang="en-US" sz="2000" err="1">
                <a:solidFill>
                  <a:schemeClr val="tx1"/>
                </a:solidFill>
                <a:latin typeface="Overpass Medium" pitchFamily="2" charset="77"/>
              </a:rPr>
              <a:t>egestas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a:t>
            </a:r>
            <a:r>
              <a:rPr lang="en-US" sz="2000" err="1">
                <a:solidFill>
                  <a:schemeClr val="tx1"/>
                </a:solidFill>
                <a:latin typeface="Overpass Medium" pitchFamily="2" charset="77"/>
              </a:rPr>
              <a:t>arcu</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eget</a:t>
            </a:r>
            <a:r>
              <a:rPr lang="en-US" sz="2000">
                <a:solidFill>
                  <a:schemeClr val="tx1"/>
                </a:solidFill>
                <a:latin typeface="Overpass Medium" pitchFamily="2" charset="77"/>
              </a:rPr>
              <a:t> pulvinar </a:t>
            </a:r>
            <a:r>
              <a:rPr lang="en-US" sz="2000" err="1">
                <a:solidFill>
                  <a:schemeClr val="tx1"/>
                </a:solidFill>
                <a:latin typeface="Overpass Medium" pitchFamily="2" charset="77"/>
              </a:rPr>
              <a:t>massa</a:t>
            </a:r>
            <a:r>
              <a:rPr lang="en-US" sz="2000">
                <a:solidFill>
                  <a:schemeClr val="tx1"/>
                </a:solidFill>
                <a:latin typeface="Overpass Medium" pitchFamily="2" charset="77"/>
              </a:rPr>
              <a:t> ipsum sit </a:t>
            </a:r>
            <a:r>
              <a:rPr lang="en-US" sz="2000" err="1">
                <a:solidFill>
                  <a:schemeClr val="tx1"/>
                </a:solidFill>
                <a:latin typeface="Overpass Medium" pitchFamily="2" charset="77"/>
              </a:rPr>
              <a:t>amet</a:t>
            </a:r>
            <a:r>
              <a:rPr lang="en-US" sz="2000">
                <a:solidFill>
                  <a:schemeClr val="tx1"/>
                </a:solidFill>
                <a:latin typeface="Overpass Medium" pitchFamily="2" charset="77"/>
              </a:rPr>
              <a:t> </a:t>
            </a:r>
            <a:r>
              <a:rPr lang="en-US" sz="2000" err="1">
                <a:solidFill>
                  <a:schemeClr val="tx1"/>
                </a:solidFill>
                <a:latin typeface="Overpass Medium" pitchFamily="2" charset="77"/>
              </a:rPr>
              <a:t>velit</a:t>
            </a:r>
            <a:r>
              <a:rPr lang="en-US" sz="2000">
                <a:solidFill>
                  <a:schemeClr val="tx1"/>
                </a:solidFill>
                <a:latin typeface="Overpass Medium" pitchFamily="2" charset="77"/>
              </a:rPr>
              <a:t>. </a:t>
            </a:r>
          </a:p>
          <a:p>
            <a:pPr lvl="0"/>
            <a:r>
              <a:rPr lang="en-US" err="1"/>
              <a:t>Fusce</a:t>
            </a:r>
            <a:r>
              <a:rPr lang="en-US"/>
              <a:t> </a:t>
            </a:r>
            <a:r>
              <a:rPr lang="en-US" err="1"/>
              <a:t>fringilla</a:t>
            </a:r>
            <a:r>
              <a:rPr lang="en-US"/>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erat</a:t>
            </a:r>
            <a:r>
              <a:rPr lang="en-US" sz="2000">
                <a:solidFill>
                  <a:schemeClr val="tx1"/>
                </a:solidFill>
                <a:latin typeface="Overpass Medium" pitchFamily="2" charset="77"/>
              </a:rPr>
              <a:t> </a:t>
            </a:r>
            <a:r>
              <a:rPr lang="en-US" sz="2000" err="1">
                <a:solidFill>
                  <a:schemeClr val="tx1"/>
                </a:solidFill>
                <a:latin typeface="Overpass Medium" pitchFamily="2" charset="77"/>
              </a:rPr>
              <a:t>quis</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Aliquam</a:t>
            </a:r>
            <a:r>
              <a:rPr lang="en-US" sz="2000">
                <a:solidFill>
                  <a:schemeClr val="tx1"/>
                </a:solidFill>
                <a:latin typeface="Overpass Medium" pitchFamily="2" charset="77"/>
              </a:rPr>
              <a:t> </a:t>
            </a:r>
            <a:r>
              <a:rPr lang="en-US" sz="2000" err="1">
                <a:solidFill>
                  <a:schemeClr val="tx1"/>
                </a:solidFill>
                <a:latin typeface="Overpass Medium" pitchFamily="2" charset="77"/>
              </a:rPr>
              <a:t>rhoncus</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 </a:t>
            </a:r>
            <a:r>
              <a:rPr lang="en-US" sz="2000" err="1">
                <a:solidFill>
                  <a:schemeClr val="tx1"/>
                </a:solidFill>
                <a:latin typeface="Overpass Medium" pitchFamily="2" charset="77"/>
              </a:rPr>
              <a:t>fringilla</a:t>
            </a:r>
            <a:r>
              <a:rPr lang="en-US" sz="2000">
                <a:solidFill>
                  <a:schemeClr val="tx1"/>
                </a:solidFill>
                <a:latin typeface="Overpass Medium" pitchFamily="2" charset="77"/>
              </a:rPr>
              <a:t> </a:t>
            </a:r>
            <a:r>
              <a:rPr lang="en-US" sz="2000" err="1">
                <a:solidFill>
                  <a:schemeClr val="tx1"/>
                </a:solidFill>
                <a:latin typeface="Overpass Medium" pitchFamily="2" charset="77"/>
              </a:rPr>
              <a:t>ultrices</a:t>
            </a:r>
            <a:r>
              <a:rPr lang="en-US" sz="2000">
                <a:solidFill>
                  <a:schemeClr val="tx1"/>
                </a:solidFill>
                <a:latin typeface="Overpass Medium" pitchFamily="2" charset="77"/>
              </a:rPr>
              <a:t>, </a:t>
            </a:r>
            <a:r>
              <a:rPr lang="en-US" sz="2000" err="1">
                <a:solidFill>
                  <a:schemeClr val="tx1"/>
                </a:solidFill>
                <a:latin typeface="Overpass Medium" pitchFamily="2" charset="77"/>
              </a:rPr>
              <a:t>metus</a:t>
            </a:r>
            <a:r>
              <a:rPr lang="en-US" sz="2000">
                <a:solidFill>
                  <a:schemeClr val="tx1"/>
                </a:solidFill>
                <a:latin typeface="Overpass Medium" pitchFamily="2" charset="77"/>
              </a:rPr>
              <a:t> ligula </a:t>
            </a:r>
            <a:r>
              <a:rPr lang="en-US" sz="2000" err="1">
                <a:solidFill>
                  <a:schemeClr val="tx1"/>
                </a:solidFill>
                <a:latin typeface="Overpass Medium" pitchFamily="2" charset="77"/>
              </a:rPr>
              <a:t>porttitor</a:t>
            </a:r>
            <a:r>
              <a:rPr lang="en-US" sz="2000">
                <a:solidFill>
                  <a:schemeClr val="tx1"/>
                </a:solidFill>
                <a:latin typeface="Overpass Medium" pitchFamily="2" charset="77"/>
              </a:rPr>
              <a:t> </a:t>
            </a:r>
            <a:r>
              <a:rPr lang="en-US" sz="2000" err="1">
                <a:solidFill>
                  <a:schemeClr val="tx1"/>
                </a:solidFill>
                <a:latin typeface="Overpass Medium" pitchFamily="2" charset="77"/>
              </a:rPr>
              <a:t>odio</a:t>
            </a:r>
            <a:r>
              <a:rPr lang="en-US" sz="2000">
                <a:solidFill>
                  <a:schemeClr val="tx1"/>
                </a:solidFill>
                <a:latin typeface="Overpass Medium" pitchFamily="2" charset="77"/>
              </a:rPr>
              <a:t>, </a:t>
            </a:r>
            <a:r>
              <a:rPr lang="en-US" sz="2000" err="1">
                <a:solidFill>
                  <a:schemeClr val="tx1"/>
                </a:solidFill>
                <a:latin typeface="Overpass Medium" pitchFamily="2" charset="77"/>
              </a:rPr>
              <a:t>nec</a:t>
            </a:r>
            <a:r>
              <a:rPr lang="en-US" sz="2000">
                <a:solidFill>
                  <a:schemeClr val="tx1"/>
                </a:solidFill>
                <a:latin typeface="Overpass Medium" pitchFamily="2" charset="77"/>
              </a:rPr>
              <a:t> </a:t>
            </a:r>
            <a:r>
              <a:rPr lang="en-US" sz="2000" err="1">
                <a:solidFill>
                  <a:schemeClr val="tx1"/>
                </a:solidFill>
                <a:latin typeface="Overpass Medium" pitchFamily="2" charset="77"/>
              </a:rPr>
              <a:t>ornare</a:t>
            </a:r>
            <a:r>
              <a:rPr lang="en-US" sz="2000">
                <a:solidFill>
                  <a:schemeClr val="tx1"/>
                </a:solidFill>
                <a:latin typeface="Overpass Medium" pitchFamily="2" charset="77"/>
              </a:rPr>
              <a:t> </a:t>
            </a:r>
            <a:r>
              <a:rPr lang="en-US" sz="2000" err="1">
                <a:solidFill>
                  <a:schemeClr val="tx1"/>
                </a:solidFill>
                <a:latin typeface="Overpass Medium" pitchFamily="2" charset="77"/>
              </a:rPr>
              <a:t>nulla</a:t>
            </a:r>
            <a:r>
              <a:rPr lang="en-US" sz="2000">
                <a:solidFill>
                  <a:schemeClr val="tx1"/>
                </a:solidFill>
                <a:latin typeface="Overpass Medium" pitchFamily="2" charset="77"/>
              </a:rPr>
              <a:t> </a:t>
            </a:r>
            <a:r>
              <a:rPr lang="en-US" sz="2000" err="1">
                <a:solidFill>
                  <a:schemeClr val="tx1"/>
                </a:solidFill>
                <a:latin typeface="Overpass Medium" pitchFamily="2" charset="77"/>
              </a:rPr>
              <a:t>tellus</a:t>
            </a:r>
            <a:r>
              <a:rPr lang="en-US" sz="2000">
                <a:solidFill>
                  <a:schemeClr val="tx1"/>
                </a:solidFill>
                <a:latin typeface="Overpass Medium" pitchFamily="2" charset="77"/>
              </a:rPr>
              <a:t> vitae </a:t>
            </a:r>
            <a:r>
              <a:rPr lang="en-US" sz="2000" err="1">
                <a:solidFill>
                  <a:schemeClr val="tx1"/>
                </a:solidFill>
                <a:latin typeface="Overpass Medium" pitchFamily="2" charset="77"/>
              </a:rPr>
              <a:t>risus</a:t>
            </a:r>
            <a:r>
              <a:rPr lang="en-US" sz="2000">
                <a:solidFill>
                  <a:schemeClr val="tx1"/>
                </a:solidFill>
                <a:latin typeface="Overpass Medium" pitchFamily="2" charset="77"/>
              </a:rPr>
              <a:t>. </a:t>
            </a:r>
            <a:r>
              <a:rPr lang="en-US" sz="2000" err="1">
                <a:solidFill>
                  <a:schemeClr val="tx1"/>
                </a:solidFill>
                <a:latin typeface="Overpass Medium" pitchFamily="2" charset="77"/>
              </a:rPr>
              <a:t>Quisque</a:t>
            </a:r>
            <a:r>
              <a:rPr lang="en-US" sz="2000">
                <a:solidFill>
                  <a:schemeClr val="tx1"/>
                </a:solidFill>
                <a:latin typeface="Overpass Medium" pitchFamily="2" charset="77"/>
              </a:rPr>
              <a:t> </a:t>
            </a:r>
            <a:r>
              <a:rPr lang="en-US" sz="2000" err="1">
                <a:solidFill>
                  <a:schemeClr val="tx1"/>
                </a:solidFill>
                <a:latin typeface="Overpass Medium" pitchFamily="2" charset="77"/>
              </a:rPr>
              <a:t>accumsan</a:t>
            </a:r>
            <a:r>
              <a:rPr lang="en-US" sz="2000">
                <a:solidFill>
                  <a:schemeClr val="tx1"/>
                </a:solidFill>
                <a:latin typeface="Overpass Medium" pitchFamily="2" charset="77"/>
              </a:rPr>
              <a:t> </a:t>
            </a:r>
            <a:r>
              <a:rPr lang="en-US" sz="2000" err="1">
                <a:solidFill>
                  <a:schemeClr val="tx1"/>
                </a:solidFill>
                <a:latin typeface="Overpass Medium" pitchFamily="2" charset="77"/>
              </a:rPr>
              <a:t>felis</a:t>
            </a:r>
            <a:r>
              <a:rPr lang="en-US" sz="2000">
                <a:solidFill>
                  <a:schemeClr val="tx1"/>
                </a:solidFill>
                <a:latin typeface="Overpass Medium" pitchFamily="2" charset="77"/>
              </a:rPr>
              <a:t> et nisi </a:t>
            </a:r>
            <a:r>
              <a:rPr lang="en-US" sz="2000" err="1">
                <a:solidFill>
                  <a:schemeClr val="tx1"/>
                </a:solidFill>
                <a:latin typeface="Overpass Medium" pitchFamily="2" charset="77"/>
              </a:rPr>
              <a:t>tristique</a:t>
            </a:r>
            <a:r>
              <a:rPr lang="en-US" sz="2000">
                <a:solidFill>
                  <a:schemeClr val="tx1"/>
                </a:solidFill>
                <a:latin typeface="Overpass Medium" pitchFamily="2" charset="77"/>
              </a:rPr>
              <a:t> </a:t>
            </a:r>
            <a:r>
              <a:rPr lang="en-US" sz="2000" err="1">
                <a:solidFill>
                  <a:schemeClr val="tx1"/>
                </a:solidFill>
                <a:latin typeface="Overpass Medium" pitchFamily="2" charset="77"/>
              </a:rPr>
              <a:t>bibendum</a:t>
            </a:r>
            <a:r>
              <a:rPr lang="en-US" sz="2000">
                <a:solidFill>
                  <a:schemeClr val="tx1"/>
                </a:solidFill>
                <a:latin typeface="Overpass Medium" pitchFamily="2" charset="77"/>
              </a:rPr>
              <a:t>. Aenean </a:t>
            </a:r>
            <a:r>
              <a:rPr lang="en-US" sz="2000" err="1">
                <a:solidFill>
                  <a:schemeClr val="tx1"/>
                </a:solidFill>
                <a:latin typeface="Overpass Medium" pitchFamily="2" charset="77"/>
              </a:rPr>
              <a:t>vulputate</a:t>
            </a:r>
            <a:r>
              <a:rPr lang="en-US" sz="2000">
                <a:solidFill>
                  <a:schemeClr val="tx1"/>
                </a:solidFill>
                <a:latin typeface="Overpass Medium" pitchFamily="2" charset="77"/>
              </a:rPr>
              <a:t> </a:t>
            </a:r>
            <a:r>
              <a:rPr lang="en-US" sz="2000" err="1">
                <a:solidFill>
                  <a:schemeClr val="tx1"/>
                </a:solidFill>
                <a:latin typeface="Overpass Medium" pitchFamily="2" charset="77"/>
              </a:rPr>
              <a:t>posuere</a:t>
            </a:r>
            <a:r>
              <a:rPr lang="en-US" sz="2000">
                <a:solidFill>
                  <a:schemeClr val="tx1"/>
                </a:solidFill>
                <a:latin typeface="Overpass Medium" pitchFamily="2" charset="77"/>
              </a:rPr>
              <a:t> ipsum </a:t>
            </a:r>
            <a:r>
              <a:rPr lang="en-US" sz="2000" err="1">
                <a:solidFill>
                  <a:schemeClr val="tx1"/>
                </a:solidFill>
                <a:latin typeface="Overpass Medium" pitchFamily="2" charset="77"/>
              </a:rPr>
              <a:t>ut</a:t>
            </a:r>
            <a:r>
              <a:rPr lang="en-US" sz="2000">
                <a:solidFill>
                  <a:schemeClr val="tx1"/>
                </a:solidFill>
                <a:latin typeface="Overpass Medium" pitchFamily="2" charset="77"/>
              </a:rPr>
              <a:t> </a:t>
            </a:r>
            <a:r>
              <a:rPr lang="en-US" sz="2000" err="1">
                <a:solidFill>
                  <a:schemeClr val="tx1"/>
                </a:solidFill>
                <a:latin typeface="Overpass Medium" pitchFamily="2" charset="77"/>
              </a:rPr>
              <a:t>ultricies</a:t>
            </a:r>
            <a:r>
              <a:rPr lang="en-US" sz="2000">
                <a:solidFill>
                  <a:schemeClr val="tx1"/>
                </a:solidFill>
                <a:latin typeface="Overpass Medium" pitchFamily="2" charset="77"/>
              </a:rPr>
              <a:t>.</a:t>
            </a:r>
            <a:r>
              <a:rPr lang="en-US"/>
              <a:t> </a:t>
            </a:r>
          </a:p>
        </p:txBody>
      </p:sp>
      <p:sp>
        <p:nvSpPr>
          <p:cNvPr id="55" name="Google Shape;55;p38"/>
          <p:cNvSpPr txBox="1">
            <a:spLocks noGrp="1"/>
          </p:cNvSpPr>
          <p:nvPr>
            <p:ph type="ctrTitle" hasCustomPrompt="1"/>
          </p:nvPr>
        </p:nvSpPr>
        <p:spPr>
          <a:xfrm>
            <a:off x="776613" y="528821"/>
            <a:ext cx="10638774"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39922"/>
              </a:buClr>
              <a:buSzPts val="2800"/>
              <a:buFont typeface="Inter"/>
              <a:buNone/>
              <a:defRPr sz="3200" b="0" i="0">
                <a:solidFill>
                  <a:schemeClr val="tx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Title Goes Here Dolor Sit </a:t>
            </a:r>
            <a:r>
              <a:rPr lang="en-US" err="1"/>
              <a:t>Amet</a:t>
            </a:r>
            <a:endParaRPr/>
          </a:p>
        </p:txBody>
      </p:sp>
      <p:sp>
        <p:nvSpPr>
          <p:cNvPr id="6" name="Google Shape;25;p32">
            <a:extLst>
              <a:ext uri="{FF2B5EF4-FFF2-40B4-BE49-F238E27FC236}">
                <a16:creationId xmlns:a16="http://schemas.microsoft.com/office/drawing/2014/main" id="{511E99F4-4536-66A3-178D-DA64D1557E98}"/>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rgbClr val="474C55"/>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rgbClr val="474C55"/>
              </a:solidFill>
              <a:latin typeface="Overpass Medium" pitchFamily="2" charset="77"/>
              <a:ea typeface="Inter"/>
              <a:cs typeface="Inter"/>
              <a:sym typeface="Inter"/>
            </a:endParaRPr>
          </a:p>
        </p:txBody>
      </p:sp>
      <p:pic>
        <p:nvPicPr>
          <p:cNvPr id="7" name="Picture 6" descr="A logo with a bear and a star&#10;&#10;Description automatically generated">
            <a:extLst>
              <a:ext uri="{FF2B5EF4-FFF2-40B4-BE49-F238E27FC236}">
                <a16:creationId xmlns:a16="http://schemas.microsoft.com/office/drawing/2014/main" id="{F19E0505-F1AF-C0A7-CCCD-1FD27A3B4020}"/>
              </a:ext>
            </a:extLst>
          </p:cNvPr>
          <p:cNvPicPr>
            <a:picLocks noChangeAspect="1"/>
          </p:cNvPicPr>
          <p:nvPr userDrawn="1"/>
        </p:nvPicPr>
        <p:blipFill>
          <a:blip r:embed="rId2"/>
          <a:stretch>
            <a:fillRect/>
          </a:stretch>
        </p:blipFill>
        <p:spPr>
          <a:xfrm>
            <a:off x="11275632" y="5965160"/>
            <a:ext cx="912173" cy="914400"/>
          </a:xfrm>
          <a:prstGeom prst="rect">
            <a:avLst/>
          </a:prstGeom>
        </p:spPr>
      </p:pic>
    </p:spTree>
    <p:extLst>
      <p:ext uri="{BB962C8B-B14F-4D97-AF65-F5344CB8AC3E}">
        <p14:creationId xmlns:p14="http://schemas.microsoft.com/office/powerpoint/2010/main" val="219506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bg>
      <p:bgPr>
        <a:solidFill>
          <a:schemeClr val="accent1"/>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58363B3-F5B5-D15E-56C8-926338EABA7E}"/>
              </a:ext>
            </a:extLst>
          </p:cNvPr>
          <p:cNvGrpSpPr/>
          <p:nvPr userDrawn="1"/>
        </p:nvGrpSpPr>
        <p:grpSpPr>
          <a:xfrm>
            <a:off x="-106018" y="-163286"/>
            <a:ext cx="12404035" cy="7021286"/>
            <a:chOff x="-106018" y="-66566"/>
            <a:chExt cx="12404035" cy="7021286"/>
          </a:xfrm>
        </p:grpSpPr>
        <p:pic>
          <p:nvPicPr>
            <p:cNvPr id="4" name="Picture 3">
              <a:extLst>
                <a:ext uri="{FF2B5EF4-FFF2-40B4-BE49-F238E27FC236}">
                  <a16:creationId xmlns:a16="http://schemas.microsoft.com/office/drawing/2014/main" id="{B57A1339-DBFF-A4E2-01C8-D5D8EC8A1A3B}"/>
                </a:ext>
              </a:extLst>
            </p:cNvPr>
            <p:cNvPicPr>
              <a:picLocks noChangeAspect="1"/>
            </p:cNvPicPr>
            <p:nvPr userDrawn="1"/>
          </p:nvPicPr>
          <p:blipFill>
            <a:blip r:embed="rId2">
              <a:alphaModFix amt="65000"/>
            </a:blip>
            <a:stretch>
              <a:fillRect/>
            </a:stretch>
          </p:blipFill>
          <p:spPr>
            <a:xfrm>
              <a:off x="-106018" y="-55680"/>
              <a:ext cx="6193042" cy="7010400"/>
            </a:xfrm>
            <a:prstGeom prst="rect">
              <a:avLst/>
            </a:prstGeom>
          </p:spPr>
        </p:pic>
        <p:pic>
          <p:nvPicPr>
            <p:cNvPr id="5" name="Picture 4">
              <a:extLst>
                <a:ext uri="{FF2B5EF4-FFF2-40B4-BE49-F238E27FC236}">
                  <a16:creationId xmlns:a16="http://schemas.microsoft.com/office/drawing/2014/main" id="{477C728E-B911-FE2A-0773-9718667C2184}"/>
                </a:ext>
              </a:extLst>
            </p:cNvPr>
            <p:cNvPicPr>
              <a:picLocks noChangeAspect="1"/>
            </p:cNvPicPr>
            <p:nvPr userDrawn="1"/>
          </p:nvPicPr>
          <p:blipFill>
            <a:blip r:embed="rId2">
              <a:alphaModFix amt="65000"/>
            </a:blip>
            <a:stretch>
              <a:fillRect/>
            </a:stretch>
          </p:blipFill>
          <p:spPr>
            <a:xfrm>
              <a:off x="6104975" y="-66566"/>
              <a:ext cx="6193042" cy="7010400"/>
            </a:xfrm>
            <a:prstGeom prst="rect">
              <a:avLst/>
            </a:prstGeom>
          </p:spPr>
        </p:pic>
      </p:grpSp>
      <p:cxnSp>
        <p:nvCxnSpPr>
          <p:cNvPr id="6" name="Straight Connector 5">
            <a:extLst>
              <a:ext uri="{FF2B5EF4-FFF2-40B4-BE49-F238E27FC236}">
                <a16:creationId xmlns:a16="http://schemas.microsoft.com/office/drawing/2014/main" id="{3E38BD77-1F0F-E652-CABA-71B147B4CD5F}"/>
              </a:ext>
            </a:extLst>
          </p:cNvPr>
          <p:cNvCxnSpPr/>
          <p:nvPr userDrawn="1"/>
        </p:nvCxnSpPr>
        <p:spPr>
          <a:xfrm>
            <a:off x="0" y="2108952"/>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AA657D-7E81-220A-CA3F-610D7DDA17CF}"/>
              </a:ext>
            </a:extLst>
          </p:cNvPr>
          <p:cNvCxnSpPr>
            <a:cxnSpLocks/>
          </p:cNvCxnSpPr>
          <p:nvPr userDrawn="1"/>
        </p:nvCxnSpPr>
        <p:spPr>
          <a:xfrm flipV="1">
            <a:off x="4217063" y="2108952"/>
            <a:ext cx="0" cy="341314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69A7C0-A63A-1EA5-35F9-8A489F415DFD}"/>
              </a:ext>
            </a:extLst>
          </p:cNvPr>
          <p:cNvCxnSpPr/>
          <p:nvPr userDrawn="1"/>
        </p:nvCxnSpPr>
        <p:spPr>
          <a:xfrm>
            <a:off x="0" y="5544130"/>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Google Shape;25;p32">
            <a:extLst>
              <a:ext uri="{FF2B5EF4-FFF2-40B4-BE49-F238E27FC236}">
                <a16:creationId xmlns:a16="http://schemas.microsoft.com/office/drawing/2014/main" id="{9478B7C4-2BC6-3F92-A538-81EE3CB5FE3A}"/>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20" name="Picture 19">
            <a:extLst>
              <a:ext uri="{FF2B5EF4-FFF2-40B4-BE49-F238E27FC236}">
                <a16:creationId xmlns:a16="http://schemas.microsoft.com/office/drawing/2014/main" id="{530882E8-EFD0-DB3A-80AC-0D3F2E30B6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
        <p:nvSpPr>
          <p:cNvPr id="21" name="Picture Placeholder 12">
            <a:extLst>
              <a:ext uri="{FF2B5EF4-FFF2-40B4-BE49-F238E27FC236}">
                <a16:creationId xmlns:a16="http://schemas.microsoft.com/office/drawing/2014/main" id="{B46CE302-BAF7-EEE3-1387-FD611ABD64CD}"/>
              </a:ext>
            </a:extLst>
          </p:cNvPr>
          <p:cNvSpPr>
            <a:spLocks noGrp="1" noChangeAspect="1"/>
          </p:cNvSpPr>
          <p:nvPr>
            <p:ph type="pic" sz="quarter" idx="10"/>
          </p:nvPr>
        </p:nvSpPr>
        <p:spPr>
          <a:xfrm>
            <a:off x="793518" y="2443924"/>
            <a:ext cx="2743200" cy="2743200"/>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lstStyle>
            <a:lvl1pPr marL="50800" indent="0">
              <a:buNone/>
              <a:defRPr>
                <a:latin typeface="Overpass Medium" pitchFamily="2" charset="77"/>
              </a:defRPr>
            </a:lvl1pPr>
          </a:lstStyle>
          <a:p>
            <a:endParaRPr lang="en-US"/>
          </a:p>
        </p:txBody>
      </p:sp>
    </p:spTree>
    <p:extLst>
      <p:ext uri="{BB962C8B-B14F-4D97-AF65-F5344CB8AC3E}">
        <p14:creationId xmlns:p14="http://schemas.microsoft.com/office/powerpoint/2010/main" val="125780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bg>
      <p:bgPr>
        <a:solidFill>
          <a:schemeClr val="accent4"/>
        </a:solidFill>
        <a:effectLst/>
      </p:bgPr>
    </p:bg>
    <p:spTree>
      <p:nvGrpSpPr>
        <p:cNvPr id="1" name="Shape 66"/>
        <p:cNvGrpSpPr/>
        <p:nvPr/>
      </p:nvGrpSpPr>
      <p:grpSpPr>
        <a:xfrm>
          <a:off x="0" y="0"/>
          <a:ext cx="0" cy="0"/>
          <a:chOff x="0" y="0"/>
          <a:chExt cx="0" cy="0"/>
        </a:xfrm>
      </p:grpSpPr>
      <p:grpSp>
        <p:nvGrpSpPr>
          <p:cNvPr id="2" name="Group 1">
            <a:extLst>
              <a:ext uri="{FF2B5EF4-FFF2-40B4-BE49-F238E27FC236}">
                <a16:creationId xmlns:a16="http://schemas.microsoft.com/office/drawing/2014/main" id="{058363B3-F5B5-D15E-56C8-926338EABA7E}"/>
              </a:ext>
            </a:extLst>
          </p:cNvPr>
          <p:cNvGrpSpPr/>
          <p:nvPr userDrawn="1"/>
        </p:nvGrpSpPr>
        <p:grpSpPr>
          <a:xfrm>
            <a:off x="-212035" y="-81643"/>
            <a:ext cx="12404035" cy="7021286"/>
            <a:chOff x="-106018" y="-66566"/>
            <a:chExt cx="12404035" cy="7021286"/>
          </a:xfrm>
        </p:grpSpPr>
        <p:pic>
          <p:nvPicPr>
            <p:cNvPr id="4" name="Picture 3">
              <a:extLst>
                <a:ext uri="{FF2B5EF4-FFF2-40B4-BE49-F238E27FC236}">
                  <a16:creationId xmlns:a16="http://schemas.microsoft.com/office/drawing/2014/main" id="{B57A1339-DBFF-A4E2-01C8-D5D8EC8A1A3B}"/>
                </a:ext>
              </a:extLst>
            </p:cNvPr>
            <p:cNvPicPr>
              <a:picLocks noChangeAspect="1"/>
            </p:cNvPicPr>
            <p:nvPr userDrawn="1"/>
          </p:nvPicPr>
          <p:blipFill>
            <a:blip r:embed="rId2">
              <a:alphaModFix amt="65000"/>
            </a:blip>
            <a:stretch>
              <a:fillRect/>
            </a:stretch>
          </p:blipFill>
          <p:spPr>
            <a:xfrm>
              <a:off x="-106018" y="-55680"/>
              <a:ext cx="6193042" cy="7010400"/>
            </a:xfrm>
            <a:prstGeom prst="rect">
              <a:avLst/>
            </a:prstGeom>
          </p:spPr>
        </p:pic>
        <p:pic>
          <p:nvPicPr>
            <p:cNvPr id="5" name="Picture 4">
              <a:extLst>
                <a:ext uri="{FF2B5EF4-FFF2-40B4-BE49-F238E27FC236}">
                  <a16:creationId xmlns:a16="http://schemas.microsoft.com/office/drawing/2014/main" id="{477C728E-B911-FE2A-0773-9718667C2184}"/>
                </a:ext>
              </a:extLst>
            </p:cNvPr>
            <p:cNvPicPr>
              <a:picLocks noChangeAspect="1"/>
            </p:cNvPicPr>
            <p:nvPr userDrawn="1"/>
          </p:nvPicPr>
          <p:blipFill>
            <a:blip r:embed="rId2">
              <a:alphaModFix amt="65000"/>
            </a:blip>
            <a:stretch>
              <a:fillRect/>
            </a:stretch>
          </p:blipFill>
          <p:spPr>
            <a:xfrm>
              <a:off x="6104975" y="-66566"/>
              <a:ext cx="6193042" cy="7010400"/>
            </a:xfrm>
            <a:prstGeom prst="rect">
              <a:avLst/>
            </a:prstGeom>
          </p:spPr>
        </p:pic>
      </p:grpSp>
      <p:cxnSp>
        <p:nvCxnSpPr>
          <p:cNvPr id="6" name="Straight Connector 5">
            <a:extLst>
              <a:ext uri="{FF2B5EF4-FFF2-40B4-BE49-F238E27FC236}">
                <a16:creationId xmlns:a16="http://schemas.microsoft.com/office/drawing/2014/main" id="{3E38BD77-1F0F-E652-CABA-71B147B4CD5F}"/>
              </a:ext>
            </a:extLst>
          </p:cNvPr>
          <p:cNvCxnSpPr/>
          <p:nvPr userDrawn="1"/>
        </p:nvCxnSpPr>
        <p:spPr>
          <a:xfrm>
            <a:off x="0" y="2108952"/>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AA657D-7E81-220A-CA3F-610D7DDA17CF}"/>
              </a:ext>
            </a:extLst>
          </p:cNvPr>
          <p:cNvCxnSpPr>
            <a:cxnSpLocks/>
          </p:cNvCxnSpPr>
          <p:nvPr userDrawn="1"/>
        </p:nvCxnSpPr>
        <p:spPr>
          <a:xfrm flipV="1">
            <a:off x="4217063" y="2108952"/>
            <a:ext cx="0" cy="341314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69A7C0-A63A-1EA5-35F9-8A489F415DFD}"/>
              </a:ext>
            </a:extLst>
          </p:cNvPr>
          <p:cNvCxnSpPr/>
          <p:nvPr userDrawn="1"/>
        </p:nvCxnSpPr>
        <p:spPr>
          <a:xfrm>
            <a:off x="0" y="5544130"/>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Google Shape;25;p32">
            <a:extLst>
              <a:ext uri="{FF2B5EF4-FFF2-40B4-BE49-F238E27FC236}">
                <a16:creationId xmlns:a16="http://schemas.microsoft.com/office/drawing/2014/main" id="{3988AB37-B4F2-226F-77AA-6CABDD06DD07}"/>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bg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bg1"/>
              </a:solidFill>
              <a:latin typeface="Overpass Medium" pitchFamily="2" charset="77"/>
              <a:ea typeface="Inter"/>
              <a:cs typeface="Inter"/>
              <a:sym typeface="Inter"/>
            </a:endParaRPr>
          </a:p>
        </p:txBody>
      </p:sp>
      <p:pic>
        <p:nvPicPr>
          <p:cNvPr id="18" name="Picture 17">
            <a:extLst>
              <a:ext uri="{FF2B5EF4-FFF2-40B4-BE49-F238E27FC236}">
                <a16:creationId xmlns:a16="http://schemas.microsoft.com/office/drawing/2014/main" id="{DE273122-88CE-55BC-FC00-C1E787AA9A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682" y="522476"/>
            <a:ext cx="1248451" cy="772736"/>
          </a:xfrm>
          <a:prstGeom prst="rect">
            <a:avLst/>
          </a:prstGeom>
        </p:spPr>
      </p:pic>
      <p:sp>
        <p:nvSpPr>
          <p:cNvPr id="19" name="Picture Placeholder 12">
            <a:extLst>
              <a:ext uri="{FF2B5EF4-FFF2-40B4-BE49-F238E27FC236}">
                <a16:creationId xmlns:a16="http://schemas.microsoft.com/office/drawing/2014/main" id="{C4561F7D-7E91-0194-FA73-DA22F70F936A}"/>
              </a:ext>
            </a:extLst>
          </p:cNvPr>
          <p:cNvSpPr>
            <a:spLocks noGrp="1" noChangeAspect="1"/>
          </p:cNvSpPr>
          <p:nvPr>
            <p:ph type="pic" sz="quarter" idx="10"/>
          </p:nvPr>
        </p:nvSpPr>
        <p:spPr>
          <a:xfrm>
            <a:off x="793518" y="2443924"/>
            <a:ext cx="2743200" cy="2743200"/>
          </a:xfrm>
          <a:prstGeom prst="ellipse">
            <a:avLst/>
          </a:prstGeom>
          <a:solidFill>
            <a:schemeClr val="bg1">
              <a:lumMod val="85000"/>
            </a:schemeClr>
          </a:solidFill>
          <a:effectLst>
            <a:outerShdw blurRad="127000" dist="50800" dir="2700000" algn="tl" rotWithShape="0">
              <a:prstClr val="black">
                <a:alpha val="30000"/>
              </a:prstClr>
            </a:outerShdw>
          </a:effectLst>
        </p:spPr>
        <p:txBody>
          <a:bodyPr anchor="ctr" anchorCtr="1"/>
          <a:lstStyle>
            <a:lvl1pPr marL="50800" indent="0">
              <a:buNone/>
              <a:defRPr>
                <a:latin typeface="Overpass Medium" pitchFamily="2" charset="77"/>
              </a:defRPr>
            </a:lvl1pPr>
          </a:lstStyle>
          <a:p>
            <a:endParaRPr lang="en-US"/>
          </a:p>
        </p:txBody>
      </p:sp>
    </p:spTree>
    <p:extLst>
      <p:ext uri="{BB962C8B-B14F-4D97-AF65-F5344CB8AC3E}">
        <p14:creationId xmlns:p14="http://schemas.microsoft.com/office/powerpoint/2010/main" val="213482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4"/>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16337159-CE88-EE60-D170-032FA55C9A9D}"/>
              </a:ext>
            </a:extLst>
          </p:cNvPr>
          <p:cNvPicPr>
            <a:picLocks noChangeAspect="1"/>
          </p:cNvPicPr>
          <p:nvPr userDrawn="1"/>
        </p:nvPicPr>
        <p:blipFill>
          <a:blip r:embed="rId2">
            <a:alphaModFix amt="65000"/>
          </a:blip>
          <a:stretch>
            <a:fillRect/>
          </a:stretch>
        </p:blipFill>
        <p:spPr>
          <a:xfrm>
            <a:off x="6104978" y="-76200"/>
            <a:ext cx="6193042" cy="7010400"/>
          </a:xfrm>
          <a:prstGeom prst="rect">
            <a:avLst/>
          </a:prstGeom>
        </p:spPr>
      </p:pic>
      <p:pic>
        <p:nvPicPr>
          <p:cNvPr id="3" name="Picture 2">
            <a:extLst>
              <a:ext uri="{FF2B5EF4-FFF2-40B4-BE49-F238E27FC236}">
                <a16:creationId xmlns:a16="http://schemas.microsoft.com/office/drawing/2014/main" id="{99658147-CBD6-7871-4E9C-1C1C8F85BA94}"/>
              </a:ext>
            </a:extLst>
          </p:cNvPr>
          <p:cNvPicPr>
            <a:picLocks noChangeAspect="1"/>
          </p:cNvPicPr>
          <p:nvPr userDrawn="1"/>
        </p:nvPicPr>
        <p:blipFill>
          <a:blip r:embed="rId2">
            <a:alphaModFix amt="6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sp>
        <p:nvSpPr>
          <p:cNvPr id="4" name="Subtitle 28">
            <a:extLst>
              <a:ext uri="{FF2B5EF4-FFF2-40B4-BE49-F238E27FC236}">
                <a16:creationId xmlns:a16="http://schemas.microsoft.com/office/drawing/2014/main" id="{23919C65-2ABE-B3BB-1C26-455D85B6D012}"/>
              </a:ext>
            </a:extLst>
          </p:cNvPr>
          <p:cNvSpPr>
            <a:spLocks noGrp="1"/>
          </p:cNvSpPr>
          <p:nvPr>
            <p:ph type="subTitle" idx="4294967295" hasCustomPrompt="1"/>
          </p:nvPr>
        </p:nvSpPr>
        <p:spPr>
          <a:xfrm>
            <a:off x="412165" y="6203767"/>
            <a:ext cx="9144000" cy="377539"/>
          </a:xfrm>
        </p:spPr>
        <p:txBody>
          <a:bodyPr>
            <a:noAutofit/>
          </a:bodyPr>
          <a:lstStyle>
            <a:lvl1pPr marL="393700" indent="-342900">
              <a:buFont typeface="+mj-lt"/>
              <a:buAutoNum type="arabicPeriod"/>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pic>
        <p:nvPicPr>
          <p:cNvPr id="7" name="Picture 6">
            <a:extLst>
              <a:ext uri="{FF2B5EF4-FFF2-40B4-BE49-F238E27FC236}">
                <a16:creationId xmlns:a16="http://schemas.microsoft.com/office/drawing/2014/main" id="{7210C4E9-4A39-C9CD-EF9A-4CDAC5A30F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11" name="Picture Placeholder 15">
            <a:extLst>
              <a:ext uri="{FF2B5EF4-FFF2-40B4-BE49-F238E27FC236}">
                <a16:creationId xmlns:a16="http://schemas.microsoft.com/office/drawing/2014/main" id="{42DEBB62-3521-C59E-DF54-B804A012F8D7}"/>
              </a:ext>
            </a:extLst>
          </p:cNvPr>
          <p:cNvSpPr>
            <a:spLocks noGrp="1"/>
          </p:cNvSpPr>
          <p:nvPr>
            <p:ph type="pic" sz="quarter" idx="10"/>
          </p:nvPr>
        </p:nvSpPr>
        <p:spPr>
          <a:xfrm>
            <a:off x="0" y="962025"/>
            <a:ext cx="7900988" cy="4400550"/>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338606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accent2"/>
        </a:solidFill>
        <a:effectLst/>
      </p:bgPr>
    </p:bg>
    <p:spTree>
      <p:nvGrpSpPr>
        <p:cNvPr id="1" name="Shape 73"/>
        <p:cNvGrpSpPr/>
        <p:nvPr/>
      </p:nvGrpSpPr>
      <p:grpSpPr>
        <a:xfrm>
          <a:off x="0" y="0"/>
          <a:ext cx="0" cy="0"/>
          <a:chOff x="0" y="0"/>
          <a:chExt cx="0" cy="0"/>
        </a:xfrm>
      </p:grpSpPr>
      <p:pic>
        <p:nvPicPr>
          <p:cNvPr id="5" name="Picture 4">
            <a:extLst>
              <a:ext uri="{FF2B5EF4-FFF2-40B4-BE49-F238E27FC236}">
                <a16:creationId xmlns:a16="http://schemas.microsoft.com/office/drawing/2014/main" id="{6082D4D1-CCA1-4AAE-0299-26CF34F36524}"/>
              </a:ext>
            </a:extLst>
          </p:cNvPr>
          <p:cNvPicPr>
            <a:picLocks noChangeAspect="1"/>
          </p:cNvPicPr>
          <p:nvPr userDrawn="1"/>
        </p:nvPicPr>
        <p:blipFill>
          <a:blip r:embed="rId2">
            <a:alphaModFix/>
          </a:blip>
          <a:stretch>
            <a:fillRect/>
          </a:stretch>
        </p:blipFill>
        <p:spPr>
          <a:xfrm>
            <a:off x="0" y="0"/>
            <a:ext cx="6308592" cy="6858000"/>
          </a:xfrm>
          <a:prstGeom prst="rect">
            <a:avLst/>
          </a:prstGeom>
          <a:solidFill>
            <a:schemeClr val="bg1"/>
          </a:solidFill>
        </p:spPr>
      </p:pic>
      <p:pic>
        <p:nvPicPr>
          <p:cNvPr id="6" name="Picture 5">
            <a:extLst>
              <a:ext uri="{FF2B5EF4-FFF2-40B4-BE49-F238E27FC236}">
                <a16:creationId xmlns:a16="http://schemas.microsoft.com/office/drawing/2014/main" id="{742B7385-FE17-83D9-06FD-2EABE888FF7A}"/>
              </a:ext>
            </a:extLst>
          </p:cNvPr>
          <p:cNvPicPr>
            <a:picLocks noChangeAspect="1"/>
          </p:cNvPicPr>
          <p:nvPr userDrawn="1"/>
        </p:nvPicPr>
        <p:blipFill>
          <a:blip r:embed="rId2">
            <a:alphaModFix/>
          </a:blip>
          <a:stretch>
            <a:fillRect/>
          </a:stretch>
        </p:blipFill>
        <p:spPr>
          <a:xfrm>
            <a:off x="6151258" y="56670"/>
            <a:ext cx="6193042" cy="6801330"/>
          </a:xfrm>
          <a:prstGeom prst="rect">
            <a:avLst/>
          </a:prstGeom>
          <a:solidFill>
            <a:schemeClr val="bg1"/>
          </a:solidFill>
        </p:spPr>
      </p:pic>
      <p:sp>
        <p:nvSpPr>
          <p:cNvPr id="11" name="Google Shape;49;p37">
            <a:extLst>
              <a:ext uri="{FF2B5EF4-FFF2-40B4-BE49-F238E27FC236}">
                <a16:creationId xmlns:a16="http://schemas.microsoft.com/office/drawing/2014/main" id="{58F9ABF3-7F3D-3A98-6EA9-963239E59DDA}"/>
              </a:ext>
            </a:extLst>
          </p:cNvPr>
          <p:cNvSpPr>
            <a:spLocks noGrp="1"/>
          </p:cNvSpPr>
          <p:nvPr>
            <p:ph type="pic" idx="2"/>
          </p:nvPr>
        </p:nvSpPr>
        <p:spPr>
          <a:xfrm>
            <a:off x="-13608" y="0"/>
            <a:ext cx="4174739" cy="464884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 name="Google Shape;49;p37">
            <a:extLst>
              <a:ext uri="{FF2B5EF4-FFF2-40B4-BE49-F238E27FC236}">
                <a16:creationId xmlns:a16="http://schemas.microsoft.com/office/drawing/2014/main" id="{8EF2C4BD-F04A-BE85-AB63-D4C92A16B64A}"/>
              </a:ext>
            </a:extLst>
          </p:cNvPr>
          <p:cNvSpPr>
            <a:spLocks noGrp="1"/>
          </p:cNvSpPr>
          <p:nvPr>
            <p:ph type="pic" idx="10"/>
          </p:nvPr>
        </p:nvSpPr>
        <p:spPr>
          <a:xfrm>
            <a:off x="4174740" y="0"/>
            <a:ext cx="4123980" cy="464884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 name="Google Shape;49;p37">
            <a:extLst>
              <a:ext uri="{FF2B5EF4-FFF2-40B4-BE49-F238E27FC236}">
                <a16:creationId xmlns:a16="http://schemas.microsoft.com/office/drawing/2014/main" id="{1CA0B57C-5C60-3F51-6C4C-EBA3D2D71095}"/>
              </a:ext>
            </a:extLst>
          </p:cNvPr>
          <p:cNvSpPr>
            <a:spLocks noGrp="1"/>
          </p:cNvSpPr>
          <p:nvPr>
            <p:ph type="pic" idx="11"/>
          </p:nvPr>
        </p:nvSpPr>
        <p:spPr>
          <a:xfrm>
            <a:off x="8298719" y="0"/>
            <a:ext cx="4031973" cy="4648840"/>
          </a:xfrm>
          <a:prstGeom prst="rect">
            <a:avLst/>
          </a:prstGeom>
          <a:solidFill>
            <a:schemeClr val="bg1">
              <a:lumMod val="85000"/>
            </a:schemeClr>
          </a:solid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lt1"/>
              </a:buClr>
              <a:buSzPts val="2200"/>
              <a:buFont typeface="Arial"/>
              <a:buNone/>
              <a:defRPr sz="2200" b="0" i="0" u="none" strike="noStrike" cap="none">
                <a:solidFill>
                  <a:srgbClr val="474C55"/>
                </a:solidFill>
                <a:latin typeface="Inter"/>
                <a:ea typeface="Inter"/>
                <a:cs typeface="Inter"/>
                <a:sym typeface="Inter"/>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 name="Google Shape;27;p32">
            <a:extLst>
              <a:ext uri="{FF2B5EF4-FFF2-40B4-BE49-F238E27FC236}">
                <a16:creationId xmlns:a16="http://schemas.microsoft.com/office/drawing/2014/main" id="{635AC36B-6AB6-22CD-12F7-EDF1D834F3E3}"/>
              </a:ext>
            </a:extLst>
          </p:cNvPr>
          <p:cNvSpPr txBox="1">
            <a:spLocks noGrp="1"/>
          </p:cNvSpPr>
          <p:nvPr>
            <p:ph type="subTitle" idx="1"/>
          </p:nvPr>
        </p:nvSpPr>
        <p:spPr>
          <a:xfrm>
            <a:off x="504636" y="4900719"/>
            <a:ext cx="11200681" cy="1115275"/>
          </a:xfrm>
          <a:prstGeom prst="rect">
            <a:avLst/>
          </a:prstGeom>
          <a:noFill/>
          <a:ln>
            <a:noFill/>
          </a:ln>
        </p:spPr>
        <p:txBody>
          <a:bodyPr spcFirstLastPara="1" wrap="square" lIns="0" tIns="0" rIns="0" bIns="0" anchor="t" anchorCtr="0">
            <a:noAutofit/>
          </a:bodyPr>
          <a:lstStyle>
            <a:lvl1pPr marL="50800" lvl="0" indent="0" algn="l">
              <a:lnSpc>
                <a:spcPct val="90000"/>
              </a:lnSpc>
              <a:spcBef>
                <a:spcPts val="1000"/>
              </a:spcBef>
              <a:spcAft>
                <a:spcPts val="0"/>
              </a:spcAft>
              <a:buClr>
                <a:schemeClr val="lt1"/>
              </a:buClr>
              <a:buSzPts val="1200"/>
              <a:buFont typeface="Arial" panose="020B0604020202020204" pitchFamily="34" charset="0"/>
              <a:buNone/>
              <a:defRPr sz="1800" b="0" i="0">
                <a:solidFill>
                  <a:schemeClr val="bg1"/>
                </a:solidFill>
                <a:latin typeface="Overpass Light" pitchFamily="2" charset="77"/>
                <a:ea typeface="Overpass Light" pitchFamily="2" charset="77"/>
                <a:cs typeface="Overpass Light"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 name="Picture 2" descr="A logo with a bear and a star&#10;&#10;Description automatically generated">
            <a:extLst>
              <a:ext uri="{FF2B5EF4-FFF2-40B4-BE49-F238E27FC236}">
                <a16:creationId xmlns:a16="http://schemas.microsoft.com/office/drawing/2014/main" id="{42B1A033-3C39-212C-2F41-1FEA132008F5}"/>
              </a:ext>
            </a:extLst>
          </p:cNvPr>
          <p:cNvPicPr>
            <a:picLocks noChangeAspect="1"/>
          </p:cNvPicPr>
          <p:nvPr userDrawn="1"/>
        </p:nvPicPr>
        <p:blipFill>
          <a:blip r:embed="rId3"/>
          <a:stretch>
            <a:fillRect/>
          </a:stretch>
        </p:blipFill>
        <p:spPr>
          <a:xfrm>
            <a:off x="10040043" y="4648840"/>
            <a:ext cx="2496317" cy="2502413"/>
          </a:xfrm>
          <a:prstGeom prst="rect">
            <a:avLst/>
          </a:prstGeom>
        </p:spPr>
      </p:pic>
    </p:spTree>
    <p:extLst>
      <p:ext uri="{BB962C8B-B14F-4D97-AF65-F5344CB8AC3E}">
        <p14:creationId xmlns:p14="http://schemas.microsoft.com/office/powerpoint/2010/main" val="286807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5_Title and Content">
    <p:bg>
      <p:bgPr>
        <a:solidFill>
          <a:schemeClr val="accent2"/>
        </a:solidFill>
        <a:effectLst/>
      </p:bgPr>
    </p:bg>
    <p:spTree>
      <p:nvGrpSpPr>
        <p:cNvPr id="1" name="Shape 73"/>
        <p:cNvGrpSpPr/>
        <p:nvPr/>
      </p:nvGrpSpPr>
      <p:grpSpPr>
        <a:xfrm>
          <a:off x="0" y="0"/>
          <a:ext cx="0" cy="0"/>
          <a:chOff x="0" y="0"/>
          <a:chExt cx="0" cy="0"/>
        </a:xfrm>
      </p:grpSpPr>
      <p:pic>
        <p:nvPicPr>
          <p:cNvPr id="5" name="Picture 4">
            <a:extLst>
              <a:ext uri="{FF2B5EF4-FFF2-40B4-BE49-F238E27FC236}">
                <a16:creationId xmlns:a16="http://schemas.microsoft.com/office/drawing/2014/main" id="{6082D4D1-CCA1-4AAE-0299-26CF34F36524}"/>
              </a:ext>
            </a:extLst>
          </p:cNvPr>
          <p:cNvPicPr>
            <a:picLocks noChangeAspect="1"/>
          </p:cNvPicPr>
          <p:nvPr userDrawn="1"/>
        </p:nvPicPr>
        <p:blipFill>
          <a:blip r:embed="rId2">
            <a:alphaModFix/>
          </a:blip>
          <a:stretch>
            <a:fillRect/>
          </a:stretch>
        </p:blipFill>
        <p:spPr>
          <a:xfrm>
            <a:off x="-106016" y="-81643"/>
            <a:ext cx="6193042" cy="7010400"/>
          </a:xfrm>
          <a:prstGeom prst="rect">
            <a:avLst/>
          </a:prstGeom>
        </p:spPr>
      </p:pic>
      <p:pic>
        <p:nvPicPr>
          <p:cNvPr id="6" name="Picture 5">
            <a:extLst>
              <a:ext uri="{FF2B5EF4-FFF2-40B4-BE49-F238E27FC236}">
                <a16:creationId xmlns:a16="http://schemas.microsoft.com/office/drawing/2014/main" id="{742B7385-FE17-83D9-06FD-2EABE888FF7A}"/>
              </a:ext>
            </a:extLst>
          </p:cNvPr>
          <p:cNvPicPr>
            <a:picLocks noChangeAspect="1"/>
          </p:cNvPicPr>
          <p:nvPr userDrawn="1"/>
        </p:nvPicPr>
        <p:blipFill>
          <a:blip r:embed="rId2">
            <a:alphaModFix/>
          </a:blip>
          <a:stretch>
            <a:fillRect/>
          </a:stretch>
        </p:blipFill>
        <p:spPr>
          <a:xfrm>
            <a:off x="6104975" y="-81643"/>
            <a:ext cx="6193042" cy="7010400"/>
          </a:xfrm>
          <a:prstGeom prst="rect">
            <a:avLst/>
          </a:prstGeom>
        </p:spPr>
      </p:pic>
      <p:sp>
        <p:nvSpPr>
          <p:cNvPr id="7" name="Google Shape;26;p32">
            <a:extLst>
              <a:ext uri="{FF2B5EF4-FFF2-40B4-BE49-F238E27FC236}">
                <a16:creationId xmlns:a16="http://schemas.microsoft.com/office/drawing/2014/main" id="{4EE97BE5-3A67-5952-3CA2-54297E8C71B2}"/>
              </a:ext>
            </a:extLst>
          </p:cNvPr>
          <p:cNvSpPr txBox="1">
            <a:spLocks noGrp="1"/>
          </p:cNvSpPr>
          <p:nvPr>
            <p:ph type="ctrTitle"/>
          </p:nvPr>
        </p:nvSpPr>
        <p:spPr>
          <a:xfrm>
            <a:off x="776613" y="3156771"/>
            <a:ext cx="8742169" cy="7201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tx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Google Shape;27;p32">
            <a:extLst>
              <a:ext uri="{FF2B5EF4-FFF2-40B4-BE49-F238E27FC236}">
                <a16:creationId xmlns:a16="http://schemas.microsoft.com/office/drawing/2014/main" id="{E3DE5FF6-CE49-C350-694F-35075E2D227B}"/>
              </a:ext>
            </a:extLst>
          </p:cNvPr>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tx1"/>
                </a:solidFill>
                <a:latin typeface="Overpass Medium" pitchFamily="2" charset="77"/>
                <a:ea typeface="Overpass Medium" pitchFamily="2" charset="77"/>
                <a:cs typeface="Overpass Medium"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 name="Google Shape;25;p32">
            <a:extLst>
              <a:ext uri="{FF2B5EF4-FFF2-40B4-BE49-F238E27FC236}">
                <a16:creationId xmlns:a16="http://schemas.microsoft.com/office/drawing/2014/main" id="{CFCC5E57-BAE3-1E1C-74CE-59FC3EFB82F4}"/>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11" name="Picture 10">
            <a:extLst>
              <a:ext uri="{FF2B5EF4-FFF2-40B4-BE49-F238E27FC236}">
                <a16:creationId xmlns:a16="http://schemas.microsoft.com/office/drawing/2014/main" id="{F8DC164D-DF40-CC02-3D66-D11E1443D4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828112" y="6207243"/>
            <a:ext cx="877206" cy="434044"/>
          </a:xfrm>
          <a:prstGeom prst="rect">
            <a:avLst/>
          </a:prstGeom>
        </p:spPr>
      </p:pic>
    </p:spTree>
    <p:extLst>
      <p:ext uri="{BB962C8B-B14F-4D97-AF65-F5344CB8AC3E}">
        <p14:creationId xmlns:p14="http://schemas.microsoft.com/office/powerpoint/2010/main" val="4144250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userDrawn="1">
  <p:cSld name="5_Title and Content">
    <p:bg>
      <p:bgPr>
        <a:solidFill>
          <a:schemeClr val="accent2"/>
        </a:solidFill>
        <a:effectLst/>
      </p:bgPr>
    </p:bg>
    <p:spTree>
      <p:nvGrpSpPr>
        <p:cNvPr id="1" name="Shape 73"/>
        <p:cNvGrpSpPr/>
        <p:nvPr/>
      </p:nvGrpSpPr>
      <p:grpSpPr>
        <a:xfrm>
          <a:off x="0" y="0"/>
          <a:ext cx="0" cy="0"/>
          <a:chOff x="0" y="0"/>
          <a:chExt cx="0" cy="0"/>
        </a:xfrm>
      </p:grpSpPr>
      <p:pic>
        <p:nvPicPr>
          <p:cNvPr id="5" name="Picture 4">
            <a:extLst>
              <a:ext uri="{FF2B5EF4-FFF2-40B4-BE49-F238E27FC236}">
                <a16:creationId xmlns:a16="http://schemas.microsoft.com/office/drawing/2014/main" id="{6082D4D1-CCA1-4AAE-0299-26CF34F36524}"/>
              </a:ext>
            </a:extLst>
          </p:cNvPr>
          <p:cNvPicPr>
            <a:picLocks noChangeAspect="1"/>
          </p:cNvPicPr>
          <p:nvPr userDrawn="1"/>
        </p:nvPicPr>
        <p:blipFill>
          <a:blip r:embed="rId2">
            <a:alphaModFix/>
          </a:blip>
          <a:stretch>
            <a:fillRect/>
          </a:stretch>
        </p:blipFill>
        <p:spPr>
          <a:xfrm>
            <a:off x="0" y="0"/>
            <a:ext cx="6308592" cy="6858000"/>
          </a:xfrm>
          <a:prstGeom prst="rect">
            <a:avLst/>
          </a:prstGeom>
          <a:solidFill>
            <a:schemeClr val="bg1"/>
          </a:solidFill>
        </p:spPr>
      </p:pic>
      <p:pic>
        <p:nvPicPr>
          <p:cNvPr id="6" name="Picture 5">
            <a:extLst>
              <a:ext uri="{FF2B5EF4-FFF2-40B4-BE49-F238E27FC236}">
                <a16:creationId xmlns:a16="http://schemas.microsoft.com/office/drawing/2014/main" id="{742B7385-FE17-83D9-06FD-2EABE888FF7A}"/>
              </a:ext>
            </a:extLst>
          </p:cNvPr>
          <p:cNvPicPr>
            <a:picLocks noChangeAspect="1"/>
          </p:cNvPicPr>
          <p:nvPr userDrawn="1"/>
        </p:nvPicPr>
        <p:blipFill>
          <a:blip r:embed="rId2">
            <a:alphaModFix/>
          </a:blip>
          <a:stretch>
            <a:fillRect/>
          </a:stretch>
        </p:blipFill>
        <p:spPr>
          <a:xfrm>
            <a:off x="6151258" y="56670"/>
            <a:ext cx="6193042" cy="6801330"/>
          </a:xfrm>
          <a:prstGeom prst="rect">
            <a:avLst/>
          </a:prstGeom>
          <a:solidFill>
            <a:schemeClr val="bg1"/>
          </a:solidFill>
        </p:spPr>
      </p:pic>
      <p:sp>
        <p:nvSpPr>
          <p:cNvPr id="10" name="Google Shape;27;p32">
            <a:extLst>
              <a:ext uri="{FF2B5EF4-FFF2-40B4-BE49-F238E27FC236}">
                <a16:creationId xmlns:a16="http://schemas.microsoft.com/office/drawing/2014/main" id="{635AC36B-6AB6-22CD-12F7-EDF1D834F3E3}"/>
              </a:ext>
            </a:extLst>
          </p:cNvPr>
          <p:cNvSpPr txBox="1">
            <a:spLocks noGrp="1"/>
          </p:cNvSpPr>
          <p:nvPr>
            <p:ph type="subTitle" idx="1"/>
          </p:nvPr>
        </p:nvSpPr>
        <p:spPr>
          <a:xfrm>
            <a:off x="504636" y="4900719"/>
            <a:ext cx="11200681" cy="1115275"/>
          </a:xfrm>
          <a:prstGeom prst="rect">
            <a:avLst/>
          </a:prstGeom>
          <a:noFill/>
          <a:ln>
            <a:noFill/>
          </a:ln>
        </p:spPr>
        <p:txBody>
          <a:bodyPr spcFirstLastPara="1" wrap="square" lIns="0" tIns="0" rIns="0" bIns="0" anchor="t" anchorCtr="0">
            <a:noAutofit/>
          </a:bodyPr>
          <a:lstStyle>
            <a:lvl1pPr marL="50800" lvl="0" indent="0" algn="l">
              <a:lnSpc>
                <a:spcPct val="90000"/>
              </a:lnSpc>
              <a:spcBef>
                <a:spcPts val="1000"/>
              </a:spcBef>
              <a:spcAft>
                <a:spcPts val="0"/>
              </a:spcAft>
              <a:buClr>
                <a:schemeClr val="lt1"/>
              </a:buClr>
              <a:buSzPts val="1200"/>
              <a:buFont typeface="Arial" panose="020B0604020202020204" pitchFamily="34" charset="0"/>
              <a:buNone/>
              <a:defRPr sz="1800" b="0" i="0">
                <a:solidFill>
                  <a:schemeClr val="bg1"/>
                </a:solidFill>
                <a:latin typeface="Overpass Light" pitchFamily="2" charset="77"/>
                <a:ea typeface="Overpass Light" pitchFamily="2" charset="77"/>
                <a:cs typeface="Overpass Light"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 name="Picture 2" descr="A logo with a bear and a star&#10;&#10;Description automatically generated">
            <a:extLst>
              <a:ext uri="{FF2B5EF4-FFF2-40B4-BE49-F238E27FC236}">
                <a16:creationId xmlns:a16="http://schemas.microsoft.com/office/drawing/2014/main" id="{42B1A033-3C39-212C-2F41-1FEA132008F5}"/>
              </a:ext>
            </a:extLst>
          </p:cNvPr>
          <p:cNvPicPr>
            <a:picLocks noChangeAspect="1"/>
          </p:cNvPicPr>
          <p:nvPr userDrawn="1"/>
        </p:nvPicPr>
        <p:blipFill>
          <a:blip r:embed="rId3"/>
          <a:stretch>
            <a:fillRect/>
          </a:stretch>
        </p:blipFill>
        <p:spPr>
          <a:xfrm>
            <a:off x="10040043" y="4648840"/>
            <a:ext cx="2496317" cy="2502413"/>
          </a:xfrm>
          <a:prstGeom prst="rect">
            <a:avLst/>
          </a:prstGeom>
        </p:spPr>
      </p:pic>
    </p:spTree>
    <p:extLst>
      <p:ext uri="{BB962C8B-B14F-4D97-AF65-F5344CB8AC3E}">
        <p14:creationId xmlns:p14="http://schemas.microsoft.com/office/powerpoint/2010/main" val="366090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3"/>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0EA6AEE4-73AE-6207-D058-014FFBEA0A8F}"/>
              </a:ext>
            </a:extLst>
          </p:cNvPr>
          <p:cNvPicPr>
            <a:picLocks noChangeAspect="1"/>
          </p:cNvPicPr>
          <p:nvPr userDrawn="1"/>
        </p:nvPicPr>
        <p:blipFill>
          <a:blip r:embed="rId2">
            <a:alphaModFix/>
          </a:blip>
          <a:stretch>
            <a:fillRect/>
          </a:stretch>
        </p:blipFill>
        <p:spPr>
          <a:xfrm>
            <a:off x="6104979" y="-76200"/>
            <a:ext cx="6193042" cy="7010400"/>
          </a:xfrm>
          <a:prstGeom prst="rect">
            <a:avLst/>
          </a:prstGeom>
        </p:spPr>
      </p:pic>
      <p:pic>
        <p:nvPicPr>
          <p:cNvPr id="3" name="Picture 2">
            <a:extLst>
              <a:ext uri="{FF2B5EF4-FFF2-40B4-BE49-F238E27FC236}">
                <a16:creationId xmlns:a16="http://schemas.microsoft.com/office/drawing/2014/main" id="{4FF71254-490B-424C-9445-705798EC14FF}"/>
              </a:ext>
            </a:extLst>
          </p:cNvPr>
          <p:cNvPicPr>
            <a:picLocks noChangeAspect="1"/>
          </p:cNvPicPr>
          <p:nvPr userDrawn="1"/>
        </p:nvPicPr>
        <p:blipFill>
          <a:blip r:embed="rId2">
            <a:alphaModFix amt="7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7" name="Picture 6">
            <a:extLst>
              <a:ext uri="{FF2B5EF4-FFF2-40B4-BE49-F238E27FC236}">
                <a16:creationId xmlns:a16="http://schemas.microsoft.com/office/drawing/2014/main" id="{FA981C08-E72C-964F-A835-5F9D3E8DD8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8" name="Subtitle 28">
            <a:extLst>
              <a:ext uri="{FF2B5EF4-FFF2-40B4-BE49-F238E27FC236}">
                <a16:creationId xmlns:a16="http://schemas.microsoft.com/office/drawing/2014/main" id="{6461671B-EBB3-81E3-47D2-09A51F62DFBA}"/>
              </a:ext>
            </a:extLst>
          </p:cNvPr>
          <p:cNvSpPr>
            <a:spLocks noGrp="1"/>
          </p:cNvSpPr>
          <p:nvPr>
            <p:ph type="subTitle" idx="4294967295" hasCustomPrompt="1"/>
          </p:nvPr>
        </p:nvSpPr>
        <p:spPr>
          <a:xfrm>
            <a:off x="412165" y="6203767"/>
            <a:ext cx="9144000" cy="377539"/>
          </a:xfrm>
        </p:spPr>
        <p:txBody>
          <a:bodyPr>
            <a:noAutofit/>
          </a:bodyPr>
          <a:lstStyle>
            <a:lvl1pPr>
              <a:defRPr sz="1400">
                <a:solidFill>
                  <a:schemeClr val="bg1"/>
                </a:solidFill>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sp>
        <p:nvSpPr>
          <p:cNvPr id="11" name="Picture Placeholder 15">
            <a:extLst>
              <a:ext uri="{FF2B5EF4-FFF2-40B4-BE49-F238E27FC236}">
                <a16:creationId xmlns:a16="http://schemas.microsoft.com/office/drawing/2014/main" id="{465D07B0-6D5A-4F26-4D94-3B0B55DB119A}"/>
              </a:ext>
            </a:extLst>
          </p:cNvPr>
          <p:cNvSpPr>
            <a:spLocks noGrp="1"/>
          </p:cNvSpPr>
          <p:nvPr>
            <p:ph type="pic" sz="quarter" idx="10"/>
          </p:nvPr>
        </p:nvSpPr>
        <p:spPr>
          <a:xfrm>
            <a:off x="0" y="962025"/>
            <a:ext cx="7900988" cy="4400550"/>
          </a:xfrm>
          <a:solidFill>
            <a:schemeClr val="bg1">
              <a:lumMod val="85000"/>
            </a:schemeClr>
          </a:solidFill>
        </p:spPr>
        <p:txBody>
          <a:bodyPr anchor="ctr" anchorCtr="1"/>
          <a:lstStyle>
            <a:lvl1pPr marL="50800" indent="0">
              <a:buNone/>
              <a:defRPr/>
            </a:lvl1pPr>
          </a:lstStyle>
          <a:p>
            <a:endParaRPr lang="en-US"/>
          </a:p>
        </p:txBody>
      </p:sp>
    </p:spTree>
    <p:extLst>
      <p:ext uri="{BB962C8B-B14F-4D97-AF65-F5344CB8AC3E}">
        <p14:creationId xmlns:p14="http://schemas.microsoft.com/office/powerpoint/2010/main" val="288283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4"/>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16337159-CE88-EE60-D170-032FA55C9A9D}"/>
              </a:ext>
            </a:extLst>
          </p:cNvPr>
          <p:cNvPicPr>
            <a:picLocks noChangeAspect="1"/>
          </p:cNvPicPr>
          <p:nvPr userDrawn="1"/>
        </p:nvPicPr>
        <p:blipFill>
          <a:blip r:embed="rId2">
            <a:alphaModFix amt="65000"/>
          </a:blip>
          <a:stretch>
            <a:fillRect/>
          </a:stretch>
        </p:blipFill>
        <p:spPr>
          <a:xfrm>
            <a:off x="6104978" y="-76200"/>
            <a:ext cx="6193042" cy="7010400"/>
          </a:xfrm>
          <a:prstGeom prst="rect">
            <a:avLst/>
          </a:prstGeom>
        </p:spPr>
      </p:pic>
      <p:pic>
        <p:nvPicPr>
          <p:cNvPr id="3" name="Picture 2">
            <a:extLst>
              <a:ext uri="{FF2B5EF4-FFF2-40B4-BE49-F238E27FC236}">
                <a16:creationId xmlns:a16="http://schemas.microsoft.com/office/drawing/2014/main" id="{99658147-CBD6-7871-4E9C-1C1C8F85BA94}"/>
              </a:ext>
            </a:extLst>
          </p:cNvPr>
          <p:cNvPicPr>
            <a:picLocks noChangeAspect="1"/>
          </p:cNvPicPr>
          <p:nvPr userDrawn="1"/>
        </p:nvPicPr>
        <p:blipFill>
          <a:blip r:embed="rId2">
            <a:alphaModFix amt="6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10" name="Picture Placeholder 31">
            <a:extLst>
              <a:ext uri="{FF2B5EF4-FFF2-40B4-BE49-F238E27FC236}">
                <a16:creationId xmlns:a16="http://schemas.microsoft.com/office/drawing/2014/main" id="{B5C2F8BD-4A22-DEEC-0D53-79DD48FEE2A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962263"/>
            <a:ext cx="7901354" cy="4400613"/>
          </a:xfrm>
          <a:prstGeom prst="rect">
            <a:avLst/>
          </a:prstGeom>
          <a:noFill/>
          <a:ln>
            <a:noFill/>
          </a:ln>
        </p:spPr>
      </p:pic>
      <p:sp>
        <p:nvSpPr>
          <p:cNvPr id="4" name="Subtitle 28">
            <a:extLst>
              <a:ext uri="{FF2B5EF4-FFF2-40B4-BE49-F238E27FC236}">
                <a16:creationId xmlns:a16="http://schemas.microsoft.com/office/drawing/2014/main" id="{23919C65-2ABE-B3BB-1C26-455D85B6D012}"/>
              </a:ext>
            </a:extLst>
          </p:cNvPr>
          <p:cNvSpPr>
            <a:spLocks noGrp="1"/>
          </p:cNvSpPr>
          <p:nvPr>
            <p:ph type="subTitle" idx="4294967295" hasCustomPrompt="1"/>
          </p:nvPr>
        </p:nvSpPr>
        <p:spPr>
          <a:xfrm>
            <a:off x="412165" y="6203767"/>
            <a:ext cx="9144000" cy="377539"/>
          </a:xfrm>
        </p:spPr>
        <p:txBody>
          <a:bodyPr>
            <a:noAutofit/>
          </a:bodyPr>
          <a:lstStyle>
            <a:lvl1pPr marL="393700" indent="-342900">
              <a:buFont typeface="+mj-lt"/>
              <a:buAutoNum type="arabicPeriod"/>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pic>
        <p:nvPicPr>
          <p:cNvPr id="7" name="Picture 6">
            <a:extLst>
              <a:ext uri="{FF2B5EF4-FFF2-40B4-BE49-F238E27FC236}">
                <a16:creationId xmlns:a16="http://schemas.microsoft.com/office/drawing/2014/main" id="{7210C4E9-4A39-C9CD-EF9A-4CDAC5A30F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Tree>
    <p:extLst>
      <p:ext uri="{BB962C8B-B14F-4D97-AF65-F5344CB8AC3E}">
        <p14:creationId xmlns:p14="http://schemas.microsoft.com/office/powerpoint/2010/main" val="216427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3"/>
        </a:solidFill>
        <a:effectLst/>
      </p:bgPr>
    </p:bg>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0EA6AEE4-73AE-6207-D058-014FFBEA0A8F}"/>
              </a:ext>
            </a:extLst>
          </p:cNvPr>
          <p:cNvPicPr>
            <a:picLocks noChangeAspect="1"/>
          </p:cNvPicPr>
          <p:nvPr userDrawn="1"/>
        </p:nvPicPr>
        <p:blipFill>
          <a:blip r:embed="rId2">
            <a:alphaModFix/>
          </a:blip>
          <a:stretch>
            <a:fillRect/>
          </a:stretch>
        </p:blipFill>
        <p:spPr>
          <a:xfrm>
            <a:off x="6104979" y="-76200"/>
            <a:ext cx="6193042" cy="7010400"/>
          </a:xfrm>
          <a:prstGeom prst="rect">
            <a:avLst/>
          </a:prstGeom>
        </p:spPr>
      </p:pic>
      <p:pic>
        <p:nvPicPr>
          <p:cNvPr id="3" name="Picture 2">
            <a:extLst>
              <a:ext uri="{FF2B5EF4-FFF2-40B4-BE49-F238E27FC236}">
                <a16:creationId xmlns:a16="http://schemas.microsoft.com/office/drawing/2014/main" id="{4FF71254-490B-424C-9445-705798EC14FF}"/>
              </a:ext>
            </a:extLst>
          </p:cNvPr>
          <p:cNvPicPr>
            <a:picLocks noChangeAspect="1"/>
          </p:cNvPicPr>
          <p:nvPr userDrawn="1"/>
        </p:nvPicPr>
        <p:blipFill>
          <a:blip r:embed="rId2">
            <a:alphaModFix amt="75000"/>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pic>
        <p:nvPicPr>
          <p:cNvPr id="7" name="Picture 6">
            <a:extLst>
              <a:ext uri="{FF2B5EF4-FFF2-40B4-BE49-F238E27FC236}">
                <a16:creationId xmlns:a16="http://schemas.microsoft.com/office/drawing/2014/main" id="{FA981C08-E72C-964F-A835-5F9D3E8DD83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88496" y="5594369"/>
            <a:ext cx="1556696" cy="963525"/>
          </a:xfrm>
          <a:prstGeom prst="rect">
            <a:avLst/>
          </a:prstGeom>
        </p:spPr>
      </p:pic>
      <p:sp>
        <p:nvSpPr>
          <p:cNvPr id="8" name="Subtitle 28">
            <a:extLst>
              <a:ext uri="{FF2B5EF4-FFF2-40B4-BE49-F238E27FC236}">
                <a16:creationId xmlns:a16="http://schemas.microsoft.com/office/drawing/2014/main" id="{6461671B-EBB3-81E3-47D2-09A51F62DFBA}"/>
              </a:ext>
            </a:extLst>
          </p:cNvPr>
          <p:cNvSpPr>
            <a:spLocks noGrp="1"/>
          </p:cNvSpPr>
          <p:nvPr>
            <p:ph type="subTitle" idx="4294967295" hasCustomPrompt="1"/>
          </p:nvPr>
        </p:nvSpPr>
        <p:spPr>
          <a:xfrm>
            <a:off x="412165" y="6203767"/>
            <a:ext cx="9144000" cy="377539"/>
          </a:xfrm>
        </p:spPr>
        <p:txBody>
          <a:bodyPr>
            <a:noAutofit/>
          </a:bodyPr>
          <a:lstStyle>
            <a:lvl1pPr>
              <a:defRPr sz="1400">
                <a:solidFill>
                  <a:schemeClr val="bg1"/>
                </a:solidFill>
              </a:defRPr>
            </a:lvl1pPr>
          </a:lstStyle>
          <a:p>
            <a:pPr marL="50800" indent="0">
              <a:buNone/>
            </a:pPr>
            <a:r>
              <a:rPr lang="en-US" sz="1800">
                <a:solidFill>
                  <a:schemeClr val="bg1"/>
                </a:solidFill>
                <a:latin typeface="Overpass Medium" pitchFamily="2" charset="77"/>
                <a:cs typeface="Arial" panose="020B0604020202020204" pitchFamily="34" charset="0"/>
              </a:rPr>
              <a:t>Date</a:t>
            </a:r>
          </a:p>
        </p:txBody>
      </p:sp>
      <p:pic>
        <p:nvPicPr>
          <p:cNvPr id="4" name="Picture Placeholder 31">
            <a:extLst>
              <a:ext uri="{FF2B5EF4-FFF2-40B4-BE49-F238E27FC236}">
                <a16:creationId xmlns:a16="http://schemas.microsoft.com/office/drawing/2014/main" id="{AD6CAB5D-2104-2A97-BB29-E368CF7FEA49}"/>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962025"/>
            <a:ext cx="7900988" cy="4400550"/>
          </a:xfrm>
          <a:prstGeom prst="rect">
            <a:avLst/>
          </a:prstGeom>
          <a:noFill/>
          <a:ln>
            <a:noFill/>
          </a:ln>
        </p:spPr>
      </p:pic>
    </p:spTree>
    <p:extLst>
      <p:ext uri="{BB962C8B-B14F-4D97-AF65-F5344CB8AC3E}">
        <p14:creationId xmlns:p14="http://schemas.microsoft.com/office/powerpoint/2010/main" val="2278802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bg>
      <p:bgPr>
        <a:solidFill>
          <a:schemeClr val="accent1"/>
        </a:solidFill>
        <a:effectLst/>
      </p:bgPr>
    </p:bg>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5EC93CDB-BE32-E722-BFDF-9532FD8BDE87}"/>
              </a:ext>
            </a:extLst>
          </p:cNvPr>
          <p:cNvPicPr>
            <a:picLocks noChangeAspect="1"/>
          </p:cNvPicPr>
          <p:nvPr userDrawn="1"/>
        </p:nvPicPr>
        <p:blipFill>
          <a:blip r:embed="rId2">
            <a:alphaModFix/>
          </a:blip>
          <a:stretch>
            <a:fillRect/>
          </a:stretch>
        </p:blipFill>
        <p:spPr>
          <a:xfrm>
            <a:off x="6096000" y="-76200"/>
            <a:ext cx="6193042" cy="7010400"/>
          </a:xfrm>
          <a:prstGeom prst="rect">
            <a:avLst/>
          </a:prstGeom>
        </p:spPr>
      </p:pic>
      <p:pic>
        <p:nvPicPr>
          <p:cNvPr id="8" name="Picture 7">
            <a:extLst>
              <a:ext uri="{FF2B5EF4-FFF2-40B4-BE49-F238E27FC236}">
                <a16:creationId xmlns:a16="http://schemas.microsoft.com/office/drawing/2014/main" id="{0303C344-F162-7D23-B9DC-EDC206F5A02E}"/>
              </a:ext>
            </a:extLst>
          </p:cNvPr>
          <p:cNvPicPr>
            <a:picLocks noChangeAspect="1"/>
          </p:cNvPicPr>
          <p:nvPr userDrawn="1"/>
        </p:nvPicPr>
        <p:blipFill>
          <a:blip r:embed="rId2">
            <a:alphaModFix/>
          </a:blip>
          <a:stretch>
            <a:fillRect/>
          </a:stretch>
        </p:blipFill>
        <p:spPr>
          <a:xfrm>
            <a:off x="-106019" y="-76200"/>
            <a:ext cx="6193042" cy="7010400"/>
          </a:xfrm>
          <a:prstGeom prst="rect">
            <a:avLst/>
          </a:prstGeom>
        </p:spPr>
      </p:pic>
      <p:sp>
        <p:nvSpPr>
          <p:cNvPr id="5" name="Rectangle 4">
            <a:extLst>
              <a:ext uri="{FF2B5EF4-FFF2-40B4-BE49-F238E27FC236}">
                <a16:creationId xmlns:a16="http://schemas.microsoft.com/office/drawing/2014/main" id="{DA6AB1C4-582D-95A7-0B49-B9B7992B2D9A}"/>
              </a:ext>
            </a:extLst>
          </p:cNvPr>
          <p:cNvSpPr/>
          <p:nvPr userDrawn="1"/>
        </p:nvSpPr>
        <p:spPr>
          <a:xfrm flipH="1">
            <a:off x="-1" y="0"/>
            <a:ext cx="8804031" cy="5362876"/>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4"/>
                <a:stretch>
                  <a:fillRect/>
                </a:stretch>
              </a:blipFill>
            </a:endParaRPr>
          </a:p>
        </p:txBody>
      </p:sp>
      <p:sp>
        <p:nvSpPr>
          <p:cNvPr id="6" name="Title 27">
            <a:extLst>
              <a:ext uri="{FF2B5EF4-FFF2-40B4-BE49-F238E27FC236}">
                <a16:creationId xmlns:a16="http://schemas.microsoft.com/office/drawing/2014/main" id="{43E98A3D-1E82-B870-24A9-E6FB5D67DB7A}"/>
              </a:ext>
            </a:extLst>
          </p:cNvPr>
          <p:cNvSpPr>
            <a:spLocks noGrp="1"/>
          </p:cNvSpPr>
          <p:nvPr>
            <p:ph type="ctrTitle"/>
          </p:nvPr>
        </p:nvSpPr>
        <p:spPr>
          <a:xfrm>
            <a:off x="435315" y="5594369"/>
            <a:ext cx="6301784" cy="609398"/>
          </a:xfrm>
        </p:spPr>
        <p:txBody>
          <a:bodyPr>
            <a:normAutofit fontScale="90000"/>
          </a:bodyPr>
          <a:lstStyle>
            <a:lvl1pPr>
              <a:defRPr b="0" i="0">
                <a:solidFill>
                  <a:schemeClr val="bg1"/>
                </a:solidFill>
                <a:latin typeface="Obviously Narw Bold" pitchFamily="82" charset="77"/>
              </a:defRPr>
            </a:lvl1pPr>
          </a:lstStyle>
          <a:p>
            <a:r>
              <a:rPr lang="en-US"/>
              <a:t>Lorem Ipsum Title</a:t>
            </a:r>
          </a:p>
        </p:txBody>
      </p:sp>
      <p:sp>
        <p:nvSpPr>
          <p:cNvPr id="3" name="Subtitle 28">
            <a:extLst>
              <a:ext uri="{FF2B5EF4-FFF2-40B4-BE49-F238E27FC236}">
                <a16:creationId xmlns:a16="http://schemas.microsoft.com/office/drawing/2014/main" id="{01F5C50E-35CC-C2D3-2926-885342AFF66C}"/>
              </a:ext>
            </a:extLst>
          </p:cNvPr>
          <p:cNvSpPr>
            <a:spLocks noGrp="1"/>
          </p:cNvSpPr>
          <p:nvPr>
            <p:ph type="subTitle" idx="4294967295" hasCustomPrompt="1"/>
          </p:nvPr>
        </p:nvSpPr>
        <p:spPr>
          <a:xfrm>
            <a:off x="412165" y="6203767"/>
            <a:ext cx="9144000" cy="377539"/>
          </a:xfrm>
        </p:spPr>
        <p:txBody>
          <a:bodyPr>
            <a:noAutofit/>
          </a:bodyPr>
          <a:lstStyle>
            <a:lvl1pPr>
              <a:defRPr sz="1400">
                <a:solidFill>
                  <a:schemeClr val="bg1"/>
                </a:solidFill>
              </a:defRPr>
            </a:lvl1pPr>
          </a:lstStyle>
          <a:p>
            <a:pPr marL="50800" indent="0">
              <a:buNone/>
            </a:pPr>
            <a:r>
              <a:rPr lang="en-US" sz="1800">
                <a:solidFill>
                  <a:schemeClr val="bg1"/>
                </a:solidFill>
                <a:latin typeface="Overpass Medium" pitchFamily="2" charset="77"/>
                <a:cs typeface="Arial" panose="020B0604020202020204" pitchFamily="34" charset="0"/>
              </a:rPr>
              <a:t>Subtitle</a:t>
            </a:r>
          </a:p>
        </p:txBody>
      </p:sp>
      <p:pic>
        <p:nvPicPr>
          <p:cNvPr id="2" name="Picture Placeholder 31">
            <a:extLst>
              <a:ext uri="{FF2B5EF4-FFF2-40B4-BE49-F238E27FC236}">
                <a16:creationId xmlns:a16="http://schemas.microsoft.com/office/drawing/2014/main" id="{060B73BD-7303-B809-A7C4-725519E21EE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962025"/>
            <a:ext cx="7900988" cy="4400550"/>
          </a:xfrm>
          <a:prstGeom prst="rect">
            <a:avLst/>
          </a:prstGeom>
          <a:noFill/>
          <a:ln>
            <a:noFill/>
          </a:ln>
        </p:spPr>
      </p:pic>
      <p:pic>
        <p:nvPicPr>
          <p:cNvPr id="7" name="Picture 6">
            <a:extLst>
              <a:ext uri="{FF2B5EF4-FFF2-40B4-BE49-F238E27FC236}">
                <a16:creationId xmlns:a16="http://schemas.microsoft.com/office/drawing/2014/main" id="{56C01D29-5499-61D0-1C40-DC7D6141436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818336" y="4643021"/>
            <a:ext cx="1930942" cy="1938285"/>
          </a:xfrm>
          <a:prstGeom prst="rect">
            <a:avLst/>
          </a:prstGeom>
        </p:spPr>
      </p:pic>
    </p:spTree>
    <p:extLst>
      <p:ext uri="{BB962C8B-B14F-4D97-AF65-F5344CB8AC3E}">
        <p14:creationId xmlns:p14="http://schemas.microsoft.com/office/powerpoint/2010/main" val="1678088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p:cSld name="3_Title and Content">
    <p:bg>
      <p:bgPr>
        <a:solidFill>
          <a:schemeClr val="accent1"/>
        </a:solidFill>
        <a:effectLst/>
      </p:bgPr>
    </p:bg>
    <p:spTree>
      <p:nvGrpSpPr>
        <p:cNvPr id="1" name="Shape 23"/>
        <p:cNvGrpSpPr/>
        <p:nvPr/>
      </p:nvGrpSpPr>
      <p:grpSpPr>
        <a:xfrm>
          <a:off x="0" y="0"/>
          <a:ext cx="0" cy="0"/>
          <a:chOff x="0" y="0"/>
          <a:chExt cx="0" cy="0"/>
        </a:xfrm>
      </p:grpSpPr>
      <p:pic>
        <p:nvPicPr>
          <p:cNvPr id="3" name="Picture 2">
            <a:extLst>
              <a:ext uri="{FF2B5EF4-FFF2-40B4-BE49-F238E27FC236}">
                <a16:creationId xmlns:a16="http://schemas.microsoft.com/office/drawing/2014/main" id="{89EF1B08-336F-E869-981A-789BEB90DBC8}"/>
              </a:ext>
            </a:extLst>
          </p:cNvPr>
          <p:cNvPicPr>
            <a:picLocks noChangeAspect="1"/>
          </p:cNvPicPr>
          <p:nvPr userDrawn="1"/>
        </p:nvPicPr>
        <p:blipFill>
          <a:blip r:embed="rId2">
            <a:alphaModFix/>
          </a:blip>
          <a:stretch>
            <a:fillRect/>
          </a:stretch>
        </p:blipFill>
        <p:spPr>
          <a:xfrm>
            <a:off x="6104978" y="-76200"/>
            <a:ext cx="6193042" cy="7010400"/>
          </a:xfrm>
          <a:prstGeom prst="rect">
            <a:avLst/>
          </a:prstGeom>
        </p:spPr>
      </p:pic>
      <p:sp>
        <p:nvSpPr>
          <p:cNvPr id="26" name="Google Shape;26;p32"/>
          <p:cNvSpPr txBox="1">
            <a:spLocks noGrp="1"/>
          </p:cNvSpPr>
          <p:nvPr>
            <p:ph type="ctrTitle" hasCustomPrompt="1"/>
          </p:nvPr>
        </p:nvSpPr>
        <p:spPr>
          <a:xfrm>
            <a:off x="776613" y="2436574"/>
            <a:ext cx="8742169" cy="1440394"/>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Subsection Title Goes Here Lorem Ipsum Dolor</a:t>
            </a:r>
            <a:endParaRPr/>
          </a:p>
        </p:txBody>
      </p:sp>
      <p:sp>
        <p:nvSpPr>
          <p:cNvPr id="27" name="Google Shape;27;p32"/>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pitchFamily="2" charset="77"/>
                <a:ea typeface="Overpass Medium" pitchFamily="2" charset="77"/>
                <a:cs typeface="Overpass Medium"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 name="Picture 1">
            <a:extLst>
              <a:ext uri="{FF2B5EF4-FFF2-40B4-BE49-F238E27FC236}">
                <a16:creationId xmlns:a16="http://schemas.microsoft.com/office/drawing/2014/main" id="{F44A744A-D0B6-6E02-B49A-636BAA9F73D4}"/>
              </a:ext>
            </a:extLst>
          </p:cNvPr>
          <p:cNvPicPr>
            <a:picLocks noChangeAspect="1"/>
          </p:cNvPicPr>
          <p:nvPr userDrawn="1"/>
        </p:nvPicPr>
        <p:blipFill>
          <a:blip r:embed="rId2">
            <a:alphaModFix/>
          </a:blip>
          <a:stretch>
            <a:fillRect/>
          </a:stretch>
        </p:blipFill>
        <p:spPr>
          <a:xfrm>
            <a:off x="-106019" y="-76200"/>
            <a:ext cx="6193042" cy="7010400"/>
          </a:xfrm>
          <a:prstGeom prst="rect">
            <a:avLst/>
          </a:prstGeom>
        </p:spPr>
      </p:pic>
      <p:sp>
        <p:nvSpPr>
          <p:cNvPr id="4" name="Google Shape;25;p32">
            <a:extLst>
              <a:ext uri="{FF2B5EF4-FFF2-40B4-BE49-F238E27FC236}">
                <a16:creationId xmlns:a16="http://schemas.microsoft.com/office/drawing/2014/main" id="{698775BF-7410-EDB7-FADA-60263FE9FF0F}"/>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pic>
        <p:nvPicPr>
          <p:cNvPr id="6" name="Picture 5">
            <a:extLst>
              <a:ext uri="{FF2B5EF4-FFF2-40B4-BE49-F238E27FC236}">
                <a16:creationId xmlns:a16="http://schemas.microsoft.com/office/drawing/2014/main" id="{13F000C7-2383-D624-8525-D631DCE4961E}"/>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10828112" y="6134146"/>
            <a:ext cx="877206" cy="434044"/>
          </a:xfrm>
          <a:prstGeom prst="rect">
            <a:avLst/>
          </a:prstGeom>
        </p:spPr>
      </p:pic>
    </p:spTree>
    <p:extLst>
      <p:ext uri="{BB962C8B-B14F-4D97-AF65-F5344CB8AC3E}">
        <p14:creationId xmlns:p14="http://schemas.microsoft.com/office/powerpoint/2010/main" val="302796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bg>
      <p:bgPr>
        <a:solidFill>
          <a:schemeClr val="accent4"/>
        </a:solidFill>
        <a:effectLst/>
      </p:bgPr>
    </p:bg>
    <p:spTree>
      <p:nvGrpSpPr>
        <p:cNvPr id="1" name="Shape 28"/>
        <p:cNvGrpSpPr/>
        <p:nvPr/>
      </p:nvGrpSpPr>
      <p:grpSpPr>
        <a:xfrm>
          <a:off x="0" y="0"/>
          <a:ext cx="0" cy="0"/>
          <a:chOff x="0" y="0"/>
          <a:chExt cx="0" cy="0"/>
        </a:xfrm>
      </p:grpSpPr>
      <p:pic>
        <p:nvPicPr>
          <p:cNvPr id="7" name="Picture 6">
            <a:extLst>
              <a:ext uri="{FF2B5EF4-FFF2-40B4-BE49-F238E27FC236}">
                <a16:creationId xmlns:a16="http://schemas.microsoft.com/office/drawing/2014/main" id="{08B9853D-1CEA-B174-D928-4BE50E0F7EDE}"/>
              </a:ext>
            </a:extLst>
          </p:cNvPr>
          <p:cNvPicPr>
            <a:picLocks noChangeAspect="1"/>
          </p:cNvPicPr>
          <p:nvPr userDrawn="1"/>
        </p:nvPicPr>
        <p:blipFill>
          <a:blip r:embed="rId2">
            <a:alphaModFix amt="50000"/>
          </a:blip>
          <a:stretch>
            <a:fillRect/>
          </a:stretch>
        </p:blipFill>
        <p:spPr>
          <a:xfrm>
            <a:off x="0" y="-76200"/>
            <a:ext cx="6193042" cy="7010400"/>
          </a:xfrm>
          <a:prstGeom prst="rect">
            <a:avLst/>
          </a:prstGeom>
          <a:noFill/>
        </p:spPr>
      </p:pic>
      <p:pic>
        <p:nvPicPr>
          <p:cNvPr id="8" name="Picture 7">
            <a:extLst>
              <a:ext uri="{FF2B5EF4-FFF2-40B4-BE49-F238E27FC236}">
                <a16:creationId xmlns:a16="http://schemas.microsoft.com/office/drawing/2014/main" id="{195CEA6B-292F-1F0A-6C03-FF280DFE0509}"/>
              </a:ext>
            </a:extLst>
          </p:cNvPr>
          <p:cNvPicPr>
            <a:picLocks noChangeAspect="1"/>
          </p:cNvPicPr>
          <p:nvPr userDrawn="1"/>
        </p:nvPicPr>
        <p:blipFill>
          <a:blip r:embed="rId2">
            <a:alphaModFix amt="50000"/>
          </a:blip>
          <a:stretch>
            <a:fillRect/>
          </a:stretch>
        </p:blipFill>
        <p:spPr>
          <a:xfrm>
            <a:off x="6193042" y="-76200"/>
            <a:ext cx="6193042" cy="7010400"/>
          </a:xfrm>
          <a:prstGeom prst="rect">
            <a:avLst/>
          </a:prstGeom>
          <a:noFill/>
        </p:spPr>
      </p:pic>
      <p:sp>
        <p:nvSpPr>
          <p:cNvPr id="5" name="Google Shape;26;p32">
            <a:extLst>
              <a:ext uri="{FF2B5EF4-FFF2-40B4-BE49-F238E27FC236}">
                <a16:creationId xmlns:a16="http://schemas.microsoft.com/office/drawing/2014/main" id="{D9C7B862-8B89-200E-8929-C8D1D4384673}"/>
              </a:ext>
            </a:extLst>
          </p:cNvPr>
          <p:cNvSpPr txBox="1">
            <a:spLocks noGrp="1"/>
          </p:cNvSpPr>
          <p:nvPr>
            <p:ph type="ctrTitle" hasCustomPrompt="1"/>
          </p:nvPr>
        </p:nvSpPr>
        <p:spPr>
          <a:xfrm>
            <a:off x="776613" y="2436574"/>
            <a:ext cx="8742169" cy="1440394"/>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200"/>
              <a:buFont typeface="Inter"/>
              <a:buNone/>
              <a:defRPr sz="5200" b="0" i="0">
                <a:solidFill>
                  <a:schemeClr val="lt1"/>
                </a:solidFill>
                <a:latin typeface="Obviously Narw Bold" pitchFamily="82" charset="77"/>
                <a:ea typeface="Inter"/>
                <a:cs typeface="Obviously Narw Bold" pitchFamily="82" charset="77"/>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Subsection Title Goes Here Lorem Ipsum Dolor</a:t>
            </a:r>
            <a:endParaRPr/>
          </a:p>
        </p:txBody>
      </p:sp>
      <p:sp>
        <p:nvSpPr>
          <p:cNvPr id="6" name="Google Shape;27;p32">
            <a:extLst>
              <a:ext uri="{FF2B5EF4-FFF2-40B4-BE49-F238E27FC236}">
                <a16:creationId xmlns:a16="http://schemas.microsoft.com/office/drawing/2014/main" id="{60E377BC-02FA-9DA1-E0D3-47A113238170}"/>
              </a:ext>
            </a:extLst>
          </p:cNvPr>
          <p:cNvSpPr txBox="1">
            <a:spLocks noGrp="1"/>
          </p:cNvSpPr>
          <p:nvPr>
            <p:ph type="subTitle" idx="1"/>
          </p:nvPr>
        </p:nvSpPr>
        <p:spPr>
          <a:xfrm>
            <a:off x="776613" y="4159070"/>
            <a:ext cx="9144000" cy="29444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1200"/>
              <a:buNone/>
              <a:defRPr sz="1200" b="0" i="0">
                <a:solidFill>
                  <a:schemeClr val="lt1"/>
                </a:solidFill>
                <a:latin typeface="Overpass Medium" pitchFamily="2" charset="77"/>
                <a:ea typeface="Overpass Medium" pitchFamily="2" charset="77"/>
                <a:cs typeface="Overpass Medium" pitchFamily="2" charset="77"/>
                <a:sym typeface="Inte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25;p32">
            <a:extLst>
              <a:ext uri="{FF2B5EF4-FFF2-40B4-BE49-F238E27FC236}">
                <a16:creationId xmlns:a16="http://schemas.microsoft.com/office/drawing/2014/main" id="{9A02B9E5-0054-567B-71CB-A33BAC278B2B}"/>
              </a:ext>
            </a:extLst>
          </p:cNvPr>
          <p:cNvSpPr txBox="1"/>
          <p:nvPr userDrawn="1"/>
        </p:nvSpPr>
        <p:spPr>
          <a:xfrm>
            <a:off x="486682" y="6351168"/>
            <a:ext cx="1044880" cy="146194"/>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950" b="0" i="0" u="none" strike="noStrike" cap="none">
                <a:solidFill>
                  <a:schemeClr val="lt1"/>
                </a:solidFill>
                <a:latin typeface="Overpass Medium" pitchFamily="2" charset="77"/>
                <a:ea typeface="Inter"/>
                <a:cs typeface="Inter"/>
                <a:sym typeface="Inter"/>
              </a:rPr>
              <a:pPr marL="0" marR="0" lvl="0" indent="0" algn="l" rtl="0">
                <a:spcBef>
                  <a:spcPts val="0"/>
                </a:spcBef>
                <a:spcAft>
                  <a:spcPts val="0"/>
                </a:spcAft>
                <a:buNone/>
              </a:pPr>
              <a:t>‹#›</a:t>
            </a:fld>
            <a:endParaRPr sz="950" b="0" i="0" u="none" strike="noStrike" cap="none">
              <a:solidFill>
                <a:schemeClr val="lt1"/>
              </a:solidFill>
              <a:latin typeface="Overpass Medium" pitchFamily="2" charset="77"/>
              <a:ea typeface="Inter"/>
              <a:cs typeface="Inter"/>
              <a:sym typeface="Inter"/>
            </a:endParaRPr>
          </a:p>
        </p:txBody>
      </p:sp>
    </p:spTree>
    <p:extLst>
      <p:ext uri="{BB962C8B-B14F-4D97-AF65-F5344CB8AC3E}">
        <p14:creationId xmlns:p14="http://schemas.microsoft.com/office/powerpoint/2010/main" val="251825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93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3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39497"/>
                </a:solidFill>
                <a:latin typeface="Calibri"/>
                <a:ea typeface="Calibri"/>
                <a:cs typeface="Calibri"/>
                <a:sym typeface="Calibri"/>
              </a:defRPr>
            </a:lvl1pPr>
            <a:lvl2pPr marL="0" marR="0" lvl="1" indent="0" algn="r" rtl="0">
              <a:spcBef>
                <a:spcPts val="0"/>
              </a:spcBef>
              <a:buNone/>
              <a:defRPr sz="1200" b="0" i="0" u="none" strike="noStrike" cap="none">
                <a:solidFill>
                  <a:srgbClr val="939497"/>
                </a:solidFill>
                <a:latin typeface="Calibri"/>
                <a:ea typeface="Calibri"/>
                <a:cs typeface="Calibri"/>
                <a:sym typeface="Calibri"/>
              </a:defRPr>
            </a:lvl2pPr>
            <a:lvl3pPr marL="0" marR="0" lvl="2" indent="0" algn="r" rtl="0">
              <a:spcBef>
                <a:spcPts val="0"/>
              </a:spcBef>
              <a:buNone/>
              <a:defRPr sz="1200" b="0" i="0" u="none" strike="noStrike" cap="none">
                <a:solidFill>
                  <a:srgbClr val="939497"/>
                </a:solidFill>
                <a:latin typeface="Calibri"/>
                <a:ea typeface="Calibri"/>
                <a:cs typeface="Calibri"/>
                <a:sym typeface="Calibri"/>
              </a:defRPr>
            </a:lvl3pPr>
            <a:lvl4pPr marL="0" marR="0" lvl="3" indent="0" algn="r" rtl="0">
              <a:spcBef>
                <a:spcPts val="0"/>
              </a:spcBef>
              <a:buNone/>
              <a:defRPr sz="1200" b="0" i="0" u="none" strike="noStrike" cap="none">
                <a:solidFill>
                  <a:srgbClr val="939497"/>
                </a:solidFill>
                <a:latin typeface="Calibri"/>
                <a:ea typeface="Calibri"/>
                <a:cs typeface="Calibri"/>
                <a:sym typeface="Calibri"/>
              </a:defRPr>
            </a:lvl4pPr>
            <a:lvl5pPr marL="0" marR="0" lvl="4" indent="0" algn="r" rtl="0">
              <a:spcBef>
                <a:spcPts val="0"/>
              </a:spcBef>
              <a:buNone/>
              <a:defRPr sz="1200" b="0" i="0" u="none" strike="noStrike" cap="none">
                <a:solidFill>
                  <a:srgbClr val="939497"/>
                </a:solidFill>
                <a:latin typeface="Calibri"/>
                <a:ea typeface="Calibri"/>
                <a:cs typeface="Calibri"/>
                <a:sym typeface="Calibri"/>
              </a:defRPr>
            </a:lvl5pPr>
            <a:lvl6pPr marL="0" marR="0" lvl="5" indent="0" algn="r" rtl="0">
              <a:spcBef>
                <a:spcPts val="0"/>
              </a:spcBef>
              <a:buNone/>
              <a:defRPr sz="1200" b="0" i="0" u="none" strike="noStrike" cap="none">
                <a:solidFill>
                  <a:srgbClr val="939497"/>
                </a:solidFill>
                <a:latin typeface="Calibri"/>
                <a:ea typeface="Calibri"/>
                <a:cs typeface="Calibri"/>
                <a:sym typeface="Calibri"/>
              </a:defRPr>
            </a:lvl6pPr>
            <a:lvl7pPr marL="0" marR="0" lvl="6" indent="0" algn="r" rtl="0">
              <a:spcBef>
                <a:spcPts val="0"/>
              </a:spcBef>
              <a:buNone/>
              <a:defRPr sz="1200" b="0" i="0" u="none" strike="noStrike" cap="none">
                <a:solidFill>
                  <a:srgbClr val="939497"/>
                </a:solidFill>
                <a:latin typeface="Calibri"/>
                <a:ea typeface="Calibri"/>
                <a:cs typeface="Calibri"/>
                <a:sym typeface="Calibri"/>
              </a:defRPr>
            </a:lvl7pPr>
            <a:lvl8pPr marL="0" marR="0" lvl="7" indent="0" algn="r" rtl="0">
              <a:spcBef>
                <a:spcPts val="0"/>
              </a:spcBef>
              <a:buNone/>
              <a:defRPr sz="1200" b="0" i="0" u="none" strike="noStrike" cap="none">
                <a:solidFill>
                  <a:srgbClr val="939497"/>
                </a:solidFill>
                <a:latin typeface="Calibri"/>
                <a:ea typeface="Calibri"/>
                <a:cs typeface="Calibri"/>
                <a:sym typeface="Calibri"/>
              </a:defRPr>
            </a:lvl8pPr>
            <a:lvl9pPr marL="0" marR="0" lvl="8" indent="0" algn="r" rtl="0">
              <a:spcBef>
                <a:spcPts val="0"/>
              </a:spcBef>
              <a:buNone/>
              <a:defRPr sz="1200" b="0" i="0" u="none" strike="noStrike" cap="none">
                <a:solidFill>
                  <a:srgbClr val="93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668" r:id="rId5"/>
    <p:sldLayoutId id="2147483669" r:id="rId6"/>
    <p:sldLayoutId id="2147483670" r:id="rId7"/>
    <p:sldLayoutId id="2147483675" r:id="rId8"/>
    <p:sldLayoutId id="2147483685" r:id="rId9"/>
    <p:sldLayoutId id="2147483663" r:id="rId10"/>
    <p:sldLayoutId id="2147483672" r:id="rId11"/>
    <p:sldLayoutId id="2147483667" r:id="rId12"/>
    <p:sldLayoutId id="2147483690" r:id="rId13"/>
    <p:sldLayoutId id="2147483695" r:id="rId14"/>
    <p:sldLayoutId id="2147483674" r:id="rId15"/>
    <p:sldLayoutId id="2147483682" r:id="rId16"/>
    <p:sldLayoutId id="2147483683" r:id="rId17"/>
    <p:sldLayoutId id="2147483654" r:id="rId18"/>
    <p:sldLayoutId id="2147483684" r:id="rId19"/>
    <p:sldLayoutId id="2147483699" r:id="rId20"/>
    <p:sldLayoutId id="2147483700" r:id="rId21"/>
    <p:sldLayoutId id="2147483665" r:id="rId22"/>
    <p:sldLayoutId id="2147483680" r:id="rId23"/>
    <p:sldLayoutId id="2147483681" r:id="rId24"/>
    <p:sldLayoutId id="2147483664" r:id="rId25"/>
    <p:sldLayoutId id="2147483666" r:id="rId26"/>
    <p:sldLayoutId id="2147483693" r:id="rId27"/>
    <p:sldLayoutId id="2147483688" r:id="rId28"/>
    <p:sldLayoutId id="2147483687" r:id="rId29"/>
    <p:sldLayoutId id="2147483686" r:id="rId30"/>
    <p:sldLayoutId id="2147483673" r:id="rId31"/>
    <p:sldLayoutId id="2147483709" r:id="rId3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6" name="Google Shape;415;p56">
            <a:extLst>
              <a:ext uri="{FF2B5EF4-FFF2-40B4-BE49-F238E27FC236}">
                <a16:creationId xmlns:a16="http://schemas.microsoft.com/office/drawing/2014/main" id="{A3A9BBC9-EAFB-AA92-7051-325EFF68100A}"/>
              </a:ext>
            </a:extLst>
          </p:cNvPr>
          <p:cNvPicPr preferRelativeResize="0"/>
          <p:nvPr/>
        </p:nvPicPr>
        <p:blipFill rotWithShape="1">
          <a:blip r:embed="rId3">
            <a:alphaModFix/>
          </a:blip>
          <a:srcRect l="24003" t="3119" r="19142" b="8807"/>
          <a:stretch/>
        </p:blipFill>
        <p:spPr>
          <a:xfrm>
            <a:off x="8462941" y="0"/>
            <a:ext cx="3911908" cy="4038967"/>
          </a:xfrm>
          <a:prstGeom prst="rect">
            <a:avLst/>
          </a:prstGeom>
          <a:noFill/>
          <a:ln>
            <a:noFill/>
          </a:ln>
        </p:spPr>
      </p:pic>
      <p:sp>
        <p:nvSpPr>
          <p:cNvPr id="9" name="Title 22">
            <a:extLst>
              <a:ext uri="{FF2B5EF4-FFF2-40B4-BE49-F238E27FC236}">
                <a16:creationId xmlns:a16="http://schemas.microsoft.com/office/drawing/2014/main" id="{97CF0E58-99E6-A2DC-5983-2BE94A3BE52A}"/>
              </a:ext>
            </a:extLst>
          </p:cNvPr>
          <p:cNvSpPr txBox="1">
            <a:spLocks/>
          </p:cNvSpPr>
          <p:nvPr/>
        </p:nvSpPr>
        <p:spPr>
          <a:xfrm>
            <a:off x="265014" y="4655030"/>
            <a:ext cx="9639150" cy="6093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chemeClr val="tx1"/>
                </a:solidFill>
                <a:latin typeface="Obviously Narw Bold" pitchFamily="82" charset="77"/>
                <a:cs typeface="Calibri"/>
              </a:rPr>
              <a:t>Empowering ESE Impact with AI: AI Toolkit</a:t>
            </a:r>
          </a:p>
        </p:txBody>
      </p:sp>
      <p:sp>
        <p:nvSpPr>
          <p:cNvPr id="2" name="Title 22">
            <a:extLst>
              <a:ext uri="{FF2B5EF4-FFF2-40B4-BE49-F238E27FC236}">
                <a16:creationId xmlns:a16="http://schemas.microsoft.com/office/drawing/2014/main" id="{432CA43B-A69E-92D8-9271-CAEA2D342572}"/>
              </a:ext>
            </a:extLst>
          </p:cNvPr>
          <p:cNvSpPr txBox="1">
            <a:spLocks/>
          </p:cNvSpPr>
          <p:nvPr/>
        </p:nvSpPr>
        <p:spPr>
          <a:xfrm>
            <a:off x="265014" y="5923023"/>
            <a:ext cx="7819452" cy="6093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i="1" dirty="0">
                <a:solidFill>
                  <a:schemeClr val="tx1"/>
                </a:solidFill>
                <a:latin typeface="Overpass Black" panose="020B0604020202020204" charset="0"/>
              </a:rPr>
              <a:t>Practical toolkits and guidance for ESEs to operationalize AI </a:t>
            </a:r>
          </a:p>
        </p:txBody>
      </p:sp>
      <p:pic>
        <p:nvPicPr>
          <p:cNvPr id="5" name="Google Shape;414;p56">
            <a:extLst>
              <a:ext uri="{FF2B5EF4-FFF2-40B4-BE49-F238E27FC236}">
                <a16:creationId xmlns:a16="http://schemas.microsoft.com/office/drawing/2014/main" id="{7B12A8FD-AECC-CF2E-5202-2454E68B055B}"/>
              </a:ext>
            </a:extLst>
          </p:cNvPr>
          <p:cNvPicPr preferRelativeResize="0"/>
          <p:nvPr/>
        </p:nvPicPr>
        <p:blipFill rotWithShape="1">
          <a:blip r:embed="rId4">
            <a:alphaModFix/>
          </a:blip>
          <a:srcRect l="22755" t="15924" r="-170" b="30761"/>
          <a:stretch/>
        </p:blipFill>
        <p:spPr>
          <a:xfrm>
            <a:off x="0" y="325579"/>
            <a:ext cx="8977745" cy="4038967"/>
          </a:xfrm>
          <a:prstGeom prst="rect">
            <a:avLst/>
          </a:prstGeom>
          <a:noFill/>
          <a:ln>
            <a:noFill/>
          </a:ln>
        </p:spPr>
      </p:pic>
    </p:spTree>
    <p:extLst>
      <p:ext uri="{BB962C8B-B14F-4D97-AF65-F5344CB8AC3E}">
        <p14:creationId xmlns:p14="http://schemas.microsoft.com/office/powerpoint/2010/main" val="2662174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DC0EA-CE3C-97EA-87B5-D1B7640E010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7E5042-CE9F-3B94-E7E2-B9579508EC10}"/>
              </a:ext>
            </a:extLst>
          </p:cNvPr>
          <p:cNvSpPr>
            <a:spLocks noGrp="1"/>
          </p:cNvSpPr>
          <p:nvPr>
            <p:ph type="ctrTitle"/>
          </p:nvPr>
        </p:nvSpPr>
        <p:spPr>
          <a:xfrm>
            <a:off x="776613" y="528821"/>
            <a:ext cx="10638774" cy="553998"/>
          </a:xfrm>
        </p:spPr>
        <p:txBody>
          <a:bodyPr/>
          <a:lstStyle/>
          <a:p>
            <a:r>
              <a:rPr lang="en-US" sz="4000" b="1" dirty="0"/>
              <a:t>Policy, SOPs, &amp; Documentation</a:t>
            </a:r>
            <a:endParaRPr lang="en-US" sz="4000" dirty="0"/>
          </a:p>
        </p:txBody>
      </p:sp>
      <p:sp>
        <p:nvSpPr>
          <p:cNvPr id="11" name="Rectangle 10">
            <a:extLst>
              <a:ext uri="{FF2B5EF4-FFF2-40B4-BE49-F238E27FC236}">
                <a16:creationId xmlns:a16="http://schemas.microsoft.com/office/drawing/2014/main" id="{C38A030E-675D-D181-1A0E-CA3FEDE5BCCC}"/>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create, update, and benchmark internal policies and procedures</a:t>
            </a:r>
          </a:p>
        </p:txBody>
      </p:sp>
      <p:sp>
        <p:nvSpPr>
          <p:cNvPr id="2" name="Rectangle 1">
            <a:extLst>
              <a:ext uri="{FF2B5EF4-FFF2-40B4-BE49-F238E27FC236}">
                <a16:creationId xmlns:a16="http://schemas.microsoft.com/office/drawing/2014/main" id="{B2840402-497D-886A-C073-F4792C0BA4CC}"/>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8AF4A952-C75B-37AE-14EE-FDDE74CE8C8E}"/>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E103BF1-FF95-5CF1-44BB-7F91F3DF8323}"/>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DRAFTING AND UPDATING SOPs</a:t>
            </a:r>
          </a:p>
          <a:p>
            <a:pPr lvl="0">
              <a:buClrTx/>
              <a:defRPr/>
            </a:pPr>
            <a:r>
              <a:rPr lang="en-US" sz="1200" kern="1200" dirty="0">
                <a:latin typeface="Arial" panose="020B0604020202020204" pitchFamily="34" charset="0"/>
                <a:ea typeface="+mn-ea"/>
                <a:cs typeface="Arial" panose="020B0604020202020204" pitchFamily="34" charset="0"/>
              </a:rPr>
              <a:t>Use AI to draft, revise, and format SOPs across departments based on functional inputs or historical examples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68F3DD1B-15EE-BDB1-26AA-2987C662DDA3}"/>
              </a:ext>
            </a:extLst>
          </p:cNvPr>
          <p:cNvSpPr/>
          <p:nvPr/>
        </p:nvSpPr>
        <p:spPr>
          <a:xfrm>
            <a:off x="6646545" y="2985154"/>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processes bulleted workflows or transcripts to generate SOPs in standardized formats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8965B0AE-B28E-5452-6708-553A950734BF}"/>
              </a:ext>
            </a:extLst>
          </p:cNvPr>
          <p:cNvSpPr/>
          <p:nvPr/>
        </p:nvSpPr>
        <p:spPr>
          <a:xfrm>
            <a:off x="770075" y="3953330"/>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INTERNAL POLICY CREATION </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draft new internal policies based on prompts, existing templates, and compliance best practices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F53007FA-7270-1FB8-5BD8-5AB514CB309E}"/>
              </a:ext>
            </a:extLst>
          </p:cNvPr>
          <p:cNvSpPr/>
          <p:nvPr/>
        </p:nvSpPr>
        <p:spPr>
          <a:xfrm>
            <a:off x="6646545" y="4058487"/>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Staff describe the issue; AI drafts a policy outline with rationale, definitions, enforcement</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DCF922C-0808-3365-4FA4-78FD05BADC04}"/>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POLICY EVALUATIONS AND BENCHMARKING</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compare existing internal policies against external standards and generate improvement suggestions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62648195-C972-DB6D-E5CA-7076759E0973}"/>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Upload a policy and prompt the AI to compare it against known standards in similar orgs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A8D7FBA4-6F1A-7020-FBA3-54ACAF241F1B}"/>
              </a:ext>
            </a:extLst>
          </p:cNvPr>
          <p:cNvGrpSpPr/>
          <p:nvPr/>
        </p:nvGrpSpPr>
        <p:grpSpPr>
          <a:xfrm>
            <a:off x="1047792" y="2027140"/>
            <a:ext cx="9746923" cy="576072"/>
            <a:chOff x="1047792" y="2027140"/>
            <a:chExt cx="9746923" cy="576072"/>
          </a:xfrm>
        </p:grpSpPr>
        <p:sp>
          <p:nvSpPr>
            <p:cNvPr id="19" name="Rectangle 18">
              <a:extLst>
                <a:ext uri="{FF2B5EF4-FFF2-40B4-BE49-F238E27FC236}">
                  <a16:creationId xmlns:a16="http://schemas.microsoft.com/office/drawing/2014/main" id="{F016307F-1BFF-A380-2848-2BE47A40AE71}"/>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20" name="Picture 19">
              <a:extLst>
                <a:ext uri="{FF2B5EF4-FFF2-40B4-BE49-F238E27FC236}">
                  <a16:creationId xmlns:a16="http://schemas.microsoft.com/office/drawing/2014/main" id="{028FE2B3-8D3A-9E50-1DA9-99E3B91B35AB}"/>
                </a:ext>
              </a:extLst>
            </p:cNvPr>
            <p:cNvPicPr>
              <a:picLocks noChangeAspect="1"/>
            </p:cNvPicPr>
            <p:nvPr/>
          </p:nvPicPr>
          <p:blipFill>
            <a:blip r:embed="rId3"/>
            <a:stretch>
              <a:fillRect/>
            </a:stretch>
          </p:blipFill>
          <p:spPr>
            <a:xfrm>
              <a:off x="1047792" y="2027140"/>
              <a:ext cx="576072" cy="576072"/>
            </a:xfrm>
            <a:prstGeom prst="rect">
              <a:avLst/>
            </a:prstGeom>
          </p:spPr>
        </p:pic>
        <p:sp>
          <p:nvSpPr>
            <p:cNvPr id="21" name="Rectangle 20">
              <a:extLst>
                <a:ext uri="{FF2B5EF4-FFF2-40B4-BE49-F238E27FC236}">
                  <a16:creationId xmlns:a16="http://schemas.microsoft.com/office/drawing/2014/main" id="{4841D125-F9CE-E443-360B-46077D59CF24}"/>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22" name="Picture 21">
              <a:extLst>
                <a:ext uri="{FF2B5EF4-FFF2-40B4-BE49-F238E27FC236}">
                  <a16:creationId xmlns:a16="http://schemas.microsoft.com/office/drawing/2014/main" id="{8F0CEC3A-8F04-018C-37F0-B26354B1B6E9}"/>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122924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2AD3A-E871-583C-BA33-4B866749CC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281D4F-229A-470B-A1D5-1A210BD9E1B9}"/>
              </a:ext>
            </a:extLst>
          </p:cNvPr>
          <p:cNvSpPr>
            <a:spLocks noGrp="1"/>
          </p:cNvSpPr>
          <p:nvPr>
            <p:ph type="ctrTitle"/>
          </p:nvPr>
        </p:nvSpPr>
        <p:spPr>
          <a:xfrm>
            <a:off x="776613" y="528821"/>
            <a:ext cx="10638774" cy="553998"/>
          </a:xfrm>
        </p:spPr>
        <p:txBody>
          <a:bodyPr/>
          <a:lstStyle/>
          <a:p>
            <a:r>
              <a:rPr lang="en-US" sz="4000" b="1" dirty="0"/>
              <a:t>Finance &amp; Accounting</a:t>
            </a:r>
            <a:endParaRPr lang="en-US" sz="4000" dirty="0"/>
          </a:p>
        </p:txBody>
      </p:sp>
      <p:sp>
        <p:nvSpPr>
          <p:cNvPr id="11" name="Rectangle 10">
            <a:extLst>
              <a:ext uri="{FF2B5EF4-FFF2-40B4-BE49-F238E27FC236}">
                <a16:creationId xmlns:a16="http://schemas.microsoft.com/office/drawing/2014/main" id="{16CD4211-8EAF-7DFB-2F69-C74607CD3B45}"/>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streamline financial analysis, budgeting, and payroll functions</a:t>
            </a:r>
          </a:p>
        </p:txBody>
      </p:sp>
      <p:sp>
        <p:nvSpPr>
          <p:cNvPr id="2" name="Rectangle 1">
            <a:extLst>
              <a:ext uri="{FF2B5EF4-FFF2-40B4-BE49-F238E27FC236}">
                <a16:creationId xmlns:a16="http://schemas.microsoft.com/office/drawing/2014/main" id="{3545C016-3F20-4B11-A55F-59CAD60B0A59}"/>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D14BF7B9-CA7D-A6EA-414B-B050BF996DE0}"/>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2E50E42-C178-80FE-8589-4BDBE6C309DA}"/>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BUDGET CREATION AND REVIEW</a:t>
            </a:r>
          </a:p>
          <a:p>
            <a:pPr lvl="0">
              <a:buClrTx/>
              <a:defRPr/>
            </a:pPr>
            <a:r>
              <a:rPr lang="en-US" sz="1200" kern="1200" dirty="0">
                <a:latin typeface="Arial" panose="020B0604020202020204" pitchFamily="34" charset="0"/>
                <a:ea typeface="+mn-ea"/>
                <a:cs typeface="Arial" panose="020B0604020202020204" pitchFamily="34" charset="0"/>
              </a:rPr>
              <a:t>Use AI to create, review, and summarize budgets based on historical data, program needs, and financial goals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C8A5BEDB-7D9C-FA39-FCDF-50EF48A1C6B9}"/>
              </a:ext>
            </a:extLst>
          </p:cNvPr>
          <p:cNvSpPr/>
          <p:nvPr/>
        </p:nvSpPr>
        <p:spPr>
          <a:xfrm>
            <a:off x="6646545" y="2985154"/>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Input revenue/expense data and AI proposes budget forecasts, reallocations, or summaries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F2812CF8-3E1B-2787-03BB-E5E62C33589D}"/>
              </a:ext>
            </a:extLst>
          </p:cNvPr>
          <p:cNvSpPr/>
          <p:nvPr/>
        </p:nvSpPr>
        <p:spPr>
          <a:xfrm>
            <a:off x="770075" y="3953330"/>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FINANCIAL ANALYSIS &amp; REPORTING</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analyze financial trends, variances, and generate reports or visual summaries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9C17349-6366-59C0-8C95-1AD630683126}"/>
              </a:ext>
            </a:extLst>
          </p:cNvPr>
          <p:cNvSpPr/>
          <p:nvPr/>
        </p:nvSpPr>
        <p:spPr>
          <a:xfrm>
            <a:off x="6646545" y="4058487"/>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evaluates spending patterns, forecasts trends, or creates visual reports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F9396BF-CB6E-B9CB-EE71-38DA7CB63DB2}"/>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PAYROLL AND GENERAL LEDGER SUPPORT</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streamline payroll processing, check for anomalies, and assist with ledger entries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EB6A987-E627-7A15-C3C5-D1BA6E20C29E}"/>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validates recurring transactions, identifies discrepancies, or suggests ledger classifications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431FD922-B553-289F-8DDE-DE80F0EC9172}"/>
              </a:ext>
            </a:extLst>
          </p:cNvPr>
          <p:cNvGrpSpPr/>
          <p:nvPr/>
        </p:nvGrpSpPr>
        <p:grpSpPr>
          <a:xfrm>
            <a:off x="1047792" y="2027140"/>
            <a:ext cx="9746923" cy="576072"/>
            <a:chOff x="1047792" y="2027140"/>
            <a:chExt cx="9746923" cy="576072"/>
          </a:xfrm>
        </p:grpSpPr>
        <p:sp>
          <p:nvSpPr>
            <p:cNvPr id="13" name="Rectangle 12">
              <a:extLst>
                <a:ext uri="{FF2B5EF4-FFF2-40B4-BE49-F238E27FC236}">
                  <a16:creationId xmlns:a16="http://schemas.microsoft.com/office/drawing/2014/main" id="{42CE2924-BFA5-DDE6-C519-41EC48A2E7F0}"/>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14" name="Picture 13">
              <a:extLst>
                <a:ext uri="{FF2B5EF4-FFF2-40B4-BE49-F238E27FC236}">
                  <a16:creationId xmlns:a16="http://schemas.microsoft.com/office/drawing/2014/main" id="{82BCABC6-5094-D2EF-7D7E-6A021829584C}"/>
                </a:ext>
              </a:extLst>
            </p:cNvPr>
            <p:cNvPicPr>
              <a:picLocks noChangeAspect="1"/>
            </p:cNvPicPr>
            <p:nvPr/>
          </p:nvPicPr>
          <p:blipFill>
            <a:blip r:embed="rId3"/>
            <a:stretch>
              <a:fillRect/>
            </a:stretch>
          </p:blipFill>
          <p:spPr>
            <a:xfrm>
              <a:off x="1047792" y="2027140"/>
              <a:ext cx="576072" cy="576072"/>
            </a:xfrm>
            <a:prstGeom prst="rect">
              <a:avLst/>
            </a:prstGeom>
          </p:spPr>
        </p:pic>
        <p:sp>
          <p:nvSpPr>
            <p:cNvPr id="16" name="Rectangle 15">
              <a:extLst>
                <a:ext uri="{FF2B5EF4-FFF2-40B4-BE49-F238E27FC236}">
                  <a16:creationId xmlns:a16="http://schemas.microsoft.com/office/drawing/2014/main" id="{EBBECAE3-B939-E68B-9CDD-0CD9C3C3A97D}"/>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17" name="Picture 16">
              <a:extLst>
                <a:ext uri="{FF2B5EF4-FFF2-40B4-BE49-F238E27FC236}">
                  <a16:creationId xmlns:a16="http://schemas.microsoft.com/office/drawing/2014/main" id="{262CDDFA-7FC4-4F31-2202-BE0FF30AB3C7}"/>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242393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27102-F876-32D0-B468-2BC968502F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70C9C6-E025-B07E-3C67-840B5AC300F4}"/>
              </a:ext>
            </a:extLst>
          </p:cNvPr>
          <p:cNvSpPr>
            <a:spLocks noGrp="1"/>
          </p:cNvSpPr>
          <p:nvPr>
            <p:ph type="ctrTitle"/>
          </p:nvPr>
        </p:nvSpPr>
        <p:spPr>
          <a:xfrm>
            <a:off x="776613" y="528821"/>
            <a:ext cx="10638774" cy="553998"/>
          </a:xfrm>
        </p:spPr>
        <p:txBody>
          <a:bodyPr/>
          <a:lstStyle/>
          <a:p>
            <a:r>
              <a:rPr lang="en-US" sz="4000" b="1" dirty="0"/>
              <a:t>Training &amp; Workforce Development</a:t>
            </a:r>
            <a:endParaRPr lang="en-US" sz="4000" dirty="0"/>
          </a:p>
        </p:txBody>
      </p:sp>
      <p:sp>
        <p:nvSpPr>
          <p:cNvPr id="11" name="Rectangle 10">
            <a:extLst>
              <a:ext uri="{FF2B5EF4-FFF2-40B4-BE49-F238E27FC236}">
                <a16:creationId xmlns:a16="http://schemas.microsoft.com/office/drawing/2014/main" id="{48E4C6DB-DF3B-21DE-89B3-3EC010968BF0}"/>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create personalized learning paths, training plans, and performance tools</a:t>
            </a:r>
          </a:p>
        </p:txBody>
      </p:sp>
      <p:sp>
        <p:nvSpPr>
          <p:cNvPr id="2" name="Rectangle 1">
            <a:extLst>
              <a:ext uri="{FF2B5EF4-FFF2-40B4-BE49-F238E27FC236}">
                <a16:creationId xmlns:a16="http://schemas.microsoft.com/office/drawing/2014/main" id="{44C5AA6E-D64E-BF52-E03A-281509A4968E}"/>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C924BE5E-4FAB-6E7F-4212-6E6288BED685}"/>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782F1EA-F41A-2135-DCB8-55D7E6DDAF60}"/>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CURRICULUM, GENERATION</a:t>
            </a:r>
          </a:p>
          <a:p>
            <a:pPr lvl="0">
              <a:buClrTx/>
              <a:defRPr/>
            </a:pPr>
            <a:r>
              <a:rPr lang="en-US" sz="1200" kern="1200" dirty="0">
                <a:latin typeface="Arial" panose="020B0604020202020204" pitchFamily="34" charset="0"/>
                <a:ea typeface="+mn-ea"/>
                <a:cs typeface="Arial" panose="020B0604020202020204" pitchFamily="34" charset="0"/>
              </a:rPr>
              <a:t>Use AI to generate modular training content for skills like digital literacy, resume writing, carpentry, or communication</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294B6FC6-8196-4AC0-4F49-D5EA33340F47}"/>
              </a:ext>
            </a:extLst>
          </p:cNvPr>
          <p:cNvSpPr/>
          <p:nvPr/>
        </p:nvSpPr>
        <p:spPr>
          <a:xfrm>
            <a:off x="6646545" y="2985154"/>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builds lesson plans, quizzes, and resource lists based on learning objectives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F91BBE76-2A7E-2D5E-DB32-33BD0E6C5295}"/>
              </a:ext>
            </a:extLst>
          </p:cNvPr>
          <p:cNvSpPr/>
          <p:nvPr/>
        </p:nvSpPr>
        <p:spPr>
          <a:xfrm>
            <a:off x="770075" y="3953330"/>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PERFORMANCE EVALUATION FRAMEWORK</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co-create evaluation frameworks, competency models, and check-in templates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FE226CEB-B78D-8AC5-22BB-CC44F689C6E8}"/>
              </a:ext>
            </a:extLst>
          </p:cNvPr>
          <p:cNvSpPr/>
          <p:nvPr/>
        </p:nvSpPr>
        <p:spPr>
          <a:xfrm>
            <a:off x="6646545" y="4058487"/>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proposes evaluation criteria, phrasing for feedback, and auto-summarizes check-ins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4DFFAA4E-17FD-5A6E-F566-2780DA40E31B}"/>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PERSONALIZED UPSKILLING</a:t>
            </a:r>
          </a:p>
          <a:p>
            <a:pPr lvl="0">
              <a:spcAft>
                <a:spcPts val="200"/>
              </a:spcAft>
              <a:buClrTx/>
              <a:defRPr/>
            </a:pPr>
            <a:r>
              <a:rPr lang="en-US" sz="1200" kern="1200" dirty="0">
                <a:latin typeface="Arial" panose="020B0604020202020204" pitchFamily="34" charset="0"/>
                <a:ea typeface="+mn-ea"/>
                <a:cs typeface="Arial" panose="020B0604020202020204" pitchFamily="34" charset="0"/>
              </a:rPr>
              <a:t>Tailor training or tool recommendations based on an employee’s role, strengths, or past performance</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4A4077C9-4CDB-4A9B-7CEF-B9B6F6AD924E}"/>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suggests courses, prompts, or micro-lessons adapted to individual profiles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340B06A-7239-2316-995B-52CF19B352A7}"/>
              </a:ext>
            </a:extLst>
          </p:cNvPr>
          <p:cNvGrpSpPr/>
          <p:nvPr/>
        </p:nvGrpSpPr>
        <p:grpSpPr>
          <a:xfrm>
            <a:off x="1047792" y="2027140"/>
            <a:ext cx="9746923" cy="576072"/>
            <a:chOff x="1047792" y="2027140"/>
            <a:chExt cx="9746923" cy="576072"/>
          </a:xfrm>
        </p:grpSpPr>
        <p:sp>
          <p:nvSpPr>
            <p:cNvPr id="19" name="Rectangle 18">
              <a:extLst>
                <a:ext uri="{FF2B5EF4-FFF2-40B4-BE49-F238E27FC236}">
                  <a16:creationId xmlns:a16="http://schemas.microsoft.com/office/drawing/2014/main" id="{C5D3451A-FBDE-15A5-B53B-F79EA24E5324}"/>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20" name="Picture 19">
              <a:extLst>
                <a:ext uri="{FF2B5EF4-FFF2-40B4-BE49-F238E27FC236}">
                  <a16:creationId xmlns:a16="http://schemas.microsoft.com/office/drawing/2014/main" id="{32B6E673-8E19-770F-6A60-A80508566E7E}"/>
                </a:ext>
              </a:extLst>
            </p:cNvPr>
            <p:cNvPicPr>
              <a:picLocks noChangeAspect="1"/>
            </p:cNvPicPr>
            <p:nvPr/>
          </p:nvPicPr>
          <p:blipFill>
            <a:blip r:embed="rId3"/>
            <a:stretch>
              <a:fillRect/>
            </a:stretch>
          </p:blipFill>
          <p:spPr>
            <a:xfrm>
              <a:off x="1047792" y="2027140"/>
              <a:ext cx="576072" cy="576072"/>
            </a:xfrm>
            <a:prstGeom prst="rect">
              <a:avLst/>
            </a:prstGeom>
          </p:spPr>
        </p:pic>
        <p:sp>
          <p:nvSpPr>
            <p:cNvPr id="21" name="Rectangle 20">
              <a:extLst>
                <a:ext uri="{FF2B5EF4-FFF2-40B4-BE49-F238E27FC236}">
                  <a16:creationId xmlns:a16="http://schemas.microsoft.com/office/drawing/2014/main" id="{56CD9E97-4D83-94B6-9FFD-BD4F9BEFDF8C}"/>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22" name="Picture 21">
              <a:extLst>
                <a:ext uri="{FF2B5EF4-FFF2-40B4-BE49-F238E27FC236}">
                  <a16:creationId xmlns:a16="http://schemas.microsoft.com/office/drawing/2014/main" id="{335B69F0-7661-A899-EC63-5B11C53CCD94}"/>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196276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6306-8CD3-4992-072D-98F0A5FC0A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3B41B8-6765-FFA6-E847-FCC78E56701F}"/>
              </a:ext>
            </a:extLst>
          </p:cNvPr>
          <p:cNvSpPr>
            <a:spLocks noGrp="1"/>
          </p:cNvSpPr>
          <p:nvPr>
            <p:ph type="ctrTitle"/>
          </p:nvPr>
        </p:nvSpPr>
        <p:spPr>
          <a:xfrm>
            <a:off x="776613" y="528821"/>
            <a:ext cx="10638774" cy="553998"/>
          </a:xfrm>
        </p:spPr>
        <p:txBody>
          <a:bodyPr/>
          <a:lstStyle/>
          <a:p>
            <a:r>
              <a:rPr lang="en-US" sz="4000" b="1" dirty="0"/>
              <a:t>Grantwriting &amp; Fundraising</a:t>
            </a:r>
            <a:endParaRPr lang="en-US" sz="4000" dirty="0"/>
          </a:p>
        </p:txBody>
      </p:sp>
      <p:sp>
        <p:nvSpPr>
          <p:cNvPr id="11" name="Rectangle 10">
            <a:extLst>
              <a:ext uri="{FF2B5EF4-FFF2-40B4-BE49-F238E27FC236}">
                <a16:creationId xmlns:a16="http://schemas.microsoft.com/office/drawing/2014/main" id="{B284FEF9-1358-775D-AC06-0A28174F5DCD}"/>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enhance research, drafting, and personalization for funding activities</a:t>
            </a:r>
          </a:p>
        </p:txBody>
      </p:sp>
      <p:sp>
        <p:nvSpPr>
          <p:cNvPr id="2" name="Rectangle 1">
            <a:extLst>
              <a:ext uri="{FF2B5EF4-FFF2-40B4-BE49-F238E27FC236}">
                <a16:creationId xmlns:a16="http://schemas.microsoft.com/office/drawing/2014/main" id="{4BE6C734-8F37-1379-90CA-9B8CEC13B777}"/>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F63454A2-2C3A-B406-2010-0A3D4AE0D599}"/>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9318ADC-6DFA-5823-C9CD-A176FE25870B}"/>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DRAFTING GRANTS &amp; RFPS</a:t>
            </a:r>
          </a:p>
          <a:p>
            <a:pPr lvl="0">
              <a:buClrTx/>
              <a:defRPr/>
            </a:pPr>
            <a:r>
              <a:rPr lang="en-US" sz="1200" kern="1200" dirty="0">
                <a:latin typeface="Arial" panose="020B0604020202020204" pitchFamily="34" charset="0"/>
                <a:ea typeface="+mn-ea"/>
                <a:cs typeface="Arial" panose="020B0604020202020204" pitchFamily="34" charset="0"/>
              </a:rPr>
              <a:t>Use AI to generate first drafts of proposals using structured prompts and past submissions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4ADB772A-3998-A17B-D7A3-CDC258EF2B66}"/>
              </a:ext>
            </a:extLst>
          </p:cNvPr>
          <p:cNvSpPr/>
          <p:nvPr/>
        </p:nvSpPr>
        <p:spPr>
          <a:xfrm>
            <a:off x="6646545" y="2985154"/>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Upload prompts (e.g., problem statement, program model) then AI generates narrative in grant format</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98189065-3688-8397-9445-9BB9B22F35FC}"/>
              </a:ext>
            </a:extLst>
          </p:cNvPr>
          <p:cNvSpPr/>
          <p:nvPr/>
        </p:nvSpPr>
        <p:spPr>
          <a:xfrm>
            <a:off x="770075" y="3953330"/>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DONOR SEGMENTATION AND OUTREACH</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segment donors by history, behavior, or interest and generate personalized email/text copy</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9BF4E9A1-93E3-973A-0F83-DE58140FCBB8}"/>
              </a:ext>
            </a:extLst>
          </p:cNvPr>
          <p:cNvSpPr/>
          <p:nvPr/>
        </p:nvSpPr>
        <p:spPr>
          <a:xfrm>
            <a:off x="6646545" y="4058487"/>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creates segments (e.g., first-time donors, lapsed donors) and tailors messaging per persona</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35AA229-2E7E-FD10-D383-28EE8D80FAC7}"/>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GRANT RESEARCH AND PLANNING</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identify relevant grant opportunities and help align program language with funder priorities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0F6F9B53-1402-AF09-B8A1-BC5DC91F0625}"/>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searches public grant databases and analyzes RFPs to surface high-potential matches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21DAAD71-6F33-8795-1DBF-4494404F9243}"/>
              </a:ext>
            </a:extLst>
          </p:cNvPr>
          <p:cNvGrpSpPr/>
          <p:nvPr/>
        </p:nvGrpSpPr>
        <p:grpSpPr>
          <a:xfrm>
            <a:off x="1047792" y="2027140"/>
            <a:ext cx="9746923" cy="576072"/>
            <a:chOff x="1047792" y="2027140"/>
            <a:chExt cx="9746923" cy="576072"/>
          </a:xfrm>
        </p:grpSpPr>
        <p:sp>
          <p:nvSpPr>
            <p:cNvPr id="19" name="Rectangle 18">
              <a:extLst>
                <a:ext uri="{FF2B5EF4-FFF2-40B4-BE49-F238E27FC236}">
                  <a16:creationId xmlns:a16="http://schemas.microsoft.com/office/drawing/2014/main" id="{790EAAA8-170C-912F-13D0-A345E7AA8B17}"/>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20" name="Picture 19">
              <a:extLst>
                <a:ext uri="{FF2B5EF4-FFF2-40B4-BE49-F238E27FC236}">
                  <a16:creationId xmlns:a16="http://schemas.microsoft.com/office/drawing/2014/main" id="{094680BC-F565-2F62-140A-AC79EAF50D65}"/>
                </a:ext>
              </a:extLst>
            </p:cNvPr>
            <p:cNvPicPr>
              <a:picLocks noChangeAspect="1"/>
            </p:cNvPicPr>
            <p:nvPr/>
          </p:nvPicPr>
          <p:blipFill>
            <a:blip r:embed="rId3"/>
            <a:stretch>
              <a:fillRect/>
            </a:stretch>
          </p:blipFill>
          <p:spPr>
            <a:xfrm>
              <a:off x="1047792" y="2027140"/>
              <a:ext cx="576072" cy="576072"/>
            </a:xfrm>
            <a:prstGeom prst="rect">
              <a:avLst/>
            </a:prstGeom>
          </p:spPr>
        </p:pic>
        <p:sp>
          <p:nvSpPr>
            <p:cNvPr id="21" name="Rectangle 20">
              <a:extLst>
                <a:ext uri="{FF2B5EF4-FFF2-40B4-BE49-F238E27FC236}">
                  <a16:creationId xmlns:a16="http://schemas.microsoft.com/office/drawing/2014/main" id="{E83EA2A6-8D27-BE16-45AC-C91C681B7BAC}"/>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22" name="Picture 21">
              <a:extLst>
                <a:ext uri="{FF2B5EF4-FFF2-40B4-BE49-F238E27FC236}">
                  <a16:creationId xmlns:a16="http://schemas.microsoft.com/office/drawing/2014/main" id="{1B1F9E0F-9B7D-B083-ED6E-68096C1497DD}"/>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1431495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A1401-6EA5-FDE4-69DF-68F34AE64A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3D2B99-3CA2-9772-0C75-03234B39BAFA}"/>
              </a:ext>
            </a:extLst>
          </p:cNvPr>
          <p:cNvSpPr>
            <a:spLocks noGrp="1"/>
          </p:cNvSpPr>
          <p:nvPr>
            <p:ph type="ctrTitle"/>
          </p:nvPr>
        </p:nvSpPr>
        <p:spPr>
          <a:xfrm>
            <a:off x="776613" y="528821"/>
            <a:ext cx="10638774" cy="553998"/>
          </a:xfrm>
        </p:spPr>
        <p:txBody>
          <a:bodyPr/>
          <a:lstStyle/>
          <a:p>
            <a:r>
              <a:rPr lang="en-US" sz="4000" b="1" dirty="0"/>
              <a:t>HR &amp; Talent Management</a:t>
            </a:r>
            <a:endParaRPr lang="en-US" sz="4000" dirty="0"/>
          </a:p>
        </p:txBody>
      </p:sp>
      <p:sp>
        <p:nvSpPr>
          <p:cNvPr id="11" name="Rectangle 10">
            <a:extLst>
              <a:ext uri="{FF2B5EF4-FFF2-40B4-BE49-F238E27FC236}">
                <a16:creationId xmlns:a16="http://schemas.microsoft.com/office/drawing/2014/main" id="{BE6F5DBC-3C89-A9D1-100C-6FCC8CA83450}"/>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aide recruiting, evaluations, and HR planning processes </a:t>
            </a:r>
          </a:p>
        </p:txBody>
      </p:sp>
      <p:sp>
        <p:nvSpPr>
          <p:cNvPr id="2" name="Rectangle 1">
            <a:extLst>
              <a:ext uri="{FF2B5EF4-FFF2-40B4-BE49-F238E27FC236}">
                <a16:creationId xmlns:a16="http://schemas.microsoft.com/office/drawing/2014/main" id="{E49EC5FD-11D2-68A5-886E-5358D2337C02}"/>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8B855633-B8AF-A929-59F6-EF0E935B5C1C}"/>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BF1A88-AE2C-C134-58E7-5E829D1C5389}"/>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RECRUITING SUPPORT</a:t>
            </a:r>
          </a:p>
          <a:p>
            <a:pPr lvl="0">
              <a:buClrTx/>
              <a:defRPr/>
            </a:pPr>
            <a:r>
              <a:rPr lang="en-US" sz="1200" kern="1200" dirty="0">
                <a:latin typeface="Arial" panose="020B0604020202020204" pitchFamily="34" charset="0"/>
                <a:ea typeface="+mn-ea"/>
                <a:cs typeface="Arial" panose="020B0604020202020204" pitchFamily="34" charset="0"/>
              </a:rPr>
              <a:t>Use AI to draft job descriptions, create outreach emails, or summarize candidate profiles</a:t>
            </a:r>
            <a:endPar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1E346334-6E7A-AFCD-72F5-0B33B71AA184}"/>
              </a:ext>
            </a:extLst>
          </p:cNvPr>
          <p:cNvSpPr/>
          <p:nvPr/>
        </p:nvSpPr>
        <p:spPr>
          <a:xfrm>
            <a:off x="6646545" y="2985154"/>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generates tailored postings, outreach messaging, and resume summaries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79F290E7-6216-99D2-CC65-F782A86F8C76}"/>
              </a:ext>
            </a:extLst>
          </p:cNvPr>
          <p:cNvSpPr/>
          <p:nvPr/>
        </p:nvSpPr>
        <p:spPr>
          <a:xfrm>
            <a:off x="770075" y="3953330"/>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AI-ASSISTED PERFORMANCE EVALUATION</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analyze feedback, summarize self-evaluations, and draft performance review narratives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7036C156-38A0-2126-F7B2-F151A63737ED}"/>
              </a:ext>
            </a:extLst>
          </p:cNvPr>
          <p:cNvSpPr/>
          <p:nvPr/>
        </p:nvSpPr>
        <p:spPr>
          <a:xfrm>
            <a:off x="6646545" y="4058487"/>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Input evaluation forms or 360 feedback → AI drafts structured evaluations with coaching tips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F76CEE40-C544-A384-9FBC-32BD0D6BAA23}"/>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AI-DRIVEN RECRUITMENT TOOLS</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evaluate resumes against role requirements and rank candidates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D59865FD-B78A-2E44-4BE4-158947C282CB}"/>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scans resumes and scores alignment with job criteria or cultural fit</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AB7BEAD-CF48-6544-12FF-E69BEDE15AB1}"/>
              </a:ext>
            </a:extLst>
          </p:cNvPr>
          <p:cNvGrpSpPr/>
          <p:nvPr/>
        </p:nvGrpSpPr>
        <p:grpSpPr>
          <a:xfrm>
            <a:off x="1047792" y="2027140"/>
            <a:ext cx="9746923" cy="576072"/>
            <a:chOff x="1047792" y="2027140"/>
            <a:chExt cx="9746923" cy="576072"/>
          </a:xfrm>
        </p:grpSpPr>
        <p:sp>
          <p:nvSpPr>
            <p:cNvPr id="19" name="Rectangle 18">
              <a:extLst>
                <a:ext uri="{FF2B5EF4-FFF2-40B4-BE49-F238E27FC236}">
                  <a16:creationId xmlns:a16="http://schemas.microsoft.com/office/drawing/2014/main" id="{8CB6E617-0260-E5E1-D77C-F3DDD040CD82}"/>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20" name="Picture 19">
              <a:extLst>
                <a:ext uri="{FF2B5EF4-FFF2-40B4-BE49-F238E27FC236}">
                  <a16:creationId xmlns:a16="http://schemas.microsoft.com/office/drawing/2014/main" id="{E2333B33-1F88-04D0-6A94-3FF23B6D0226}"/>
                </a:ext>
              </a:extLst>
            </p:cNvPr>
            <p:cNvPicPr>
              <a:picLocks noChangeAspect="1"/>
            </p:cNvPicPr>
            <p:nvPr/>
          </p:nvPicPr>
          <p:blipFill>
            <a:blip r:embed="rId3"/>
            <a:stretch>
              <a:fillRect/>
            </a:stretch>
          </p:blipFill>
          <p:spPr>
            <a:xfrm>
              <a:off x="1047792" y="2027140"/>
              <a:ext cx="576072" cy="576072"/>
            </a:xfrm>
            <a:prstGeom prst="rect">
              <a:avLst/>
            </a:prstGeom>
          </p:spPr>
        </p:pic>
        <p:sp>
          <p:nvSpPr>
            <p:cNvPr id="21" name="Rectangle 20">
              <a:extLst>
                <a:ext uri="{FF2B5EF4-FFF2-40B4-BE49-F238E27FC236}">
                  <a16:creationId xmlns:a16="http://schemas.microsoft.com/office/drawing/2014/main" id="{BD8BDD15-A9EA-E583-19CB-AA6A0C3536D3}"/>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22" name="Picture 21">
              <a:extLst>
                <a:ext uri="{FF2B5EF4-FFF2-40B4-BE49-F238E27FC236}">
                  <a16:creationId xmlns:a16="http://schemas.microsoft.com/office/drawing/2014/main" id="{D1D8B6F3-192F-B509-4DD7-0F83B418A852}"/>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78280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008D7-644E-2AD6-7D96-9CB39C73FB8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8B7099-B5B7-5729-A62F-7D0E0D677A6C}"/>
              </a:ext>
            </a:extLst>
          </p:cNvPr>
          <p:cNvSpPr>
            <a:spLocks noGrp="1"/>
          </p:cNvSpPr>
          <p:nvPr>
            <p:ph type="ctrTitle"/>
          </p:nvPr>
        </p:nvSpPr>
        <p:spPr>
          <a:xfrm>
            <a:off x="776613" y="528821"/>
            <a:ext cx="10638774" cy="553998"/>
          </a:xfrm>
        </p:spPr>
        <p:txBody>
          <a:bodyPr/>
          <a:lstStyle/>
          <a:p>
            <a:r>
              <a:rPr lang="en-US" sz="4000" b="1" dirty="0"/>
              <a:t>Marketing &amp; Communications</a:t>
            </a:r>
            <a:endParaRPr lang="en-US" sz="4000" dirty="0"/>
          </a:p>
        </p:txBody>
      </p:sp>
      <p:sp>
        <p:nvSpPr>
          <p:cNvPr id="11" name="Rectangle 10">
            <a:extLst>
              <a:ext uri="{FF2B5EF4-FFF2-40B4-BE49-F238E27FC236}">
                <a16:creationId xmlns:a16="http://schemas.microsoft.com/office/drawing/2014/main" id="{042F3BC9-EE13-6AAD-864F-AB981F8FAEA5}"/>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support internal messaging, marketing campaigns, and content creation</a:t>
            </a:r>
          </a:p>
        </p:txBody>
      </p:sp>
      <p:sp>
        <p:nvSpPr>
          <p:cNvPr id="2" name="Rectangle 1">
            <a:extLst>
              <a:ext uri="{FF2B5EF4-FFF2-40B4-BE49-F238E27FC236}">
                <a16:creationId xmlns:a16="http://schemas.microsoft.com/office/drawing/2014/main" id="{9D38DEC2-9FF5-E1DD-9B52-97B765835B89}"/>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2D56D194-E824-1868-DA20-473C511AA024}"/>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B6605E-5B10-6DD0-4B39-2B5F8AEB35C2}"/>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SOCIAL MEDIA CONTENT</a:t>
            </a:r>
          </a:p>
          <a:p>
            <a:pPr lvl="0">
              <a:buClrTx/>
              <a:defRPr/>
            </a:pPr>
            <a:r>
              <a:rPr lang="en-US" sz="1200" kern="1200" dirty="0">
                <a:latin typeface="Arial" panose="020B0604020202020204" pitchFamily="34" charset="0"/>
                <a:ea typeface="+mn-ea"/>
                <a:cs typeface="Arial" panose="020B0604020202020204" pitchFamily="34" charset="0"/>
              </a:rPr>
              <a:t>Use AI to draft captions, image prompts, and scripts for social platforms.</a:t>
            </a:r>
            <a:endPar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07CC9DB-07B9-1323-7B92-343239BCE2F2}"/>
              </a:ext>
            </a:extLst>
          </p:cNvPr>
          <p:cNvSpPr/>
          <p:nvPr/>
        </p:nvSpPr>
        <p:spPr>
          <a:xfrm>
            <a:off x="6646545" y="2985154"/>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generates post ideas, visual prompts, or short-form text content.</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E932FF0B-9D7B-8CF6-C602-C8259164E4FF}"/>
              </a:ext>
            </a:extLst>
          </p:cNvPr>
          <p:cNvSpPr/>
          <p:nvPr/>
        </p:nvSpPr>
        <p:spPr>
          <a:xfrm>
            <a:off x="770075" y="3953330"/>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MARKETING AND SEO SUPPORT</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optimize web and blog content for search rankings and visibility.</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946DA9D-D07E-32DC-2A1D-2723B3610840}"/>
              </a:ext>
            </a:extLst>
          </p:cNvPr>
          <p:cNvSpPr/>
          <p:nvPr/>
        </p:nvSpPr>
        <p:spPr>
          <a:xfrm>
            <a:off x="6646545" y="4058487"/>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suggests keywords, meta descriptions, and headlines; analyzes competition.</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D8B48AE0-608F-29A8-B39A-DBA7055456FD}"/>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WRITING (EMAILS, BLOGS, MEMOS)</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draft newsletters, internal budget memos, blog posts, or announcements.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BA018FD-D1B4-7506-F7A1-0835B4DFA5E1}"/>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Prompt-based content generation tailored to specific tone, length, and audience.</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E7DDB79E-C538-43C9-470C-6AFD8F35310E}"/>
              </a:ext>
            </a:extLst>
          </p:cNvPr>
          <p:cNvGrpSpPr/>
          <p:nvPr/>
        </p:nvGrpSpPr>
        <p:grpSpPr>
          <a:xfrm>
            <a:off x="1047792" y="2027140"/>
            <a:ext cx="9746923" cy="576072"/>
            <a:chOff x="1047792" y="2027140"/>
            <a:chExt cx="9746923" cy="576072"/>
          </a:xfrm>
        </p:grpSpPr>
        <p:sp>
          <p:nvSpPr>
            <p:cNvPr id="19" name="Rectangle 18">
              <a:extLst>
                <a:ext uri="{FF2B5EF4-FFF2-40B4-BE49-F238E27FC236}">
                  <a16:creationId xmlns:a16="http://schemas.microsoft.com/office/drawing/2014/main" id="{E0A596D6-BC61-0B0F-3D79-2DCA66EF10CA}"/>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20" name="Picture 19">
              <a:extLst>
                <a:ext uri="{FF2B5EF4-FFF2-40B4-BE49-F238E27FC236}">
                  <a16:creationId xmlns:a16="http://schemas.microsoft.com/office/drawing/2014/main" id="{6A5824B5-A916-B485-D1B5-EF79FEEE383D}"/>
                </a:ext>
              </a:extLst>
            </p:cNvPr>
            <p:cNvPicPr>
              <a:picLocks noChangeAspect="1"/>
            </p:cNvPicPr>
            <p:nvPr/>
          </p:nvPicPr>
          <p:blipFill>
            <a:blip r:embed="rId3"/>
            <a:stretch>
              <a:fillRect/>
            </a:stretch>
          </p:blipFill>
          <p:spPr>
            <a:xfrm>
              <a:off x="1047792" y="2027140"/>
              <a:ext cx="576072" cy="576072"/>
            </a:xfrm>
            <a:prstGeom prst="rect">
              <a:avLst/>
            </a:prstGeom>
          </p:spPr>
        </p:pic>
        <p:sp>
          <p:nvSpPr>
            <p:cNvPr id="21" name="Rectangle 20">
              <a:extLst>
                <a:ext uri="{FF2B5EF4-FFF2-40B4-BE49-F238E27FC236}">
                  <a16:creationId xmlns:a16="http://schemas.microsoft.com/office/drawing/2014/main" id="{26EA5062-5F05-00DC-80A7-4F846D72A2C5}"/>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22" name="Picture 21">
              <a:extLst>
                <a:ext uri="{FF2B5EF4-FFF2-40B4-BE49-F238E27FC236}">
                  <a16:creationId xmlns:a16="http://schemas.microsoft.com/office/drawing/2014/main" id="{945973EE-2275-AFB6-7C0A-797475127034}"/>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3814473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7C12D-DE3D-09D6-1C49-B324BEFC8F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5F6205-C1B5-F448-4DA3-63E9D025335C}"/>
              </a:ext>
            </a:extLst>
          </p:cNvPr>
          <p:cNvSpPr>
            <a:spLocks noGrp="1"/>
          </p:cNvSpPr>
          <p:nvPr>
            <p:ph type="ctrTitle"/>
          </p:nvPr>
        </p:nvSpPr>
        <p:spPr>
          <a:xfrm>
            <a:off x="776613" y="528821"/>
            <a:ext cx="10638774" cy="553998"/>
          </a:xfrm>
        </p:spPr>
        <p:txBody>
          <a:bodyPr/>
          <a:lstStyle/>
          <a:p>
            <a:r>
              <a:rPr lang="en-US" sz="4000" b="1" dirty="0"/>
              <a:t>Operations &amp; Automation</a:t>
            </a:r>
            <a:endParaRPr lang="en-US" sz="4000" dirty="0"/>
          </a:p>
        </p:txBody>
      </p:sp>
      <p:sp>
        <p:nvSpPr>
          <p:cNvPr id="11" name="Rectangle 10">
            <a:extLst>
              <a:ext uri="{FF2B5EF4-FFF2-40B4-BE49-F238E27FC236}">
                <a16:creationId xmlns:a16="http://schemas.microsoft.com/office/drawing/2014/main" id="{DAA390DF-C121-6DD7-3422-E8EA46F0DF54}"/>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automate workflows, app development, and internal task execution</a:t>
            </a:r>
          </a:p>
        </p:txBody>
      </p:sp>
      <p:sp>
        <p:nvSpPr>
          <p:cNvPr id="2" name="Rectangle 1">
            <a:extLst>
              <a:ext uri="{FF2B5EF4-FFF2-40B4-BE49-F238E27FC236}">
                <a16:creationId xmlns:a16="http://schemas.microsoft.com/office/drawing/2014/main" id="{A4F8B8F7-E55C-358E-D4A1-B2BE5262BBAF}"/>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C2EC68B4-7212-C5A7-8C8C-29F5D8263A93}"/>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9F5F1E3-66DF-6CA8-B6BB-E622FBEA15A5}"/>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AUTOMATING FOLLOW-UPS AND TASKS</a:t>
            </a:r>
          </a:p>
          <a:p>
            <a:pPr lvl="0">
              <a:buClrTx/>
              <a:defRPr/>
            </a:pPr>
            <a:r>
              <a:rPr lang="en-US" sz="1200" kern="1200" dirty="0">
                <a:latin typeface="Arial" panose="020B0604020202020204" pitchFamily="34" charset="0"/>
                <a:ea typeface="+mn-ea"/>
                <a:cs typeface="Arial" panose="020B0604020202020204" pitchFamily="34" charset="0"/>
              </a:rPr>
              <a:t>Use AI to automate recurring emails, reminders, or form submissions based on triggers.</a:t>
            </a:r>
            <a:endPar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1E3D412-4C8A-8A9D-FFCF-4F4C130A7A99}"/>
              </a:ext>
            </a:extLst>
          </p:cNvPr>
          <p:cNvSpPr/>
          <p:nvPr/>
        </p:nvSpPr>
        <p:spPr>
          <a:xfrm>
            <a:off x="6646545" y="3077487"/>
            <a:ext cx="4572000" cy="276999"/>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triggers workflows using time-based or data-based conditions.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E952D7D5-3797-FA65-7C73-3503AA257911}"/>
              </a:ext>
            </a:extLst>
          </p:cNvPr>
          <p:cNvSpPr/>
          <p:nvPr/>
        </p:nvSpPr>
        <p:spPr>
          <a:xfrm>
            <a:off x="770075" y="3953330"/>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AI-POWERED BENEFICIARY CHATBOTS</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bots to answer participant questions, screen needs, or connect to human staff.</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B162E43-1162-867B-56DC-88F9D3BE21BD}"/>
              </a:ext>
            </a:extLst>
          </p:cNvPr>
          <p:cNvSpPr/>
          <p:nvPr/>
        </p:nvSpPr>
        <p:spPr>
          <a:xfrm>
            <a:off x="6646545" y="4058487"/>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AI-powered chat interface responds to common questions or escalates when needed.</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8BEAD65A-AD1F-F063-3691-5174D4302672}"/>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SUPPORT TO NAVIGATE OTHER PLATFORMS</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provide contextual help, shortcuts, and explainers within tools like Asana or Salesforce.</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48DABC31-31FC-5818-918B-16BD6905B929}"/>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guides users with walkthroughs, definitions, and task automation prompts.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16AB805C-D0DB-57BE-E379-9F55AD490252}"/>
              </a:ext>
            </a:extLst>
          </p:cNvPr>
          <p:cNvGrpSpPr/>
          <p:nvPr/>
        </p:nvGrpSpPr>
        <p:grpSpPr>
          <a:xfrm>
            <a:off x="1047792" y="2027140"/>
            <a:ext cx="9746923" cy="576072"/>
            <a:chOff x="1047792" y="2027140"/>
            <a:chExt cx="9746923" cy="576072"/>
          </a:xfrm>
        </p:grpSpPr>
        <p:sp>
          <p:nvSpPr>
            <p:cNvPr id="19" name="Rectangle 18">
              <a:extLst>
                <a:ext uri="{FF2B5EF4-FFF2-40B4-BE49-F238E27FC236}">
                  <a16:creationId xmlns:a16="http://schemas.microsoft.com/office/drawing/2014/main" id="{756A17BF-DA84-6715-BED5-6C23CA594E24}"/>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20" name="Picture 19">
              <a:extLst>
                <a:ext uri="{FF2B5EF4-FFF2-40B4-BE49-F238E27FC236}">
                  <a16:creationId xmlns:a16="http://schemas.microsoft.com/office/drawing/2014/main" id="{F6CF11E0-856B-4DDA-ABBA-DCF7ED063E2F}"/>
                </a:ext>
              </a:extLst>
            </p:cNvPr>
            <p:cNvPicPr>
              <a:picLocks noChangeAspect="1"/>
            </p:cNvPicPr>
            <p:nvPr/>
          </p:nvPicPr>
          <p:blipFill>
            <a:blip r:embed="rId3"/>
            <a:stretch>
              <a:fillRect/>
            </a:stretch>
          </p:blipFill>
          <p:spPr>
            <a:xfrm>
              <a:off x="1047792" y="2027140"/>
              <a:ext cx="576072" cy="576072"/>
            </a:xfrm>
            <a:prstGeom prst="rect">
              <a:avLst/>
            </a:prstGeom>
          </p:spPr>
        </p:pic>
        <p:sp>
          <p:nvSpPr>
            <p:cNvPr id="21" name="Rectangle 20">
              <a:extLst>
                <a:ext uri="{FF2B5EF4-FFF2-40B4-BE49-F238E27FC236}">
                  <a16:creationId xmlns:a16="http://schemas.microsoft.com/office/drawing/2014/main" id="{BB40B89F-C40D-426F-2FEF-8C0908033A8A}"/>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22" name="Picture 21">
              <a:extLst>
                <a:ext uri="{FF2B5EF4-FFF2-40B4-BE49-F238E27FC236}">
                  <a16:creationId xmlns:a16="http://schemas.microsoft.com/office/drawing/2014/main" id="{97EA468B-540C-D579-6DA4-B23F622D9801}"/>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1389315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C7049-DB18-5F11-E861-0B2D7E161D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209224-989F-70CC-7CB6-22B202D16526}"/>
              </a:ext>
            </a:extLst>
          </p:cNvPr>
          <p:cNvSpPr>
            <a:spLocks noGrp="1"/>
          </p:cNvSpPr>
          <p:nvPr>
            <p:ph type="ctrTitle"/>
          </p:nvPr>
        </p:nvSpPr>
        <p:spPr>
          <a:xfrm>
            <a:off x="776613" y="528821"/>
            <a:ext cx="10638774" cy="553998"/>
          </a:xfrm>
        </p:spPr>
        <p:txBody>
          <a:bodyPr/>
          <a:lstStyle/>
          <a:p>
            <a:r>
              <a:rPr lang="en-US" sz="4000" b="1" dirty="0"/>
              <a:t>Participant Services</a:t>
            </a:r>
            <a:endParaRPr lang="en-US" sz="4000" dirty="0"/>
          </a:p>
        </p:txBody>
      </p:sp>
      <p:sp>
        <p:nvSpPr>
          <p:cNvPr id="11" name="Rectangle 10">
            <a:extLst>
              <a:ext uri="{FF2B5EF4-FFF2-40B4-BE49-F238E27FC236}">
                <a16:creationId xmlns:a16="http://schemas.microsoft.com/office/drawing/2014/main" id="{BB7209DC-4F4E-952C-52F8-4854C62DE358}"/>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enhance client-facing support, communication, and engagement</a:t>
            </a:r>
          </a:p>
        </p:txBody>
      </p:sp>
      <p:sp>
        <p:nvSpPr>
          <p:cNvPr id="2" name="Rectangle 1">
            <a:extLst>
              <a:ext uri="{FF2B5EF4-FFF2-40B4-BE49-F238E27FC236}">
                <a16:creationId xmlns:a16="http://schemas.microsoft.com/office/drawing/2014/main" id="{797D6F6B-F07B-D560-650B-A80ADA8F89DA}"/>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 name="Pentagon 2">
            <a:extLst>
              <a:ext uri="{FF2B5EF4-FFF2-40B4-BE49-F238E27FC236}">
                <a16:creationId xmlns:a16="http://schemas.microsoft.com/office/drawing/2014/main" id="{D63A116C-7BD4-1BDC-42BE-E5FC6C4BF480}"/>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76C71BF-0FA3-AE38-E429-0B06F3A3771C}"/>
              </a:ext>
            </a:extLst>
          </p:cNvPr>
          <p:cNvSpPr/>
          <p:nvPr/>
        </p:nvSpPr>
        <p:spPr>
          <a:xfrm>
            <a:off x="770075" y="2877432"/>
            <a:ext cx="4572000" cy="677108"/>
          </a:xfrm>
          <a:prstGeom prst="rect">
            <a:avLst/>
          </a:prstGeom>
        </p:spPr>
        <p:txBody>
          <a:bodyPr wrap="square">
            <a:spAutoFit/>
          </a:bodyPr>
          <a:lstStyle/>
          <a:p>
            <a:pPr lvl="0">
              <a:buClrTx/>
              <a:defRPr/>
            </a:pPr>
            <a:r>
              <a:rPr lang="en-US" b="1" kern="1200" dirty="0">
                <a:latin typeface="Arial" panose="020B0604020202020204" pitchFamily="34" charset="0"/>
                <a:ea typeface="+mn-ea"/>
                <a:cs typeface="Arial" panose="020B0604020202020204" pitchFamily="34" charset="0"/>
              </a:rPr>
              <a:t>CHATBOT ON PROGRAM FAQS</a:t>
            </a:r>
          </a:p>
          <a:p>
            <a:pPr lvl="0">
              <a:buClrTx/>
              <a:defRPr/>
            </a:pPr>
            <a:r>
              <a:rPr lang="en-US" sz="1200" kern="1200" dirty="0">
                <a:latin typeface="Arial" panose="020B0604020202020204" pitchFamily="34" charset="0"/>
                <a:ea typeface="+mn-ea"/>
                <a:cs typeface="Arial" panose="020B0604020202020204" pitchFamily="34" charset="0"/>
              </a:rPr>
              <a:t>Use AI chatbots to address frequent participant questions about program structure, eligibility, etc.</a:t>
            </a:r>
            <a:endPar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E01932DB-772F-B406-AFE6-A40BFDEB0E0A}"/>
              </a:ext>
            </a:extLst>
          </p:cNvPr>
          <p:cNvSpPr/>
          <p:nvPr/>
        </p:nvSpPr>
        <p:spPr>
          <a:xfrm>
            <a:off x="6646545" y="2985154"/>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Preloaded chatbot surfaces answers to common questions from a FAQ database.</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A142C3EE-755C-5863-8FC6-99013A889189}"/>
              </a:ext>
            </a:extLst>
          </p:cNvPr>
          <p:cNvSpPr/>
          <p:nvPr/>
        </p:nvSpPr>
        <p:spPr>
          <a:xfrm>
            <a:off x="770074" y="3953330"/>
            <a:ext cx="4841585"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LANGUAGE TRANSLATION AND LITERACY SUPPORT</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translate program materials and support multilingual communication with participants.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2857C5B-5F03-D20D-6F21-9F3F8BE721A6}"/>
              </a:ext>
            </a:extLst>
          </p:cNvPr>
          <p:cNvSpPr/>
          <p:nvPr/>
        </p:nvSpPr>
        <p:spPr>
          <a:xfrm>
            <a:off x="6646545" y="4166209"/>
            <a:ext cx="4572000" cy="276999"/>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translates documents, forms, and even live speech or videos.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A801048-AE6A-2CC3-3C1F-562C05064FE6}"/>
              </a:ext>
            </a:extLst>
          </p:cNvPr>
          <p:cNvSpPr/>
          <p:nvPr/>
        </p:nvSpPr>
        <p:spPr>
          <a:xfrm>
            <a:off x="770075" y="5029228"/>
            <a:ext cx="4572000" cy="702756"/>
          </a:xfrm>
          <a:prstGeom prst="rect">
            <a:avLst/>
          </a:prstGeom>
        </p:spPr>
        <p:txBody>
          <a:bodyPr wrap="square">
            <a:spAutoFit/>
          </a:bodyPr>
          <a:lstStyle/>
          <a:p>
            <a:pPr lvl="0">
              <a:spcAft>
                <a:spcPts val="200"/>
              </a:spcAft>
              <a:buClrTx/>
              <a:defRPr/>
            </a:pPr>
            <a:r>
              <a:rPr lang="en-US" b="1" kern="1200" dirty="0">
                <a:latin typeface="Arial" panose="020B0604020202020204" pitchFamily="34" charset="0"/>
                <a:ea typeface="+mn-ea"/>
                <a:cs typeface="Arial" panose="020B0604020202020204" pitchFamily="34" charset="0"/>
              </a:rPr>
              <a:t>PERSONALIZED GOAL TRACKING AND NUDGES</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support participants in tracking personal goals (e.g., employment, housing) and nudging progress.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FDA453C6-260A-75A5-FFCD-27A3F9E2A560}"/>
              </a:ext>
            </a:extLst>
          </p:cNvPr>
          <p:cNvSpPr/>
          <p:nvPr/>
        </p:nvSpPr>
        <p:spPr>
          <a:xfrm>
            <a:off x="6646545" y="5134385"/>
            <a:ext cx="4572000" cy="461665"/>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creates custom goal trackers and sends reminders or encouragement.</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D0BE924D-AE16-0592-0FB8-9DE95B255EBF}"/>
              </a:ext>
            </a:extLst>
          </p:cNvPr>
          <p:cNvGrpSpPr/>
          <p:nvPr/>
        </p:nvGrpSpPr>
        <p:grpSpPr>
          <a:xfrm>
            <a:off x="1047792" y="2027140"/>
            <a:ext cx="9746923" cy="576072"/>
            <a:chOff x="1047792" y="2027140"/>
            <a:chExt cx="9746923" cy="576072"/>
          </a:xfrm>
        </p:grpSpPr>
        <p:sp>
          <p:nvSpPr>
            <p:cNvPr id="19" name="Rectangle 18">
              <a:extLst>
                <a:ext uri="{FF2B5EF4-FFF2-40B4-BE49-F238E27FC236}">
                  <a16:creationId xmlns:a16="http://schemas.microsoft.com/office/drawing/2014/main" id="{2C2C0309-BA5E-779F-6B52-4A8CC7A6978B}"/>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20" name="Picture 19">
              <a:extLst>
                <a:ext uri="{FF2B5EF4-FFF2-40B4-BE49-F238E27FC236}">
                  <a16:creationId xmlns:a16="http://schemas.microsoft.com/office/drawing/2014/main" id="{8A3E2F18-6137-6EC4-534F-E7E6DD7BB1E0}"/>
                </a:ext>
              </a:extLst>
            </p:cNvPr>
            <p:cNvPicPr>
              <a:picLocks noChangeAspect="1"/>
            </p:cNvPicPr>
            <p:nvPr/>
          </p:nvPicPr>
          <p:blipFill>
            <a:blip r:embed="rId3"/>
            <a:stretch>
              <a:fillRect/>
            </a:stretch>
          </p:blipFill>
          <p:spPr>
            <a:xfrm>
              <a:off x="1047792" y="2027140"/>
              <a:ext cx="576072" cy="576072"/>
            </a:xfrm>
            <a:prstGeom prst="rect">
              <a:avLst/>
            </a:prstGeom>
          </p:spPr>
        </p:pic>
        <p:sp>
          <p:nvSpPr>
            <p:cNvPr id="21" name="Rectangle 20">
              <a:extLst>
                <a:ext uri="{FF2B5EF4-FFF2-40B4-BE49-F238E27FC236}">
                  <a16:creationId xmlns:a16="http://schemas.microsoft.com/office/drawing/2014/main" id="{183E826C-8357-9669-82D1-9EB52C9244E4}"/>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22" name="Picture 21">
              <a:extLst>
                <a:ext uri="{FF2B5EF4-FFF2-40B4-BE49-F238E27FC236}">
                  <a16:creationId xmlns:a16="http://schemas.microsoft.com/office/drawing/2014/main" id="{1D0558CB-3E42-0C84-8704-03BADFDD98D4}"/>
                </a:ext>
              </a:extLst>
            </p:cNvPr>
            <p:cNvPicPr>
              <a:picLocks noChangeAspect="1"/>
            </p:cNvPicPr>
            <p:nvPr/>
          </p:nvPicPr>
          <p:blipFill>
            <a:blip r:embed="rId4"/>
            <a:stretch>
              <a:fillRect/>
            </a:stretch>
          </p:blipFill>
          <p:spPr>
            <a:xfrm>
              <a:off x="7607784" y="2029348"/>
              <a:ext cx="571656" cy="571656"/>
            </a:xfrm>
            <a:prstGeom prst="rect">
              <a:avLst/>
            </a:prstGeom>
          </p:spPr>
        </p:pic>
      </p:grpSp>
    </p:spTree>
    <p:extLst>
      <p:ext uri="{BB962C8B-B14F-4D97-AF65-F5344CB8AC3E}">
        <p14:creationId xmlns:p14="http://schemas.microsoft.com/office/powerpoint/2010/main" val="532349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4E10B-433A-35AB-2035-427A2126D6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523A2F-0DAA-47DC-2CDE-C4739DDCFD7F}"/>
              </a:ext>
            </a:extLst>
          </p:cNvPr>
          <p:cNvSpPr>
            <a:spLocks noGrp="1"/>
          </p:cNvSpPr>
          <p:nvPr>
            <p:ph type="ctrTitle"/>
          </p:nvPr>
        </p:nvSpPr>
        <p:spPr>
          <a:xfrm>
            <a:off x="776613" y="528821"/>
            <a:ext cx="10638774" cy="553998"/>
          </a:xfrm>
        </p:spPr>
        <p:txBody>
          <a:bodyPr/>
          <a:lstStyle/>
          <a:p>
            <a:r>
              <a:rPr lang="en-US" sz="4000" dirty="0"/>
              <a:t>The ESE Opportunity with AI</a:t>
            </a:r>
          </a:p>
        </p:txBody>
      </p:sp>
      <p:sp>
        <p:nvSpPr>
          <p:cNvPr id="11" name="Rectangle 10">
            <a:extLst>
              <a:ext uri="{FF2B5EF4-FFF2-40B4-BE49-F238E27FC236}">
                <a16:creationId xmlns:a16="http://schemas.microsoft.com/office/drawing/2014/main" id="{A27CBA83-910B-14C7-27D8-28E3A4C7789A}"/>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Small teams. Big missions. Limited time. AI can help.</a:t>
            </a:r>
            <a:endParaRPr lang="en-US" sz="2200" dirty="0">
              <a:solidFill>
                <a:schemeClr val="tx1"/>
              </a:solidFill>
            </a:endParaRPr>
          </a:p>
        </p:txBody>
      </p:sp>
      <p:sp>
        <p:nvSpPr>
          <p:cNvPr id="2" name="Rectangle 1">
            <a:extLst>
              <a:ext uri="{FF2B5EF4-FFF2-40B4-BE49-F238E27FC236}">
                <a16:creationId xmlns:a16="http://schemas.microsoft.com/office/drawing/2014/main" id="{C1CCC1B2-4376-A344-A0E0-EF2B99D1BD5B}"/>
              </a:ext>
            </a:extLst>
          </p:cNvPr>
          <p:cNvSpPr/>
          <p:nvPr/>
        </p:nvSpPr>
        <p:spPr>
          <a:xfrm>
            <a:off x="776615" y="2080564"/>
            <a:ext cx="6538585" cy="4248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n-US" sz="2000" b="1" dirty="0">
                <a:solidFill>
                  <a:schemeClr val="tx1"/>
                </a:solidFill>
              </a:rPr>
              <a:t>Your teams are stretched: </a:t>
            </a:r>
            <a:r>
              <a:rPr lang="en-US" sz="2000" dirty="0">
                <a:solidFill>
                  <a:schemeClr val="tx1"/>
                </a:solidFill>
              </a:rPr>
              <a:t>ESE staff often wear multiple hats. AI can take on repetitive or administrative tasks, freeing up time for what matters most - advancing your mission.</a:t>
            </a:r>
          </a:p>
          <a:p>
            <a:pPr marL="342900" indent="-342900">
              <a:buFont typeface="Arial" panose="020B0604020202020204" pitchFamily="34" charset="0"/>
              <a:buChar char="•"/>
            </a:pPr>
            <a:r>
              <a:rPr lang="en-US" sz="2000" b="1" dirty="0">
                <a:solidFill>
                  <a:schemeClr val="tx1"/>
                </a:solidFill>
              </a:rPr>
              <a:t>You already innovate under pressure:</a:t>
            </a:r>
            <a:r>
              <a:rPr lang="en-US" sz="2000" dirty="0">
                <a:solidFill>
                  <a:schemeClr val="tx1"/>
                </a:solidFill>
              </a:rPr>
              <a:t> ESEs are used to doing more with less. AI is just one more tool in your toolbox that can help you move faster, experiment cheaply, and improve efficiency without needing big investments.</a:t>
            </a:r>
          </a:p>
          <a:p>
            <a:pPr marL="342900" indent="-342900">
              <a:buFont typeface="Arial" panose="020B0604020202020204" pitchFamily="34" charset="0"/>
              <a:buChar char="•"/>
            </a:pPr>
            <a:r>
              <a:rPr lang="en-US" sz="2000" b="1" dirty="0">
                <a:solidFill>
                  <a:schemeClr val="tx1"/>
                </a:solidFill>
              </a:rPr>
              <a:t>AI can amplify your impact:</a:t>
            </a:r>
            <a:r>
              <a:rPr lang="en-US" sz="2000" dirty="0">
                <a:solidFill>
                  <a:schemeClr val="tx1"/>
                </a:solidFill>
              </a:rPr>
              <a:t> Use it to get a head start on writing tasks, organizing messy data, or brainstorming ideas, while keeping your voice and judgment front and center.</a:t>
            </a:r>
          </a:p>
          <a:p>
            <a:pPr marL="285750" indent="-285750">
              <a:spcBef>
                <a:spcPts val="1200"/>
              </a:spcBef>
              <a:buFont typeface="Arial" panose="020B0604020202020204" pitchFamily="34" charset="0"/>
              <a:buChar char="•"/>
            </a:pPr>
            <a:endParaRPr lang="en-US" sz="2000" dirty="0">
              <a:solidFill>
                <a:schemeClr val="tx1"/>
              </a:solidFill>
              <a:latin typeface="Overpass" pitchFamily="2" charset="0"/>
            </a:endParaRPr>
          </a:p>
        </p:txBody>
      </p:sp>
      <p:pic>
        <p:nvPicPr>
          <p:cNvPr id="4098" name="Picture 2" descr="Advancing Equitable AI in the US Social Sector">
            <a:extLst>
              <a:ext uri="{FF2B5EF4-FFF2-40B4-BE49-F238E27FC236}">
                <a16:creationId xmlns:a16="http://schemas.microsoft.com/office/drawing/2014/main" id="{A228B474-223F-CDF7-67B9-2758A9286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989" y="2131601"/>
            <a:ext cx="406241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1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F548F-E342-4471-56B2-8A960337E7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59D00F-00CE-BAFD-7856-CFBFCDAD701E}"/>
              </a:ext>
            </a:extLst>
          </p:cNvPr>
          <p:cNvSpPr>
            <a:spLocks noGrp="1"/>
          </p:cNvSpPr>
          <p:nvPr>
            <p:ph type="ctrTitle"/>
          </p:nvPr>
        </p:nvSpPr>
        <p:spPr>
          <a:xfrm>
            <a:off x="776613" y="528821"/>
            <a:ext cx="10638774" cy="553998"/>
          </a:xfrm>
        </p:spPr>
        <p:txBody>
          <a:bodyPr/>
          <a:lstStyle/>
          <a:p>
            <a:r>
              <a:rPr lang="en-US" sz="4000" dirty="0"/>
              <a:t>ESE AI Toolkit</a:t>
            </a:r>
          </a:p>
        </p:txBody>
      </p:sp>
      <p:sp>
        <p:nvSpPr>
          <p:cNvPr id="11" name="Rectangle 10">
            <a:extLst>
              <a:ext uri="{FF2B5EF4-FFF2-40B4-BE49-F238E27FC236}">
                <a16:creationId xmlns:a16="http://schemas.microsoft.com/office/drawing/2014/main" id="{7FB346FF-9B0B-F309-5775-D74DCB18336A}"/>
              </a:ext>
            </a:extLst>
          </p:cNvPr>
          <p:cNvSpPr/>
          <p:nvPr/>
        </p:nvSpPr>
        <p:spPr>
          <a:xfrm>
            <a:off x="776613" y="1297399"/>
            <a:ext cx="10557696" cy="10926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 curated set of resources to empower ESE impact with AI</a:t>
            </a:r>
          </a:p>
          <a:p>
            <a:pPr>
              <a:spcAft>
                <a:spcPts val="600"/>
              </a:spcAft>
              <a:buClr>
                <a:schemeClr val="accent4"/>
              </a:buClr>
              <a:defRPr/>
            </a:pPr>
            <a:r>
              <a:rPr lang="en-US" sz="2200" b="1" i="1" u="sng" dirty="0">
                <a:solidFill>
                  <a:schemeClr val="tx1"/>
                </a:solidFill>
              </a:rPr>
              <a:t>Note</a:t>
            </a:r>
            <a:r>
              <a:rPr lang="en-US" sz="2200" b="1" i="1" dirty="0">
                <a:solidFill>
                  <a:schemeClr val="tx1"/>
                </a:solidFill>
              </a:rPr>
              <a:t>: These resources are a starting point. Feedback is encouraged and these resources will be periodically updated</a:t>
            </a:r>
            <a:endParaRPr lang="en-US" sz="2200" dirty="0">
              <a:solidFill>
                <a:schemeClr val="tx1"/>
              </a:solidFill>
            </a:endParaRPr>
          </a:p>
        </p:txBody>
      </p:sp>
      <p:sp>
        <p:nvSpPr>
          <p:cNvPr id="6" name="TextBox 5">
            <a:extLst>
              <a:ext uri="{FF2B5EF4-FFF2-40B4-BE49-F238E27FC236}">
                <a16:creationId xmlns:a16="http://schemas.microsoft.com/office/drawing/2014/main" id="{62BF7D55-226A-4683-AF06-B6F80FDE5253}"/>
              </a:ext>
            </a:extLst>
          </p:cNvPr>
          <p:cNvSpPr txBox="1"/>
          <p:nvPr/>
        </p:nvSpPr>
        <p:spPr>
          <a:xfrm>
            <a:off x="975360" y="3046001"/>
            <a:ext cx="10440027" cy="1815882"/>
          </a:xfrm>
          <a:prstGeom prst="rect">
            <a:avLst/>
          </a:prstGeom>
          <a:noFill/>
        </p:spPr>
        <p:txBody>
          <a:bodyPr wrap="square" numCol="2">
            <a:spAutoFit/>
          </a:bodyPr>
          <a:lstStyle/>
          <a:p>
            <a:pPr>
              <a:lnSpc>
                <a:spcPct val="200000"/>
              </a:lnSpc>
            </a:pPr>
            <a:r>
              <a:rPr lang="en-US" sz="2800" b="1" dirty="0"/>
              <a:t>🧰 AI Tools Repository</a:t>
            </a:r>
          </a:p>
          <a:p>
            <a:pPr>
              <a:lnSpc>
                <a:spcPct val="200000"/>
              </a:lnSpc>
            </a:pPr>
            <a:r>
              <a:rPr lang="en-US" sz="2800" b="1" dirty="0"/>
              <a:t>✅ AI Do’s and Don’ts</a:t>
            </a:r>
          </a:p>
          <a:p>
            <a:pPr>
              <a:lnSpc>
                <a:spcPct val="200000"/>
              </a:lnSpc>
            </a:pPr>
            <a:r>
              <a:rPr lang="en-US" sz="2800" b="1" dirty="0"/>
              <a:t>📊 AI Use Case Library</a:t>
            </a:r>
          </a:p>
          <a:p>
            <a:pPr>
              <a:lnSpc>
                <a:spcPct val="200000"/>
              </a:lnSpc>
            </a:pPr>
            <a:r>
              <a:rPr lang="en-US" sz="2800" b="1" dirty="0"/>
              <a:t>🎓 AI Learning Resources</a:t>
            </a:r>
          </a:p>
        </p:txBody>
      </p:sp>
    </p:spTree>
    <p:extLst>
      <p:ext uri="{BB962C8B-B14F-4D97-AF65-F5344CB8AC3E}">
        <p14:creationId xmlns:p14="http://schemas.microsoft.com/office/powerpoint/2010/main" val="2164162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DCF38-11F3-6C8A-8384-0FF827F25A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879689-5F7E-087B-EA7D-3C6593A76E56}"/>
              </a:ext>
            </a:extLst>
          </p:cNvPr>
          <p:cNvSpPr>
            <a:spLocks noGrp="1"/>
          </p:cNvSpPr>
          <p:nvPr>
            <p:ph type="ctrTitle"/>
          </p:nvPr>
        </p:nvSpPr>
        <p:spPr>
          <a:xfrm>
            <a:off x="776613" y="528821"/>
            <a:ext cx="10638774" cy="553998"/>
          </a:xfrm>
        </p:spPr>
        <p:txBody>
          <a:bodyPr/>
          <a:lstStyle/>
          <a:p>
            <a:r>
              <a:rPr lang="en-US" sz="4000" b="1" dirty="0"/>
              <a:t>🧰 </a:t>
            </a:r>
            <a:r>
              <a:rPr lang="en-US" sz="4000" dirty="0"/>
              <a:t>AI Tools Repository</a:t>
            </a:r>
          </a:p>
        </p:txBody>
      </p:sp>
      <p:sp>
        <p:nvSpPr>
          <p:cNvPr id="11" name="Rectangle 10">
            <a:extLst>
              <a:ext uri="{FF2B5EF4-FFF2-40B4-BE49-F238E27FC236}">
                <a16:creationId xmlns:a16="http://schemas.microsoft.com/office/drawing/2014/main" id="{DE20B137-06DF-1C4C-80B3-40B73B812DE3}"/>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Your starting point to explore what’s possible and what’s practical </a:t>
            </a:r>
          </a:p>
        </p:txBody>
      </p:sp>
      <p:sp>
        <p:nvSpPr>
          <p:cNvPr id="7" name="TextBox 6">
            <a:extLst>
              <a:ext uri="{FF2B5EF4-FFF2-40B4-BE49-F238E27FC236}">
                <a16:creationId xmlns:a16="http://schemas.microsoft.com/office/drawing/2014/main" id="{FC7686F9-9440-0602-7416-BFF7493ABEDE}"/>
              </a:ext>
            </a:extLst>
          </p:cNvPr>
          <p:cNvSpPr txBox="1"/>
          <p:nvPr/>
        </p:nvSpPr>
        <p:spPr>
          <a:xfrm>
            <a:off x="776613" y="2140093"/>
            <a:ext cx="6675747" cy="3785652"/>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curated spreadsheet of AI tools organized by tool function (e.g., writing, design, analysis, automation), with notes on cost, ease of use, and ESE relevance.</a:t>
            </a:r>
          </a:p>
          <a:p>
            <a:endParaRPr lang="en-US" sz="2000" dirty="0"/>
          </a:p>
          <a:p>
            <a:r>
              <a:rPr lang="en-US" sz="2000" b="1" dirty="0">
                <a:solidFill>
                  <a:schemeClr val="accent4"/>
                </a:solidFill>
              </a:rPr>
              <a:t>How to use it:</a:t>
            </a:r>
          </a:p>
          <a:p>
            <a:endParaRPr lang="en-US" sz="2000" dirty="0"/>
          </a:p>
          <a:p>
            <a:r>
              <a:rPr lang="en-US" sz="2000" dirty="0"/>
              <a:t>Use this as a searchable menu to find tools aligned with specific tasks across function areas. Great for identifying free or low-cost tools to try within your team. Use alongside AI Use Case Library.</a:t>
            </a:r>
          </a:p>
        </p:txBody>
      </p:sp>
      <p:pic>
        <p:nvPicPr>
          <p:cNvPr id="3" name="Picture 2" descr="A screenshot of a computer&#10;&#10;AI-generated content may be incorrect.">
            <a:extLst>
              <a:ext uri="{FF2B5EF4-FFF2-40B4-BE49-F238E27FC236}">
                <a16:creationId xmlns:a16="http://schemas.microsoft.com/office/drawing/2014/main" id="{8C0C6418-4228-F12F-D0D8-05BCA7F16103}"/>
              </a:ext>
            </a:extLst>
          </p:cNvPr>
          <p:cNvPicPr>
            <a:picLocks noChangeAspect="1"/>
          </p:cNvPicPr>
          <p:nvPr/>
        </p:nvPicPr>
        <p:blipFill>
          <a:blip r:embed="rId3"/>
          <a:stretch>
            <a:fillRect/>
          </a:stretch>
        </p:blipFill>
        <p:spPr>
          <a:xfrm>
            <a:off x="7682813" y="2772606"/>
            <a:ext cx="3863912" cy="2212848"/>
          </a:xfrm>
          <a:prstGeom prst="rect">
            <a:avLst/>
          </a:prstGeom>
        </p:spPr>
      </p:pic>
    </p:spTree>
    <p:extLst>
      <p:ext uri="{BB962C8B-B14F-4D97-AF65-F5344CB8AC3E}">
        <p14:creationId xmlns:p14="http://schemas.microsoft.com/office/powerpoint/2010/main" val="1367571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1C83D-7CE8-BB7C-21FD-9525828B17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5795BC-E569-9D18-D15D-0DE7DC7A4DC0}"/>
              </a:ext>
            </a:extLst>
          </p:cNvPr>
          <p:cNvSpPr>
            <a:spLocks noGrp="1"/>
          </p:cNvSpPr>
          <p:nvPr>
            <p:ph type="ctrTitle"/>
          </p:nvPr>
        </p:nvSpPr>
        <p:spPr>
          <a:xfrm>
            <a:off x="776613" y="528821"/>
            <a:ext cx="10638774" cy="1107996"/>
          </a:xfrm>
        </p:spPr>
        <p:txBody>
          <a:bodyPr/>
          <a:lstStyle/>
          <a:p>
            <a:r>
              <a:rPr lang="en-US" sz="4000" b="1" dirty="0"/>
              <a:t>✅ AI Do’s and Don’ts</a:t>
            </a:r>
            <a:br>
              <a:rPr lang="en-US" sz="4000" b="1" dirty="0"/>
            </a:br>
            <a:endParaRPr lang="en-US" sz="4000" dirty="0"/>
          </a:p>
        </p:txBody>
      </p:sp>
      <p:sp>
        <p:nvSpPr>
          <p:cNvPr id="11" name="Rectangle 10">
            <a:extLst>
              <a:ext uri="{FF2B5EF4-FFF2-40B4-BE49-F238E27FC236}">
                <a16:creationId xmlns:a16="http://schemas.microsoft.com/office/drawing/2014/main" id="{A55E132F-C0E2-389A-E8FD-0FA9579F1F2C}"/>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 quick guide to using AI responsibly, ethically, and effectively</a:t>
            </a:r>
          </a:p>
        </p:txBody>
      </p:sp>
      <p:sp>
        <p:nvSpPr>
          <p:cNvPr id="7" name="TextBox 6">
            <a:extLst>
              <a:ext uri="{FF2B5EF4-FFF2-40B4-BE49-F238E27FC236}">
                <a16:creationId xmlns:a16="http://schemas.microsoft.com/office/drawing/2014/main" id="{F7A5053D-F4D6-14AC-4CD3-946657A183B4}"/>
              </a:ext>
            </a:extLst>
          </p:cNvPr>
          <p:cNvSpPr txBox="1"/>
          <p:nvPr/>
        </p:nvSpPr>
        <p:spPr>
          <a:xfrm>
            <a:off x="776613" y="2140093"/>
            <a:ext cx="7407267" cy="4093428"/>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guide outlining practical, responsible, and ethical AI usage in ESEs, including common pitfalls to avoid and tips for safe experimentation. Comes with a customizable policy template.</a:t>
            </a:r>
          </a:p>
          <a:p>
            <a:endParaRPr lang="en-US" sz="2000" dirty="0"/>
          </a:p>
          <a:p>
            <a:r>
              <a:rPr lang="en-US" sz="2000" b="1" dirty="0">
                <a:solidFill>
                  <a:schemeClr val="accent4"/>
                </a:solidFill>
              </a:rPr>
              <a:t>How to use it:</a:t>
            </a:r>
          </a:p>
          <a:p>
            <a:endParaRPr lang="en-US" sz="2000" dirty="0"/>
          </a:p>
          <a:p>
            <a:r>
              <a:rPr lang="en-US" sz="2000" dirty="0"/>
              <a:t>Share with staff to align expectations on how AI should (and shouldn’t) be used across your organization. Use this guide to shape internal trainings, define ground rules, and build confidence in trying AI tools while staying mission aligned.</a:t>
            </a:r>
          </a:p>
          <a:p>
            <a:endParaRPr lang="en-US" sz="2000" dirty="0"/>
          </a:p>
        </p:txBody>
      </p:sp>
      <p:pic>
        <p:nvPicPr>
          <p:cNvPr id="9" name="Picture 8" descr="A screenshot of a document&#10;&#10;AI-generated content may be incorrect.">
            <a:extLst>
              <a:ext uri="{FF2B5EF4-FFF2-40B4-BE49-F238E27FC236}">
                <a16:creationId xmlns:a16="http://schemas.microsoft.com/office/drawing/2014/main" id="{CDA2CB7B-2F88-6F10-97D5-D3BB29C50BBF}"/>
              </a:ext>
            </a:extLst>
          </p:cNvPr>
          <p:cNvPicPr>
            <a:picLocks noChangeAspect="1"/>
          </p:cNvPicPr>
          <p:nvPr/>
        </p:nvPicPr>
        <p:blipFill>
          <a:blip r:embed="rId3"/>
          <a:stretch>
            <a:fillRect/>
          </a:stretch>
        </p:blipFill>
        <p:spPr>
          <a:xfrm>
            <a:off x="8700868" y="2360201"/>
            <a:ext cx="2461846" cy="3200400"/>
          </a:xfrm>
          <a:prstGeom prst="rect">
            <a:avLst/>
          </a:prstGeom>
        </p:spPr>
      </p:pic>
    </p:spTree>
    <p:extLst>
      <p:ext uri="{BB962C8B-B14F-4D97-AF65-F5344CB8AC3E}">
        <p14:creationId xmlns:p14="http://schemas.microsoft.com/office/powerpoint/2010/main" val="1631442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C20CB-86A6-7FB4-718F-561E93C94F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C567F3-5D63-6F11-2439-2F1874D0E95F}"/>
              </a:ext>
            </a:extLst>
          </p:cNvPr>
          <p:cNvSpPr>
            <a:spLocks noGrp="1"/>
          </p:cNvSpPr>
          <p:nvPr>
            <p:ph type="ctrTitle"/>
          </p:nvPr>
        </p:nvSpPr>
        <p:spPr>
          <a:xfrm>
            <a:off x="776613" y="528821"/>
            <a:ext cx="10638774" cy="2215991"/>
          </a:xfrm>
        </p:spPr>
        <p:txBody>
          <a:bodyPr/>
          <a:lstStyle/>
          <a:p>
            <a:r>
              <a:rPr lang="en-US" sz="4000" b="1" dirty="0"/>
              <a:t>🎓 AI Learning Resources</a:t>
            </a:r>
            <a:br>
              <a:rPr lang="en-US" sz="4000" b="1" dirty="0"/>
            </a:br>
            <a:br>
              <a:rPr lang="en-US" sz="4000" b="1" dirty="0"/>
            </a:br>
            <a:br>
              <a:rPr lang="en-US" sz="4000" b="1" dirty="0"/>
            </a:br>
            <a:endParaRPr lang="en-US" sz="4000" dirty="0"/>
          </a:p>
        </p:txBody>
      </p:sp>
      <p:sp>
        <p:nvSpPr>
          <p:cNvPr id="11" name="Rectangle 10">
            <a:extLst>
              <a:ext uri="{FF2B5EF4-FFF2-40B4-BE49-F238E27FC236}">
                <a16:creationId xmlns:a16="http://schemas.microsoft.com/office/drawing/2014/main" id="{465A91FF-D300-914A-06FC-4431966EC1A1}"/>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Stay current, stay confident and keep learning as AI keeps evolving</a:t>
            </a:r>
          </a:p>
        </p:txBody>
      </p:sp>
      <p:sp>
        <p:nvSpPr>
          <p:cNvPr id="7" name="TextBox 6">
            <a:extLst>
              <a:ext uri="{FF2B5EF4-FFF2-40B4-BE49-F238E27FC236}">
                <a16:creationId xmlns:a16="http://schemas.microsoft.com/office/drawing/2014/main" id="{8F839B5E-8E47-CB3C-6DC1-C8B6F2956BF0}"/>
              </a:ext>
            </a:extLst>
          </p:cNvPr>
          <p:cNvSpPr txBox="1"/>
          <p:nvPr/>
        </p:nvSpPr>
        <p:spPr>
          <a:xfrm>
            <a:off x="776613" y="2140093"/>
            <a:ext cx="6508107" cy="3170099"/>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list of free and beginner-friendly resources to help ESE staff upskill in AI sorted by resource type. </a:t>
            </a:r>
          </a:p>
          <a:p>
            <a:endParaRPr lang="en-US" sz="2000" b="1" dirty="0">
              <a:solidFill>
                <a:schemeClr val="accent4"/>
              </a:solidFill>
            </a:endParaRPr>
          </a:p>
          <a:p>
            <a:r>
              <a:rPr lang="en-US" sz="2000" b="1" dirty="0">
                <a:solidFill>
                  <a:schemeClr val="accent4"/>
                </a:solidFill>
              </a:rPr>
              <a:t>How to use it:</a:t>
            </a:r>
          </a:p>
          <a:p>
            <a:endParaRPr lang="en-US" sz="2000" dirty="0"/>
          </a:p>
          <a:p>
            <a:r>
              <a:rPr lang="en-US" sz="2000" dirty="0"/>
              <a:t>Use this to support professional development or peer-led learning . Great for staff or leadership at any stage of their AI journey, especially those new to the tools. </a:t>
            </a:r>
          </a:p>
        </p:txBody>
      </p:sp>
      <p:pic>
        <p:nvPicPr>
          <p:cNvPr id="3" name="Picture 2" descr="A screenshot of a computer&#10;&#10;AI-generated content may be incorrect.">
            <a:extLst>
              <a:ext uri="{FF2B5EF4-FFF2-40B4-BE49-F238E27FC236}">
                <a16:creationId xmlns:a16="http://schemas.microsoft.com/office/drawing/2014/main" id="{387F6AB4-E97C-722D-18DE-F253857893F2}"/>
              </a:ext>
            </a:extLst>
          </p:cNvPr>
          <p:cNvPicPr>
            <a:picLocks noChangeAspect="1"/>
          </p:cNvPicPr>
          <p:nvPr/>
        </p:nvPicPr>
        <p:blipFill>
          <a:blip r:embed="rId3"/>
          <a:stretch>
            <a:fillRect/>
          </a:stretch>
        </p:blipFill>
        <p:spPr>
          <a:xfrm>
            <a:off x="7714333" y="2744812"/>
            <a:ext cx="3788378" cy="2215991"/>
          </a:xfrm>
          <a:prstGeom prst="rect">
            <a:avLst/>
          </a:prstGeom>
        </p:spPr>
      </p:pic>
    </p:spTree>
    <p:extLst>
      <p:ext uri="{BB962C8B-B14F-4D97-AF65-F5344CB8AC3E}">
        <p14:creationId xmlns:p14="http://schemas.microsoft.com/office/powerpoint/2010/main" val="2371482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232F-D20C-4A7C-6802-2DAF2D3022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2E5A63-2171-2E41-0DC9-D31F389396CA}"/>
              </a:ext>
            </a:extLst>
          </p:cNvPr>
          <p:cNvSpPr>
            <a:spLocks noGrp="1"/>
          </p:cNvSpPr>
          <p:nvPr>
            <p:ph type="ctrTitle"/>
          </p:nvPr>
        </p:nvSpPr>
        <p:spPr>
          <a:xfrm>
            <a:off x="776613" y="528821"/>
            <a:ext cx="10638774" cy="1661993"/>
          </a:xfrm>
        </p:spPr>
        <p:txBody>
          <a:bodyPr/>
          <a:lstStyle/>
          <a:p>
            <a:r>
              <a:rPr lang="en-US" sz="4000" b="1" dirty="0"/>
              <a:t>📊 AI Use Case Library</a:t>
            </a:r>
            <a:br>
              <a:rPr lang="en-US" sz="4000" b="1" dirty="0"/>
            </a:br>
            <a:br>
              <a:rPr lang="en-US" sz="4000" b="1" dirty="0"/>
            </a:br>
            <a:endParaRPr lang="en-US" sz="4000" dirty="0"/>
          </a:p>
        </p:txBody>
      </p:sp>
      <p:sp>
        <p:nvSpPr>
          <p:cNvPr id="11" name="Rectangle 10">
            <a:extLst>
              <a:ext uri="{FF2B5EF4-FFF2-40B4-BE49-F238E27FC236}">
                <a16:creationId xmlns:a16="http://schemas.microsoft.com/office/drawing/2014/main" id="{3F6D401B-8E6E-943D-7962-0891129E8B0E}"/>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Real examples to help you move from curiosity to action</a:t>
            </a:r>
          </a:p>
        </p:txBody>
      </p:sp>
      <p:sp>
        <p:nvSpPr>
          <p:cNvPr id="7" name="TextBox 6">
            <a:extLst>
              <a:ext uri="{FF2B5EF4-FFF2-40B4-BE49-F238E27FC236}">
                <a16:creationId xmlns:a16="http://schemas.microsoft.com/office/drawing/2014/main" id="{776F11CE-CD50-6547-4B28-93CD0339DBE5}"/>
              </a:ext>
            </a:extLst>
          </p:cNvPr>
          <p:cNvSpPr txBox="1"/>
          <p:nvPr/>
        </p:nvSpPr>
        <p:spPr>
          <a:xfrm>
            <a:off x="776613" y="2140093"/>
            <a:ext cx="6675747" cy="4093428"/>
          </a:xfrm>
          <a:prstGeom prst="rect">
            <a:avLst/>
          </a:prstGeom>
          <a:noFill/>
        </p:spPr>
        <p:txBody>
          <a:bodyPr wrap="square">
            <a:spAutoFit/>
          </a:bodyPr>
          <a:lstStyle/>
          <a:p>
            <a:r>
              <a:rPr lang="en-US" sz="2000" b="1" dirty="0">
                <a:solidFill>
                  <a:schemeClr val="accent4"/>
                </a:solidFill>
              </a:rPr>
              <a:t>What it is:</a:t>
            </a:r>
          </a:p>
          <a:p>
            <a:endParaRPr lang="en-US" sz="2000" dirty="0"/>
          </a:p>
          <a:p>
            <a:r>
              <a:rPr lang="en-US" sz="2000" dirty="0"/>
              <a:t>A library of real and potential AI use cases across ESE functional areas organized to avoid duplication and encourage cross-functional inspiration.</a:t>
            </a:r>
          </a:p>
          <a:p>
            <a:r>
              <a:rPr lang="en-US" sz="2000" i="1" dirty="0"/>
              <a:t>Use Case = “task + how AI helps + tool recommendation”</a:t>
            </a:r>
          </a:p>
          <a:p>
            <a:endParaRPr lang="en-US" sz="2000" dirty="0"/>
          </a:p>
          <a:p>
            <a:r>
              <a:rPr lang="en-US" sz="2000" b="1" dirty="0">
                <a:solidFill>
                  <a:schemeClr val="accent4"/>
                </a:solidFill>
              </a:rPr>
              <a:t>How to use it:</a:t>
            </a:r>
          </a:p>
          <a:p>
            <a:endParaRPr lang="en-US" sz="2000" dirty="0"/>
          </a:p>
          <a:p>
            <a:r>
              <a:rPr lang="en-US" sz="2000" dirty="0"/>
              <a:t>Scan by function to find quick wins and high-impact opportunities. Use to potentially pilot new ideas, start internal discussions, or guide planning for team workflows and experiments.</a:t>
            </a:r>
          </a:p>
        </p:txBody>
      </p:sp>
      <p:pic>
        <p:nvPicPr>
          <p:cNvPr id="3" name="Picture 2" descr="A screenshot of a computer&#10;&#10;AI-generated content may be incorrect.">
            <a:extLst>
              <a:ext uri="{FF2B5EF4-FFF2-40B4-BE49-F238E27FC236}">
                <a16:creationId xmlns:a16="http://schemas.microsoft.com/office/drawing/2014/main" id="{B1D7BDCB-7E41-DB26-E99F-EED84F3C9D1A}"/>
              </a:ext>
            </a:extLst>
          </p:cNvPr>
          <p:cNvPicPr>
            <a:picLocks noChangeAspect="1"/>
          </p:cNvPicPr>
          <p:nvPr/>
        </p:nvPicPr>
        <p:blipFill>
          <a:blip r:embed="rId3"/>
          <a:stretch>
            <a:fillRect/>
          </a:stretch>
        </p:blipFill>
        <p:spPr>
          <a:xfrm>
            <a:off x="7726994" y="2921923"/>
            <a:ext cx="3855500" cy="2221992"/>
          </a:xfrm>
          <a:prstGeom prst="rect">
            <a:avLst/>
          </a:prstGeom>
        </p:spPr>
      </p:pic>
    </p:spTree>
    <p:extLst>
      <p:ext uri="{BB962C8B-B14F-4D97-AF65-F5344CB8AC3E}">
        <p14:creationId xmlns:p14="http://schemas.microsoft.com/office/powerpoint/2010/main" val="3175051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1FE6FA-E4C5-D67C-A546-AFF16A8C0C92}"/>
              </a:ext>
            </a:extLst>
          </p:cNvPr>
          <p:cNvSpPr txBox="1">
            <a:spLocks/>
          </p:cNvSpPr>
          <p:nvPr/>
        </p:nvSpPr>
        <p:spPr>
          <a:xfrm>
            <a:off x="794542" y="2145084"/>
            <a:ext cx="11145821" cy="137268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5200"/>
              <a:buFont typeface="Inter"/>
              <a:buNone/>
              <a:defRPr sz="5200" b="0" i="0" u="none" strike="noStrike" cap="none">
                <a:solidFill>
                  <a:schemeClr val="lt1"/>
                </a:solidFill>
                <a:latin typeface="Obviously Narw Bold" pitchFamily="82" charset="77"/>
                <a:ea typeface="Inter"/>
                <a:cs typeface="Obviously Narw Bold" pitchFamily="82" charset="77"/>
                <a:sym typeface="Inte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914400" indent="-914400" algn="ctr">
              <a:spcAft>
                <a:spcPts val="600"/>
              </a:spcAft>
            </a:pPr>
            <a:r>
              <a:rPr lang="en-US" sz="4400" b="1" dirty="0">
                <a:latin typeface="Obviously Narw Bold"/>
              </a:rPr>
              <a:t>AI Use Case Library: </a:t>
            </a:r>
          </a:p>
          <a:p>
            <a:pPr marL="914400" indent="-914400" algn="ctr">
              <a:spcAft>
                <a:spcPts val="600"/>
              </a:spcAft>
            </a:pPr>
            <a:r>
              <a:rPr lang="en-US" sz="4400" b="1" dirty="0">
                <a:latin typeface="Obviously Narw Bold"/>
              </a:rPr>
              <a:t>Functional Area Deep-dives</a:t>
            </a:r>
          </a:p>
        </p:txBody>
      </p:sp>
      <p:pic>
        <p:nvPicPr>
          <p:cNvPr id="6" name="Picture 5" descr="A logo with a bear and a star&#10;&#10;Description automatically generated">
            <a:extLst>
              <a:ext uri="{FF2B5EF4-FFF2-40B4-BE49-F238E27FC236}">
                <a16:creationId xmlns:a16="http://schemas.microsoft.com/office/drawing/2014/main" id="{5CB00C11-D721-7B51-FB0B-7DF59FA19C76}"/>
              </a:ext>
            </a:extLst>
          </p:cNvPr>
          <p:cNvPicPr>
            <a:picLocks noChangeAspect="1"/>
          </p:cNvPicPr>
          <p:nvPr/>
        </p:nvPicPr>
        <p:blipFill>
          <a:blip r:embed="rId3"/>
          <a:stretch>
            <a:fillRect/>
          </a:stretch>
        </p:blipFill>
        <p:spPr>
          <a:xfrm>
            <a:off x="11251070" y="5934456"/>
            <a:ext cx="949673" cy="951462"/>
          </a:xfrm>
          <a:prstGeom prst="rect">
            <a:avLst/>
          </a:prstGeom>
        </p:spPr>
      </p:pic>
    </p:spTree>
    <p:extLst>
      <p:ext uri="{BB962C8B-B14F-4D97-AF65-F5344CB8AC3E}">
        <p14:creationId xmlns:p14="http://schemas.microsoft.com/office/powerpoint/2010/main" val="297332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CF3C-111D-D173-364B-19F2409540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591CCB-F8CE-3464-74C0-F870A888EA5E}"/>
              </a:ext>
            </a:extLst>
          </p:cNvPr>
          <p:cNvSpPr>
            <a:spLocks noGrp="1"/>
          </p:cNvSpPr>
          <p:nvPr>
            <p:ph type="ctrTitle"/>
          </p:nvPr>
        </p:nvSpPr>
        <p:spPr>
          <a:xfrm>
            <a:off x="776613" y="528821"/>
            <a:ext cx="10638774" cy="553998"/>
          </a:xfrm>
        </p:spPr>
        <p:txBody>
          <a:bodyPr/>
          <a:lstStyle/>
          <a:p>
            <a:r>
              <a:rPr lang="en-US" sz="4000" b="1" dirty="0"/>
              <a:t>Strategy &amp; Planning</a:t>
            </a:r>
            <a:endParaRPr lang="en-US" sz="4000" dirty="0"/>
          </a:p>
        </p:txBody>
      </p:sp>
      <p:sp>
        <p:nvSpPr>
          <p:cNvPr id="11" name="Rectangle 10">
            <a:extLst>
              <a:ext uri="{FF2B5EF4-FFF2-40B4-BE49-F238E27FC236}">
                <a16:creationId xmlns:a16="http://schemas.microsoft.com/office/drawing/2014/main" id="{395BDD31-2E5C-4672-DD70-636349031CEB}"/>
              </a:ext>
            </a:extLst>
          </p:cNvPr>
          <p:cNvSpPr/>
          <p:nvPr/>
        </p:nvSpPr>
        <p:spPr>
          <a:xfrm>
            <a:off x="776613" y="1297399"/>
            <a:ext cx="10557696" cy="338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600"/>
              </a:spcAft>
              <a:buClr>
                <a:schemeClr val="accent4"/>
              </a:buClr>
              <a:defRPr/>
            </a:pPr>
            <a:r>
              <a:rPr lang="en-US" sz="2200" b="1" i="1" dirty="0">
                <a:solidFill>
                  <a:schemeClr val="tx1"/>
                </a:solidFill>
              </a:rPr>
              <a:t>AI to support big-picture thinking, resource planning, and org design</a:t>
            </a:r>
          </a:p>
        </p:txBody>
      </p:sp>
      <p:sp>
        <p:nvSpPr>
          <p:cNvPr id="72" name="Rectangle 71">
            <a:extLst>
              <a:ext uri="{FF2B5EF4-FFF2-40B4-BE49-F238E27FC236}">
                <a16:creationId xmlns:a16="http://schemas.microsoft.com/office/drawing/2014/main" id="{0003F196-6032-07E0-BFAE-AE754DF79D5C}"/>
              </a:ext>
            </a:extLst>
          </p:cNvPr>
          <p:cNvSpPr/>
          <p:nvPr/>
        </p:nvSpPr>
        <p:spPr>
          <a:xfrm>
            <a:off x="5505450" y="1801694"/>
            <a:ext cx="6198870" cy="4223403"/>
          </a:xfrm>
          <a:prstGeom prst="rect">
            <a:avLst/>
          </a:prstGeom>
          <a:solidFill>
            <a:srgbClr val="CFE2F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 name="Pentagon 2">
            <a:extLst>
              <a:ext uri="{FF2B5EF4-FFF2-40B4-BE49-F238E27FC236}">
                <a16:creationId xmlns:a16="http://schemas.microsoft.com/office/drawing/2014/main" id="{D230CDDD-3DA5-6B49-C330-590CD9842993}"/>
              </a:ext>
            </a:extLst>
          </p:cNvPr>
          <p:cNvSpPr/>
          <p:nvPr/>
        </p:nvSpPr>
        <p:spPr>
          <a:xfrm>
            <a:off x="411479" y="1801694"/>
            <a:ext cx="5932171" cy="4223403"/>
          </a:xfrm>
          <a:custGeom>
            <a:avLst/>
            <a:gdLst>
              <a:gd name="connsiteX0" fmla="*/ 0 w 7905750"/>
              <a:gd name="connsiteY0" fmla="*/ 0 h 4425696"/>
              <a:gd name="connsiteX1" fmla="*/ 5692902 w 7905750"/>
              <a:gd name="connsiteY1" fmla="*/ 0 h 4425696"/>
              <a:gd name="connsiteX2" fmla="*/ 7905750 w 7905750"/>
              <a:gd name="connsiteY2" fmla="*/ 2212848 h 4425696"/>
              <a:gd name="connsiteX3" fmla="*/ 5692902 w 7905750"/>
              <a:gd name="connsiteY3" fmla="*/ 4425696 h 4425696"/>
              <a:gd name="connsiteX4" fmla="*/ 0 w 7905750"/>
              <a:gd name="connsiteY4" fmla="*/ 4425696 h 4425696"/>
              <a:gd name="connsiteX5" fmla="*/ 0 w 7905750"/>
              <a:gd name="connsiteY5" fmla="*/ 0 h 4425696"/>
              <a:gd name="connsiteX0" fmla="*/ 0 w 6534150"/>
              <a:gd name="connsiteY0" fmla="*/ 0 h 4425696"/>
              <a:gd name="connsiteX1" fmla="*/ 5692902 w 6534150"/>
              <a:gd name="connsiteY1" fmla="*/ 0 h 4425696"/>
              <a:gd name="connsiteX2" fmla="*/ 6534150 w 6534150"/>
              <a:gd name="connsiteY2" fmla="*/ 2212848 h 4425696"/>
              <a:gd name="connsiteX3" fmla="*/ 5692902 w 6534150"/>
              <a:gd name="connsiteY3" fmla="*/ 4425696 h 4425696"/>
              <a:gd name="connsiteX4" fmla="*/ 0 w 6534150"/>
              <a:gd name="connsiteY4" fmla="*/ 4425696 h 4425696"/>
              <a:gd name="connsiteX5" fmla="*/ 0 w 6534150"/>
              <a:gd name="connsiteY5"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150" h="4425696">
                <a:moveTo>
                  <a:pt x="0" y="0"/>
                </a:moveTo>
                <a:lnTo>
                  <a:pt x="5692902" y="0"/>
                </a:lnTo>
                <a:lnTo>
                  <a:pt x="6534150" y="2212848"/>
                </a:lnTo>
                <a:lnTo>
                  <a:pt x="5692902" y="4425696"/>
                </a:lnTo>
                <a:lnTo>
                  <a:pt x="0" y="4425696"/>
                </a:lnTo>
                <a:lnTo>
                  <a:pt x="0" y="0"/>
                </a:lnTo>
                <a:close/>
              </a:path>
            </a:pathLst>
          </a:cu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46CF330E-747B-D76B-5F00-4799F8CDECDD}"/>
              </a:ext>
            </a:extLst>
          </p:cNvPr>
          <p:cNvSpPr/>
          <p:nvPr/>
        </p:nvSpPr>
        <p:spPr>
          <a:xfrm>
            <a:off x="770075" y="2877432"/>
            <a:ext cx="4572000"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latin typeface="Arial" panose="020B0604020202020204" pitchFamily="34" charset="0"/>
                <a:ea typeface="+mn-ea"/>
                <a:cs typeface="Arial" panose="020B0604020202020204" pitchFamily="34" charset="0"/>
              </a:rPr>
              <a:t>BUSINESS PLAN DEVELOPMENT</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lvl="0">
              <a:buClrTx/>
              <a:defRPr/>
            </a:pPr>
            <a:r>
              <a:rPr lang="en-US" sz="1200" kern="1200" dirty="0">
                <a:latin typeface="Arial" panose="020B0604020202020204" pitchFamily="34" charset="0"/>
                <a:ea typeface="+mn-ea"/>
                <a:cs typeface="Arial" panose="020B0604020202020204" pitchFamily="34" charset="0"/>
              </a:rPr>
              <a:t>Use AI to draft business plans, including executive summaries, market analyses, and financial projections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6389A49F-540C-F775-F324-184CBB1D6FF8}"/>
              </a:ext>
            </a:extLst>
          </p:cNvPr>
          <p:cNvSpPr/>
          <p:nvPr/>
        </p:nvSpPr>
        <p:spPr>
          <a:xfrm>
            <a:off x="6646545" y="2969765"/>
            <a:ext cx="4572000" cy="365760"/>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tools generate section-by-section drafts using structured prompts or templates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 name="Rectangle 89">
            <a:extLst>
              <a:ext uri="{FF2B5EF4-FFF2-40B4-BE49-F238E27FC236}">
                <a16:creationId xmlns:a16="http://schemas.microsoft.com/office/drawing/2014/main" id="{F6E38E80-2CAF-1B28-CF47-4CC4B4D51CE9}"/>
              </a:ext>
            </a:extLst>
          </p:cNvPr>
          <p:cNvSpPr/>
          <p:nvPr/>
        </p:nvSpPr>
        <p:spPr>
          <a:xfrm>
            <a:off x="770075" y="3953330"/>
            <a:ext cx="4572000" cy="7027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STRATEGIC PLANNING SUPPORT</a:t>
            </a: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draft strategy memos, simulate scenarios, and summarize stakeholder input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 name="Rectangle 90">
            <a:extLst>
              <a:ext uri="{FF2B5EF4-FFF2-40B4-BE49-F238E27FC236}">
                <a16:creationId xmlns:a16="http://schemas.microsoft.com/office/drawing/2014/main" id="{908FBD72-C11A-952B-DC69-CEB94B8AF2F7}"/>
              </a:ext>
            </a:extLst>
          </p:cNvPr>
          <p:cNvSpPr/>
          <p:nvPr/>
        </p:nvSpPr>
        <p:spPr>
          <a:xfrm>
            <a:off x="6646545" y="4058487"/>
            <a:ext cx="4572000" cy="365760"/>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AI can structure plans, analyze historical data, and support scenario generation</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 name="Rectangle 91">
            <a:extLst>
              <a:ext uri="{FF2B5EF4-FFF2-40B4-BE49-F238E27FC236}">
                <a16:creationId xmlns:a16="http://schemas.microsoft.com/office/drawing/2014/main" id="{25C6671D-92FD-6C30-08A0-0CFC1D8A95C3}"/>
              </a:ext>
            </a:extLst>
          </p:cNvPr>
          <p:cNvSpPr/>
          <p:nvPr/>
        </p:nvSpPr>
        <p:spPr>
          <a:xfrm>
            <a:off x="770075" y="5029228"/>
            <a:ext cx="4572000" cy="7027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lang="en-US" b="1" kern="1200" dirty="0">
                <a:latin typeface="Arial" panose="020B0604020202020204" pitchFamily="34" charset="0"/>
                <a:ea typeface="+mn-ea"/>
                <a:cs typeface="Arial" panose="020B0604020202020204" pitchFamily="34" charset="0"/>
              </a:rPr>
              <a:t>RESOURCE ALLOCATION OPTIMIZATION</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lvl="0">
              <a:spcAft>
                <a:spcPts val="200"/>
              </a:spcAft>
              <a:buClrTx/>
              <a:defRPr/>
            </a:pPr>
            <a:r>
              <a:rPr lang="en-US" sz="1200" kern="1200" dirty="0">
                <a:latin typeface="Arial" panose="020B0604020202020204" pitchFamily="34" charset="0"/>
                <a:ea typeface="+mn-ea"/>
                <a:cs typeface="Arial" panose="020B0604020202020204" pitchFamily="34" charset="0"/>
              </a:rPr>
              <a:t>Use AI to recommend allocation of staff time, funds, or space across initiatives or departments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Rectangle 92">
            <a:extLst>
              <a:ext uri="{FF2B5EF4-FFF2-40B4-BE49-F238E27FC236}">
                <a16:creationId xmlns:a16="http://schemas.microsoft.com/office/drawing/2014/main" id="{924134FF-AA46-C595-3D71-9993FE0328E8}"/>
              </a:ext>
            </a:extLst>
          </p:cNvPr>
          <p:cNvSpPr/>
          <p:nvPr/>
        </p:nvSpPr>
        <p:spPr>
          <a:xfrm>
            <a:off x="6646545" y="5134385"/>
            <a:ext cx="4572000" cy="365760"/>
          </a:xfrm>
          <a:prstGeom prst="rect">
            <a:avLst/>
          </a:prstGeom>
        </p:spPr>
        <p:txBody>
          <a:bodyPr wrap="square">
            <a:spAutoFit/>
          </a:bodyPr>
          <a:lstStyle/>
          <a:p>
            <a:pPr lvl="0">
              <a:spcAft>
                <a:spcPts val="200"/>
              </a:spcAft>
              <a:buClrTx/>
              <a:defRPr/>
            </a:pPr>
            <a:r>
              <a:rPr lang="en-US" sz="1200" i="1" kern="1200" dirty="0">
                <a:latin typeface="Arial" panose="020B0604020202020204" pitchFamily="34" charset="0"/>
                <a:ea typeface="+mn-ea"/>
                <a:cs typeface="Arial" panose="020B0604020202020204" pitchFamily="34" charset="0"/>
              </a:rPr>
              <a:t>Based on goals and constraints, AI suggests optimal distribution scenarios</a:t>
            </a:r>
            <a:endParaRPr kumimoji="0" lang="en-US" sz="120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D214B242-1CAD-C71C-1936-8890C56619C8}"/>
              </a:ext>
            </a:extLst>
          </p:cNvPr>
          <p:cNvGrpSpPr/>
          <p:nvPr/>
        </p:nvGrpSpPr>
        <p:grpSpPr>
          <a:xfrm>
            <a:off x="1047792" y="2027140"/>
            <a:ext cx="9746923" cy="576072"/>
            <a:chOff x="1047792" y="2027140"/>
            <a:chExt cx="9746923" cy="576072"/>
          </a:xfrm>
        </p:grpSpPr>
        <p:sp>
          <p:nvSpPr>
            <p:cNvPr id="8" name="Rectangle 7">
              <a:extLst>
                <a:ext uri="{FF2B5EF4-FFF2-40B4-BE49-F238E27FC236}">
                  <a16:creationId xmlns:a16="http://schemas.microsoft.com/office/drawing/2014/main" id="{278250C5-FD9D-63B1-44B3-F4F83E5292B4}"/>
                </a:ext>
              </a:extLst>
            </p:cNvPr>
            <p:cNvSpPr/>
            <p:nvPr/>
          </p:nvSpPr>
          <p:spPr>
            <a:xfrm>
              <a:off x="1705551" y="2115121"/>
              <a:ext cx="37998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kern="1200" dirty="0">
                  <a:latin typeface="Arial" panose="020B0604020202020204" pitchFamily="34" charset="0"/>
                  <a:ea typeface="Verdana" panose="020B0604030504040204" pitchFamily="34" charset="0"/>
                  <a:cs typeface="Arial" panose="020B0604020202020204" pitchFamily="34" charset="0"/>
                </a:rPr>
                <a:t>HIGHLIGHTED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USE CASES</a:t>
              </a:r>
            </a:p>
          </p:txBody>
        </p:sp>
        <p:pic>
          <p:nvPicPr>
            <p:cNvPr id="9" name="Picture 8">
              <a:extLst>
                <a:ext uri="{FF2B5EF4-FFF2-40B4-BE49-F238E27FC236}">
                  <a16:creationId xmlns:a16="http://schemas.microsoft.com/office/drawing/2014/main" id="{92436943-6969-9516-B8B3-43FAA26523B2}"/>
                </a:ext>
              </a:extLst>
            </p:cNvPr>
            <p:cNvPicPr>
              <a:picLocks noChangeAspect="1"/>
            </p:cNvPicPr>
            <p:nvPr/>
          </p:nvPicPr>
          <p:blipFill>
            <a:blip r:embed="rId3"/>
            <a:stretch>
              <a:fillRect/>
            </a:stretch>
          </p:blipFill>
          <p:spPr>
            <a:xfrm>
              <a:off x="1047792" y="2027140"/>
              <a:ext cx="576072" cy="576072"/>
            </a:xfrm>
            <a:prstGeom prst="rect">
              <a:avLst/>
            </a:prstGeom>
          </p:spPr>
        </p:pic>
        <p:sp>
          <p:nvSpPr>
            <p:cNvPr id="10" name="Rectangle 9">
              <a:extLst>
                <a:ext uri="{FF2B5EF4-FFF2-40B4-BE49-F238E27FC236}">
                  <a16:creationId xmlns:a16="http://schemas.microsoft.com/office/drawing/2014/main" id="{618D2079-E556-C15A-CC76-165F9405EB73}"/>
                </a:ext>
              </a:extLst>
            </p:cNvPr>
            <p:cNvSpPr/>
            <p:nvPr/>
          </p:nvSpPr>
          <p:spPr>
            <a:xfrm>
              <a:off x="8261127" y="2115121"/>
              <a:ext cx="253358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t>HOW AI IS USED</a:t>
              </a:r>
            </a:p>
          </p:txBody>
        </p:sp>
        <p:pic>
          <p:nvPicPr>
            <p:cNvPr id="12" name="Picture 11">
              <a:extLst>
                <a:ext uri="{FF2B5EF4-FFF2-40B4-BE49-F238E27FC236}">
                  <a16:creationId xmlns:a16="http://schemas.microsoft.com/office/drawing/2014/main" id="{12EB4220-F7AC-45FF-5221-92DB9B53A4F1}"/>
                </a:ext>
              </a:extLst>
            </p:cNvPr>
            <p:cNvPicPr>
              <a:picLocks noChangeAspect="1"/>
            </p:cNvPicPr>
            <p:nvPr/>
          </p:nvPicPr>
          <p:blipFill>
            <a:blip r:embed="rId4"/>
            <a:stretch>
              <a:fillRect/>
            </a:stretch>
          </p:blipFill>
          <p:spPr>
            <a:xfrm>
              <a:off x="7607784" y="2029348"/>
              <a:ext cx="571656" cy="571656"/>
            </a:xfrm>
            <a:prstGeom prst="rect">
              <a:avLst/>
            </a:prstGeom>
          </p:spPr>
        </p:pic>
      </p:grpSp>
      <p:pic>
        <p:nvPicPr>
          <p:cNvPr id="2" name="Picture 1">
            <a:extLst>
              <a:ext uri="{FF2B5EF4-FFF2-40B4-BE49-F238E27FC236}">
                <a16:creationId xmlns:a16="http://schemas.microsoft.com/office/drawing/2014/main" id="{A08EEB94-D2E6-2282-113A-9C71A390F380}"/>
              </a:ext>
            </a:extLst>
          </p:cNvPr>
          <p:cNvPicPr>
            <a:picLocks noChangeAspect="1"/>
          </p:cNvPicPr>
          <p:nvPr/>
        </p:nvPicPr>
        <p:blipFill>
          <a:blip r:embed="rId3"/>
          <a:stretch>
            <a:fillRect/>
          </a:stretch>
        </p:blipFill>
        <p:spPr>
          <a:xfrm>
            <a:off x="1047792" y="2033297"/>
            <a:ext cx="576072" cy="576072"/>
          </a:xfrm>
          <a:prstGeom prst="rect">
            <a:avLst/>
          </a:prstGeom>
        </p:spPr>
      </p:pic>
    </p:spTree>
    <p:extLst>
      <p:ext uri="{BB962C8B-B14F-4D97-AF65-F5344CB8AC3E}">
        <p14:creationId xmlns:p14="http://schemas.microsoft.com/office/powerpoint/2010/main" val="3022349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Custom 15">
      <a:dk1>
        <a:srgbClr val="000000"/>
      </a:dk1>
      <a:lt1>
        <a:srgbClr val="FFFFFF"/>
      </a:lt1>
      <a:dk2>
        <a:srgbClr val="000000"/>
      </a:dk2>
      <a:lt2>
        <a:srgbClr val="E7E6E6"/>
      </a:lt2>
      <a:accent1>
        <a:srgbClr val="EF4423"/>
      </a:accent1>
      <a:accent2>
        <a:srgbClr val="E19E00"/>
      </a:accent2>
      <a:accent3>
        <a:srgbClr val="009693"/>
      </a:accent3>
      <a:accent4>
        <a:srgbClr val="001A70"/>
      </a:accent4>
      <a:accent5>
        <a:srgbClr val="009BD9"/>
      </a:accent5>
      <a:accent6>
        <a:srgbClr val="000000"/>
      </a:accent6>
      <a:hlink>
        <a:srgbClr val="009BD9"/>
      </a:hlink>
      <a:folHlink>
        <a:srgbClr val="001A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F2F9331831684F8209F548160162B3" ma:contentTypeVersion="3" ma:contentTypeDescription="Create a new document." ma:contentTypeScope="" ma:versionID="f7a2630b6ac7d57ad99847e624506a27">
  <xsd:schema xmlns:xsd="http://www.w3.org/2001/XMLSchema" xmlns:xs="http://www.w3.org/2001/XMLSchema" xmlns:p="http://schemas.microsoft.com/office/2006/metadata/properties" xmlns:ns2="ed3789b9-1c43-4f7c-840e-3a4c1a238bfc" targetNamespace="http://schemas.microsoft.com/office/2006/metadata/properties" ma:root="true" ma:fieldsID="bab27edf1f965e3a47880984fad1b647" ns2:_="">
    <xsd:import namespace="ed3789b9-1c43-4f7c-840e-3a4c1a238b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3789b9-1c43-4f7c-840e-3a4c1a238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13FF17-38C6-4D85-917C-D892643AA935}">
  <ds:schemaRefs>
    <ds:schemaRef ds:uri="ed3789b9-1c43-4f7c-840e-3a4c1a238b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42A34E-7CAD-4FE0-B62E-D9B2B118E9CD}">
  <ds:schemaRefs>
    <ds:schemaRef ds:uri="http://schemas.microsoft.com/sharepoint/v3/contenttype/forms"/>
  </ds:schemaRefs>
</ds:datastoreItem>
</file>

<file path=customXml/itemProps3.xml><?xml version="1.0" encoding="utf-8"?>
<ds:datastoreItem xmlns:ds="http://schemas.openxmlformats.org/officeDocument/2006/customXml" ds:itemID="{EC918E1F-418B-4ACE-BD4F-D470BF34BCF0}">
  <ds:schemaRefs>
    <ds:schemaRef ds:uri="ed3789b9-1c43-4f7c-840e-3a4c1a238bfc"/>
    <ds:schemaRef ds:uri="http://purl.org/dc/dcmitype/"/>
    <ds:schemaRef ds:uri="http://www.w3.org/XML/1998/namespace"/>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3304</TotalTime>
  <Words>1681</Words>
  <Application>Microsoft Macintosh PowerPoint</Application>
  <PresentationFormat>Widescreen</PresentationFormat>
  <Paragraphs>191</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Overpass</vt:lpstr>
      <vt:lpstr>Calibri</vt:lpstr>
      <vt:lpstr>Overpass Black</vt:lpstr>
      <vt:lpstr>Inter</vt:lpstr>
      <vt:lpstr>Arial</vt:lpstr>
      <vt:lpstr>Overpass Light</vt:lpstr>
      <vt:lpstr>Obviously Narw Bold</vt:lpstr>
      <vt:lpstr>Overpass Medium</vt:lpstr>
      <vt:lpstr>Office Theme</vt:lpstr>
      <vt:lpstr>PowerPoint Presentation</vt:lpstr>
      <vt:lpstr>The ESE Opportunity with AI</vt:lpstr>
      <vt:lpstr>ESE AI Toolkit</vt:lpstr>
      <vt:lpstr>🧰 AI Tools Repository</vt:lpstr>
      <vt:lpstr>✅ AI Do’s and Don’ts </vt:lpstr>
      <vt:lpstr>🎓 AI Learning Resources   </vt:lpstr>
      <vt:lpstr>📊 AI Use Case Library  </vt:lpstr>
      <vt:lpstr>PowerPoint Presentation</vt:lpstr>
      <vt:lpstr>Strategy &amp; Planning</vt:lpstr>
      <vt:lpstr>Policy, SOPs, &amp; Documentation</vt:lpstr>
      <vt:lpstr>Finance &amp; Accounting</vt:lpstr>
      <vt:lpstr>Training &amp; Workforce Development</vt:lpstr>
      <vt:lpstr>Grantwriting &amp; Fundraising</vt:lpstr>
      <vt:lpstr>HR &amp; Talent Management</vt:lpstr>
      <vt:lpstr>Marketing &amp; Communications</vt:lpstr>
      <vt:lpstr>Operations &amp; Automation</vt:lpstr>
      <vt:lpstr>Participant Services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Short Title Goes Here</dc:title>
  <dc:subject/>
  <dc:creator>Shawn Banks</dc:creator>
  <cp:keywords/>
  <dc:description/>
  <cp:lastModifiedBy>Smita Balaji</cp:lastModifiedBy>
  <cp:revision>55</cp:revision>
  <dcterms:created xsi:type="dcterms:W3CDTF">2020-06-01T23:45:49Z</dcterms:created>
  <dcterms:modified xsi:type="dcterms:W3CDTF">2025-06-22T20:11:04Z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0x01010037F2F9331831684F8209F548160162B3</vt:lpwstr>
  </property>
</Properties>
</file>