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6" r:id="rId1"/>
    <p:sldMasterId id="2147483722" r:id="rId2"/>
    <p:sldMasterId id="2147483759" r:id="rId3"/>
  </p:sldMasterIdLst>
  <p:notesMasterIdLst>
    <p:notesMasterId r:id="rId40"/>
  </p:notesMasterIdLst>
  <p:sldIdLst>
    <p:sldId id="256" r:id="rId4"/>
    <p:sldId id="2147138596" r:id="rId5"/>
    <p:sldId id="296" r:id="rId6"/>
    <p:sldId id="257" r:id="rId7"/>
    <p:sldId id="258" r:id="rId8"/>
    <p:sldId id="260" r:id="rId9"/>
    <p:sldId id="262" r:id="rId10"/>
    <p:sldId id="263" r:id="rId11"/>
    <p:sldId id="291" r:id="rId12"/>
    <p:sldId id="265" r:id="rId13"/>
    <p:sldId id="266" r:id="rId14"/>
    <p:sldId id="270" r:id="rId15"/>
    <p:sldId id="275" r:id="rId16"/>
    <p:sldId id="283" r:id="rId17"/>
    <p:sldId id="284" r:id="rId18"/>
    <p:sldId id="285" r:id="rId19"/>
    <p:sldId id="286" r:id="rId20"/>
    <p:sldId id="2147138599" r:id="rId21"/>
    <p:sldId id="299" r:id="rId22"/>
    <p:sldId id="300" r:id="rId23"/>
    <p:sldId id="298" r:id="rId24"/>
    <p:sldId id="308" r:id="rId25"/>
    <p:sldId id="309" r:id="rId26"/>
    <p:sldId id="311" r:id="rId27"/>
    <p:sldId id="336" r:id="rId28"/>
    <p:sldId id="978" r:id="rId29"/>
    <p:sldId id="4442" r:id="rId30"/>
    <p:sldId id="341" r:id="rId31"/>
    <p:sldId id="4439" r:id="rId32"/>
    <p:sldId id="4440" r:id="rId33"/>
    <p:sldId id="292" r:id="rId34"/>
    <p:sldId id="996" r:id="rId35"/>
    <p:sldId id="2147138598" r:id="rId36"/>
    <p:sldId id="2147138593" r:id="rId37"/>
    <p:sldId id="293" r:id="rId38"/>
    <p:sldId id="295" r:id="rId39"/>
  </p:sldIdLst>
  <p:sldSz cx="12192000" cy="6858000"/>
  <p:notesSz cx="6950075" cy="9236075"/>
  <p:embeddedFontLst>
    <p:embeddedFont>
      <p:font typeface="Gotham Bold" pitchFamily="50" charset="0"/>
      <p:regular r:id="rId41"/>
    </p:embeddedFont>
    <p:embeddedFont>
      <p:font typeface="Montserrat" panose="00000500000000000000" pitchFamily="2"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Intro &amp; Welcome - Dana" id="{26BC0445-01D0-4565-A3D6-E58EAD6CDD60}">
          <p14:sldIdLst>
            <p14:sldId id="256"/>
            <p14:sldId id="2147138596"/>
            <p14:sldId id="296"/>
            <p14:sldId id="257"/>
            <p14:sldId id="258"/>
          </p14:sldIdLst>
        </p14:section>
        <p14:section name="ES Refresher - Devin" id="{01F9D643-E883-4266-B5B9-689BEF98589A}">
          <p14:sldIdLst>
            <p14:sldId id="260"/>
            <p14:sldId id="262"/>
            <p14:sldId id="263"/>
            <p14:sldId id="291"/>
            <p14:sldId id="265"/>
            <p14:sldId id="266"/>
            <p14:sldId id="270"/>
          </p14:sldIdLst>
        </p14:section>
        <p14:section name="Environmental Modifications - Devin" id="{C6D60199-2EA9-41B5-9D0B-9AD87CD5163A}">
          <p14:sldIdLst>
            <p14:sldId id="275"/>
            <p14:sldId id="283"/>
            <p14:sldId id="284"/>
            <p14:sldId id="285"/>
            <p14:sldId id="286"/>
          </p14:sldIdLst>
        </p14:section>
        <p14:section name="Goals &amp; Incentives - Dana" id="{739CD56B-7C3D-42C7-B8D7-7586E57D66F3}">
          <p14:sldIdLst>
            <p14:sldId id="2147138599"/>
            <p14:sldId id="299"/>
            <p14:sldId id="300"/>
            <p14:sldId id="298"/>
            <p14:sldId id="308"/>
            <p14:sldId id="309"/>
            <p14:sldId id="311"/>
          </p14:sldIdLst>
        </p14:section>
        <p14:section name="Practical Application" id="{AEF8B1FC-6120-4141-BB5D-ABA04BF47D44}">
          <p14:sldIdLst>
            <p14:sldId id="336"/>
            <p14:sldId id="978"/>
            <p14:sldId id="4442"/>
            <p14:sldId id="341"/>
            <p14:sldId id="4439"/>
            <p14:sldId id="4440"/>
            <p14:sldId id="292"/>
          </p14:sldIdLst>
        </p14:section>
        <p14:section name="Wrap Up - Dana" id="{512CAD6D-2605-426E-9FAD-9C882F2809FD}">
          <p14:sldIdLst>
            <p14:sldId id="996"/>
            <p14:sldId id="2147138598"/>
            <p14:sldId id="2147138593"/>
            <p14:sldId id="293"/>
            <p14:sldId id="295"/>
          </p14:sldIdLst>
        </p14:section>
      </p14:sectionLst>
    </p:ex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3" roundtripDataSignature="AMtx7mjSU7+HD472gGgXkmaVjA65/HoVA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E879A9D-A02A-0A94-55B0-346EAC2D0511}" name="Galiana Fajardo" initials="GF" userId="S::gfajardo@redf.org::f2b89e73-3c1c-4f71-be3a-88e01d5d2994"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211965A-268C-499E-A140-FD07F74CBCC9}">
  <a:tblStyle styleId="{D211965A-268C-499E-A140-FD07F74CBCC9}"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CF0E7"/>
          </a:solidFill>
        </a:fill>
      </a:tcStyle>
    </a:wholeTbl>
    <a:band1H>
      <a:tcTxStyle/>
      <a:tcStyle>
        <a:tcBdr/>
        <a:fill>
          <a:solidFill>
            <a:srgbClr val="F9E0CB"/>
          </a:solidFill>
        </a:fill>
      </a:tcStyle>
    </a:band1H>
    <a:band2H>
      <a:tcTxStyle/>
      <a:tcStyle>
        <a:tcBdr/>
      </a:tcStyle>
    </a:band2H>
    <a:band1V>
      <a:tcTxStyle/>
      <a:tcStyle>
        <a:tcBdr/>
        <a:fill>
          <a:solidFill>
            <a:srgbClr val="F9E0CB"/>
          </a:solidFill>
        </a:fill>
      </a:tcStyle>
    </a:band1V>
    <a:band2V>
      <a:tcTxStyle/>
      <a:tcStyle>
        <a:tcBdr/>
      </a:tcStyle>
    </a:band2V>
    <a:lastCol>
      <a:tcTxStyle b="on" i="off">
        <a:font>
          <a:latin typeface="Calibri"/>
          <a:ea typeface="Calibri"/>
          <a:cs typeface="Calibri"/>
        </a:font>
        <a:schemeClr val="lt1"/>
      </a:tcTxStyle>
      <a:tcStyle>
        <a:tcBdr/>
        <a:fill>
          <a:solidFill>
            <a:schemeClr val="accent2"/>
          </a:solidFill>
        </a:fill>
      </a:tcStyle>
    </a:lastCol>
    <a:firstCol>
      <a:tcTxStyle b="on" i="off">
        <a:font>
          <a:latin typeface="Calibri"/>
          <a:ea typeface="Calibri"/>
          <a:cs typeface="Calibri"/>
        </a:font>
        <a:schemeClr val="lt1"/>
      </a:tcTxStyle>
      <a:tcStyle>
        <a:tcBdr/>
        <a:fill>
          <a:solidFill>
            <a:schemeClr val="accent2"/>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2"/>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2"/>
          </a:solidFill>
        </a:fill>
      </a:tcStyle>
    </a:firstRow>
    <a:neCell>
      <a:tcTxStyle/>
      <a:tcStyle>
        <a:tcBdr/>
      </a:tcStyle>
    </a:neCell>
    <a:nwCell>
      <a:tcTxStyle/>
      <a:tcStyle>
        <a:tcBdr/>
      </a:tcStyle>
    </a:nwCell>
  </a:tblStyle>
  <a:tblStyle styleId="{C68101E6-6B8F-4B2C-8D51-93739B751BBA}"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2EBF2"/>
          </a:solidFill>
        </a:fill>
      </a:tcStyle>
    </a:wholeTbl>
    <a:band1H>
      <a:tcTxStyle/>
      <a:tcStyle>
        <a:tcBdr/>
        <a:fill>
          <a:solidFill>
            <a:srgbClr val="E4D4E3"/>
          </a:solidFill>
        </a:fill>
      </a:tcStyle>
    </a:band1H>
    <a:band2H>
      <a:tcTxStyle/>
      <a:tcStyle>
        <a:tcBdr/>
      </a:tcStyle>
    </a:band2H>
    <a:band1V>
      <a:tcTxStyle/>
      <a:tcStyle>
        <a:tcBdr/>
        <a:fill>
          <a:solidFill>
            <a:srgbClr val="E4D4E3"/>
          </a:solidFill>
        </a:fill>
      </a:tcStyle>
    </a:band1V>
    <a:band2V>
      <a:tcTxStyle/>
      <a:tcStyle>
        <a:tcBdr/>
      </a:tcStyle>
    </a:band2V>
    <a:lastCol>
      <a:tcTxStyle b="on" i="off">
        <a:font>
          <a:latin typeface="Calibri"/>
          <a:ea typeface="Calibri"/>
          <a:cs typeface="Calibri"/>
        </a:font>
        <a:schemeClr val="lt1"/>
      </a:tcTxStyle>
      <a:tcStyle>
        <a:tcBdr/>
        <a:fill>
          <a:solidFill>
            <a:schemeClr val="accent3"/>
          </a:solidFill>
        </a:fill>
      </a:tcStyle>
    </a:lastCol>
    <a:firstCol>
      <a:tcTxStyle b="on" i="off">
        <a:font>
          <a:latin typeface="Calibri"/>
          <a:ea typeface="Calibri"/>
          <a:cs typeface="Calibri"/>
        </a:font>
        <a:schemeClr val="lt1"/>
      </a:tcTxStyle>
      <a:tcStyle>
        <a:tcBdr/>
        <a:fill>
          <a:solidFill>
            <a:schemeClr val="accent3"/>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a:tcStyle>
        <a:tcBdr/>
      </a:tcStyle>
    </a:neCell>
    <a:nwCell>
      <a:tcTxStyle/>
      <a:tcStyle>
        <a:tcBdr/>
      </a:tcStyle>
    </a:nwCell>
  </a:tblStyle>
  <a:tblStyle styleId="{7B8BBBF8-AE36-4F29-A12B-EF83CBBF6C9D}"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8E9EA"/>
          </a:solidFill>
        </a:fill>
      </a:tcStyle>
    </a:wholeTbl>
    <a:band1H>
      <a:tcTxStyle/>
      <a:tcStyle>
        <a:tcBdr/>
        <a:fill>
          <a:solidFill>
            <a:srgbClr val="F2D0D1"/>
          </a:solidFill>
        </a:fill>
      </a:tcStyle>
    </a:band1H>
    <a:band2H>
      <a:tcTxStyle/>
      <a:tcStyle>
        <a:tcBdr/>
      </a:tcStyle>
    </a:band2H>
    <a:band1V>
      <a:tcTxStyle/>
      <a:tcStyle>
        <a:tcBdr/>
        <a:fill>
          <a:solidFill>
            <a:srgbClr val="F2D0D1"/>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722" autoAdjust="0"/>
  </p:normalViewPr>
  <p:slideViewPr>
    <p:cSldViewPr snapToGrid="0">
      <p:cViewPr varScale="1">
        <p:scale>
          <a:sx n="77" d="100"/>
          <a:sy n="77" d="100"/>
        </p:scale>
        <p:origin x="1878" y="90"/>
      </p:cViewPr>
      <p:guideLst/>
    </p:cSldViewPr>
  </p:slideViewPr>
  <p:notesTextViewPr>
    <p:cViewPr>
      <p:scale>
        <a:sx n="3" d="2"/>
        <a:sy n="3" d="2"/>
      </p:scale>
      <p:origin x="0" y="0"/>
    </p:cViewPr>
  </p:notesTextViewPr>
  <p:sorterViewPr>
    <p:cViewPr>
      <p:scale>
        <a:sx n="110" d="100"/>
        <a:sy n="110" d="100"/>
      </p:scale>
      <p:origin x="0" y="-76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2.fntdata"/><Relationship Id="rId55"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font" Target="fonts/font5.fntdata"/><Relationship Id="rId53" Type="http://customschemas.google.com/relationships/presentationmetadata" Target="metadata"/><Relationship Id="rId58" Type="http://schemas.microsoft.com/office/2018/10/relationships/authors" Targe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57"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4.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3.fntdata"/><Relationship Id="rId56"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font" Target="fonts/font1.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3011699" cy="463407"/>
          </a:xfrm>
          <a:prstGeom prst="rect">
            <a:avLst/>
          </a:prstGeom>
          <a:noFill/>
          <a:ln>
            <a:noFill/>
          </a:ln>
        </p:spPr>
        <p:txBody>
          <a:bodyPr spcFirstLastPara="1" wrap="square" lIns="92475" tIns="46225" rIns="92475" bIns="4622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36767" y="1"/>
            <a:ext cx="3011699" cy="463407"/>
          </a:xfrm>
          <a:prstGeom prst="rect">
            <a:avLst/>
          </a:prstGeom>
          <a:noFill/>
          <a:ln>
            <a:noFill/>
          </a:ln>
        </p:spPr>
        <p:txBody>
          <a:bodyPr spcFirstLastPara="1" wrap="square" lIns="92475" tIns="46225" rIns="92475" bIns="4622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772669"/>
            <a:ext cx="3011699" cy="463406"/>
          </a:xfrm>
          <a:prstGeom prst="rect">
            <a:avLst/>
          </a:prstGeom>
          <a:noFill/>
          <a:ln>
            <a:noFill/>
          </a:ln>
        </p:spPr>
        <p:txBody>
          <a:bodyPr spcFirstLastPara="1" wrap="square" lIns="92475" tIns="46225" rIns="92475" bIns="4622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36767" y="8772669"/>
            <a:ext cx="3011699" cy="463406"/>
          </a:xfrm>
          <a:prstGeom prst="rect">
            <a:avLst/>
          </a:prstGeom>
          <a:noFill/>
          <a:ln>
            <a:noFill/>
          </a:ln>
        </p:spPr>
        <p:txBody>
          <a:bodyPr spcFirstLastPara="1" wrap="square" lIns="92475" tIns="46225" rIns="92475" bIns="4622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1: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None/>
            </a:pPr>
            <a:r>
              <a:rPr lang="en-US" dirty="0"/>
              <a:t>Welcome! We are so glad you are here today with us to learn about the brain and behavioral science of Executive Skills!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We are from New Moms second social enterprise – recently rebranded to Bright Path -- and over the past five years we have learned so much about the power of Executive Skills knowledge and how that knowledge can improve our own individual goal achievement, goals that families set for themselves, and our overall program and organizational goals. We get to share what we’ve learned with peer workforce dev and ESE programs and partners like you all and REDF.</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Before we get started, some housekeeping notes:</a:t>
            </a:r>
            <a:endParaRPr dirty="0"/>
          </a:p>
          <a:p>
            <a:pPr marL="228600" lvl="0" indent="-228600" algn="l" rtl="0">
              <a:spcBef>
                <a:spcPts val="0"/>
              </a:spcBef>
              <a:spcAft>
                <a:spcPts val="0"/>
              </a:spcAft>
              <a:buClr>
                <a:schemeClr val="dk1"/>
              </a:buClr>
              <a:buSzPts val="1200"/>
              <a:buFont typeface="Calibri"/>
              <a:buAutoNum type="arabicPeriod"/>
            </a:pPr>
            <a:r>
              <a:rPr lang="en-US" dirty="0"/>
              <a:t>Please join us via video as you are able and comfortable. </a:t>
            </a:r>
            <a:endParaRPr dirty="0"/>
          </a:p>
          <a:p>
            <a:pPr marL="228600" lvl="0" indent="-228600" algn="l" rtl="0">
              <a:spcBef>
                <a:spcPts val="0"/>
              </a:spcBef>
              <a:spcAft>
                <a:spcPts val="0"/>
              </a:spcAft>
              <a:buClr>
                <a:schemeClr val="dk1"/>
              </a:buClr>
              <a:buSzPts val="1200"/>
              <a:buFont typeface="Calibri"/>
              <a:buAutoNum type="arabicPeriod"/>
            </a:pPr>
            <a:r>
              <a:rPr lang="en-US" dirty="0"/>
              <a:t>Take a minute to close your other tabs, silence your notifications, and make sure your environment is free from distractions. </a:t>
            </a:r>
            <a:endParaRPr dirty="0"/>
          </a:p>
          <a:p>
            <a:pPr marL="228600" lvl="0" indent="-228600" algn="l" rtl="0">
              <a:spcBef>
                <a:spcPts val="0"/>
              </a:spcBef>
              <a:spcAft>
                <a:spcPts val="0"/>
              </a:spcAft>
              <a:buClr>
                <a:schemeClr val="dk1"/>
              </a:buClr>
              <a:buSzPts val="1200"/>
              <a:buFont typeface="Calibri"/>
              <a:buAutoNum type="arabicPeriod"/>
            </a:pPr>
            <a:r>
              <a:rPr lang="en-US" dirty="0"/>
              <a:t>We will take two planned breaks. In the interim feel free to get up, move around, honor your body’s needs </a:t>
            </a:r>
            <a:endParaRPr dirty="0"/>
          </a:p>
          <a:p>
            <a:pPr marL="228600" lvl="0" indent="-228600" algn="l" rtl="0">
              <a:spcBef>
                <a:spcPts val="0"/>
              </a:spcBef>
              <a:spcAft>
                <a:spcPts val="0"/>
              </a:spcAft>
              <a:buClr>
                <a:schemeClr val="dk1"/>
              </a:buClr>
              <a:buSzPts val="1200"/>
              <a:buFont typeface="Calibri"/>
              <a:buAutoNum type="arabicPeriod"/>
            </a:pPr>
            <a:r>
              <a:rPr lang="en-US" dirty="0"/>
              <a:t>We will record this meeting and share directly with this group, but will not store it anywhere else so your confidentiality is protected. </a:t>
            </a:r>
            <a:endParaRPr dirty="0"/>
          </a:p>
          <a:p>
            <a:pPr marL="228600" lvl="0" indent="-228600" algn="l" rtl="0">
              <a:spcBef>
                <a:spcPts val="0"/>
              </a:spcBef>
              <a:spcAft>
                <a:spcPts val="0"/>
              </a:spcAft>
              <a:buClr>
                <a:schemeClr val="dk1"/>
              </a:buClr>
              <a:buSzPts val="1200"/>
              <a:buFont typeface="Calibri"/>
              <a:buAutoNum type="arabicPeriod"/>
            </a:pPr>
            <a:r>
              <a:rPr lang="en-US" dirty="0"/>
              <a:t>Take space, make space – please engage fully and be mindful if you’re speaking a lot to invite others to speak up, too</a:t>
            </a:r>
            <a:endParaRPr dirty="0"/>
          </a:p>
          <a:p>
            <a:pPr marL="0" lvl="0" indent="0" algn="l" rtl="0">
              <a:spcBef>
                <a:spcPts val="0"/>
              </a:spcBef>
              <a:spcAft>
                <a:spcPts val="0"/>
              </a:spcAft>
              <a:buClr>
                <a:schemeClr val="dk1"/>
              </a:buClr>
              <a:buSzPts val="1200"/>
              <a:buFont typeface="Calibri"/>
              <a:buNone/>
            </a:pPr>
            <a:r>
              <a:rPr lang="en-US" dirty="0"/>
              <a:t>Don’t forget to start the recording ☺</a:t>
            </a:r>
            <a:endParaRPr dirty="0"/>
          </a:p>
        </p:txBody>
      </p:sp>
      <p:sp>
        <p:nvSpPr>
          <p:cNvPr id="115" name="Google Shape;115;p1:notes"/>
          <p:cNvSpPr txBox="1">
            <a:spLocks noGrp="1"/>
          </p:cNvSpPr>
          <p:nvPr>
            <p:ph type="sldNum" idx="12"/>
          </p:nvPr>
        </p:nvSpPr>
        <p:spPr>
          <a:xfrm>
            <a:off x="3936767" y="8772669"/>
            <a:ext cx="3011699" cy="463406"/>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0: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10: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None/>
            </a:pPr>
            <a:r>
              <a:rPr lang="en-US" dirty="0"/>
              <a:t>ES are twelve brain-based abilities that govern how we organize things, how we react to things, and how we get things done. They act like an air traffic control system for our brain!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We ALL have Executive Skills strengths and struggles. My strengths are </a:t>
            </a:r>
            <a:r>
              <a:rPr lang="en-US" dirty="0" err="1"/>
              <a:t>xyz</a:t>
            </a:r>
            <a:r>
              <a:rPr lang="en-US" dirty="0"/>
              <a:t>, my struggles are </a:t>
            </a:r>
            <a:r>
              <a:rPr lang="en-US" dirty="0" err="1"/>
              <a:t>xyz</a:t>
            </a:r>
            <a:r>
              <a:rPr lang="en-US" dirty="0"/>
              <a:t>. When you look at this list, do you immediately see areas you know are your strengths? Or your struggles? </a:t>
            </a:r>
            <a:endParaRPr dirty="0"/>
          </a:p>
        </p:txBody>
      </p:sp>
      <p:sp>
        <p:nvSpPr>
          <p:cNvPr id="219" name="Google Shape;219;p10:notes"/>
          <p:cNvSpPr txBox="1">
            <a:spLocks noGrp="1"/>
          </p:cNvSpPr>
          <p:nvPr>
            <p:ph type="sldNum" idx="12"/>
          </p:nvPr>
        </p:nvSpPr>
        <p:spPr>
          <a:xfrm>
            <a:off x="3936767" y="8772669"/>
            <a:ext cx="3011699" cy="463406"/>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1: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1: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None/>
            </a:pPr>
            <a:r>
              <a:rPr lang="en-US" dirty="0"/>
              <a:t>Share in the chat</a:t>
            </a:r>
            <a:endParaRPr dirty="0"/>
          </a:p>
        </p:txBody>
      </p:sp>
      <p:sp>
        <p:nvSpPr>
          <p:cNvPr id="237" name="Google Shape;237;p11:notes"/>
          <p:cNvSpPr txBox="1">
            <a:spLocks noGrp="1"/>
          </p:cNvSpPr>
          <p:nvPr>
            <p:ph type="sldNum" idx="12"/>
          </p:nvPr>
        </p:nvSpPr>
        <p:spPr>
          <a:xfrm>
            <a:off x="3936767" y="8772669"/>
            <a:ext cx="3011699" cy="463406"/>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5: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15: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We can take on more complex tasks with stronger Executive Skills, or ones that we know how to mitigate for!</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spcBef>
                <a:spcPts val="0"/>
              </a:spcBef>
              <a:spcAft>
                <a:spcPts val="0"/>
              </a:spcAft>
              <a:buNone/>
            </a:pPr>
            <a:r>
              <a:rPr lang="en-US" dirty="0"/>
              <a:t>When we set and achieve short term goals, we build the muscle for and confidence and motivation in our ability to set and progress towards longer-term, complicated goals – such as buying a house, getting a degree, or improving our health – we need to have the strong brain “muscle” and confidence built up to tackle and persist towards those bigger goals.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But instead of CHANGING SOMEONE’S EXECUTIVE SKILLS – especially when we’re working with older adolescents and adults - The goal is goal achievement! </a:t>
            </a:r>
            <a:endParaRPr dirty="0"/>
          </a:p>
        </p:txBody>
      </p:sp>
      <p:sp>
        <p:nvSpPr>
          <p:cNvPr id="275" name="Google Shape;275;p15:notes"/>
          <p:cNvSpPr txBox="1">
            <a:spLocks noGrp="1"/>
          </p:cNvSpPr>
          <p:nvPr>
            <p:ph type="sldNum" idx="12"/>
          </p:nvPr>
        </p:nvSpPr>
        <p:spPr>
          <a:xfrm>
            <a:off x="3936767" y="8772669"/>
            <a:ext cx="3011699" cy="463406"/>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0: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20: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marR="0" lvl="0" indent="0" algn="l" rtl="0">
              <a:lnSpc>
                <a:spcPct val="100000"/>
              </a:lnSpc>
              <a:spcBef>
                <a:spcPts val="0"/>
              </a:spcBef>
              <a:spcAft>
                <a:spcPts val="0"/>
              </a:spcAft>
              <a:buClr>
                <a:schemeClr val="dk1"/>
              </a:buClr>
              <a:buSzPts val="1050"/>
              <a:buFont typeface="Calibri"/>
              <a:buNone/>
            </a:pPr>
            <a:r>
              <a:rPr lang="en-US" sz="1050" dirty="0"/>
              <a:t>But that’s not all we can do to help one another leverage their Executive Skills when they are facing stress or scarcity.</a:t>
            </a:r>
          </a:p>
          <a:p>
            <a:pPr marL="0" marR="0" lvl="0" indent="0" algn="l" rtl="0">
              <a:lnSpc>
                <a:spcPct val="100000"/>
              </a:lnSpc>
              <a:spcBef>
                <a:spcPts val="0"/>
              </a:spcBef>
              <a:spcAft>
                <a:spcPts val="0"/>
              </a:spcAft>
              <a:buClr>
                <a:schemeClr val="dk1"/>
              </a:buClr>
              <a:buSzPts val="1050"/>
              <a:buFont typeface="Calibri"/>
              <a:buNone/>
            </a:pPr>
            <a:endParaRPr lang="en-US" sz="1050" dirty="0"/>
          </a:p>
          <a:p>
            <a:pPr marL="0" marR="0" lvl="0" indent="0" algn="l" rtl="0">
              <a:lnSpc>
                <a:spcPct val="100000"/>
              </a:lnSpc>
              <a:spcBef>
                <a:spcPts val="0"/>
              </a:spcBef>
              <a:spcAft>
                <a:spcPts val="0"/>
              </a:spcAft>
              <a:buClr>
                <a:schemeClr val="dk1"/>
              </a:buClr>
              <a:buSzPts val="1050"/>
              <a:buFont typeface="Calibri"/>
              <a:buNone/>
            </a:pPr>
            <a:r>
              <a:rPr lang="en-US" sz="1050" dirty="0"/>
              <a:t>So even though we may not control the stressful environments or certainly not the trauma we experience – relationships can buffer the deleterious impact and help us be resilient. But as ESEs we also have a responsibility to ensure the environment we create is less stressful – we do our best to reduce the sources of stress.  It’s like unloading an overloaded truck, so its engine isn’t revving just to stay in place, but rather to accelerate towards its destination.</a:t>
            </a:r>
            <a:endParaRPr dirty="0"/>
          </a:p>
          <a:p>
            <a:pPr marL="0" marR="0" lvl="0" indent="0" algn="l" rtl="0">
              <a:lnSpc>
                <a:spcPct val="100000"/>
              </a:lnSpc>
              <a:spcBef>
                <a:spcPts val="0"/>
              </a:spcBef>
              <a:spcAft>
                <a:spcPts val="0"/>
              </a:spcAft>
              <a:buClr>
                <a:schemeClr val="dk1"/>
              </a:buClr>
              <a:buSzPts val="1050"/>
              <a:buFont typeface="Calibri"/>
              <a:buNone/>
            </a:pPr>
            <a:endParaRPr sz="1050" dirty="0"/>
          </a:p>
          <a:p>
            <a:pPr marL="0" marR="0" lvl="0" indent="0" algn="l" rtl="0">
              <a:lnSpc>
                <a:spcPct val="100000"/>
              </a:lnSpc>
              <a:spcBef>
                <a:spcPts val="0"/>
              </a:spcBef>
              <a:spcAft>
                <a:spcPts val="0"/>
              </a:spcAft>
              <a:buClr>
                <a:schemeClr val="dk1"/>
              </a:buClr>
              <a:buSzPts val="1050"/>
              <a:buFont typeface="Calibri"/>
              <a:buNone/>
            </a:pPr>
            <a:r>
              <a:rPr lang="en-US" sz="1050" dirty="0"/>
              <a:t>We can start by unloading our trucks. At New Moms this means, while people are coming to our ESE Bright Endeavors, we are reducing stress by providing diapers, helping participants access their SNAP, TANF, WIC, and Medicaid benefits, reduce debt, secure stable housing and transportation and child care. </a:t>
            </a:r>
            <a:br>
              <a:rPr lang="en-US" sz="1050" dirty="0"/>
            </a:br>
            <a:br>
              <a:rPr lang="en-US" sz="1050" dirty="0"/>
            </a:br>
            <a:r>
              <a:rPr lang="en-US" sz="1050" dirty="0"/>
              <a:t>Type in the chat 1 way that you unload the truck with or for your ESE employees/participants? Do you provide stipends? Tax filing support? Job connections? </a:t>
            </a:r>
            <a:endParaRPr dirty="0"/>
          </a:p>
          <a:p>
            <a:pPr marL="0" marR="0" lvl="0" indent="0" algn="l" rtl="0">
              <a:lnSpc>
                <a:spcPct val="100000"/>
              </a:lnSpc>
              <a:spcBef>
                <a:spcPts val="0"/>
              </a:spcBef>
              <a:spcAft>
                <a:spcPts val="0"/>
              </a:spcAft>
              <a:buClr>
                <a:schemeClr val="dk1"/>
              </a:buClr>
              <a:buSzPts val="1050"/>
              <a:buFont typeface="Calibri"/>
              <a:buNone/>
            </a:pPr>
            <a:endParaRPr sz="1050" dirty="0"/>
          </a:p>
          <a:p>
            <a:pPr marL="0" marR="0" lvl="0" indent="0" algn="l" rtl="0">
              <a:lnSpc>
                <a:spcPct val="100000"/>
              </a:lnSpc>
              <a:spcBef>
                <a:spcPts val="0"/>
              </a:spcBef>
              <a:spcAft>
                <a:spcPts val="0"/>
              </a:spcAft>
              <a:buClr>
                <a:schemeClr val="dk1"/>
              </a:buClr>
              <a:buSzPts val="1050"/>
              <a:buFont typeface="Calibri"/>
              <a:buNone/>
            </a:pPr>
            <a:endParaRPr sz="1050" dirty="0"/>
          </a:p>
          <a:p>
            <a:pPr marL="0" marR="0" lvl="0" indent="0" algn="l" rtl="0">
              <a:lnSpc>
                <a:spcPct val="100000"/>
              </a:lnSpc>
              <a:spcBef>
                <a:spcPts val="0"/>
              </a:spcBef>
              <a:spcAft>
                <a:spcPts val="0"/>
              </a:spcAft>
              <a:buClr>
                <a:schemeClr val="dk1"/>
              </a:buClr>
              <a:buSzPts val="1050"/>
              <a:buFont typeface="Calibri"/>
              <a:buNone/>
            </a:pPr>
            <a:endParaRPr sz="1050" dirty="0"/>
          </a:p>
          <a:p>
            <a:pPr marL="0" marR="0" lvl="0" indent="0" algn="l" rtl="0">
              <a:lnSpc>
                <a:spcPct val="100000"/>
              </a:lnSpc>
              <a:spcBef>
                <a:spcPts val="0"/>
              </a:spcBef>
              <a:spcAft>
                <a:spcPts val="0"/>
              </a:spcAft>
              <a:buClr>
                <a:schemeClr val="dk1"/>
              </a:buClr>
              <a:buSzPts val="1050"/>
              <a:buFont typeface="Calibri"/>
              <a:buNone/>
            </a:pPr>
            <a:endParaRPr sz="1050" dirty="0"/>
          </a:p>
          <a:p>
            <a:pPr marL="0" lvl="0" indent="0" algn="l" rtl="0">
              <a:spcBef>
                <a:spcPts val="0"/>
              </a:spcBef>
              <a:spcAft>
                <a:spcPts val="0"/>
              </a:spcAft>
              <a:buNone/>
            </a:pPr>
            <a:endParaRPr sz="1050" dirty="0"/>
          </a:p>
          <a:p>
            <a:pPr marL="0" lvl="0" indent="0" algn="l" rtl="0">
              <a:spcBef>
                <a:spcPts val="0"/>
              </a:spcBef>
              <a:spcAft>
                <a:spcPts val="0"/>
              </a:spcAft>
              <a:buNone/>
            </a:pPr>
            <a:endParaRPr dirty="0"/>
          </a:p>
        </p:txBody>
      </p:sp>
      <p:sp>
        <p:nvSpPr>
          <p:cNvPr id="320" name="Google Shape;320;p20:notes"/>
          <p:cNvSpPr txBox="1">
            <a:spLocks noGrp="1"/>
          </p:cNvSpPr>
          <p:nvPr>
            <p:ph type="sldNum" idx="12"/>
          </p:nvPr>
        </p:nvSpPr>
        <p:spPr>
          <a:xfrm>
            <a:off x="3936767" y="8772669"/>
            <a:ext cx="3011699" cy="463406"/>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8: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p28: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marR="0" lvl="0" indent="0" algn="l" rtl="0">
              <a:lnSpc>
                <a:spcPct val="100000"/>
              </a:lnSpc>
              <a:spcBef>
                <a:spcPts val="0"/>
              </a:spcBef>
              <a:spcAft>
                <a:spcPts val="0"/>
              </a:spcAft>
              <a:buClr>
                <a:schemeClr val="dk1"/>
              </a:buClr>
              <a:buSzPts val="1200"/>
              <a:buFont typeface="Montserrat"/>
              <a:buNone/>
            </a:pPr>
            <a:r>
              <a:rPr lang="en-US" sz="1200" b="1" dirty="0">
                <a:solidFill>
                  <a:schemeClr val="dk1"/>
                </a:solidFill>
                <a:latin typeface="Montserrat"/>
                <a:ea typeface="Montserrat"/>
                <a:cs typeface="Montserrat"/>
                <a:sym typeface="Montserrat"/>
              </a:rPr>
              <a:t>Environmental Modifications pave the way to goal progression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Environmental Modifications: modify tasks, technology, physical environment, process and materials to pave a pathway towards goal progression. In our social enterprise this also improved production and efficiency.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Example: Shortening our intake form from 8 pages to 4 pages, handbook from 8</a:t>
            </a:r>
            <a:r>
              <a:rPr lang="en-US" baseline="30000" dirty="0"/>
              <a:t>th</a:t>
            </a:r>
            <a:r>
              <a:rPr lang="en-US" dirty="0"/>
              <a:t> grade reading level to 4th. Adding an automatic notification on a calendar invite. Or…turning off text notifications to focus on a task! </a:t>
            </a:r>
            <a:endParaRPr dirty="0"/>
          </a:p>
          <a:p>
            <a:pPr marL="0" lvl="0" indent="0" algn="l" rtl="0">
              <a:spcBef>
                <a:spcPts val="0"/>
              </a:spcBef>
              <a:spcAft>
                <a:spcPts val="0"/>
              </a:spcAft>
              <a:buNone/>
            </a:pPr>
            <a:endParaRPr dirty="0"/>
          </a:p>
        </p:txBody>
      </p:sp>
      <p:sp>
        <p:nvSpPr>
          <p:cNvPr id="379" name="Google Shape;379;p28:notes"/>
          <p:cNvSpPr txBox="1">
            <a:spLocks noGrp="1"/>
          </p:cNvSpPr>
          <p:nvPr>
            <p:ph type="sldNum" idx="12"/>
          </p:nvPr>
        </p:nvSpPr>
        <p:spPr>
          <a:xfrm>
            <a:off x="3936767" y="8772669"/>
            <a:ext cx="3011699" cy="463406"/>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29: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p29: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Clr>
                <a:srgbClr val="595959"/>
              </a:buClr>
              <a:buSzPts val="1200"/>
              <a:buFont typeface="Calibri"/>
              <a:buNone/>
            </a:pPr>
            <a:r>
              <a:rPr lang="en-US" sz="1200" dirty="0">
                <a:solidFill>
                  <a:srgbClr val="595959"/>
                </a:solidFill>
              </a:rPr>
              <a:t>And it’s something we can do for ourselves to, now that we have learned about Executive Skills. You look at the Executive Skills where you struggle, and identify an Environmental Modification. The way it works is to look at your goal, and say “my goal is to finish my donor report tomorrow. I struggle with time management and do not have a great grasp on how long this should take so I will ask my Supervisor to help me estimate it.”</a:t>
            </a:r>
          </a:p>
          <a:p>
            <a:pPr marL="0" lvl="0" indent="0" algn="l" rtl="0">
              <a:spcBef>
                <a:spcPts val="0"/>
              </a:spcBef>
              <a:spcAft>
                <a:spcPts val="0"/>
              </a:spcAft>
              <a:buClr>
                <a:srgbClr val="595959"/>
              </a:buClr>
              <a:buSzPts val="1200"/>
              <a:buFont typeface="Calibri"/>
              <a:buNone/>
            </a:pPr>
            <a:endParaRPr lang="en-US" sz="1200" dirty="0">
              <a:solidFill>
                <a:srgbClr val="595959"/>
              </a:solidFill>
            </a:endParaRPr>
          </a:p>
          <a:p>
            <a:pPr marL="0" lvl="0" indent="0" algn="l" rtl="0">
              <a:spcBef>
                <a:spcPts val="0"/>
              </a:spcBef>
              <a:spcAft>
                <a:spcPts val="0"/>
              </a:spcAft>
              <a:buClr>
                <a:srgbClr val="595959"/>
              </a:buClr>
              <a:buSzPts val="1200"/>
              <a:buFont typeface="Calibri"/>
              <a:buNone/>
            </a:pPr>
            <a:r>
              <a:rPr lang="en-US" sz="1200" dirty="0">
                <a:solidFill>
                  <a:srgbClr val="595959"/>
                </a:solidFill>
              </a:rPr>
              <a:t>This is part of coaching and part of program design. It’s also something we talk about openly with participants so they build the muscle and know-how for creating their own environmental modifications to mitigate their struggles. </a:t>
            </a:r>
            <a:endParaRPr dirty="0"/>
          </a:p>
          <a:p>
            <a:pPr marL="0" lvl="0" indent="0" algn="l" rtl="0">
              <a:spcBef>
                <a:spcPts val="0"/>
              </a:spcBef>
              <a:spcAft>
                <a:spcPts val="0"/>
              </a:spcAft>
              <a:buClr>
                <a:schemeClr val="dk1"/>
              </a:buClr>
              <a:buSzPts val="1200"/>
              <a:buFont typeface="Calibri"/>
              <a:buNone/>
            </a:pPr>
            <a:endParaRPr sz="1200" dirty="0">
              <a:solidFill>
                <a:srgbClr val="595959"/>
              </a:solidFill>
            </a:endParaRPr>
          </a:p>
          <a:p>
            <a:pPr marL="0" lvl="0" indent="0" algn="l" rtl="0">
              <a:spcBef>
                <a:spcPts val="0"/>
              </a:spcBef>
              <a:spcAft>
                <a:spcPts val="0"/>
              </a:spcAft>
              <a:buClr>
                <a:srgbClr val="595959"/>
              </a:buClr>
              <a:buSzPts val="1200"/>
              <a:buFont typeface="Calibri"/>
              <a:buNone/>
            </a:pPr>
            <a:r>
              <a:rPr lang="en-US" sz="1200" dirty="0">
                <a:solidFill>
                  <a:srgbClr val="595959"/>
                </a:solidFill>
              </a:rPr>
              <a:t>Put in chat the Environmental Modifications tip sheet</a:t>
            </a:r>
            <a:br>
              <a:rPr lang="en-US" sz="1200" dirty="0">
                <a:solidFill>
                  <a:srgbClr val="595959"/>
                </a:solidFill>
              </a:rPr>
            </a:br>
            <a:endParaRPr dirty="0"/>
          </a:p>
        </p:txBody>
      </p:sp>
      <p:sp>
        <p:nvSpPr>
          <p:cNvPr id="387" name="Google Shape;387;p29:notes"/>
          <p:cNvSpPr txBox="1">
            <a:spLocks noGrp="1"/>
          </p:cNvSpPr>
          <p:nvPr>
            <p:ph type="sldNum" idx="12"/>
          </p:nvPr>
        </p:nvSpPr>
        <p:spPr>
          <a:xfrm>
            <a:off x="3936767" y="8772669"/>
            <a:ext cx="3011699" cy="463406"/>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30: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396" name="Google Shape;396;p30: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31: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405" name="Google Shape;405;p31: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6"/>
        <p:cNvGrpSpPr/>
        <p:nvPr/>
      </p:nvGrpSpPr>
      <p:grpSpPr>
        <a:xfrm>
          <a:off x="0" y="0"/>
          <a:ext cx="0" cy="0"/>
          <a:chOff x="0" y="0"/>
          <a:chExt cx="0" cy="0"/>
        </a:xfrm>
      </p:grpSpPr>
      <p:sp>
        <p:nvSpPr>
          <p:cNvPr id="1437" name="Google Shape;1437;p41: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8" name="Google Shape;1438;p41: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None/>
            </a:pPr>
            <a:r>
              <a:rPr lang="en-US" sz="1200">
                <a:solidFill>
                  <a:srgbClr val="595959"/>
                </a:solidFill>
              </a:rPr>
              <a:t>Goals are a source of motivation only if they are </a:t>
            </a:r>
            <a:r>
              <a:rPr lang="en-US" sz="1200" i="1">
                <a:solidFill>
                  <a:srgbClr val="595959"/>
                </a:solidFill>
              </a:rPr>
              <a:t>chosen by the participant</a:t>
            </a:r>
            <a:r>
              <a:rPr lang="en-US" sz="1200">
                <a:solidFill>
                  <a:srgbClr val="595959"/>
                </a:solidFill>
              </a:rPr>
              <a:t> and if the participant </a:t>
            </a:r>
            <a:r>
              <a:rPr lang="en-US" sz="1200" i="1">
                <a:solidFill>
                  <a:srgbClr val="595959"/>
                </a:solidFill>
              </a:rPr>
              <a:t>believes that the goal is really achievable</a:t>
            </a:r>
            <a:r>
              <a:rPr lang="en-US" sz="1200">
                <a:solidFill>
                  <a:srgbClr val="595959"/>
                </a:solidFill>
              </a:rPr>
              <a:t>.</a:t>
            </a:r>
            <a:endParaRPr/>
          </a:p>
          <a:p>
            <a:pPr marL="0" lvl="0" indent="0" algn="l" rtl="0">
              <a:spcBef>
                <a:spcPts val="0"/>
              </a:spcBef>
              <a:spcAft>
                <a:spcPts val="0"/>
              </a:spcAft>
              <a:buClr>
                <a:schemeClr val="dk1"/>
              </a:buClr>
              <a:buSzPts val="1200"/>
              <a:buFont typeface="Calibri"/>
              <a:buNone/>
            </a:pPr>
            <a:endParaRPr sz="1200">
              <a:solidFill>
                <a:srgbClr val="595959"/>
              </a:solidFill>
            </a:endParaRPr>
          </a:p>
          <a:p>
            <a:pPr marL="0" lvl="0" indent="0" algn="l" rtl="0">
              <a:spcBef>
                <a:spcPts val="0"/>
              </a:spcBef>
              <a:spcAft>
                <a:spcPts val="0"/>
              </a:spcAft>
              <a:buClr>
                <a:srgbClr val="595959"/>
              </a:buClr>
              <a:buSzPts val="1200"/>
              <a:buFont typeface="Calibri"/>
              <a:buNone/>
            </a:pPr>
            <a:r>
              <a:rPr lang="en-US" sz="1200">
                <a:solidFill>
                  <a:srgbClr val="595959"/>
                </a:solidFill>
              </a:rPr>
              <a:t>Coaches’ responsibility is to help participant craft her goal into a very achievable and realistic goal that is well matched for her strengths, and modifies the environment to mitigate ES struggles.</a:t>
            </a:r>
            <a:endParaRPr/>
          </a:p>
          <a:p>
            <a:pPr marL="0" lvl="0" indent="0" algn="l" rtl="0">
              <a:spcBef>
                <a:spcPts val="0"/>
              </a:spcBef>
              <a:spcAft>
                <a:spcPts val="0"/>
              </a:spcAft>
              <a:buClr>
                <a:schemeClr val="dk1"/>
              </a:buClr>
              <a:buSzPts val="1200"/>
              <a:buFont typeface="Calibri"/>
              <a:buNone/>
            </a:pPr>
            <a:endParaRPr sz="1200">
              <a:solidFill>
                <a:srgbClr val="595959"/>
              </a:solidFill>
            </a:endParaRPr>
          </a:p>
          <a:p>
            <a:pPr marL="0" marR="0" lvl="0" indent="0" algn="l" rtl="0">
              <a:lnSpc>
                <a:spcPct val="100000"/>
              </a:lnSpc>
              <a:spcBef>
                <a:spcPts val="0"/>
              </a:spcBef>
              <a:spcAft>
                <a:spcPts val="0"/>
              </a:spcAft>
              <a:buClr>
                <a:schemeClr val="dk1"/>
              </a:buClr>
              <a:buSzPts val="1200"/>
              <a:buFont typeface="Calibri"/>
              <a:buNone/>
            </a:pPr>
            <a:r>
              <a:rPr lang="en-US"/>
              <a:t>It’s important to start small – just like with any new strength training program at the gym! </a:t>
            </a:r>
            <a:endParaRPr/>
          </a:p>
          <a:p>
            <a:pPr marL="0" marR="0" lvl="0" indent="0" algn="l" rtl="0">
              <a:lnSpc>
                <a:spcPct val="100000"/>
              </a:lnSpc>
              <a:spcBef>
                <a:spcPts val="0"/>
              </a:spcBef>
              <a:spcAft>
                <a:spcPts val="0"/>
              </a:spcAft>
              <a:buClr>
                <a:schemeClr val="dk1"/>
              </a:buClr>
              <a:buSzPts val="1200"/>
              <a:buFont typeface="Calibri"/>
              <a:buNone/>
            </a:pPr>
            <a:r>
              <a:rPr lang="en-US"/>
              <a:t>This is so people really see themselves as capable and become motivated by their early successes in goal achievement. As someone achieves small SMART Goals they begin to build the confidence and the muscle for achieving more complex, longer term goals. Coaches help participants “scaffold up” to working on larger goals over time. Goal achievement is possible through the step-by-step process that we set up at New Moms…and practice, practice, practice. Everyone has the ability and potential to achieve goals – no matter how many times they may not have achieved their goals in the past. </a:t>
            </a:r>
            <a:endParaRPr/>
          </a:p>
          <a:p>
            <a:pPr marL="0" lvl="0" indent="0" algn="l" rtl="0">
              <a:spcBef>
                <a:spcPts val="0"/>
              </a:spcBef>
              <a:spcAft>
                <a:spcPts val="0"/>
              </a:spcAft>
              <a:buNone/>
            </a:pPr>
            <a:endParaRPr/>
          </a:p>
        </p:txBody>
      </p:sp>
      <p:sp>
        <p:nvSpPr>
          <p:cNvPr id="1439" name="Google Shape;1439;p41:notes"/>
          <p:cNvSpPr txBox="1">
            <a:spLocks noGrp="1"/>
          </p:cNvSpPr>
          <p:nvPr>
            <p:ph type="sldNum" idx="12"/>
          </p:nvPr>
        </p:nvSpPr>
        <p:spPr>
          <a:xfrm>
            <a:off x="3936767" y="8772669"/>
            <a:ext cx="3011699" cy="463406"/>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2"/>
        <p:cNvGrpSpPr/>
        <p:nvPr/>
      </p:nvGrpSpPr>
      <p:grpSpPr>
        <a:xfrm>
          <a:off x="0" y="0"/>
          <a:ext cx="0" cy="0"/>
          <a:chOff x="0" y="0"/>
          <a:chExt cx="0" cy="0"/>
        </a:xfrm>
      </p:grpSpPr>
      <p:sp>
        <p:nvSpPr>
          <p:cNvPr id="1473" name="Google Shape;1473;p44: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4" name="Google Shape;1474;p44:notes"/>
          <p:cNvSpPr txBox="1">
            <a:spLocks noGrp="1"/>
          </p:cNvSpPr>
          <p:nvPr>
            <p:ph type="body" idx="1"/>
          </p:nvPr>
        </p:nvSpPr>
        <p:spPr>
          <a:xfrm>
            <a:off x="695008" y="4444862"/>
            <a:ext cx="5560060" cy="3636706"/>
          </a:xfrm>
          <a:prstGeom prst="rect">
            <a:avLst/>
          </a:prstGeom>
          <a:noFill/>
          <a:ln>
            <a:noFill/>
          </a:ln>
        </p:spPr>
        <p:txBody>
          <a:bodyPr spcFirstLastPara="1" wrap="square" lIns="92450" tIns="46200" rIns="92450" bIns="46200" anchor="t" anchorCtr="0">
            <a:noAutofit/>
          </a:bodyPr>
          <a:lstStyle/>
          <a:p>
            <a:pPr marL="0" lvl="0" indent="0" algn="l" rtl="0">
              <a:spcBef>
                <a:spcPts val="0"/>
              </a:spcBef>
              <a:spcAft>
                <a:spcPts val="0"/>
              </a:spcAft>
              <a:buClr>
                <a:schemeClr val="dk1"/>
              </a:buClr>
              <a:buSzPts val="1200"/>
              <a:buFont typeface="Calibri"/>
              <a:buNone/>
            </a:pPr>
            <a:endParaRPr sz="1200">
              <a:solidFill>
                <a:srgbClr val="595959"/>
              </a:solidFill>
            </a:endParaRPr>
          </a:p>
        </p:txBody>
      </p:sp>
      <p:sp>
        <p:nvSpPr>
          <p:cNvPr id="1475" name="Google Shape;1475;p44:notes"/>
          <p:cNvSpPr txBox="1">
            <a:spLocks noGrp="1"/>
          </p:cNvSpPr>
          <p:nvPr>
            <p:ph type="sldNum" idx="12"/>
          </p:nvPr>
        </p:nvSpPr>
        <p:spPr>
          <a:xfrm>
            <a:off x="3936769" y="8772668"/>
            <a:ext cx="3011699" cy="463407"/>
          </a:xfrm>
          <a:prstGeom prst="rect">
            <a:avLst/>
          </a:prstGeom>
          <a:noFill/>
          <a:ln>
            <a:noFill/>
          </a:ln>
        </p:spPr>
        <p:txBody>
          <a:bodyPr spcFirstLastPara="1" wrap="square" lIns="92450" tIns="46200" rIns="92450" bIns="462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3633BC-CA43-433C-90CC-6CAB54ABF0B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565853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0"/>
        <p:cNvGrpSpPr/>
        <p:nvPr/>
      </p:nvGrpSpPr>
      <p:grpSpPr>
        <a:xfrm>
          <a:off x="0" y="0"/>
          <a:ext cx="0" cy="0"/>
          <a:chOff x="0" y="0"/>
          <a:chExt cx="0" cy="0"/>
        </a:xfrm>
      </p:grpSpPr>
      <p:sp>
        <p:nvSpPr>
          <p:cNvPr id="1481" name="Google Shape;1481;p45: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2" name="Google Shape;1482;p45: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Clr>
                <a:schemeClr val="dk1"/>
              </a:buClr>
              <a:buSzPts val="1200"/>
              <a:buFont typeface="Calibri"/>
              <a:buNone/>
            </a:pPr>
            <a:r>
              <a:rPr lang="en-US"/>
              <a:t>Don’t forget to connect with why it matters to you</a:t>
            </a:r>
            <a:endParaRPr/>
          </a:p>
        </p:txBody>
      </p:sp>
      <p:sp>
        <p:nvSpPr>
          <p:cNvPr id="1483" name="Google Shape;1483;p45:notes"/>
          <p:cNvSpPr txBox="1">
            <a:spLocks noGrp="1"/>
          </p:cNvSpPr>
          <p:nvPr>
            <p:ph type="sldNum" idx="12"/>
          </p:nvPr>
        </p:nvSpPr>
        <p:spPr>
          <a:xfrm>
            <a:off x="3936767" y="8772669"/>
            <a:ext cx="3011699" cy="463406"/>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4"/>
        <p:cNvGrpSpPr/>
        <p:nvPr/>
      </p:nvGrpSpPr>
      <p:grpSpPr>
        <a:xfrm>
          <a:off x="0" y="0"/>
          <a:ext cx="0" cy="0"/>
          <a:chOff x="0" y="0"/>
          <a:chExt cx="0" cy="0"/>
        </a:xfrm>
      </p:grpSpPr>
      <p:sp>
        <p:nvSpPr>
          <p:cNvPr id="1465" name="Google Shape;1465;p43: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6" name="Google Shape;1466;p43: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742950" lvl="2" indent="-742950">
              <a:buClr>
                <a:srgbClr val="0C0C0C"/>
              </a:buClr>
              <a:buSzPct val="100000"/>
              <a:buFont typeface="Calibri"/>
              <a:buAutoNum type="arabicPeriod"/>
            </a:pPr>
            <a:r>
              <a:rPr lang="en-US" sz="2800" b="0" i="0" u="none" strike="noStrike" cap="none" dirty="0">
                <a:solidFill>
                  <a:srgbClr val="0C0C0C"/>
                </a:solidFill>
                <a:latin typeface="Calibri"/>
                <a:ea typeface="Calibri"/>
                <a:cs typeface="Calibri"/>
                <a:sym typeface="Calibri"/>
              </a:rPr>
              <a:t>Re-work your Goal to be a good fit goal, including:</a:t>
            </a:r>
            <a:br>
              <a:rPr lang="en-US" sz="2800" b="0" i="0" u="none" strike="noStrike" cap="none" dirty="0">
                <a:solidFill>
                  <a:srgbClr val="0C0C0C"/>
                </a:solidFill>
                <a:latin typeface="Calibri"/>
                <a:ea typeface="Calibri"/>
                <a:cs typeface="Calibri"/>
                <a:sym typeface="Calibri"/>
              </a:rPr>
            </a:br>
            <a:r>
              <a:rPr lang="en-US" sz="2800" b="0" i="0" u="none" strike="noStrike" cap="none" dirty="0">
                <a:solidFill>
                  <a:srgbClr val="0C0C0C"/>
                </a:solidFill>
                <a:latin typeface="Calibri"/>
                <a:ea typeface="Calibri"/>
                <a:cs typeface="Calibri"/>
                <a:sym typeface="Calibri"/>
              </a:rPr>
              <a:t>*SMART </a:t>
            </a:r>
            <a:br>
              <a:rPr lang="en-US" sz="2800" b="0" i="0" u="none" strike="noStrike" cap="none" dirty="0">
                <a:solidFill>
                  <a:srgbClr val="0C0C0C"/>
                </a:solidFill>
                <a:latin typeface="Calibri"/>
                <a:ea typeface="Calibri"/>
                <a:cs typeface="Calibri"/>
                <a:sym typeface="Calibri"/>
              </a:rPr>
            </a:br>
            <a:r>
              <a:rPr lang="en-US" sz="2800" b="0" i="0" u="none" strike="noStrike" cap="none" dirty="0">
                <a:solidFill>
                  <a:srgbClr val="0C0C0C"/>
                </a:solidFill>
                <a:latin typeface="Calibri"/>
                <a:ea typeface="Calibri"/>
                <a:cs typeface="Calibri"/>
                <a:sym typeface="Calibri"/>
              </a:rPr>
              <a:t>*Uses your Executive Skills strengths</a:t>
            </a:r>
            <a:br>
              <a:rPr lang="en-US" sz="2800" b="0" i="0" u="none" strike="noStrike" cap="none" dirty="0">
                <a:solidFill>
                  <a:srgbClr val="0C0C0C"/>
                </a:solidFill>
                <a:latin typeface="Calibri"/>
                <a:ea typeface="Calibri"/>
                <a:cs typeface="Calibri"/>
                <a:sym typeface="Calibri"/>
              </a:rPr>
            </a:br>
            <a:endParaRPr lang="en-US" sz="2800" b="0" i="0" u="none" strike="noStrike" cap="none" dirty="0">
              <a:solidFill>
                <a:srgbClr val="0C0C0C"/>
              </a:solidFill>
              <a:latin typeface="Calibri"/>
              <a:ea typeface="Calibri"/>
              <a:cs typeface="Calibri"/>
              <a:sym typeface="Calibri"/>
            </a:endParaRPr>
          </a:p>
          <a:p>
            <a:pPr lvl="2">
              <a:buClr>
                <a:srgbClr val="0C0C0C"/>
              </a:buClr>
              <a:buSzPct val="100000"/>
            </a:pPr>
            <a:r>
              <a:rPr lang="en-US" sz="2800" dirty="0">
                <a:solidFill>
                  <a:srgbClr val="0C0C0C"/>
                </a:solidFill>
                <a:latin typeface="Calibri"/>
                <a:ea typeface="Calibri"/>
                <a:cs typeface="Calibri"/>
                <a:sym typeface="Calibri"/>
              </a:rPr>
              <a:t>2.     Share your good fit goal in your breakout</a:t>
            </a:r>
          </a:p>
          <a:p>
            <a:pPr marL="742950" lvl="2" indent="-742950">
              <a:buClr>
                <a:srgbClr val="0C0C0C"/>
              </a:buClr>
              <a:buSzPct val="100000"/>
              <a:buFont typeface="Calibri"/>
              <a:buAutoNum type="arabicPeriod"/>
            </a:pPr>
            <a:endParaRPr lang="en-US" sz="2800" dirty="0">
              <a:solidFill>
                <a:srgbClr val="0C0C0C"/>
              </a:solidFill>
              <a:latin typeface="Calibri"/>
              <a:ea typeface="Calibri"/>
              <a:cs typeface="Calibri"/>
              <a:sym typeface="Calibri"/>
            </a:endParaRPr>
          </a:p>
          <a:p>
            <a:pPr lvl="2">
              <a:buClr>
                <a:srgbClr val="0C0C0C"/>
              </a:buClr>
              <a:buSzPct val="100000"/>
            </a:pPr>
            <a:r>
              <a:rPr lang="en-US" sz="2800" dirty="0">
                <a:solidFill>
                  <a:srgbClr val="0C0C0C"/>
                </a:solidFill>
                <a:latin typeface="Calibri"/>
                <a:ea typeface="Calibri"/>
                <a:cs typeface="Calibri"/>
                <a:sym typeface="Calibri"/>
              </a:rPr>
              <a:t>3.     What might get in your way? What modification will help?</a:t>
            </a:r>
          </a:p>
          <a:p>
            <a:pPr marL="0" lvl="0" indent="0" algn="l" rtl="0">
              <a:spcBef>
                <a:spcPts val="0"/>
              </a:spcBef>
              <a:spcAft>
                <a:spcPts val="0"/>
              </a:spcAft>
              <a:buClr>
                <a:schemeClr val="dk1"/>
              </a:buClr>
              <a:buSzPts val="1200"/>
              <a:buFont typeface="Calibri"/>
              <a:buNone/>
            </a:pPr>
            <a:endParaRPr i="0" dirty="0"/>
          </a:p>
        </p:txBody>
      </p:sp>
      <p:sp>
        <p:nvSpPr>
          <p:cNvPr id="1467" name="Google Shape;1467;p43:notes"/>
          <p:cNvSpPr txBox="1">
            <a:spLocks noGrp="1"/>
          </p:cNvSpPr>
          <p:nvPr>
            <p:ph type="sldNum" idx="12"/>
          </p:nvPr>
        </p:nvSpPr>
        <p:spPr>
          <a:xfrm>
            <a:off x="3936767" y="8772669"/>
            <a:ext cx="3011699" cy="463406"/>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Calibri"/>
                <a:ea typeface="Calibri"/>
                <a:cs typeface="Calibri"/>
                <a:sym typeface="Calibri"/>
              </a:rPr>
              <a:t>21</a:t>
            </a:fld>
            <a:endParaRPr sz="14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3"/>
        <p:cNvGrpSpPr/>
        <p:nvPr/>
      </p:nvGrpSpPr>
      <p:grpSpPr>
        <a:xfrm>
          <a:off x="0" y="0"/>
          <a:ext cx="0" cy="0"/>
          <a:chOff x="0" y="0"/>
          <a:chExt cx="0" cy="0"/>
        </a:xfrm>
      </p:grpSpPr>
      <p:sp>
        <p:nvSpPr>
          <p:cNvPr id="1564" name="Google Shape;1564;p53: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5" name="Google Shape;1565;p53: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Barrier removal is the foundation on which our incentives at New Moms lives</a:t>
            </a:r>
            <a:endParaRPr/>
          </a:p>
          <a:p>
            <a:pPr marL="0" lvl="0" indent="0" algn="l" rtl="0">
              <a:spcBef>
                <a:spcPts val="0"/>
              </a:spcBef>
              <a:spcAft>
                <a:spcPts val="0"/>
              </a:spcAft>
              <a:buNone/>
            </a:pPr>
            <a:endParaRPr/>
          </a:p>
          <a:p>
            <a:pPr marL="0" lvl="0" indent="0" algn="l" rtl="0">
              <a:spcBef>
                <a:spcPts val="0"/>
              </a:spcBef>
              <a:spcAft>
                <a:spcPts val="0"/>
              </a:spcAft>
              <a:buNone/>
            </a:pPr>
            <a:r>
              <a:rPr lang="en-US"/>
              <a:t>We first remove barriers that cut costs. We do this not because it primary serves as a motivator but because at its core, it creates equity. </a:t>
            </a:r>
            <a:endParaRPr/>
          </a:p>
          <a:p>
            <a:pPr marL="0" lvl="0" indent="0" algn="l" rtl="0">
              <a:spcBef>
                <a:spcPts val="0"/>
              </a:spcBef>
              <a:spcAft>
                <a:spcPts val="0"/>
              </a:spcAft>
              <a:buNone/>
            </a:pPr>
            <a:endParaRPr/>
          </a:p>
          <a:p>
            <a:pPr marL="0" lvl="0" indent="0" algn="l" rtl="0">
              <a:spcBef>
                <a:spcPts val="0"/>
              </a:spcBef>
              <a:spcAft>
                <a:spcPts val="0"/>
              </a:spcAft>
              <a:buNone/>
            </a:pPr>
            <a:r>
              <a:rPr lang="en-US"/>
              <a:t>Afterwards we are able to support moms with incentives that nudge toward and celebrate their goal progression and bigger rewards that acknowledge and celebrate their attainment. Ideally, hopefully, over time these extrinsic motivators give moms the feeling of capability and skill that builds intrinsic drivers for their goal progression and achievement. But in the meantime, we help to reduce their stress, support them on the way to a goal, and celebrate when they achieve it – over and over again!</a:t>
            </a:r>
            <a:endParaRPr/>
          </a:p>
          <a:p>
            <a:pPr marL="0" lvl="0" indent="0" algn="l" rtl="0">
              <a:spcBef>
                <a:spcPts val="0"/>
              </a:spcBef>
              <a:spcAft>
                <a:spcPts val="0"/>
              </a:spcAft>
              <a:buNone/>
            </a:pPr>
            <a:endParaRPr/>
          </a:p>
          <a:p>
            <a:pPr marL="0" lvl="0" indent="0" algn="l" rtl="0">
              <a:spcBef>
                <a:spcPts val="0"/>
              </a:spcBef>
              <a:spcAft>
                <a:spcPts val="0"/>
              </a:spcAft>
              <a:buNone/>
            </a:pPr>
            <a:r>
              <a:rPr lang="en-US"/>
              <a:t>We don’t use negative or avoidance motivators- like public shaming, taking away freedoms or choices, removing access, etc. This is in the spirit of growth mindset, treating people with dignity and not judging decisions made in context of others life experiences, brain development, and chronic scarcity.</a:t>
            </a:r>
            <a:endParaRPr/>
          </a:p>
          <a:p>
            <a:pPr marL="0" lvl="0" indent="0" algn="l" rtl="0">
              <a:spcBef>
                <a:spcPts val="0"/>
              </a:spcBef>
              <a:spcAft>
                <a:spcPts val="0"/>
              </a:spcAft>
              <a:buNone/>
            </a:pPr>
            <a:endParaRPr/>
          </a:p>
        </p:txBody>
      </p:sp>
      <p:sp>
        <p:nvSpPr>
          <p:cNvPr id="1566" name="Google Shape;1566;p53:notes"/>
          <p:cNvSpPr txBox="1">
            <a:spLocks noGrp="1"/>
          </p:cNvSpPr>
          <p:nvPr>
            <p:ph type="sldNum" idx="12"/>
          </p:nvPr>
        </p:nvSpPr>
        <p:spPr>
          <a:xfrm>
            <a:off x="3936767" y="8772669"/>
            <a:ext cx="3011699" cy="463406"/>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0"/>
        <p:cNvGrpSpPr/>
        <p:nvPr/>
      </p:nvGrpSpPr>
      <p:grpSpPr>
        <a:xfrm>
          <a:off x="0" y="0"/>
          <a:ext cx="0" cy="0"/>
          <a:chOff x="0" y="0"/>
          <a:chExt cx="0" cy="0"/>
        </a:xfrm>
      </p:grpSpPr>
      <p:sp>
        <p:nvSpPr>
          <p:cNvPr id="1581" name="Google Shape;1581;p54: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2" name="Google Shape;1582;p54: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None/>
            </a:pPr>
            <a:r>
              <a:rPr lang="en-US" dirty="0"/>
              <a:t>Share in the chat</a:t>
            </a:r>
            <a:endParaRPr dirty="0"/>
          </a:p>
        </p:txBody>
      </p:sp>
      <p:sp>
        <p:nvSpPr>
          <p:cNvPr id="1583" name="Google Shape;1583;p54:notes"/>
          <p:cNvSpPr txBox="1">
            <a:spLocks noGrp="1"/>
          </p:cNvSpPr>
          <p:nvPr>
            <p:ph type="sldNum" idx="12"/>
          </p:nvPr>
        </p:nvSpPr>
        <p:spPr>
          <a:xfrm>
            <a:off x="3936767" y="8772669"/>
            <a:ext cx="3011699" cy="463406"/>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6"/>
        <p:cNvGrpSpPr/>
        <p:nvPr/>
      </p:nvGrpSpPr>
      <p:grpSpPr>
        <a:xfrm>
          <a:off x="0" y="0"/>
          <a:ext cx="0" cy="0"/>
          <a:chOff x="0" y="0"/>
          <a:chExt cx="0" cy="0"/>
        </a:xfrm>
      </p:grpSpPr>
      <p:sp>
        <p:nvSpPr>
          <p:cNvPr id="1597" name="Google Shape;1597;p56: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8" name="Google Shape;1598;p56: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None/>
            </a:pPr>
            <a:r>
              <a:rPr lang="en-US"/>
              <a:t>Now you’ve completed the first portion of the goal setting cycle. You identified your Executive Skills, set a goal, identified environmental modifications to mitigate your weaker ES, thought about incentives, and assessed your motivation in relationship to the goal’s goodness of fit. </a:t>
            </a:r>
            <a:endParaRPr/>
          </a:p>
          <a:p>
            <a:pPr marL="0" lvl="0" indent="0" algn="l" rtl="0">
              <a:spcBef>
                <a:spcPts val="0"/>
              </a:spcBef>
              <a:spcAft>
                <a:spcPts val="0"/>
              </a:spcAft>
              <a:buNone/>
            </a:pPr>
            <a:endParaRPr/>
          </a:p>
          <a:p>
            <a:pPr marL="0" lvl="0" indent="0" algn="l" rtl="0">
              <a:spcBef>
                <a:spcPts val="0"/>
              </a:spcBef>
              <a:spcAft>
                <a:spcPts val="0"/>
              </a:spcAft>
              <a:buNone/>
            </a:pPr>
            <a:r>
              <a:rPr lang="en-US"/>
              <a:t>That’s like doing one repetition at the gym. That’s great! And it takes more than one rep to build the muscle over time. You practice a small goal today and make progress, you review and revise the goal and make more progress, and over time your goal setting muscle builds and your confidence in your goal-setting skills build too.</a:t>
            </a:r>
            <a:endParaRPr/>
          </a:p>
          <a:p>
            <a:pPr marL="0" lvl="0" indent="0" algn="l" rtl="0">
              <a:spcBef>
                <a:spcPts val="0"/>
              </a:spcBef>
              <a:spcAft>
                <a:spcPts val="0"/>
              </a:spcAft>
              <a:buNone/>
            </a:pPr>
            <a:endParaRPr/>
          </a:p>
          <a:p>
            <a:pPr marL="0" lvl="0" indent="0" algn="l" rtl="0">
              <a:spcBef>
                <a:spcPts val="0"/>
              </a:spcBef>
              <a:spcAft>
                <a:spcPts val="0"/>
              </a:spcAft>
              <a:buNone/>
            </a:pPr>
            <a:r>
              <a:rPr lang="en-US"/>
              <a:t>The same is true for students in your programs – starting with smaller goals means builds skills, muscle, pride, and intrinsic motivation that scaffolds up into more complex, effortful, and long-term goals. </a:t>
            </a:r>
            <a:endParaRPr/>
          </a:p>
          <a:p>
            <a:pPr marL="0" lvl="0" indent="0" algn="l" rtl="0">
              <a:spcBef>
                <a:spcPts val="0"/>
              </a:spcBef>
              <a:spcAft>
                <a:spcPts val="0"/>
              </a:spcAft>
              <a:buNone/>
            </a:pPr>
            <a:endParaRPr/>
          </a:p>
        </p:txBody>
      </p:sp>
      <p:sp>
        <p:nvSpPr>
          <p:cNvPr id="1599" name="Google Shape;1599;p56:notes"/>
          <p:cNvSpPr txBox="1">
            <a:spLocks noGrp="1"/>
          </p:cNvSpPr>
          <p:nvPr>
            <p:ph type="sldNum" idx="12"/>
          </p:nvPr>
        </p:nvSpPr>
        <p:spPr>
          <a:xfrm>
            <a:off x="3936767" y="8772669"/>
            <a:ext cx="3011699" cy="463406"/>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8700965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26</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365477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D0FBA-D85F-13F6-B2AE-AEC57612BE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0DBA64-D0A4-740F-270C-871783455A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28177A-76CE-6A39-8CA7-EE3AB703B1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66C800E-9676-8509-B78D-F7422F5BE6AA}"/>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27</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93554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9"/>
        <p:cNvGrpSpPr/>
        <p:nvPr/>
      </p:nvGrpSpPr>
      <p:grpSpPr>
        <a:xfrm>
          <a:off x="0" y="0"/>
          <a:ext cx="0" cy="0"/>
          <a:chOff x="0" y="0"/>
          <a:chExt cx="0" cy="0"/>
        </a:xfrm>
      </p:grpSpPr>
      <p:sp>
        <p:nvSpPr>
          <p:cNvPr id="1660" name="Google Shape;1660;p84: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1" name="Google Shape;1661;p84: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None/>
            </a:pPr>
            <a:endParaRPr dirty="0"/>
          </a:p>
        </p:txBody>
      </p:sp>
      <p:sp>
        <p:nvSpPr>
          <p:cNvPr id="1662" name="Google Shape;1662;p84:notes"/>
          <p:cNvSpPr txBox="1">
            <a:spLocks noGrp="1"/>
          </p:cNvSpPr>
          <p:nvPr>
            <p:ph type="sldNum" idx="12"/>
          </p:nvPr>
        </p:nvSpPr>
        <p:spPr>
          <a:xfrm>
            <a:off x="3936767" y="8772669"/>
            <a:ext cx="3011699" cy="463406"/>
          </a:xfrm>
          <a:prstGeom prst="rect">
            <a:avLst/>
          </a:prstGeom>
          <a:noFill/>
          <a:ln>
            <a:noFill/>
          </a:ln>
        </p:spPr>
        <p:txBody>
          <a:bodyPr spcFirstLastPara="1" wrap="square" lIns="92475" tIns="46225" rIns="92475" bIns="462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28</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actively engaging in DEI conversations, celebrating goals achieved, awarding a Rockstar or Champion certificate to someone who shows a lot of effort and influence with ESC.</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30</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134447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p2: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1" name="Google Shape;911;p2: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Clr>
                <a:schemeClr val="dk1"/>
              </a:buClr>
              <a:buSzPts val="1200"/>
              <a:buFont typeface="Calibri"/>
              <a:buNone/>
            </a:pPr>
            <a:r>
              <a:rPr lang="en-US" dirty="0"/>
              <a:t>According to researchers, it takes only about 40 seconds to establish a high-quality connection, and these HQCs are very, very good for our health.</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dirty="0"/>
              <a:t>High-Quality Connections are the DNA of positive and healthy relationships. They are the building blocks of these positive correlations in our physical and psychological health.</a:t>
            </a:r>
            <a:endParaRPr dirty="0"/>
          </a:p>
          <a:p>
            <a:pPr marL="0" lvl="0" indent="0" algn="l" rtl="0">
              <a:spcBef>
                <a:spcPts val="0"/>
              </a:spcBef>
              <a:spcAft>
                <a:spcPts val="0"/>
              </a:spcAft>
              <a:buClr>
                <a:schemeClr val="dk1"/>
              </a:buClr>
              <a:buSzPts val="1200"/>
              <a:buFont typeface="Calibri"/>
              <a:buNone/>
            </a:pPr>
            <a:endParaRPr dirty="0"/>
          </a:p>
        </p:txBody>
      </p:sp>
      <p:sp>
        <p:nvSpPr>
          <p:cNvPr id="912" name="Google Shape;912;p2:notes"/>
          <p:cNvSpPr txBox="1">
            <a:spLocks noGrp="1"/>
          </p:cNvSpPr>
          <p:nvPr>
            <p:ph type="sldNum" idx="12"/>
          </p:nvPr>
        </p:nvSpPr>
        <p:spPr>
          <a:xfrm>
            <a:off x="3936767" y="8772669"/>
            <a:ext cx="3011699" cy="463406"/>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Calibri"/>
                <a:ea typeface="Calibri"/>
                <a:cs typeface="Calibri"/>
                <a:sym typeface="Calibri"/>
              </a:rPr>
              <a:t>3</a:t>
            </a:fld>
            <a:endParaRPr sz="14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37: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9" name="Google Shape;459;p37: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None/>
            </a:pPr>
            <a:r>
              <a:rPr lang="en-US"/>
              <a:t>What questions do you have for us?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60" name="Google Shape;460;p37:notes"/>
          <p:cNvSpPr txBox="1">
            <a:spLocks noGrp="1"/>
          </p:cNvSpPr>
          <p:nvPr>
            <p:ph type="sldNum" idx="12"/>
          </p:nvPr>
        </p:nvSpPr>
        <p:spPr>
          <a:xfrm>
            <a:off x="3936767" y="8772669"/>
            <a:ext cx="3011699" cy="463406"/>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3"/>
        <p:cNvGrpSpPr/>
        <p:nvPr/>
      </p:nvGrpSpPr>
      <p:grpSpPr>
        <a:xfrm>
          <a:off x="0" y="0"/>
          <a:ext cx="0" cy="0"/>
          <a:chOff x="0" y="0"/>
          <a:chExt cx="0" cy="0"/>
        </a:xfrm>
      </p:grpSpPr>
      <p:sp>
        <p:nvSpPr>
          <p:cNvPr id="1104" name="Google Shape;1104;p57: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5" name="Google Shape;1105;p57: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lvl="0" indent="0" algn="l" rtl="0">
              <a:lnSpc>
                <a:spcPct val="100000"/>
              </a:lnSpc>
              <a:spcBef>
                <a:spcPts val="0"/>
              </a:spcBef>
              <a:spcAft>
                <a:spcPts val="0"/>
              </a:spcAft>
              <a:buSzPts val="1400"/>
              <a:buNone/>
            </a:pPr>
            <a:endParaRPr/>
          </a:p>
        </p:txBody>
      </p:sp>
      <p:sp>
        <p:nvSpPr>
          <p:cNvPr id="1106" name="Google Shape;1106;p57:notes"/>
          <p:cNvSpPr txBox="1">
            <a:spLocks noGrp="1"/>
          </p:cNvSpPr>
          <p:nvPr>
            <p:ph type="sldNum" idx="12"/>
          </p:nvPr>
        </p:nvSpPr>
        <p:spPr>
          <a:xfrm>
            <a:off x="3936767" y="8772669"/>
            <a:ext cx="3011699" cy="463406"/>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2EEF8-D248-F672-D133-CD4F8800EC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732C2B-0EFE-A6A4-C186-C14BC86AAD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4C6EC9-F682-4A4B-A7AF-96672A4C0D0D}"/>
              </a:ext>
            </a:extLst>
          </p:cNvPr>
          <p:cNvSpPr>
            <a:spLocks noGrp="1"/>
          </p:cNvSpPr>
          <p:nvPr>
            <p:ph type="body" idx="1"/>
          </p:nvPr>
        </p:nvSpPr>
        <p:spPr/>
        <p:txBody>
          <a:bodyPr/>
          <a:lstStyle/>
          <a:p>
            <a:r>
              <a:rPr lang="en-US" dirty="0"/>
              <a:t>Introduce Ellen and Tanvi – share a bit about their work and pathway</a:t>
            </a:r>
          </a:p>
        </p:txBody>
      </p:sp>
      <p:sp>
        <p:nvSpPr>
          <p:cNvPr id="4" name="Slide Number Placeholder 3">
            <a:extLst>
              <a:ext uri="{FF2B5EF4-FFF2-40B4-BE49-F238E27FC236}">
                <a16:creationId xmlns:a16="http://schemas.microsoft.com/office/drawing/2014/main" id="{24B5F92D-F1B7-3F6E-5799-883CAF5BEC4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3633BC-CA43-433C-90CC-6CAB54ABF0B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Arial"/>
              <a:sym typeface="Arial"/>
            </a:endParaRPr>
          </a:p>
        </p:txBody>
      </p:sp>
    </p:spTree>
    <p:extLst>
      <p:ext uri="{BB962C8B-B14F-4D97-AF65-F5344CB8AC3E}">
        <p14:creationId xmlns:p14="http://schemas.microsoft.com/office/powerpoint/2010/main" val="10385373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g3123ecc1864_0_23:notes"/>
          <p:cNvSpPr txBox="1">
            <a:spLocks noGrp="1"/>
          </p:cNvSpPr>
          <p:nvPr>
            <p:ph type="body" idx="1"/>
          </p:nvPr>
        </p:nvSpPr>
        <p:spPr>
          <a:xfrm>
            <a:off x="685800" y="4400550"/>
            <a:ext cx="5486400" cy="3600600"/>
          </a:xfrm>
          <a:prstGeom prst="rect">
            <a:avLst/>
          </a:prstGeom>
          <a:noFill/>
          <a:ln>
            <a:noFill/>
          </a:ln>
        </p:spPr>
        <p:txBody>
          <a:bodyPr spcFirstLastPara="1" wrap="square" lIns="91300" tIns="45625" rIns="91300" bIns="45625" anchor="t" anchorCtr="0">
            <a:noAutofit/>
          </a:bodyPr>
          <a:lstStyle/>
          <a:p>
            <a:pPr marL="0" lvl="0" indent="0" algn="l" rtl="0">
              <a:lnSpc>
                <a:spcPct val="100000"/>
              </a:lnSpc>
              <a:spcBef>
                <a:spcPts val="0"/>
              </a:spcBef>
              <a:spcAft>
                <a:spcPts val="0"/>
              </a:spcAft>
              <a:buSzPts val="1400"/>
              <a:buNone/>
            </a:pPr>
            <a:endParaRPr dirty="0"/>
          </a:p>
        </p:txBody>
      </p:sp>
      <p:sp>
        <p:nvSpPr>
          <p:cNvPr id="698" name="Google Shape;698;g3123ecc1864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38:notes"/>
          <p:cNvSpPr txBox="1">
            <a:spLocks noGrp="1"/>
          </p:cNvSpPr>
          <p:nvPr>
            <p:ph type="body" idx="1"/>
          </p:nvPr>
        </p:nvSpPr>
        <p:spPr>
          <a:xfrm>
            <a:off x="695008" y="4444861"/>
            <a:ext cx="5560060" cy="3636705"/>
          </a:xfrm>
          <a:prstGeom prst="rect">
            <a:avLst/>
          </a:prstGeom>
        </p:spPr>
        <p:txBody>
          <a:bodyPr spcFirstLastPara="1" wrap="square" lIns="92475" tIns="46225" rIns="92475" bIns="46225" anchor="t" anchorCtr="0">
            <a:noAutofit/>
          </a:bodyPr>
          <a:lstStyle/>
          <a:p>
            <a:pPr marL="0" lvl="0" indent="0" algn="l" rtl="0">
              <a:spcBef>
                <a:spcPts val="0"/>
              </a:spcBef>
              <a:spcAft>
                <a:spcPts val="0"/>
              </a:spcAft>
              <a:buNone/>
            </a:pPr>
            <a:endParaRPr dirty="0"/>
          </a:p>
        </p:txBody>
      </p:sp>
      <p:sp>
        <p:nvSpPr>
          <p:cNvPr id="467" name="Google Shape;467;p38: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40: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2" name="Google Shape;482;p40: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None/>
            </a:pPr>
            <a:endParaRPr dirty="0"/>
          </a:p>
        </p:txBody>
      </p:sp>
      <p:sp>
        <p:nvSpPr>
          <p:cNvPr id="483" name="Google Shape;483;p40:notes"/>
          <p:cNvSpPr txBox="1">
            <a:spLocks noGrp="1"/>
          </p:cNvSpPr>
          <p:nvPr>
            <p:ph type="sldNum" idx="12"/>
          </p:nvPr>
        </p:nvSpPr>
        <p:spPr>
          <a:xfrm>
            <a:off x="3936767" y="8772669"/>
            <a:ext cx="3011699" cy="463406"/>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2: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2: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None/>
            </a:pPr>
            <a:r>
              <a:rPr lang="en-US" dirty="0"/>
              <a:t>What is your goal? Let’s start there – add to the chat.</a:t>
            </a:r>
            <a:endParaRPr dirty="0"/>
          </a:p>
        </p:txBody>
      </p:sp>
      <p:sp>
        <p:nvSpPr>
          <p:cNvPr id="125" name="Google Shape;125;p2:notes"/>
          <p:cNvSpPr txBox="1">
            <a:spLocks noGrp="1"/>
          </p:cNvSpPr>
          <p:nvPr>
            <p:ph type="sldNum" idx="12"/>
          </p:nvPr>
        </p:nvSpPr>
        <p:spPr>
          <a:xfrm>
            <a:off x="3936767" y="8772669"/>
            <a:ext cx="3011699" cy="463406"/>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3: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None/>
            </a:pPr>
            <a:endParaRPr dirty="0"/>
          </a:p>
        </p:txBody>
      </p:sp>
      <p:sp>
        <p:nvSpPr>
          <p:cNvPr id="135" name="Google Shape;135;p3:notes"/>
          <p:cNvSpPr txBox="1">
            <a:spLocks noGrp="1"/>
          </p:cNvSpPr>
          <p:nvPr>
            <p:ph type="sldNum" idx="12"/>
          </p:nvPr>
        </p:nvSpPr>
        <p:spPr>
          <a:xfrm>
            <a:off x="3936767" y="8772669"/>
            <a:ext cx="3011699" cy="463406"/>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5: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5: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None/>
            </a:pPr>
            <a:r>
              <a:rPr lang="en-US"/>
              <a:t>Workplace: Communication skills, interpersonal skills, problem-solving skills, creative and strategic thinking skills, teamwork/organizational</a:t>
            </a:r>
            <a:endParaRPr/>
          </a:p>
          <a:p>
            <a:pPr marL="0" lvl="0" indent="0" algn="l" rtl="0">
              <a:spcBef>
                <a:spcPts val="0"/>
              </a:spcBef>
              <a:spcAft>
                <a:spcPts val="0"/>
              </a:spcAft>
              <a:buNone/>
            </a:pPr>
            <a:r>
              <a:rPr lang="en-US"/>
              <a:t>Technical skills: Certifications, frontlift operation, project management</a:t>
            </a:r>
            <a:endParaRPr/>
          </a:p>
        </p:txBody>
      </p:sp>
      <p:sp>
        <p:nvSpPr>
          <p:cNvPr id="166" name="Google Shape;166;p5:notes"/>
          <p:cNvSpPr txBox="1">
            <a:spLocks noGrp="1"/>
          </p:cNvSpPr>
          <p:nvPr>
            <p:ph type="sldNum" idx="12"/>
          </p:nvPr>
        </p:nvSpPr>
        <p:spPr>
          <a:xfrm>
            <a:off x="3936767" y="8772669"/>
            <a:ext cx="3011699" cy="463406"/>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7: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7: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None/>
            </a:pPr>
            <a:r>
              <a:rPr lang="en-US" dirty="0"/>
              <a:t>And goal progression counts! We leave a lot of impact – and self-confidence, self-worth, and self-efficacy – on the table when we don’t also account for the successes of goal progression</a:t>
            </a:r>
            <a:endParaRPr dirty="0"/>
          </a:p>
          <a:p>
            <a:pPr marL="0" lvl="0" indent="0" algn="l" rtl="0">
              <a:spcBef>
                <a:spcPts val="0"/>
              </a:spcBef>
              <a:spcAft>
                <a:spcPts val="0"/>
              </a:spcAft>
              <a:buNone/>
            </a:pPr>
            <a:endParaRPr sz="1200" b="1" dirty="0">
              <a:solidFill>
                <a:schemeClr val="dk1"/>
              </a:solidFill>
              <a:latin typeface="Montserrat"/>
              <a:ea typeface="Montserrat"/>
              <a:cs typeface="Montserrat"/>
              <a:sym typeface="Montserrat"/>
            </a:endParaRPr>
          </a:p>
          <a:p>
            <a:pPr marL="0" lvl="0" indent="0" algn="l" rtl="0">
              <a:spcBef>
                <a:spcPts val="0"/>
              </a:spcBef>
              <a:spcAft>
                <a:spcPts val="0"/>
              </a:spcAft>
              <a:buNone/>
            </a:pPr>
            <a:r>
              <a:rPr lang="en-US" sz="1200" b="0" dirty="0">
                <a:solidFill>
                  <a:schemeClr val="dk1"/>
                </a:solidFill>
                <a:latin typeface="Montserrat"/>
                <a:ea typeface="Montserrat"/>
                <a:cs typeface="Montserrat"/>
                <a:sym typeface="Montserrat"/>
              </a:rPr>
              <a:t>This is especially true when people are experiencing scarcity, when environmental factors make it more challenging to set, progress toward, and achieve longer term and complex goals.</a:t>
            </a:r>
            <a:endParaRPr b="0"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90" name="Google Shape;190;p7:notes"/>
          <p:cNvSpPr txBox="1">
            <a:spLocks noGrp="1"/>
          </p:cNvSpPr>
          <p:nvPr>
            <p:ph type="sldNum" idx="12"/>
          </p:nvPr>
        </p:nvSpPr>
        <p:spPr>
          <a:xfrm>
            <a:off x="3936767" y="8772669"/>
            <a:ext cx="3011699" cy="463406"/>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8: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8: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None/>
            </a:pPr>
            <a:r>
              <a:rPr lang="en-US" i="0" dirty="0"/>
              <a:t>Take a couple of minutes to write it on your sheet. One way to build momentum towards goals is by sharing them with others – so please type your goal into the chat. </a:t>
            </a:r>
            <a:endParaRPr dirty="0"/>
          </a:p>
        </p:txBody>
      </p:sp>
      <p:sp>
        <p:nvSpPr>
          <p:cNvPr id="197" name="Google Shape;197;p8:notes"/>
          <p:cNvSpPr txBox="1">
            <a:spLocks noGrp="1"/>
          </p:cNvSpPr>
          <p:nvPr>
            <p:ph type="sldNum" idx="12"/>
          </p:nvPr>
        </p:nvSpPr>
        <p:spPr>
          <a:xfrm>
            <a:off x="3936767" y="8772669"/>
            <a:ext cx="3011699" cy="463406"/>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2"/>
        <p:cNvGrpSpPr/>
        <p:nvPr/>
      </p:nvGrpSpPr>
      <p:grpSpPr>
        <a:xfrm>
          <a:off x="0" y="0"/>
          <a:ext cx="0" cy="0"/>
          <a:chOff x="0" y="0"/>
          <a:chExt cx="0" cy="0"/>
        </a:xfrm>
      </p:grpSpPr>
      <p:sp>
        <p:nvSpPr>
          <p:cNvPr id="1353" name="Google Shape;1353;p36:notes"/>
          <p:cNvSpPr>
            <a:spLocks noGrp="1" noRot="1" noChangeAspect="1"/>
          </p:cNvSpPr>
          <p:nvPr>
            <p:ph type="sldImg" idx="2"/>
          </p:nvPr>
        </p:nvSpPr>
        <p:spPr>
          <a:xfrm>
            <a:off x="704850" y="1154113"/>
            <a:ext cx="55403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4" name="Google Shape;1354;p36: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Now that we’ve focused on the Executive Skills knowledge we’ll go through the other four elements. Remember that the whole goal of the Executive Skills coaching approach is to increase goal progression and goal achievement.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We use this approach at New Moms not just in our direct work with families but also in our supervising, and in our own individual learning &amp; development at New Moms. When a staff member sets a professional goal, they might use elements of this approach to support their own goal progression, and their supervisor might as well. </a:t>
            </a:r>
            <a:endParaRPr/>
          </a:p>
        </p:txBody>
      </p:sp>
      <p:sp>
        <p:nvSpPr>
          <p:cNvPr id="1355" name="Google Shape;1355;p36:notes"/>
          <p:cNvSpPr txBox="1">
            <a:spLocks noGrp="1"/>
          </p:cNvSpPr>
          <p:nvPr>
            <p:ph type="sldNum" idx="12"/>
          </p:nvPr>
        </p:nvSpPr>
        <p:spPr>
          <a:xfrm>
            <a:off x="3936767" y="8772669"/>
            <a:ext cx="3011699" cy="463406"/>
          </a:xfrm>
          <a:prstGeom prst="rect">
            <a:avLst/>
          </a:prstGeom>
          <a:noFill/>
          <a:ln>
            <a:noFill/>
          </a:ln>
        </p:spPr>
        <p:txBody>
          <a:bodyPr spcFirstLastPara="1" wrap="square" lIns="92475" tIns="46225" rIns="92475" bIns="4622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jpg"/><Relationship Id="rId4" Type="http://schemas.openxmlformats.org/officeDocument/2006/relationships/image" Target="../media/image5.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6.jp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6.jp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6.jp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8.jpeg"/><Relationship Id="rId4" Type="http://schemas.openxmlformats.org/officeDocument/2006/relationships/image" Target="../media/image6.jp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9.jpeg"/><Relationship Id="rId5" Type="http://schemas.openxmlformats.org/officeDocument/2006/relationships/image" Target="../media/image4.png"/><Relationship Id="rId4" Type="http://schemas.openxmlformats.org/officeDocument/2006/relationships/image" Target="../media/image6.jp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6.jp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jpe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jpg"/><Relationship Id="rId4"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86408" y="3284433"/>
            <a:ext cx="10419184" cy="1076803"/>
          </a:xfrm>
        </p:spPr>
        <p:txBody>
          <a:bodyPr anchor="b"/>
          <a:lstStyle>
            <a:lvl1pPr algn="ctr">
              <a:defRPr sz="6000">
                <a:solidFill>
                  <a:schemeClr val="tx2"/>
                </a:solidFill>
              </a:defRPr>
            </a:lvl1pPr>
          </a:lstStyle>
          <a:p>
            <a:r>
              <a:rPr lang="en-US" dirty="0"/>
              <a:t>Session Name</a:t>
            </a:r>
          </a:p>
        </p:txBody>
      </p:sp>
      <p:sp>
        <p:nvSpPr>
          <p:cNvPr id="3" name="Subtitle 2"/>
          <p:cNvSpPr>
            <a:spLocks noGrp="1"/>
          </p:cNvSpPr>
          <p:nvPr>
            <p:ph type="subTitle" idx="1" hasCustomPrompt="1"/>
          </p:nvPr>
        </p:nvSpPr>
        <p:spPr>
          <a:xfrm>
            <a:off x="1524000" y="4815018"/>
            <a:ext cx="9144000" cy="1399169"/>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Location / Host</a:t>
            </a:r>
            <a:br>
              <a:rPr lang="en-US" dirty="0"/>
            </a:br>
            <a:r>
              <a:rPr lang="en-US" dirty="0"/>
              <a:t>Presenter Name, pronouns - Title</a:t>
            </a:r>
            <a:br>
              <a:rPr lang="en-US" dirty="0"/>
            </a:br>
            <a:r>
              <a:rPr lang="en-US" dirty="0"/>
              <a:t>Date</a:t>
            </a:r>
          </a:p>
          <a:p>
            <a:endParaRPr lang="en-US" dirty="0"/>
          </a:p>
        </p:txBody>
      </p:sp>
      <p:pic>
        <p:nvPicPr>
          <p:cNvPr id="8" name="Picture 7" descr="A blue and grey logo&#10;&#10;AI-generated content may be incorrect.">
            <a:extLst>
              <a:ext uri="{FF2B5EF4-FFF2-40B4-BE49-F238E27FC236}">
                <a16:creationId xmlns:a16="http://schemas.microsoft.com/office/drawing/2014/main" id="{EDAA326E-481C-CBF5-23AD-793CBEE744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1911" y="419273"/>
            <a:ext cx="8301134" cy="2080818"/>
          </a:xfrm>
          <a:prstGeom prst="rect">
            <a:avLst/>
          </a:prstGeom>
        </p:spPr>
      </p:pic>
      <p:cxnSp>
        <p:nvCxnSpPr>
          <p:cNvPr id="10" name="Straight Connector 9">
            <a:extLst>
              <a:ext uri="{FF2B5EF4-FFF2-40B4-BE49-F238E27FC236}">
                <a16:creationId xmlns:a16="http://schemas.microsoft.com/office/drawing/2014/main" id="{96B0E9C8-B41B-A721-2103-D2DDDD157352}"/>
              </a:ext>
            </a:extLst>
          </p:cNvPr>
          <p:cNvCxnSpPr/>
          <p:nvPr/>
        </p:nvCxnSpPr>
        <p:spPr>
          <a:xfrm>
            <a:off x="886408" y="2873829"/>
            <a:ext cx="10534261" cy="0"/>
          </a:xfrm>
          <a:prstGeom prst="line">
            <a:avLst/>
          </a:prstGeom>
          <a:ln>
            <a:solidFill>
              <a:schemeClr val="tx2">
                <a:lumMod val="75000"/>
              </a:schemeClr>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703286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1505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24957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93774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20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55166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chemeClr val="tx2"/>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0789138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35"/>
        <p:cNvGrpSpPr/>
        <p:nvPr/>
      </p:nvGrpSpPr>
      <p:grpSpPr>
        <a:xfrm>
          <a:off x="0" y="0"/>
          <a:ext cx="0" cy="0"/>
          <a:chOff x="0" y="0"/>
          <a:chExt cx="0" cy="0"/>
        </a:xfrm>
      </p:grpSpPr>
      <p:sp>
        <p:nvSpPr>
          <p:cNvPr id="36" name="Google Shape;36;p44"/>
          <p:cNvSpPr txBox="1">
            <a:spLocks noGrp="1"/>
          </p:cNvSpPr>
          <p:nvPr>
            <p:ph type="dt" idx="10"/>
          </p:nvPr>
        </p:nvSpPr>
        <p:spPr>
          <a:xfrm>
            <a:off x="1097285" y="6459791"/>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4"/>
          <p:cNvSpPr txBox="1">
            <a:spLocks noGrp="1"/>
          </p:cNvSpPr>
          <p:nvPr>
            <p:ph type="ftr" idx="11"/>
          </p:nvPr>
        </p:nvSpPr>
        <p:spPr>
          <a:xfrm>
            <a:off x="3686187" y="6459791"/>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4"/>
          <p:cNvSpPr txBox="1">
            <a:spLocks noGrp="1"/>
          </p:cNvSpPr>
          <p:nvPr>
            <p:ph type="sldNum" idx="12"/>
          </p:nvPr>
        </p:nvSpPr>
        <p:spPr>
          <a:xfrm>
            <a:off x="9900462" y="6459791"/>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60516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1_Blank" type="blank">
  <p:cSld name="1_Blank">
    <p:spTree>
      <p:nvGrpSpPr>
        <p:cNvPr id="1" name="Shape 317"/>
        <p:cNvGrpSpPr/>
        <p:nvPr/>
      </p:nvGrpSpPr>
      <p:grpSpPr>
        <a:xfrm>
          <a:off x="0" y="0"/>
          <a:ext cx="0" cy="0"/>
          <a:chOff x="0" y="0"/>
          <a:chExt cx="0" cy="0"/>
        </a:xfrm>
      </p:grpSpPr>
      <p:sp>
        <p:nvSpPr>
          <p:cNvPr id="318" name="Google Shape;318;p71"/>
          <p:cNvSpPr txBox="1">
            <a:spLocks noGrp="1"/>
          </p:cNvSpPr>
          <p:nvPr>
            <p:ph type="dt" idx="10"/>
          </p:nvPr>
        </p:nvSpPr>
        <p:spPr>
          <a:xfrm>
            <a:off x="1097286" y="6459792"/>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9" name="Google Shape;319;p71"/>
          <p:cNvSpPr txBox="1">
            <a:spLocks noGrp="1"/>
          </p:cNvSpPr>
          <p:nvPr>
            <p:ph type="ftr" idx="11"/>
          </p:nvPr>
        </p:nvSpPr>
        <p:spPr>
          <a:xfrm>
            <a:off x="3686187" y="6459792"/>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0" name="Google Shape;320;p71"/>
          <p:cNvSpPr txBox="1">
            <a:spLocks noGrp="1"/>
          </p:cNvSpPr>
          <p:nvPr>
            <p:ph type="sldNum" idx="12"/>
          </p:nvPr>
        </p:nvSpPr>
        <p:spPr>
          <a:xfrm>
            <a:off x="9900462" y="6459792"/>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21" name="Google Shape;321;p71"/>
          <p:cNvSpPr/>
          <p:nvPr/>
        </p:nvSpPr>
        <p:spPr>
          <a:xfrm>
            <a:off x="1" y="6493266"/>
            <a:ext cx="12192000" cy="36576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71"/>
          <p:cNvSpPr/>
          <p:nvPr/>
        </p:nvSpPr>
        <p:spPr>
          <a:xfrm>
            <a:off x="5" y="640368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71"/>
          <p:cNvSpPr/>
          <p:nvPr/>
        </p:nvSpPr>
        <p:spPr>
          <a:xfrm>
            <a:off x="-1" y="6314104"/>
            <a:ext cx="12192001" cy="65998"/>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1387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Title Slide" preserve="1" userDrawn="1">
  <p:cSld name="2_Title Slide">
    <p:bg>
      <p:bgPr>
        <a:solidFill>
          <a:schemeClr val="accent1"/>
        </a:solidFill>
        <a:effectLst/>
      </p:bgPr>
    </p:bg>
    <p:spTree>
      <p:nvGrpSpPr>
        <p:cNvPr id="1" name="Shape 15"/>
        <p:cNvGrpSpPr/>
        <p:nvPr/>
      </p:nvGrpSpPr>
      <p:grpSpPr>
        <a:xfrm>
          <a:off x="0" y="0"/>
          <a:ext cx="0" cy="0"/>
          <a:chOff x="0" y="0"/>
          <a:chExt cx="0" cy="0"/>
        </a:xfrm>
      </p:grpSpPr>
      <p:pic>
        <p:nvPicPr>
          <p:cNvPr id="2" name="Picture 1">
            <a:extLst>
              <a:ext uri="{FF2B5EF4-FFF2-40B4-BE49-F238E27FC236}">
                <a16:creationId xmlns:a16="http://schemas.microsoft.com/office/drawing/2014/main" id="{8044254B-E141-09BE-06BA-AE0F1D4889C4}"/>
              </a:ext>
            </a:extLst>
          </p:cNvPr>
          <p:cNvPicPr>
            <a:picLocks noChangeAspect="1"/>
          </p:cNvPicPr>
          <p:nvPr userDrawn="1"/>
        </p:nvPicPr>
        <p:blipFill>
          <a:blip r:embed="rId2">
            <a:alphaModFix/>
          </a:blip>
          <a:stretch>
            <a:fillRect/>
          </a:stretch>
        </p:blipFill>
        <p:spPr>
          <a:xfrm>
            <a:off x="5998520" y="-152400"/>
            <a:ext cx="6193042" cy="7010400"/>
          </a:xfrm>
          <a:prstGeom prst="rect">
            <a:avLst/>
          </a:prstGeom>
        </p:spPr>
      </p:pic>
      <p:pic>
        <p:nvPicPr>
          <p:cNvPr id="3" name="Picture 2">
            <a:extLst>
              <a:ext uri="{FF2B5EF4-FFF2-40B4-BE49-F238E27FC236}">
                <a16:creationId xmlns:a16="http://schemas.microsoft.com/office/drawing/2014/main" id="{30F4B5A9-7E61-BFB3-D255-C6307994FBEC}"/>
              </a:ext>
            </a:extLst>
          </p:cNvPr>
          <p:cNvPicPr>
            <a:picLocks noChangeAspect="1"/>
          </p:cNvPicPr>
          <p:nvPr userDrawn="1"/>
        </p:nvPicPr>
        <p:blipFill>
          <a:blip r:embed="rId2">
            <a:alphaModFix/>
          </a:blip>
          <a:stretch>
            <a:fillRect/>
          </a:stretch>
        </p:blipFill>
        <p:spPr>
          <a:xfrm>
            <a:off x="-106019" y="-76200"/>
            <a:ext cx="6193042" cy="7010400"/>
          </a:xfrm>
          <a:prstGeom prst="rect">
            <a:avLst/>
          </a:prstGeom>
        </p:spPr>
      </p:pic>
      <p:pic>
        <p:nvPicPr>
          <p:cNvPr id="9" name="Picture 8">
            <a:extLst>
              <a:ext uri="{FF2B5EF4-FFF2-40B4-BE49-F238E27FC236}">
                <a16:creationId xmlns:a16="http://schemas.microsoft.com/office/drawing/2014/main" id="{59F627B4-4583-328C-B7DE-7D0D2D00878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88496" y="5594369"/>
            <a:ext cx="1556696" cy="963525"/>
          </a:xfrm>
          <a:prstGeom prst="rect">
            <a:avLst/>
          </a:prstGeom>
        </p:spPr>
      </p:pic>
      <p:sp>
        <p:nvSpPr>
          <p:cNvPr id="5" name="Rectangle 4">
            <a:extLst>
              <a:ext uri="{FF2B5EF4-FFF2-40B4-BE49-F238E27FC236}">
                <a16:creationId xmlns:a16="http://schemas.microsoft.com/office/drawing/2014/main" id="{DA6AB1C4-582D-95A7-0B49-B9B7992B2D9A}"/>
              </a:ext>
            </a:extLst>
          </p:cNvPr>
          <p:cNvSpPr/>
          <p:nvPr userDrawn="1"/>
        </p:nvSpPr>
        <p:spPr>
          <a:xfrm flipH="1">
            <a:off x="-3" y="0"/>
            <a:ext cx="12192002" cy="4922457"/>
          </a:xfrm>
          <a:prstGeom prst="rect">
            <a:avLst/>
          </a:prstGeom>
          <a:blipFill>
            <a:blip r:embed="rId4" cstate="screen">
              <a:extLst>
                <a:ext uri="{28A0092B-C50C-407E-A947-70E740481C1C}">
                  <a14:useLocalDpi xmlns:a14="http://schemas.microsoft.com/office/drawing/2010/main"/>
                </a:ext>
              </a:extLst>
            </a:blip>
            <a:stretch>
              <a:fillRect l="87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blipFill>
                <a:blip r:embed="rId5"/>
                <a:stretch>
                  <a:fillRect/>
                </a:stretch>
              </a:blipFill>
            </a:endParaRPr>
          </a:p>
        </p:txBody>
      </p:sp>
      <p:sp>
        <p:nvSpPr>
          <p:cNvPr id="7" name="Title 27">
            <a:extLst>
              <a:ext uri="{FF2B5EF4-FFF2-40B4-BE49-F238E27FC236}">
                <a16:creationId xmlns:a16="http://schemas.microsoft.com/office/drawing/2014/main" id="{72D2FD0A-C0D9-C4A9-7856-D68C2FAB2A34}"/>
              </a:ext>
            </a:extLst>
          </p:cNvPr>
          <p:cNvSpPr>
            <a:spLocks noGrp="1"/>
          </p:cNvSpPr>
          <p:nvPr>
            <p:ph type="ctrTitle" hasCustomPrompt="1"/>
          </p:nvPr>
        </p:nvSpPr>
        <p:spPr>
          <a:xfrm>
            <a:off x="435315" y="5594369"/>
            <a:ext cx="6301784" cy="609398"/>
          </a:xfrm>
        </p:spPr>
        <p:txBody>
          <a:bodyPr>
            <a:normAutofit fontScale="90000"/>
          </a:bodyPr>
          <a:lstStyle>
            <a:lvl1pPr>
              <a:defRPr b="0" i="0">
                <a:solidFill>
                  <a:schemeClr val="bg1"/>
                </a:solidFill>
                <a:latin typeface="Obviously Narw Bold" pitchFamily="82" charset="77"/>
              </a:defRPr>
            </a:lvl1pPr>
          </a:lstStyle>
          <a:p>
            <a:r>
              <a:rPr lang="en-US"/>
              <a:t>Lorem Ipsum Title</a:t>
            </a:r>
          </a:p>
        </p:txBody>
      </p:sp>
      <p:sp>
        <p:nvSpPr>
          <p:cNvPr id="8" name="Subtitle 28">
            <a:extLst>
              <a:ext uri="{FF2B5EF4-FFF2-40B4-BE49-F238E27FC236}">
                <a16:creationId xmlns:a16="http://schemas.microsoft.com/office/drawing/2014/main" id="{01C8787B-50C9-171C-CC6B-8BEEF283281E}"/>
              </a:ext>
            </a:extLst>
          </p:cNvPr>
          <p:cNvSpPr>
            <a:spLocks noGrp="1"/>
          </p:cNvSpPr>
          <p:nvPr>
            <p:ph type="subTitle" idx="4294967295" hasCustomPrompt="1"/>
          </p:nvPr>
        </p:nvSpPr>
        <p:spPr>
          <a:xfrm>
            <a:off x="412165" y="6203767"/>
            <a:ext cx="9144000" cy="377539"/>
          </a:xfrm>
        </p:spPr>
        <p:txBody>
          <a:bodyPr>
            <a:normAutofit fontScale="77500" lnSpcReduction="20000"/>
          </a:bodyPr>
          <a:lstStyle/>
          <a:p>
            <a:pPr marL="50800" indent="0">
              <a:buNone/>
            </a:pPr>
            <a:r>
              <a:rPr lang="en-US" sz="1800">
                <a:solidFill>
                  <a:schemeClr val="bg1"/>
                </a:solidFill>
                <a:latin typeface="Overpass Medium" pitchFamily="2" charset="77"/>
                <a:cs typeface="Arial" panose="020B0604020202020204" pitchFamily="34" charset="0"/>
              </a:rPr>
              <a:t>Date</a:t>
            </a:r>
          </a:p>
        </p:txBody>
      </p:sp>
      <p:sp>
        <p:nvSpPr>
          <p:cNvPr id="17" name="Picture Placeholder 13">
            <a:extLst>
              <a:ext uri="{FF2B5EF4-FFF2-40B4-BE49-F238E27FC236}">
                <a16:creationId xmlns:a16="http://schemas.microsoft.com/office/drawing/2014/main" id="{026DABBA-051B-F410-76F1-E33520E74160}"/>
              </a:ext>
            </a:extLst>
          </p:cNvPr>
          <p:cNvSpPr>
            <a:spLocks noGrp="1"/>
          </p:cNvSpPr>
          <p:nvPr>
            <p:ph type="pic" sz="quarter" idx="10"/>
          </p:nvPr>
        </p:nvSpPr>
        <p:spPr>
          <a:xfrm>
            <a:off x="0" y="0"/>
            <a:ext cx="3327400" cy="4122738"/>
          </a:xfrm>
          <a:solidFill>
            <a:schemeClr val="bg1">
              <a:lumMod val="85000"/>
            </a:schemeClr>
          </a:solidFill>
        </p:spPr>
        <p:txBody>
          <a:bodyPr anchor="ctr" anchorCtr="1"/>
          <a:lstStyle>
            <a:lvl1pPr marL="50800" indent="0">
              <a:buNone/>
              <a:defRPr/>
            </a:lvl1pPr>
          </a:lstStyle>
          <a:p>
            <a:endParaRPr lang="en-US" dirty="0"/>
          </a:p>
        </p:txBody>
      </p:sp>
      <p:sp>
        <p:nvSpPr>
          <p:cNvPr id="18" name="Picture Placeholder 13">
            <a:extLst>
              <a:ext uri="{FF2B5EF4-FFF2-40B4-BE49-F238E27FC236}">
                <a16:creationId xmlns:a16="http://schemas.microsoft.com/office/drawing/2014/main" id="{47960B6A-CD8D-E827-2BF1-9ACCD33E27DE}"/>
              </a:ext>
            </a:extLst>
          </p:cNvPr>
          <p:cNvSpPr>
            <a:spLocks noGrp="1"/>
          </p:cNvSpPr>
          <p:nvPr>
            <p:ph type="pic" sz="quarter" idx="11"/>
          </p:nvPr>
        </p:nvSpPr>
        <p:spPr>
          <a:xfrm>
            <a:off x="3348061" y="0"/>
            <a:ext cx="3327400" cy="4122738"/>
          </a:xfrm>
          <a:solidFill>
            <a:schemeClr val="bg1">
              <a:lumMod val="85000"/>
            </a:schemeClr>
          </a:solidFill>
        </p:spPr>
        <p:txBody>
          <a:bodyPr anchor="ctr" anchorCtr="1"/>
          <a:lstStyle>
            <a:lvl1pPr marL="50800" indent="0">
              <a:buNone/>
              <a:defRPr/>
            </a:lvl1pPr>
          </a:lstStyle>
          <a:p>
            <a:endParaRPr lang="en-US" dirty="0"/>
          </a:p>
        </p:txBody>
      </p:sp>
      <p:sp>
        <p:nvSpPr>
          <p:cNvPr id="19" name="Picture Placeholder 13">
            <a:extLst>
              <a:ext uri="{FF2B5EF4-FFF2-40B4-BE49-F238E27FC236}">
                <a16:creationId xmlns:a16="http://schemas.microsoft.com/office/drawing/2014/main" id="{25CDA2AC-1E9F-16EB-FE4C-478174027719}"/>
              </a:ext>
            </a:extLst>
          </p:cNvPr>
          <p:cNvSpPr>
            <a:spLocks noGrp="1"/>
          </p:cNvSpPr>
          <p:nvPr>
            <p:ph type="pic" sz="quarter" idx="12"/>
          </p:nvPr>
        </p:nvSpPr>
        <p:spPr>
          <a:xfrm>
            <a:off x="6672017" y="0"/>
            <a:ext cx="3327400" cy="4122738"/>
          </a:xfrm>
          <a:solidFill>
            <a:schemeClr val="bg1">
              <a:lumMod val="85000"/>
            </a:schemeClr>
          </a:solidFill>
        </p:spPr>
        <p:txBody>
          <a:bodyPr anchor="ctr" anchorCtr="1"/>
          <a:lstStyle>
            <a:lvl1pPr marL="50800" indent="0">
              <a:buNone/>
              <a:defRPr/>
            </a:lvl1pPr>
          </a:lstStyle>
          <a:p>
            <a:endParaRPr lang="en-US" dirty="0"/>
          </a:p>
        </p:txBody>
      </p:sp>
    </p:spTree>
    <p:extLst>
      <p:ext uri="{BB962C8B-B14F-4D97-AF65-F5344CB8AC3E}">
        <p14:creationId xmlns:p14="http://schemas.microsoft.com/office/powerpoint/2010/main" val="15752666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Title Slide" preserve="1" userDrawn="1">
  <p:cSld name="3_Title Slide">
    <p:bg>
      <p:bgPr>
        <a:solidFill>
          <a:schemeClr val="accent1"/>
        </a:solidFill>
        <a:effectLst/>
      </p:bgPr>
    </p:bg>
    <p:spTree>
      <p:nvGrpSpPr>
        <p:cNvPr id="1" name="Shape 15"/>
        <p:cNvGrpSpPr/>
        <p:nvPr/>
      </p:nvGrpSpPr>
      <p:grpSpPr>
        <a:xfrm>
          <a:off x="0" y="0"/>
          <a:ext cx="0" cy="0"/>
          <a:chOff x="0" y="0"/>
          <a:chExt cx="0" cy="0"/>
        </a:xfrm>
      </p:grpSpPr>
      <p:pic>
        <p:nvPicPr>
          <p:cNvPr id="11" name="Picture 10">
            <a:extLst>
              <a:ext uri="{FF2B5EF4-FFF2-40B4-BE49-F238E27FC236}">
                <a16:creationId xmlns:a16="http://schemas.microsoft.com/office/drawing/2014/main" id="{D4EBF831-3E6F-640C-B9A7-6C68CA5BF55F}"/>
              </a:ext>
            </a:extLst>
          </p:cNvPr>
          <p:cNvPicPr>
            <a:picLocks noChangeAspect="1"/>
          </p:cNvPicPr>
          <p:nvPr userDrawn="1"/>
        </p:nvPicPr>
        <p:blipFill>
          <a:blip r:embed="rId2">
            <a:alphaModFix amt="65000"/>
          </a:blip>
          <a:stretch>
            <a:fillRect/>
          </a:stretch>
        </p:blipFill>
        <p:spPr>
          <a:xfrm>
            <a:off x="6096000" y="0"/>
            <a:ext cx="6193042" cy="7010400"/>
          </a:xfrm>
          <a:prstGeom prst="rect">
            <a:avLst/>
          </a:prstGeom>
        </p:spPr>
      </p:pic>
      <p:pic>
        <p:nvPicPr>
          <p:cNvPr id="12" name="Picture 11">
            <a:extLst>
              <a:ext uri="{FF2B5EF4-FFF2-40B4-BE49-F238E27FC236}">
                <a16:creationId xmlns:a16="http://schemas.microsoft.com/office/drawing/2014/main" id="{B06CEFCB-F36E-D530-786E-31339E2F9906}"/>
              </a:ext>
            </a:extLst>
          </p:cNvPr>
          <p:cNvPicPr>
            <a:picLocks noChangeAspect="1"/>
          </p:cNvPicPr>
          <p:nvPr userDrawn="1"/>
        </p:nvPicPr>
        <p:blipFill>
          <a:blip r:embed="rId2">
            <a:alphaModFix amt="65000"/>
          </a:blip>
          <a:stretch>
            <a:fillRect/>
          </a:stretch>
        </p:blipFill>
        <p:spPr>
          <a:xfrm>
            <a:off x="-106019" y="276694"/>
            <a:ext cx="6193042" cy="7010400"/>
          </a:xfrm>
          <a:prstGeom prst="rect">
            <a:avLst/>
          </a:prstGeom>
        </p:spPr>
      </p:pic>
      <p:sp>
        <p:nvSpPr>
          <p:cNvPr id="7" name="Rectangle 6">
            <a:extLst>
              <a:ext uri="{FF2B5EF4-FFF2-40B4-BE49-F238E27FC236}">
                <a16:creationId xmlns:a16="http://schemas.microsoft.com/office/drawing/2014/main" id="{EEA773C7-06BD-1A34-60CD-C7448154ABBD}"/>
              </a:ext>
            </a:extLst>
          </p:cNvPr>
          <p:cNvSpPr/>
          <p:nvPr userDrawn="1"/>
        </p:nvSpPr>
        <p:spPr>
          <a:xfrm flipH="1">
            <a:off x="-1" y="0"/>
            <a:ext cx="8804031" cy="5362876"/>
          </a:xfrm>
          <a:prstGeom prst="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blipFill>
                <a:blip r:embed="rId4"/>
                <a:stretch>
                  <a:fillRect/>
                </a:stretch>
              </a:blipFill>
            </a:endParaRPr>
          </a:p>
        </p:txBody>
      </p:sp>
      <p:sp>
        <p:nvSpPr>
          <p:cNvPr id="4" name="Title 27">
            <a:extLst>
              <a:ext uri="{FF2B5EF4-FFF2-40B4-BE49-F238E27FC236}">
                <a16:creationId xmlns:a16="http://schemas.microsoft.com/office/drawing/2014/main" id="{CF740BCA-7C84-1459-CE60-6A09A16AB557}"/>
              </a:ext>
            </a:extLst>
          </p:cNvPr>
          <p:cNvSpPr>
            <a:spLocks noGrp="1"/>
          </p:cNvSpPr>
          <p:nvPr>
            <p:ph type="ctrTitle"/>
          </p:nvPr>
        </p:nvSpPr>
        <p:spPr>
          <a:xfrm>
            <a:off x="435315" y="5594369"/>
            <a:ext cx="6301784" cy="609398"/>
          </a:xfrm>
        </p:spPr>
        <p:txBody>
          <a:bodyPr>
            <a:normAutofit fontScale="90000"/>
          </a:bodyPr>
          <a:lstStyle>
            <a:lvl1pPr>
              <a:defRPr b="0" i="0">
                <a:solidFill>
                  <a:schemeClr val="bg1"/>
                </a:solidFill>
                <a:latin typeface="Obviously Narw Bold" pitchFamily="82" charset="77"/>
              </a:defRPr>
            </a:lvl1pPr>
          </a:lstStyle>
          <a:p>
            <a:r>
              <a:rPr lang="en-US"/>
              <a:t>Lorem Ipsum Title</a:t>
            </a:r>
          </a:p>
        </p:txBody>
      </p:sp>
      <p:pic>
        <p:nvPicPr>
          <p:cNvPr id="6" name="Picture 5">
            <a:extLst>
              <a:ext uri="{FF2B5EF4-FFF2-40B4-BE49-F238E27FC236}">
                <a16:creationId xmlns:a16="http://schemas.microsoft.com/office/drawing/2014/main" id="{45946651-A9C5-5CA8-F11A-F6CD1D25FFF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288496" y="5594369"/>
            <a:ext cx="1556696" cy="963525"/>
          </a:xfrm>
          <a:prstGeom prst="rect">
            <a:avLst/>
          </a:prstGeom>
        </p:spPr>
      </p:pic>
      <p:sp>
        <p:nvSpPr>
          <p:cNvPr id="9" name="Subtitle 28">
            <a:extLst>
              <a:ext uri="{FF2B5EF4-FFF2-40B4-BE49-F238E27FC236}">
                <a16:creationId xmlns:a16="http://schemas.microsoft.com/office/drawing/2014/main" id="{A557FB66-516C-66EC-FC13-24F1BC5C1AF7}"/>
              </a:ext>
            </a:extLst>
          </p:cNvPr>
          <p:cNvSpPr>
            <a:spLocks noGrp="1"/>
          </p:cNvSpPr>
          <p:nvPr>
            <p:ph type="subTitle" idx="4294967295" hasCustomPrompt="1"/>
          </p:nvPr>
        </p:nvSpPr>
        <p:spPr>
          <a:xfrm>
            <a:off x="412165" y="6203767"/>
            <a:ext cx="9144000" cy="377539"/>
          </a:xfrm>
        </p:spPr>
        <p:txBody>
          <a:bodyPr>
            <a:normAutofit fontScale="77500" lnSpcReduction="20000"/>
          </a:bodyPr>
          <a:lstStyle/>
          <a:p>
            <a:pPr marL="50800" indent="0">
              <a:buNone/>
            </a:pPr>
            <a:r>
              <a:rPr lang="en-US" sz="1800">
                <a:solidFill>
                  <a:schemeClr val="bg1"/>
                </a:solidFill>
                <a:latin typeface="Overpass Medium" pitchFamily="2" charset="77"/>
                <a:cs typeface="Arial" panose="020B0604020202020204" pitchFamily="34" charset="0"/>
              </a:rPr>
              <a:t>Date</a:t>
            </a:r>
          </a:p>
        </p:txBody>
      </p:sp>
      <p:sp>
        <p:nvSpPr>
          <p:cNvPr id="17" name="Picture Placeholder 15">
            <a:extLst>
              <a:ext uri="{FF2B5EF4-FFF2-40B4-BE49-F238E27FC236}">
                <a16:creationId xmlns:a16="http://schemas.microsoft.com/office/drawing/2014/main" id="{9EAD1FE5-1450-D72C-9948-8B45358BD50F}"/>
              </a:ext>
            </a:extLst>
          </p:cNvPr>
          <p:cNvSpPr>
            <a:spLocks noGrp="1"/>
          </p:cNvSpPr>
          <p:nvPr>
            <p:ph type="pic" sz="quarter" idx="10"/>
          </p:nvPr>
        </p:nvSpPr>
        <p:spPr>
          <a:xfrm>
            <a:off x="0" y="962025"/>
            <a:ext cx="7900988" cy="4400550"/>
          </a:xfrm>
          <a:solidFill>
            <a:schemeClr val="bg1">
              <a:lumMod val="85000"/>
            </a:schemeClr>
          </a:solidFill>
        </p:spPr>
        <p:txBody>
          <a:bodyPr anchor="ctr" anchorCtr="1"/>
          <a:lstStyle>
            <a:lvl1pPr marL="50800" indent="0">
              <a:buNone/>
              <a:defRPr/>
            </a:lvl1pPr>
          </a:lstStyle>
          <a:p>
            <a:endParaRPr lang="en-US" dirty="0"/>
          </a:p>
        </p:txBody>
      </p:sp>
    </p:spTree>
    <p:extLst>
      <p:ext uri="{BB962C8B-B14F-4D97-AF65-F5344CB8AC3E}">
        <p14:creationId xmlns:p14="http://schemas.microsoft.com/office/powerpoint/2010/main" val="15860225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_Title Slide" preserve="1" userDrawn="1">
  <p:cSld name="3_Title Slide">
    <p:bg>
      <p:bgPr>
        <a:solidFill>
          <a:schemeClr val="accent4"/>
        </a:solidFill>
        <a:effectLst/>
      </p:bgPr>
    </p:bg>
    <p:spTree>
      <p:nvGrpSpPr>
        <p:cNvPr id="1" name="Shape 15"/>
        <p:cNvGrpSpPr/>
        <p:nvPr/>
      </p:nvGrpSpPr>
      <p:grpSpPr>
        <a:xfrm>
          <a:off x="0" y="0"/>
          <a:ext cx="0" cy="0"/>
          <a:chOff x="0" y="0"/>
          <a:chExt cx="0" cy="0"/>
        </a:xfrm>
      </p:grpSpPr>
      <p:pic>
        <p:nvPicPr>
          <p:cNvPr id="2" name="Picture 1">
            <a:extLst>
              <a:ext uri="{FF2B5EF4-FFF2-40B4-BE49-F238E27FC236}">
                <a16:creationId xmlns:a16="http://schemas.microsoft.com/office/drawing/2014/main" id="{16337159-CE88-EE60-D170-032FA55C9A9D}"/>
              </a:ext>
            </a:extLst>
          </p:cNvPr>
          <p:cNvPicPr>
            <a:picLocks noChangeAspect="1"/>
          </p:cNvPicPr>
          <p:nvPr userDrawn="1"/>
        </p:nvPicPr>
        <p:blipFill>
          <a:blip r:embed="rId2">
            <a:alphaModFix amt="65000"/>
          </a:blip>
          <a:stretch>
            <a:fillRect/>
          </a:stretch>
        </p:blipFill>
        <p:spPr>
          <a:xfrm>
            <a:off x="6104978" y="-76200"/>
            <a:ext cx="6193042" cy="7010400"/>
          </a:xfrm>
          <a:prstGeom prst="rect">
            <a:avLst/>
          </a:prstGeom>
        </p:spPr>
      </p:pic>
      <p:pic>
        <p:nvPicPr>
          <p:cNvPr id="3" name="Picture 2">
            <a:extLst>
              <a:ext uri="{FF2B5EF4-FFF2-40B4-BE49-F238E27FC236}">
                <a16:creationId xmlns:a16="http://schemas.microsoft.com/office/drawing/2014/main" id="{99658147-CBD6-7871-4E9C-1C1C8F85BA94}"/>
              </a:ext>
            </a:extLst>
          </p:cNvPr>
          <p:cNvPicPr>
            <a:picLocks noChangeAspect="1"/>
          </p:cNvPicPr>
          <p:nvPr userDrawn="1"/>
        </p:nvPicPr>
        <p:blipFill>
          <a:blip r:embed="rId2">
            <a:alphaModFix amt="65000"/>
          </a:blip>
          <a:stretch>
            <a:fillRect/>
          </a:stretch>
        </p:blipFill>
        <p:spPr>
          <a:xfrm>
            <a:off x="-106019" y="-76200"/>
            <a:ext cx="6193042" cy="7010400"/>
          </a:xfrm>
          <a:prstGeom prst="rect">
            <a:avLst/>
          </a:prstGeom>
        </p:spPr>
      </p:pic>
      <p:sp>
        <p:nvSpPr>
          <p:cNvPr id="5" name="Rectangle 4">
            <a:extLst>
              <a:ext uri="{FF2B5EF4-FFF2-40B4-BE49-F238E27FC236}">
                <a16:creationId xmlns:a16="http://schemas.microsoft.com/office/drawing/2014/main" id="{DA6AB1C4-582D-95A7-0B49-B9B7992B2D9A}"/>
              </a:ext>
            </a:extLst>
          </p:cNvPr>
          <p:cNvSpPr/>
          <p:nvPr userDrawn="1"/>
        </p:nvSpPr>
        <p:spPr>
          <a:xfrm flipH="1">
            <a:off x="-1" y="0"/>
            <a:ext cx="8804031" cy="5362876"/>
          </a:xfrm>
          <a:prstGeom prst="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blipFill>
                <a:blip r:embed="rId4"/>
                <a:stretch>
                  <a:fillRect/>
                </a:stretch>
              </a:blipFill>
            </a:endParaRPr>
          </a:p>
        </p:txBody>
      </p:sp>
      <p:sp>
        <p:nvSpPr>
          <p:cNvPr id="6" name="Title 27">
            <a:extLst>
              <a:ext uri="{FF2B5EF4-FFF2-40B4-BE49-F238E27FC236}">
                <a16:creationId xmlns:a16="http://schemas.microsoft.com/office/drawing/2014/main" id="{43E98A3D-1E82-B870-24A9-E6FB5D67DB7A}"/>
              </a:ext>
            </a:extLst>
          </p:cNvPr>
          <p:cNvSpPr>
            <a:spLocks noGrp="1"/>
          </p:cNvSpPr>
          <p:nvPr>
            <p:ph type="ctrTitle"/>
          </p:nvPr>
        </p:nvSpPr>
        <p:spPr>
          <a:xfrm>
            <a:off x="435315" y="5594369"/>
            <a:ext cx="6301784" cy="609398"/>
          </a:xfrm>
        </p:spPr>
        <p:txBody>
          <a:bodyPr>
            <a:normAutofit fontScale="90000"/>
          </a:bodyPr>
          <a:lstStyle>
            <a:lvl1pPr>
              <a:defRPr b="0" i="0">
                <a:solidFill>
                  <a:schemeClr val="bg1"/>
                </a:solidFill>
                <a:latin typeface="Obviously Narw Bold" pitchFamily="82" charset="77"/>
              </a:defRPr>
            </a:lvl1pPr>
          </a:lstStyle>
          <a:p>
            <a:r>
              <a:rPr lang="en-US"/>
              <a:t>Lorem Ipsum Title</a:t>
            </a:r>
          </a:p>
        </p:txBody>
      </p:sp>
      <p:sp>
        <p:nvSpPr>
          <p:cNvPr id="4" name="Subtitle 28">
            <a:extLst>
              <a:ext uri="{FF2B5EF4-FFF2-40B4-BE49-F238E27FC236}">
                <a16:creationId xmlns:a16="http://schemas.microsoft.com/office/drawing/2014/main" id="{23919C65-2ABE-B3BB-1C26-455D85B6D012}"/>
              </a:ext>
            </a:extLst>
          </p:cNvPr>
          <p:cNvSpPr>
            <a:spLocks noGrp="1"/>
          </p:cNvSpPr>
          <p:nvPr>
            <p:ph type="subTitle" idx="4294967295" hasCustomPrompt="1"/>
          </p:nvPr>
        </p:nvSpPr>
        <p:spPr>
          <a:xfrm>
            <a:off x="412165" y="6203767"/>
            <a:ext cx="9144000" cy="377539"/>
          </a:xfrm>
        </p:spPr>
        <p:txBody>
          <a:bodyPr>
            <a:noAutofit/>
          </a:bodyPr>
          <a:lstStyle>
            <a:lvl1pPr marL="393700" indent="-342900">
              <a:buFont typeface="+mj-lt"/>
              <a:buAutoNum type="arabicPeriod"/>
              <a:defRPr/>
            </a:lvl1pPr>
          </a:lstStyle>
          <a:p>
            <a:pPr marL="50800" indent="0">
              <a:buNone/>
            </a:pPr>
            <a:r>
              <a:rPr lang="en-US" sz="1800">
                <a:solidFill>
                  <a:schemeClr val="bg1"/>
                </a:solidFill>
                <a:latin typeface="Overpass Medium" pitchFamily="2" charset="77"/>
                <a:cs typeface="Arial" panose="020B0604020202020204" pitchFamily="34" charset="0"/>
              </a:rPr>
              <a:t>Date</a:t>
            </a:r>
          </a:p>
        </p:txBody>
      </p:sp>
      <p:pic>
        <p:nvPicPr>
          <p:cNvPr id="7" name="Picture 6">
            <a:extLst>
              <a:ext uri="{FF2B5EF4-FFF2-40B4-BE49-F238E27FC236}">
                <a16:creationId xmlns:a16="http://schemas.microsoft.com/office/drawing/2014/main" id="{7210C4E9-4A39-C9CD-EF9A-4CDAC5A30FB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288496" y="5594369"/>
            <a:ext cx="1556696" cy="963525"/>
          </a:xfrm>
          <a:prstGeom prst="rect">
            <a:avLst/>
          </a:prstGeom>
        </p:spPr>
      </p:pic>
      <p:sp>
        <p:nvSpPr>
          <p:cNvPr id="11" name="Picture Placeholder 15">
            <a:extLst>
              <a:ext uri="{FF2B5EF4-FFF2-40B4-BE49-F238E27FC236}">
                <a16:creationId xmlns:a16="http://schemas.microsoft.com/office/drawing/2014/main" id="{42DEBB62-3521-C59E-DF54-B804A012F8D7}"/>
              </a:ext>
            </a:extLst>
          </p:cNvPr>
          <p:cNvSpPr>
            <a:spLocks noGrp="1"/>
          </p:cNvSpPr>
          <p:nvPr>
            <p:ph type="pic" sz="quarter" idx="10"/>
          </p:nvPr>
        </p:nvSpPr>
        <p:spPr>
          <a:xfrm>
            <a:off x="0" y="962025"/>
            <a:ext cx="7900988" cy="4400550"/>
          </a:xfrm>
          <a:solidFill>
            <a:schemeClr val="bg1">
              <a:lumMod val="85000"/>
            </a:schemeClr>
          </a:solidFill>
        </p:spPr>
        <p:txBody>
          <a:bodyPr anchor="ctr" anchorCtr="1"/>
          <a:lstStyle>
            <a:lvl1pPr marL="50800" indent="0">
              <a:buNone/>
              <a:defRPr/>
            </a:lvl1pPr>
          </a:lstStyle>
          <a:p>
            <a:endParaRPr lang="en-US" dirty="0"/>
          </a:p>
        </p:txBody>
      </p:sp>
    </p:spTree>
    <p:extLst>
      <p:ext uri="{BB962C8B-B14F-4D97-AF65-F5344CB8AC3E}">
        <p14:creationId xmlns:p14="http://schemas.microsoft.com/office/powerpoint/2010/main" val="4313586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9796" y="3284432"/>
            <a:ext cx="5075853" cy="1076803"/>
          </a:xfrm>
        </p:spPr>
        <p:txBody>
          <a:bodyPr anchor="b">
            <a:normAutofit/>
          </a:bodyPr>
          <a:lstStyle>
            <a:lvl1pPr algn="ctr">
              <a:defRPr sz="4800">
                <a:solidFill>
                  <a:schemeClr val="tx2"/>
                </a:solidFill>
              </a:defRPr>
            </a:lvl1pPr>
          </a:lstStyle>
          <a:p>
            <a:r>
              <a:rPr lang="en-US" dirty="0"/>
              <a:t>Session Name</a:t>
            </a:r>
          </a:p>
        </p:txBody>
      </p:sp>
      <p:sp>
        <p:nvSpPr>
          <p:cNvPr id="3" name="Subtitle 2"/>
          <p:cNvSpPr>
            <a:spLocks noGrp="1"/>
          </p:cNvSpPr>
          <p:nvPr>
            <p:ph type="subTitle" idx="1" hasCustomPrompt="1"/>
          </p:nvPr>
        </p:nvSpPr>
        <p:spPr>
          <a:xfrm>
            <a:off x="685270" y="5057195"/>
            <a:ext cx="5075853" cy="1076803"/>
          </a:xfrm>
        </p:spPr>
        <p:txBody>
          <a:bodyPr/>
          <a:lstStyle>
            <a:lvl1pPr marL="0" indent="0" algn="ctr">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Location / Host</a:t>
            </a:r>
            <a:br>
              <a:rPr lang="en-US" dirty="0"/>
            </a:br>
            <a:r>
              <a:rPr lang="en-US" dirty="0"/>
              <a:t>Presenter Name, pronouns - Title</a:t>
            </a:r>
            <a:br>
              <a:rPr lang="en-US" dirty="0"/>
            </a:br>
            <a:r>
              <a:rPr lang="en-US" dirty="0"/>
              <a:t>Date</a:t>
            </a:r>
          </a:p>
          <a:p>
            <a:endParaRPr lang="en-US" dirty="0"/>
          </a:p>
        </p:txBody>
      </p:sp>
      <p:pic>
        <p:nvPicPr>
          <p:cNvPr id="8" name="Picture 7" descr="A blue and grey logo&#10;&#10;AI-generated content may be incorrect.">
            <a:extLst>
              <a:ext uri="{FF2B5EF4-FFF2-40B4-BE49-F238E27FC236}">
                <a16:creationId xmlns:a16="http://schemas.microsoft.com/office/drawing/2014/main" id="{EDAA326E-481C-CBF5-23AD-793CBEE744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617" y="462456"/>
            <a:ext cx="5339161" cy="1338350"/>
          </a:xfrm>
          <a:prstGeom prst="rect">
            <a:avLst/>
          </a:prstGeom>
        </p:spPr>
      </p:pic>
      <p:cxnSp>
        <p:nvCxnSpPr>
          <p:cNvPr id="10" name="Straight Connector 9">
            <a:extLst>
              <a:ext uri="{FF2B5EF4-FFF2-40B4-BE49-F238E27FC236}">
                <a16:creationId xmlns:a16="http://schemas.microsoft.com/office/drawing/2014/main" id="{96B0E9C8-B41B-A721-2103-D2DDDD157352}"/>
              </a:ext>
            </a:extLst>
          </p:cNvPr>
          <p:cNvCxnSpPr>
            <a:cxnSpLocks/>
          </p:cNvCxnSpPr>
          <p:nvPr/>
        </p:nvCxnSpPr>
        <p:spPr>
          <a:xfrm>
            <a:off x="699796" y="2388637"/>
            <a:ext cx="5075853" cy="0"/>
          </a:xfrm>
          <a:prstGeom prst="line">
            <a:avLst/>
          </a:prstGeom>
          <a:ln>
            <a:solidFill>
              <a:schemeClr val="tx2">
                <a:lumMod val="75000"/>
              </a:schemeClr>
            </a:solidFill>
          </a:ln>
        </p:spPr>
        <p:style>
          <a:lnRef idx="2">
            <a:schemeClr val="dk1"/>
          </a:lnRef>
          <a:fillRef idx="0">
            <a:schemeClr val="dk1"/>
          </a:fillRef>
          <a:effectRef idx="1">
            <a:schemeClr val="dk1"/>
          </a:effectRef>
          <a:fontRef idx="minor">
            <a:schemeClr val="tx1"/>
          </a:fontRef>
        </p:style>
      </p:cxnSp>
      <p:sp>
        <p:nvSpPr>
          <p:cNvPr id="7" name="Picture Placeholder 6">
            <a:extLst>
              <a:ext uri="{FF2B5EF4-FFF2-40B4-BE49-F238E27FC236}">
                <a16:creationId xmlns:a16="http://schemas.microsoft.com/office/drawing/2014/main" id="{C2C8BA02-9881-6FE4-63FF-47F27536C825}"/>
              </a:ext>
            </a:extLst>
          </p:cNvPr>
          <p:cNvSpPr>
            <a:spLocks noGrp="1"/>
          </p:cNvSpPr>
          <p:nvPr>
            <p:ph type="pic" sz="quarter" idx="10"/>
          </p:nvPr>
        </p:nvSpPr>
        <p:spPr>
          <a:xfrm>
            <a:off x="6223000" y="0"/>
            <a:ext cx="5969000" cy="6942138"/>
          </a:xfrm>
        </p:spPr>
        <p:txBody>
          <a:bodyPr/>
          <a:lstStyle/>
          <a:p>
            <a:r>
              <a:rPr lang="en-US"/>
              <a:t>Click icon to add picture</a:t>
            </a:r>
          </a:p>
        </p:txBody>
      </p:sp>
    </p:spTree>
    <p:extLst>
      <p:ext uri="{BB962C8B-B14F-4D97-AF65-F5344CB8AC3E}">
        <p14:creationId xmlns:p14="http://schemas.microsoft.com/office/powerpoint/2010/main" val="3144831942"/>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_Title Slide" preserve="1" userDrawn="1">
  <p:cSld name="3_Title Slide">
    <p:bg>
      <p:bgPr>
        <a:solidFill>
          <a:schemeClr val="accent3"/>
        </a:solidFill>
        <a:effectLst/>
      </p:bgPr>
    </p:bg>
    <p:spTree>
      <p:nvGrpSpPr>
        <p:cNvPr id="1" name="Shape 15"/>
        <p:cNvGrpSpPr/>
        <p:nvPr/>
      </p:nvGrpSpPr>
      <p:grpSpPr>
        <a:xfrm>
          <a:off x="0" y="0"/>
          <a:ext cx="0" cy="0"/>
          <a:chOff x="0" y="0"/>
          <a:chExt cx="0" cy="0"/>
        </a:xfrm>
      </p:grpSpPr>
      <p:pic>
        <p:nvPicPr>
          <p:cNvPr id="2" name="Picture 1">
            <a:extLst>
              <a:ext uri="{FF2B5EF4-FFF2-40B4-BE49-F238E27FC236}">
                <a16:creationId xmlns:a16="http://schemas.microsoft.com/office/drawing/2014/main" id="{0EA6AEE4-73AE-6207-D058-014FFBEA0A8F}"/>
              </a:ext>
            </a:extLst>
          </p:cNvPr>
          <p:cNvPicPr>
            <a:picLocks noChangeAspect="1"/>
          </p:cNvPicPr>
          <p:nvPr userDrawn="1"/>
        </p:nvPicPr>
        <p:blipFill>
          <a:blip r:embed="rId2">
            <a:alphaModFix/>
          </a:blip>
          <a:stretch>
            <a:fillRect/>
          </a:stretch>
        </p:blipFill>
        <p:spPr>
          <a:xfrm>
            <a:off x="6104979" y="-76200"/>
            <a:ext cx="6193042" cy="7010400"/>
          </a:xfrm>
          <a:prstGeom prst="rect">
            <a:avLst/>
          </a:prstGeom>
        </p:spPr>
      </p:pic>
      <p:pic>
        <p:nvPicPr>
          <p:cNvPr id="3" name="Picture 2">
            <a:extLst>
              <a:ext uri="{FF2B5EF4-FFF2-40B4-BE49-F238E27FC236}">
                <a16:creationId xmlns:a16="http://schemas.microsoft.com/office/drawing/2014/main" id="{4FF71254-490B-424C-9445-705798EC14FF}"/>
              </a:ext>
            </a:extLst>
          </p:cNvPr>
          <p:cNvPicPr>
            <a:picLocks noChangeAspect="1"/>
          </p:cNvPicPr>
          <p:nvPr userDrawn="1"/>
        </p:nvPicPr>
        <p:blipFill>
          <a:blip r:embed="rId2">
            <a:alphaModFix amt="75000"/>
          </a:blip>
          <a:stretch>
            <a:fillRect/>
          </a:stretch>
        </p:blipFill>
        <p:spPr>
          <a:xfrm>
            <a:off x="-106019" y="-76200"/>
            <a:ext cx="6193042" cy="7010400"/>
          </a:xfrm>
          <a:prstGeom prst="rect">
            <a:avLst/>
          </a:prstGeom>
        </p:spPr>
      </p:pic>
      <p:sp>
        <p:nvSpPr>
          <p:cNvPr id="5" name="Rectangle 4">
            <a:extLst>
              <a:ext uri="{FF2B5EF4-FFF2-40B4-BE49-F238E27FC236}">
                <a16:creationId xmlns:a16="http://schemas.microsoft.com/office/drawing/2014/main" id="{DA6AB1C4-582D-95A7-0B49-B9B7992B2D9A}"/>
              </a:ext>
            </a:extLst>
          </p:cNvPr>
          <p:cNvSpPr/>
          <p:nvPr userDrawn="1"/>
        </p:nvSpPr>
        <p:spPr>
          <a:xfrm flipH="1">
            <a:off x="-1" y="0"/>
            <a:ext cx="8804031" cy="5362876"/>
          </a:xfrm>
          <a:prstGeom prst="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blipFill>
                <a:blip r:embed="rId4"/>
                <a:stretch>
                  <a:fillRect/>
                </a:stretch>
              </a:blipFill>
            </a:endParaRPr>
          </a:p>
        </p:txBody>
      </p:sp>
      <p:sp>
        <p:nvSpPr>
          <p:cNvPr id="6" name="Title 27">
            <a:extLst>
              <a:ext uri="{FF2B5EF4-FFF2-40B4-BE49-F238E27FC236}">
                <a16:creationId xmlns:a16="http://schemas.microsoft.com/office/drawing/2014/main" id="{43E98A3D-1E82-B870-24A9-E6FB5D67DB7A}"/>
              </a:ext>
            </a:extLst>
          </p:cNvPr>
          <p:cNvSpPr>
            <a:spLocks noGrp="1"/>
          </p:cNvSpPr>
          <p:nvPr>
            <p:ph type="ctrTitle"/>
          </p:nvPr>
        </p:nvSpPr>
        <p:spPr>
          <a:xfrm>
            <a:off x="435315" y="5594369"/>
            <a:ext cx="6301784" cy="609398"/>
          </a:xfrm>
        </p:spPr>
        <p:txBody>
          <a:bodyPr>
            <a:normAutofit fontScale="90000"/>
          </a:bodyPr>
          <a:lstStyle>
            <a:lvl1pPr>
              <a:defRPr b="0" i="0">
                <a:solidFill>
                  <a:schemeClr val="bg1"/>
                </a:solidFill>
                <a:latin typeface="Obviously Narw Bold" pitchFamily="82" charset="77"/>
              </a:defRPr>
            </a:lvl1pPr>
          </a:lstStyle>
          <a:p>
            <a:r>
              <a:rPr lang="en-US"/>
              <a:t>Lorem Ipsum Title</a:t>
            </a:r>
          </a:p>
        </p:txBody>
      </p:sp>
      <p:pic>
        <p:nvPicPr>
          <p:cNvPr id="7" name="Picture 6">
            <a:extLst>
              <a:ext uri="{FF2B5EF4-FFF2-40B4-BE49-F238E27FC236}">
                <a16:creationId xmlns:a16="http://schemas.microsoft.com/office/drawing/2014/main" id="{FA981C08-E72C-964F-A835-5F9D3E8DD83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288496" y="5594369"/>
            <a:ext cx="1556696" cy="963525"/>
          </a:xfrm>
          <a:prstGeom prst="rect">
            <a:avLst/>
          </a:prstGeom>
        </p:spPr>
      </p:pic>
      <p:sp>
        <p:nvSpPr>
          <p:cNvPr id="8" name="Subtitle 28">
            <a:extLst>
              <a:ext uri="{FF2B5EF4-FFF2-40B4-BE49-F238E27FC236}">
                <a16:creationId xmlns:a16="http://schemas.microsoft.com/office/drawing/2014/main" id="{6461671B-EBB3-81E3-47D2-09A51F62DFBA}"/>
              </a:ext>
            </a:extLst>
          </p:cNvPr>
          <p:cNvSpPr>
            <a:spLocks noGrp="1"/>
          </p:cNvSpPr>
          <p:nvPr>
            <p:ph type="subTitle" idx="4294967295" hasCustomPrompt="1"/>
          </p:nvPr>
        </p:nvSpPr>
        <p:spPr>
          <a:xfrm>
            <a:off x="412165" y="6203767"/>
            <a:ext cx="9144000" cy="377539"/>
          </a:xfrm>
        </p:spPr>
        <p:txBody>
          <a:bodyPr>
            <a:noAutofit/>
          </a:bodyPr>
          <a:lstStyle>
            <a:lvl1pPr>
              <a:defRPr sz="1400">
                <a:solidFill>
                  <a:schemeClr val="bg1"/>
                </a:solidFill>
              </a:defRPr>
            </a:lvl1pPr>
          </a:lstStyle>
          <a:p>
            <a:pPr marL="50800" indent="0">
              <a:buNone/>
            </a:pPr>
            <a:r>
              <a:rPr lang="en-US" sz="1800">
                <a:solidFill>
                  <a:schemeClr val="bg1"/>
                </a:solidFill>
                <a:latin typeface="Overpass Medium" pitchFamily="2" charset="77"/>
                <a:cs typeface="Arial" panose="020B0604020202020204" pitchFamily="34" charset="0"/>
              </a:rPr>
              <a:t>Date</a:t>
            </a:r>
          </a:p>
        </p:txBody>
      </p:sp>
      <p:sp>
        <p:nvSpPr>
          <p:cNvPr id="11" name="Picture Placeholder 15">
            <a:extLst>
              <a:ext uri="{FF2B5EF4-FFF2-40B4-BE49-F238E27FC236}">
                <a16:creationId xmlns:a16="http://schemas.microsoft.com/office/drawing/2014/main" id="{465D07B0-6D5A-4F26-4D94-3B0B55DB119A}"/>
              </a:ext>
            </a:extLst>
          </p:cNvPr>
          <p:cNvSpPr>
            <a:spLocks noGrp="1"/>
          </p:cNvSpPr>
          <p:nvPr>
            <p:ph type="pic" sz="quarter" idx="10"/>
          </p:nvPr>
        </p:nvSpPr>
        <p:spPr>
          <a:xfrm>
            <a:off x="0" y="962025"/>
            <a:ext cx="7900988" cy="4400550"/>
          </a:xfrm>
          <a:solidFill>
            <a:schemeClr val="bg1">
              <a:lumMod val="85000"/>
            </a:schemeClr>
          </a:solidFill>
        </p:spPr>
        <p:txBody>
          <a:bodyPr anchor="ctr" anchorCtr="1"/>
          <a:lstStyle>
            <a:lvl1pPr marL="50800" indent="0">
              <a:buNone/>
              <a:defRPr/>
            </a:lvl1pPr>
          </a:lstStyle>
          <a:p>
            <a:endParaRPr lang="en-US" dirty="0"/>
          </a:p>
        </p:txBody>
      </p:sp>
    </p:spTree>
    <p:extLst>
      <p:ext uri="{BB962C8B-B14F-4D97-AF65-F5344CB8AC3E}">
        <p14:creationId xmlns:p14="http://schemas.microsoft.com/office/powerpoint/2010/main" val="24942954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_Title Slide" preserve="1" userDrawn="1">
  <p:cSld name="3_Title Slide">
    <p:bg>
      <p:bgPr>
        <a:solidFill>
          <a:schemeClr val="accent4"/>
        </a:solidFill>
        <a:effectLst/>
      </p:bgPr>
    </p:bg>
    <p:spTree>
      <p:nvGrpSpPr>
        <p:cNvPr id="1" name="Shape 15"/>
        <p:cNvGrpSpPr/>
        <p:nvPr/>
      </p:nvGrpSpPr>
      <p:grpSpPr>
        <a:xfrm>
          <a:off x="0" y="0"/>
          <a:ext cx="0" cy="0"/>
          <a:chOff x="0" y="0"/>
          <a:chExt cx="0" cy="0"/>
        </a:xfrm>
      </p:grpSpPr>
      <p:pic>
        <p:nvPicPr>
          <p:cNvPr id="2" name="Picture 1">
            <a:extLst>
              <a:ext uri="{FF2B5EF4-FFF2-40B4-BE49-F238E27FC236}">
                <a16:creationId xmlns:a16="http://schemas.microsoft.com/office/drawing/2014/main" id="{16337159-CE88-EE60-D170-032FA55C9A9D}"/>
              </a:ext>
            </a:extLst>
          </p:cNvPr>
          <p:cNvPicPr>
            <a:picLocks noChangeAspect="1"/>
          </p:cNvPicPr>
          <p:nvPr userDrawn="1"/>
        </p:nvPicPr>
        <p:blipFill>
          <a:blip r:embed="rId2">
            <a:alphaModFix amt="65000"/>
          </a:blip>
          <a:stretch>
            <a:fillRect/>
          </a:stretch>
        </p:blipFill>
        <p:spPr>
          <a:xfrm>
            <a:off x="6104978" y="-76200"/>
            <a:ext cx="6193042" cy="7010400"/>
          </a:xfrm>
          <a:prstGeom prst="rect">
            <a:avLst/>
          </a:prstGeom>
        </p:spPr>
      </p:pic>
      <p:pic>
        <p:nvPicPr>
          <p:cNvPr id="3" name="Picture 2">
            <a:extLst>
              <a:ext uri="{FF2B5EF4-FFF2-40B4-BE49-F238E27FC236}">
                <a16:creationId xmlns:a16="http://schemas.microsoft.com/office/drawing/2014/main" id="{99658147-CBD6-7871-4E9C-1C1C8F85BA94}"/>
              </a:ext>
            </a:extLst>
          </p:cNvPr>
          <p:cNvPicPr>
            <a:picLocks noChangeAspect="1"/>
          </p:cNvPicPr>
          <p:nvPr userDrawn="1"/>
        </p:nvPicPr>
        <p:blipFill>
          <a:blip r:embed="rId2">
            <a:alphaModFix amt="65000"/>
          </a:blip>
          <a:stretch>
            <a:fillRect/>
          </a:stretch>
        </p:blipFill>
        <p:spPr>
          <a:xfrm>
            <a:off x="-106019" y="-76200"/>
            <a:ext cx="6193042" cy="7010400"/>
          </a:xfrm>
          <a:prstGeom prst="rect">
            <a:avLst/>
          </a:prstGeom>
        </p:spPr>
      </p:pic>
      <p:sp>
        <p:nvSpPr>
          <p:cNvPr id="5" name="Rectangle 4">
            <a:extLst>
              <a:ext uri="{FF2B5EF4-FFF2-40B4-BE49-F238E27FC236}">
                <a16:creationId xmlns:a16="http://schemas.microsoft.com/office/drawing/2014/main" id="{DA6AB1C4-582D-95A7-0B49-B9B7992B2D9A}"/>
              </a:ext>
            </a:extLst>
          </p:cNvPr>
          <p:cNvSpPr/>
          <p:nvPr userDrawn="1"/>
        </p:nvSpPr>
        <p:spPr>
          <a:xfrm flipH="1">
            <a:off x="-1" y="0"/>
            <a:ext cx="8804031" cy="5362876"/>
          </a:xfrm>
          <a:prstGeom prst="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blipFill>
                <a:blip r:embed="rId4"/>
                <a:stretch>
                  <a:fillRect/>
                </a:stretch>
              </a:blipFill>
            </a:endParaRPr>
          </a:p>
        </p:txBody>
      </p:sp>
      <p:sp>
        <p:nvSpPr>
          <p:cNvPr id="6" name="Title 27">
            <a:extLst>
              <a:ext uri="{FF2B5EF4-FFF2-40B4-BE49-F238E27FC236}">
                <a16:creationId xmlns:a16="http://schemas.microsoft.com/office/drawing/2014/main" id="{43E98A3D-1E82-B870-24A9-E6FB5D67DB7A}"/>
              </a:ext>
            </a:extLst>
          </p:cNvPr>
          <p:cNvSpPr>
            <a:spLocks noGrp="1"/>
          </p:cNvSpPr>
          <p:nvPr>
            <p:ph type="ctrTitle"/>
          </p:nvPr>
        </p:nvSpPr>
        <p:spPr>
          <a:xfrm>
            <a:off x="435315" y="5594369"/>
            <a:ext cx="6301784" cy="609398"/>
          </a:xfrm>
        </p:spPr>
        <p:txBody>
          <a:bodyPr>
            <a:normAutofit fontScale="90000"/>
          </a:bodyPr>
          <a:lstStyle>
            <a:lvl1pPr>
              <a:defRPr b="0" i="0">
                <a:solidFill>
                  <a:schemeClr val="bg1"/>
                </a:solidFill>
                <a:latin typeface="Obviously Narw Bold" pitchFamily="82" charset="77"/>
              </a:defRPr>
            </a:lvl1pPr>
          </a:lstStyle>
          <a:p>
            <a:r>
              <a:rPr lang="en-US"/>
              <a:t>Lorem Ipsum Title</a:t>
            </a:r>
          </a:p>
        </p:txBody>
      </p:sp>
      <p:pic>
        <p:nvPicPr>
          <p:cNvPr id="10" name="Picture Placeholder 31">
            <a:extLst>
              <a:ext uri="{FF2B5EF4-FFF2-40B4-BE49-F238E27FC236}">
                <a16:creationId xmlns:a16="http://schemas.microsoft.com/office/drawing/2014/main" id="{B5C2F8BD-4A22-DEEC-0D53-79DD48FEE2AC}"/>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0" y="962263"/>
            <a:ext cx="7901354" cy="4400613"/>
          </a:xfrm>
          <a:prstGeom prst="rect">
            <a:avLst/>
          </a:prstGeom>
          <a:noFill/>
          <a:ln>
            <a:noFill/>
          </a:ln>
        </p:spPr>
      </p:pic>
      <p:sp>
        <p:nvSpPr>
          <p:cNvPr id="4" name="Subtitle 28">
            <a:extLst>
              <a:ext uri="{FF2B5EF4-FFF2-40B4-BE49-F238E27FC236}">
                <a16:creationId xmlns:a16="http://schemas.microsoft.com/office/drawing/2014/main" id="{23919C65-2ABE-B3BB-1C26-455D85B6D012}"/>
              </a:ext>
            </a:extLst>
          </p:cNvPr>
          <p:cNvSpPr>
            <a:spLocks noGrp="1"/>
          </p:cNvSpPr>
          <p:nvPr>
            <p:ph type="subTitle" idx="4294967295" hasCustomPrompt="1"/>
          </p:nvPr>
        </p:nvSpPr>
        <p:spPr>
          <a:xfrm>
            <a:off x="412165" y="6203767"/>
            <a:ext cx="9144000" cy="377539"/>
          </a:xfrm>
        </p:spPr>
        <p:txBody>
          <a:bodyPr>
            <a:noAutofit/>
          </a:bodyPr>
          <a:lstStyle>
            <a:lvl1pPr marL="393700" indent="-342900">
              <a:buFont typeface="+mj-lt"/>
              <a:buAutoNum type="arabicPeriod"/>
              <a:defRPr/>
            </a:lvl1pPr>
          </a:lstStyle>
          <a:p>
            <a:pPr marL="50800" indent="0">
              <a:buNone/>
            </a:pPr>
            <a:r>
              <a:rPr lang="en-US" sz="1800">
                <a:solidFill>
                  <a:schemeClr val="bg1"/>
                </a:solidFill>
                <a:latin typeface="Overpass Medium" pitchFamily="2" charset="77"/>
                <a:cs typeface="Arial" panose="020B0604020202020204" pitchFamily="34" charset="0"/>
              </a:rPr>
              <a:t>Date</a:t>
            </a:r>
          </a:p>
        </p:txBody>
      </p:sp>
      <p:pic>
        <p:nvPicPr>
          <p:cNvPr id="7" name="Picture 6">
            <a:extLst>
              <a:ext uri="{FF2B5EF4-FFF2-40B4-BE49-F238E27FC236}">
                <a16:creationId xmlns:a16="http://schemas.microsoft.com/office/drawing/2014/main" id="{7210C4E9-4A39-C9CD-EF9A-4CDAC5A30FB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288496" y="5594369"/>
            <a:ext cx="1556696" cy="963525"/>
          </a:xfrm>
          <a:prstGeom prst="rect">
            <a:avLst/>
          </a:prstGeom>
        </p:spPr>
      </p:pic>
    </p:spTree>
    <p:extLst>
      <p:ext uri="{BB962C8B-B14F-4D97-AF65-F5344CB8AC3E}">
        <p14:creationId xmlns:p14="http://schemas.microsoft.com/office/powerpoint/2010/main" val="39074571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_Title Slide" preserve="1" userDrawn="1">
  <p:cSld name="3_Title Slide">
    <p:bg>
      <p:bgPr>
        <a:solidFill>
          <a:schemeClr val="accent3"/>
        </a:solidFill>
        <a:effectLst/>
      </p:bgPr>
    </p:bg>
    <p:spTree>
      <p:nvGrpSpPr>
        <p:cNvPr id="1" name="Shape 15"/>
        <p:cNvGrpSpPr/>
        <p:nvPr/>
      </p:nvGrpSpPr>
      <p:grpSpPr>
        <a:xfrm>
          <a:off x="0" y="0"/>
          <a:ext cx="0" cy="0"/>
          <a:chOff x="0" y="0"/>
          <a:chExt cx="0" cy="0"/>
        </a:xfrm>
      </p:grpSpPr>
      <p:pic>
        <p:nvPicPr>
          <p:cNvPr id="2" name="Picture 1">
            <a:extLst>
              <a:ext uri="{FF2B5EF4-FFF2-40B4-BE49-F238E27FC236}">
                <a16:creationId xmlns:a16="http://schemas.microsoft.com/office/drawing/2014/main" id="{0EA6AEE4-73AE-6207-D058-014FFBEA0A8F}"/>
              </a:ext>
            </a:extLst>
          </p:cNvPr>
          <p:cNvPicPr>
            <a:picLocks noChangeAspect="1"/>
          </p:cNvPicPr>
          <p:nvPr userDrawn="1"/>
        </p:nvPicPr>
        <p:blipFill>
          <a:blip r:embed="rId2">
            <a:alphaModFix/>
          </a:blip>
          <a:stretch>
            <a:fillRect/>
          </a:stretch>
        </p:blipFill>
        <p:spPr>
          <a:xfrm>
            <a:off x="6104979" y="-76200"/>
            <a:ext cx="6193042" cy="7010400"/>
          </a:xfrm>
          <a:prstGeom prst="rect">
            <a:avLst/>
          </a:prstGeom>
        </p:spPr>
      </p:pic>
      <p:pic>
        <p:nvPicPr>
          <p:cNvPr id="3" name="Picture 2">
            <a:extLst>
              <a:ext uri="{FF2B5EF4-FFF2-40B4-BE49-F238E27FC236}">
                <a16:creationId xmlns:a16="http://schemas.microsoft.com/office/drawing/2014/main" id="{4FF71254-490B-424C-9445-705798EC14FF}"/>
              </a:ext>
            </a:extLst>
          </p:cNvPr>
          <p:cNvPicPr>
            <a:picLocks noChangeAspect="1"/>
          </p:cNvPicPr>
          <p:nvPr userDrawn="1"/>
        </p:nvPicPr>
        <p:blipFill>
          <a:blip r:embed="rId2">
            <a:alphaModFix amt="75000"/>
          </a:blip>
          <a:stretch>
            <a:fillRect/>
          </a:stretch>
        </p:blipFill>
        <p:spPr>
          <a:xfrm>
            <a:off x="-106019" y="-76200"/>
            <a:ext cx="6193042" cy="7010400"/>
          </a:xfrm>
          <a:prstGeom prst="rect">
            <a:avLst/>
          </a:prstGeom>
        </p:spPr>
      </p:pic>
      <p:sp>
        <p:nvSpPr>
          <p:cNvPr id="5" name="Rectangle 4">
            <a:extLst>
              <a:ext uri="{FF2B5EF4-FFF2-40B4-BE49-F238E27FC236}">
                <a16:creationId xmlns:a16="http://schemas.microsoft.com/office/drawing/2014/main" id="{DA6AB1C4-582D-95A7-0B49-B9B7992B2D9A}"/>
              </a:ext>
            </a:extLst>
          </p:cNvPr>
          <p:cNvSpPr/>
          <p:nvPr userDrawn="1"/>
        </p:nvSpPr>
        <p:spPr>
          <a:xfrm flipH="1">
            <a:off x="-1" y="0"/>
            <a:ext cx="8804031" cy="5362876"/>
          </a:xfrm>
          <a:prstGeom prst="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blipFill>
                <a:blip r:embed="rId4"/>
                <a:stretch>
                  <a:fillRect/>
                </a:stretch>
              </a:blipFill>
            </a:endParaRPr>
          </a:p>
        </p:txBody>
      </p:sp>
      <p:sp>
        <p:nvSpPr>
          <p:cNvPr id="6" name="Title 27">
            <a:extLst>
              <a:ext uri="{FF2B5EF4-FFF2-40B4-BE49-F238E27FC236}">
                <a16:creationId xmlns:a16="http://schemas.microsoft.com/office/drawing/2014/main" id="{43E98A3D-1E82-B870-24A9-E6FB5D67DB7A}"/>
              </a:ext>
            </a:extLst>
          </p:cNvPr>
          <p:cNvSpPr>
            <a:spLocks noGrp="1"/>
          </p:cNvSpPr>
          <p:nvPr>
            <p:ph type="ctrTitle"/>
          </p:nvPr>
        </p:nvSpPr>
        <p:spPr>
          <a:xfrm>
            <a:off x="435315" y="5594369"/>
            <a:ext cx="6301784" cy="609398"/>
          </a:xfrm>
        </p:spPr>
        <p:txBody>
          <a:bodyPr>
            <a:normAutofit fontScale="90000"/>
          </a:bodyPr>
          <a:lstStyle>
            <a:lvl1pPr>
              <a:defRPr b="0" i="0">
                <a:solidFill>
                  <a:schemeClr val="bg1"/>
                </a:solidFill>
                <a:latin typeface="Obviously Narw Bold" pitchFamily="82" charset="77"/>
              </a:defRPr>
            </a:lvl1pPr>
          </a:lstStyle>
          <a:p>
            <a:r>
              <a:rPr lang="en-US"/>
              <a:t>Lorem Ipsum Title</a:t>
            </a:r>
          </a:p>
        </p:txBody>
      </p:sp>
      <p:pic>
        <p:nvPicPr>
          <p:cNvPr id="7" name="Picture 6">
            <a:extLst>
              <a:ext uri="{FF2B5EF4-FFF2-40B4-BE49-F238E27FC236}">
                <a16:creationId xmlns:a16="http://schemas.microsoft.com/office/drawing/2014/main" id="{FA981C08-E72C-964F-A835-5F9D3E8DD83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288496" y="5594369"/>
            <a:ext cx="1556696" cy="963525"/>
          </a:xfrm>
          <a:prstGeom prst="rect">
            <a:avLst/>
          </a:prstGeom>
        </p:spPr>
      </p:pic>
      <p:sp>
        <p:nvSpPr>
          <p:cNvPr id="8" name="Subtitle 28">
            <a:extLst>
              <a:ext uri="{FF2B5EF4-FFF2-40B4-BE49-F238E27FC236}">
                <a16:creationId xmlns:a16="http://schemas.microsoft.com/office/drawing/2014/main" id="{6461671B-EBB3-81E3-47D2-09A51F62DFBA}"/>
              </a:ext>
            </a:extLst>
          </p:cNvPr>
          <p:cNvSpPr>
            <a:spLocks noGrp="1"/>
          </p:cNvSpPr>
          <p:nvPr>
            <p:ph type="subTitle" idx="4294967295" hasCustomPrompt="1"/>
          </p:nvPr>
        </p:nvSpPr>
        <p:spPr>
          <a:xfrm>
            <a:off x="412165" y="6203767"/>
            <a:ext cx="9144000" cy="377539"/>
          </a:xfrm>
        </p:spPr>
        <p:txBody>
          <a:bodyPr>
            <a:noAutofit/>
          </a:bodyPr>
          <a:lstStyle>
            <a:lvl1pPr>
              <a:defRPr sz="1400">
                <a:solidFill>
                  <a:schemeClr val="bg1"/>
                </a:solidFill>
              </a:defRPr>
            </a:lvl1pPr>
          </a:lstStyle>
          <a:p>
            <a:pPr marL="50800" indent="0">
              <a:buNone/>
            </a:pPr>
            <a:r>
              <a:rPr lang="en-US" sz="1800">
                <a:solidFill>
                  <a:schemeClr val="bg1"/>
                </a:solidFill>
                <a:latin typeface="Overpass Medium" pitchFamily="2" charset="77"/>
                <a:cs typeface="Arial" panose="020B0604020202020204" pitchFamily="34" charset="0"/>
              </a:rPr>
              <a:t>Date</a:t>
            </a:r>
          </a:p>
        </p:txBody>
      </p:sp>
      <p:pic>
        <p:nvPicPr>
          <p:cNvPr id="4" name="Picture Placeholder 31">
            <a:extLst>
              <a:ext uri="{FF2B5EF4-FFF2-40B4-BE49-F238E27FC236}">
                <a16:creationId xmlns:a16="http://schemas.microsoft.com/office/drawing/2014/main" id="{AD6CAB5D-2104-2A97-BB29-E368CF7FEA49}"/>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0" y="962025"/>
            <a:ext cx="7900988" cy="4400550"/>
          </a:xfrm>
          <a:prstGeom prst="rect">
            <a:avLst/>
          </a:prstGeom>
          <a:noFill/>
          <a:ln>
            <a:noFill/>
          </a:ln>
        </p:spPr>
      </p:pic>
    </p:spTree>
    <p:extLst>
      <p:ext uri="{BB962C8B-B14F-4D97-AF65-F5344CB8AC3E}">
        <p14:creationId xmlns:p14="http://schemas.microsoft.com/office/powerpoint/2010/main" val="20056429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_Title Slide" preserve="1" userDrawn="1">
  <p:cSld name="3_Title Slide">
    <p:bg>
      <p:bgPr>
        <a:solidFill>
          <a:schemeClr val="accent1"/>
        </a:solidFill>
        <a:effectLst/>
      </p:bgPr>
    </p:bg>
    <p:spTree>
      <p:nvGrpSpPr>
        <p:cNvPr id="1" name="Shape 15"/>
        <p:cNvGrpSpPr/>
        <p:nvPr/>
      </p:nvGrpSpPr>
      <p:grpSpPr>
        <a:xfrm>
          <a:off x="0" y="0"/>
          <a:ext cx="0" cy="0"/>
          <a:chOff x="0" y="0"/>
          <a:chExt cx="0" cy="0"/>
        </a:xfrm>
      </p:grpSpPr>
      <p:pic>
        <p:nvPicPr>
          <p:cNvPr id="4" name="Picture 3">
            <a:extLst>
              <a:ext uri="{FF2B5EF4-FFF2-40B4-BE49-F238E27FC236}">
                <a16:creationId xmlns:a16="http://schemas.microsoft.com/office/drawing/2014/main" id="{5EC93CDB-BE32-E722-BFDF-9532FD8BDE87}"/>
              </a:ext>
            </a:extLst>
          </p:cNvPr>
          <p:cNvPicPr>
            <a:picLocks noChangeAspect="1"/>
          </p:cNvPicPr>
          <p:nvPr userDrawn="1"/>
        </p:nvPicPr>
        <p:blipFill>
          <a:blip r:embed="rId2">
            <a:alphaModFix/>
          </a:blip>
          <a:stretch>
            <a:fillRect/>
          </a:stretch>
        </p:blipFill>
        <p:spPr>
          <a:xfrm>
            <a:off x="6096000" y="-76200"/>
            <a:ext cx="6193042" cy="7010400"/>
          </a:xfrm>
          <a:prstGeom prst="rect">
            <a:avLst/>
          </a:prstGeom>
        </p:spPr>
      </p:pic>
      <p:pic>
        <p:nvPicPr>
          <p:cNvPr id="8" name="Picture 7">
            <a:extLst>
              <a:ext uri="{FF2B5EF4-FFF2-40B4-BE49-F238E27FC236}">
                <a16:creationId xmlns:a16="http://schemas.microsoft.com/office/drawing/2014/main" id="{0303C344-F162-7D23-B9DC-EDC206F5A02E}"/>
              </a:ext>
            </a:extLst>
          </p:cNvPr>
          <p:cNvPicPr>
            <a:picLocks noChangeAspect="1"/>
          </p:cNvPicPr>
          <p:nvPr userDrawn="1"/>
        </p:nvPicPr>
        <p:blipFill>
          <a:blip r:embed="rId2">
            <a:alphaModFix/>
          </a:blip>
          <a:stretch>
            <a:fillRect/>
          </a:stretch>
        </p:blipFill>
        <p:spPr>
          <a:xfrm>
            <a:off x="-106019" y="-76200"/>
            <a:ext cx="6193042" cy="7010400"/>
          </a:xfrm>
          <a:prstGeom prst="rect">
            <a:avLst/>
          </a:prstGeom>
        </p:spPr>
      </p:pic>
      <p:sp>
        <p:nvSpPr>
          <p:cNvPr id="5" name="Rectangle 4">
            <a:extLst>
              <a:ext uri="{FF2B5EF4-FFF2-40B4-BE49-F238E27FC236}">
                <a16:creationId xmlns:a16="http://schemas.microsoft.com/office/drawing/2014/main" id="{DA6AB1C4-582D-95A7-0B49-B9B7992B2D9A}"/>
              </a:ext>
            </a:extLst>
          </p:cNvPr>
          <p:cNvSpPr/>
          <p:nvPr userDrawn="1"/>
        </p:nvSpPr>
        <p:spPr>
          <a:xfrm flipH="1">
            <a:off x="-1" y="0"/>
            <a:ext cx="8804031" cy="5362876"/>
          </a:xfrm>
          <a:prstGeom prst="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blipFill>
                <a:blip r:embed="rId4"/>
                <a:stretch>
                  <a:fillRect/>
                </a:stretch>
              </a:blipFill>
            </a:endParaRPr>
          </a:p>
        </p:txBody>
      </p:sp>
      <p:sp>
        <p:nvSpPr>
          <p:cNvPr id="6" name="Title 27">
            <a:extLst>
              <a:ext uri="{FF2B5EF4-FFF2-40B4-BE49-F238E27FC236}">
                <a16:creationId xmlns:a16="http://schemas.microsoft.com/office/drawing/2014/main" id="{43E98A3D-1E82-B870-24A9-E6FB5D67DB7A}"/>
              </a:ext>
            </a:extLst>
          </p:cNvPr>
          <p:cNvSpPr>
            <a:spLocks noGrp="1"/>
          </p:cNvSpPr>
          <p:nvPr>
            <p:ph type="ctrTitle"/>
          </p:nvPr>
        </p:nvSpPr>
        <p:spPr>
          <a:xfrm>
            <a:off x="435315" y="5594369"/>
            <a:ext cx="6301784" cy="609398"/>
          </a:xfrm>
        </p:spPr>
        <p:txBody>
          <a:bodyPr>
            <a:normAutofit fontScale="90000"/>
          </a:bodyPr>
          <a:lstStyle>
            <a:lvl1pPr>
              <a:defRPr b="0" i="0">
                <a:solidFill>
                  <a:schemeClr val="bg1"/>
                </a:solidFill>
                <a:latin typeface="Obviously Narw Bold" pitchFamily="82" charset="77"/>
              </a:defRPr>
            </a:lvl1pPr>
          </a:lstStyle>
          <a:p>
            <a:r>
              <a:rPr lang="en-US"/>
              <a:t>Lorem Ipsum Title</a:t>
            </a:r>
          </a:p>
        </p:txBody>
      </p:sp>
      <p:sp>
        <p:nvSpPr>
          <p:cNvPr id="3" name="Subtitle 28">
            <a:extLst>
              <a:ext uri="{FF2B5EF4-FFF2-40B4-BE49-F238E27FC236}">
                <a16:creationId xmlns:a16="http://schemas.microsoft.com/office/drawing/2014/main" id="{01F5C50E-35CC-C2D3-2926-885342AFF66C}"/>
              </a:ext>
            </a:extLst>
          </p:cNvPr>
          <p:cNvSpPr>
            <a:spLocks noGrp="1"/>
          </p:cNvSpPr>
          <p:nvPr>
            <p:ph type="subTitle" idx="4294967295" hasCustomPrompt="1"/>
          </p:nvPr>
        </p:nvSpPr>
        <p:spPr>
          <a:xfrm>
            <a:off x="412165" y="6203767"/>
            <a:ext cx="9144000" cy="377539"/>
          </a:xfrm>
        </p:spPr>
        <p:txBody>
          <a:bodyPr>
            <a:noAutofit/>
          </a:bodyPr>
          <a:lstStyle>
            <a:lvl1pPr>
              <a:defRPr sz="1400">
                <a:solidFill>
                  <a:schemeClr val="bg1"/>
                </a:solidFill>
              </a:defRPr>
            </a:lvl1pPr>
          </a:lstStyle>
          <a:p>
            <a:pPr marL="50800" indent="0">
              <a:buNone/>
            </a:pPr>
            <a:r>
              <a:rPr lang="en-US" sz="1800">
                <a:solidFill>
                  <a:schemeClr val="bg1"/>
                </a:solidFill>
                <a:latin typeface="Overpass Medium" pitchFamily="2" charset="77"/>
                <a:cs typeface="Arial" panose="020B0604020202020204" pitchFamily="34" charset="0"/>
              </a:rPr>
              <a:t>Subtitle</a:t>
            </a:r>
          </a:p>
        </p:txBody>
      </p:sp>
      <p:pic>
        <p:nvPicPr>
          <p:cNvPr id="2" name="Picture Placeholder 31">
            <a:extLst>
              <a:ext uri="{FF2B5EF4-FFF2-40B4-BE49-F238E27FC236}">
                <a16:creationId xmlns:a16="http://schemas.microsoft.com/office/drawing/2014/main" id="{060B73BD-7303-B809-A7C4-725519E21EE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0" y="962025"/>
            <a:ext cx="7900988" cy="4400550"/>
          </a:xfrm>
          <a:prstGeom prst="rect">
            <a:avLst/>
          </a:prstGeom>
          <a:noFill/>
          <a:ln>
            <a:noFill/>
          </a:ln>
        </p:spPr>
      </p:pic>
      <p:pic>
        <p:nvPicPr>
          <p:cNvPr id="7" name="Picture 6">
            <a:extLst>
              <a:ext uri="{FF2B5EF4-FFF2-40B4-BE49-F238E27FC236}">
                <a16:creationId xmlns:a16="http://schemas.microsoft.com/office/drawing/2014/main" id="{56C01D29-5499-61D0-1C40-DC7D6141436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818336" y="4643021"/>
            <a:ext cx="1930942" cy="1938285"/>
          </a:xfrm>
          <a:prstGeom prst="rect">
            <a:avLst/>
          </a:prstGeom>
        </p:spPr>
      </p:pic>
    </p:spTree>
    <p:extLst>
      <p:ext uri="{BB962C8B-B14F-4D97-AF65-F5344CB8AC3E}">
        <p14:creationId xmlns:p14="http://schemas.microsoft.com/office/powerpoint/2010/main" val="26646532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userDrawn="1">
  <p:cSld name="Title Slide">
    <p:bg>
      <p:bgPr>
        <a:solidFill>
          <a:schemeClr val="accent1"/>
        </a:solidFill>
        <a:effectLst/>
      </p:bgPr>
    </p:bg>
    <p:spTree>
      <p:nvGrpSpPr>
        <p:cNvPr id="1" name="Shape 19"/>
        <p:cNvGrpSpPr/>
        <p:nvPr/>
      </p:nvGrpSpPr>
      <p:grpSpPr>
        <a:xfrm>
          <a:off x="0" y="0"/>
          <a:ext cx="0" cy="0"/>
          <a:chOff x="0" y="0"/>
          <a:chExt cx="0" cy="0"/>
        </a:xfrm>
      </p:grpSpPr>
      <p:pic>
        <p:nvPicPr>
          <p:cNvPr id="6" name="Picture 5">
            <a:extLst>
              <a:ext uri="{FF2B5EF4-FFF2-40B4-BE49-F238E27FC236}">
                <a16:creationId xmlns:a16="http://schemas.microsoft.com/office/drawing/2014/main" id="{F5729718-5197-D017-3FB9-B339CA7BF2D9}"/>
              </a:ext>
            </a:extLst>
          </p:cNvPr>
          <p:cNvPicPr>
            <a:picLocks noChangeAspect="1"/>
          </p:cNvPicPr>
          <p:nvPr userDrawn="1"/>
        </p:nvPicPr>
        <p:blipFill>
          <a:blip r:embed="rId2">
            <a:alphaModFix/>
          </a:blip>
          <a:stretch>
            <a:fillRect/>
          </a:stretch>
        </p:blipFill>
        <p:spPr>
          <a:xfrm>
            <a:off x="-97042" y="8878"/>
            <a:ext cx="6193042" cy="7010400"/>
          </a:xfrm>
          <a:prstGeom prst="rect">
            <a:avLst/>
          </a:prstGeom>
        </p:spPr>
      </p:pic>
      <p:pic>
        <p:nvPicPr>
          <p:cNvPr id="7" name="Picture 6">
            <a:extLst>
              <a:ext uri="{FF2B5EF4-FFF2-40B4-BE49-F238E27FC236}">
                <a16:creationId xmlns:a16="http://schemas.microsoft.com/office/drawing/2014/main" id="{60E93B91-5A56-BFA7-26B3-90636D70F49F}"/>
              </a:ext>
            </a:extLst>
          </p:cNvPr>
          <p:cNvPicPr>
            <a:picLocks noChangeAspect="1"/>
          </p:cNvPicPr>
          <p:nvPr userDrawn="1"/>
        </p:nvPicPr>
        <p:blipFill>
          <a:blip r:embed="rId2">
            <a:alphaModFix/>
          </a:blip>
          <a:stretch>
            <a:fillRect/>
          </a:stretch>
        </p:blipFill>
        <p:spPr>
          <a:xfrm>
            <a:off x="6113951" y="0"/>
            <a:ext cx="6193042" cy="7010400"/>
          </a:xfrm>
          <a:prstGeom prst="rect">
            <a:avLst/>
          </a:prstGeom>
        </p:spPr>
      </p:pic>
      <p:sp>
        <p:nvSpPr>
          <p:cNvPr id="20" name="Google Shape;20;p31"/>
          <p:cNvSpPr txBox="1">
            <a:spLocks noGrp="1"/>
          </p:cNvSpPr>
          <p:nvPr>
            <p:ph type="ctrTitle" hasCustomPrompt="1"/>
          </p:nvPr>
        </p:nvSpPr>
        <p:spPr>
          <a:xfrm>
            <a:off x="776613" y="2041067"/>
            <a:ext cx="10515600" cy="2326791"/>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lt1"/>
              </a:buClr>
              <a:buSzPts val="5600"/>
              <a:buFont typeface="Inter"/>
              <a:buNone/>
              <a:defRPr sz="5600" b="0" i="0">
                <a:solidFill>
                  <a:schemeClr val="lt1"/>
                </a:solidFill>
                <a:latin typeface="Obviously Narw Bold" pitchFamily="82" charset="77"/>
                <a:ea typeface="Inter"/>
                <a:cs typeface="Obviously Narw Bold" pitchFamily="82" charset="77"/>
                <a:sym typeface="Inte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dolore magna </a:t>
            </a:r>
            <a:r>
              <a:rPr lang="en-US" err="1"/>
              <a:t>aliqua</a:t>
            </a:r>
            <a:r>
              <a:rPr lang="en-US"/>
              <a:t>..</a:t>
            </a:r>
            <a:endParaRPr/>
          </a:p>
        </p:txBody>
      </p:sp>
      <p:sp>
        <p:nvSpPr>
          <p:cNvPr id="21" name="Google Shape;21;p31"/>
          <p:cNvSpPr txBox="1">
            <a:spLocks noGrp="1"/>
          </p:cNvSpPr>
          <p:nvPr>
            <p:ph type="subTitle" idx="1"/>
          </p:nvPr>
        </p:nvSpPr>
        <p:spPr>
          <a:xfrm>
            <a:off x="776613" y="4557561"/>
            <a:ext cx="9144000" cy="294440"/>
          </a:xfrm>
          <a:prstGeom prst="rect">
            <a:avLst/>
          </a:prstGeom>
          <a:noFill/>
          <a:ln>
            <a:noFill/>
          </a:ln>
        </p:spPr>
        <p:txBody>
          <a:bodyPr spcFirstLastPara="1" wrap="square" lIns="0" tIns="0" rIns="0" bIns="0" anchor="t" anchorCtr="0">
            <a:spAutoFit/>
          </a:bodyPr>
          <a:lstStyle>
            <a:lvl1pPr lvl="0" algn="l">
              <a:lnSpc>
                <a:spcPct val="90000"/>
              </a:lnSpc>
              <a:spcBef>
                <a:spcPts val="1000"/>
              </a:spcBef>
              <a:spcAft>
                <a:spcPts val="0"/>
              </a:spcAft>
              <a:buClr>
                <a:srgbClr val="F39922"/>
              </a:buClr>
              <a:buSzPts val="1200"/>
              <a:buNone/>
              <a:defRPr sz="1200" b="0" i="0">
                <a:solidFill>
                  <a:schemeClr val="bg1"/>
                </a:solidFill>
                <a:latin typeface="Overpass Medium" pitchFamily="2" charset="77"/>
                <a:ea typeface="Overpass Medium" pitchFamily="2" charset="77"/>
                <a:cs typeface="Overpass Medium" pitchFamily="2" charset="77"/>
                <a:sym typeface="Inter"/>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5" name="Picture 4">
            <a:extLst>
              <a:ext uri="{FF2B5EF4-FFF2-40B4-BE49-F238E27FC236}">
                <a16:creationId xmlns:a16="http://schemas.microsoft.com/office/drawing/2014/main" id="{238CE066-5F5B-4CA4-2A2A-E4E5BEC333F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01468" y="5849980"/>
            <a:ext cx="1143724" cy="707914"/>
          </a:xfrm>
          <a:prstGeom prst="rect">
            <a:avLst/>
          </a:prstGeom>
        </p:spPr>
      </p:pic>
    </p:spTree>
    <p:extLst>
      <p:ext uri="{BB962C8B-B14F-4D97-AF65-F5344CB8AC3E}">
        <p14:creationId xmlns:p14="http://schemas.microsoft.com/office/powerpoint/2010/main" val="24859834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preserve="1">
  <p:cSld name="Title and Content">
    <p:bg>
      <p:bgPr>
        <a:solidFill>
          <a:schemeClr val="accent1"/>
        </a:solidFill>
        <a:effectLst/>
      </p:bgPr>
    </p:bg>
    <p:spTree>
      <p:nvGrpSpPr>
        <p:cNvPr id="1" name="Shape 23"/>
        <p:cNvGrpSpPr/>
        <p:nvPr/>
      </p:nvGrpSpPr>
      <p:grpSpPr>
        <a:xfrm>
          <a:off x="0" y="0"/>
          <a:ext cx="0" cy="0"/>
          <a:chOff x="0" y="0"/>
          <a:chExt cx="0" cy="0"/>
        </a:xfrm>
      </p:grpSpPr>
      <p:pic>
        <p:nvPicPr>
          <p:cNvPr id="3" name="Picture 2">
            <a:extLst>
              <a:ext uri="{FF2B5EF4-FFF2-40B4-BE49-F238E27FC236}">
                <a16:creationId xmlns:a16="http://schemas.microsoft.com/office/drawing/2014/main" id="{89EF1B08-336F-E869-981A-789BEB90DBC8}"/>
              </a:ext>
            </a:extLst>
          </p:cNvPr>
          <p:cNvPicPr>
            <a:picLocks noChangeAspect="1"/>
          </p:cNvPicPr>
          <p:nvPr userDrawn="1"/>
        </p:nvPicPr>
        <p:blipFill>
          <a:blip r:embed="rId2">
            <a:alphaModFix/>
          </a:blip>
          <a:stretch>
            <a:fillRect/>
          </a:stretch>
        </p:blipFill>
        <p:spPr>
          <a:xfrm>
            <a:off x="6104978" y="-76200"/>
            <a:ext cx="6193042" cy="7010400"/>
          </a:xfrm>
          <a:prstGeom prst="rect">
            <a:avLst/>
          </a:prstGeom>
        </p:spPr>
      </p:pic>
      <p:sp>
        <p:nvSpPr>
          <p:cNvPr id="26" name="Google Shape;26;p32"/>
          <p:cNvSpPr txBox="1">
            <a:spLocks noGrp="1"/>
          </p:cNvSpPr>
          <p:nvPr>
            <p:ph type="ctrTitle" hasCustomPrompt="1"/>
          </p:nvPr>
        </p:nvSpPr>
        <p:spPr>
          <a:xfrm>
            <a:off x="776613" y="2436574"/>
            <a:ext cx="8742169" cy="1440394"/>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chemeClr val="lt1"/>
              </a:buClr>
              <a:buSzPts val="5200"/>
              <a:buFont typeface="Inter"/>
              <a:buNone/>
              <a:defRPr sz="5200" b="0" i="0">
                <a:solidFill>
                  <a:schemeClr val="lt1"/>
                </a:solidFill>
                <a:latin typeface="Obviously Narw Bold" pitchFamily="82" charset="77"/>
                <a:ea typeface="Inter"/>
                <a:cs typeface="Obviously Narw Bold" pitchFamily="82" charset="77"/>
                <a:sym typeface="Inte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Subsection Title Goes Here Lorem Ipsum Dolor</a:t>
            </a:r>
            <a:endParaRPr/>
          </a:p>
        </p:txBody>
      </p:sp>
      <p:sp>
        <p:nvSpPr>
          <p:cNvPr id="27" name="Google Shape;27;p32"/>
          <p:cNvSpPr txBox="1">
            <a:spLocks noGrp="1"/>
          </p:cNvSpPr>
          <p:nvPr>
            <p:ph type="subTitle" idx="1"/>
          </p:nvPr>
        </p:nvSpPr>
        <p:spPr>
          <a:xfrm>
            <a:off x="776613" y="4159070"/>
            <a:ext cx="9144000" cy="294440"/>
          </a:xfrm>
          <a:prstGeom prst="rect">
            <a:avLst/>
          </a:prstGeom>
          <a:noFill/>
          <a:ln>
            <a:noFill/>
          </a:ln>
        </p:spPr>
        <p:txBody>
          <a:bodyPr spcFirstLastPara="1" wrap="square" lIns="0" tIns="0" rIns="0" bIns="0" anchor="t" anchorCtr="0">
            <a:spAutoFit/>
          </a:bodyPr>
          <a:lstStyle>
            <a:lvl1pPr lvl="0" algn="l">
              <a:lnSpc>
                <a:spcPct val="90000"/>
              </a:lnSpc>
              <a:spcBef>
                <a:spcPts val="1000"/>
              </a:spcBef>
              <a:spcAft>
                <a:spcPts val="0"/>
              </a:spcAft>
              <a:buClr>
                <a:schemeClr val="lt1"/>
              </a:buClr>
              <a:buSzPts val="1200"/>
              <a:buNone/>
              <a:defRPr sz="1200" b="0" i="0">
                <a:solidFill>
                  <a:schemeClr val="lt1"/>
                </a:solidFill>
                <a:latin typeface="Overpass Medium" pitchFamily="2" charset="77"/>
                <a:ea typeface="Overpass Medium" pitchFamily="2" charset="77"/>
                <a:cs typeface="Overpass Medium" pitchFamily="2" charset="77"/>
                <a:sym typeface="Inter"/>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 name="Picture 1">
            <a:extLst>
              <a:ext uri="{FF2B5EF4-FFF2-40B4-BE49-F238E27FC236}">
                <a16:creationId xmlns:a16="http://schemas.microsoft.com/office/drawing/2014/main" id="{F44A744A-D0B6-6E02-B49A-636BAA9F73D4}"/>
              </a:ext>
            </a:extLst>
          </p:cNvPr>
          <p:cNvPicPr>
            <a:picLocks noChangeAspect="1"/>
          </p:cNvPicPr>
          <p:nvPr userDrawn="1"/>
        </p:nvPicPr>
        <p:blipFill>
          <a:blip r:embed="rId2">
            <a:alphaModFix/>
          </a:blip>
          <a:stretch>
            <a:fillRect/>
          </a:stretch>
        </p:blipFill>
        <p:spPr>
          <a:xfrm>
            <a:off x="-106019" y="-76200"/>
            <a:ext cx="6193042" cy="7010400"/>
          </a:xfrm>
          <a:prstGeom prst="rect">
            <a:avLst/>
          </a:prstGeom>
        </p:spPr>
      </p:pic>
      <p:sp>
        <p:nvSpPr>
          <p:cNvPr id="4" name="Google Shape;25;p32">
            <a:extLst>
              <a:ext uri="{FF2B5EF4-FFF2-40B4-BE49-F238E27FC236}">
                <a16:creationId xmlns:a16="http://schemas.microsoft.com/office/drawing/2014/main" id="{698775BF-7410-EDB7-FADA-60263FE9FF0F}"/>
              </a:ext>
            </a:extLst>
          </p:cNvPr>
          <p:cNvSpPr txBox="1"/>
          <p:nvPr userDrawn="1"/>
        </p:nvSpPr>
        <p:spPr>
          <a:xfrm>
            <a:off x="486682" y="6351168"/>
            <a:ext cx="1044880" cy="146194"/>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US" sz="950" b="0" i="0" u="none" strike="noStrike" cap="none">
                <a:solidFill>
                  <a:schemeClr val="lt1"/>
                </a:solidFill>
                <a:latin typeface="Overpass Medium" pitchFamily="2" charset="77"/>
                <a:ea typeface="Inter"/>
                <a:cs typeface="Inter"/>
                <a:sym typeface="Inter"/>
              </a:rPr>
              <a:pPr marL="0" marR="0" lvl="0" indent="0" algn="l" rtl="0">
                <a:spcBef>
                  <a:spcPts val="0"/>
                </a:spcBef>
                <a:spcAft>
                  <a:spcPts val="0"/>
                </a:spcAft>
                <a:buNone/>
              </a:pPr>
              <a:t>‹#›</a:t>
            </a:fld>
            <a:endParaRPr sz="950" b="0" i="0" u="none" strike="noStrike" cap="none" dirty="0">
              <a:solidFill>
                <a:schemeClr val="lt1"/>
              </a:solidFill>
              <a:latin typeface="Overpass Medium" pitchFamily="2" charset="77"/>
              <a:ea typeface="Inter"/>
              <a:cs typeface="Inter"/>
              <a:sym typeface="Inter"/>
            </a:endParaRPr>
          </a:p>
        </p:txBody>
      </p:sp>
      <p:pic>
        <p:nvPicPr>
          <p:cNvPr id="6" name="Picture 5">
            <a:extLst>
              <a:ext uri="{FF2B5EF4-FFF2-40B4-BE49-F238E27FC236}">
                <a16:creationId xmlns:a16="http://schemas.microsoft.com/office/drawing/2014/main" id="{13F000C7-2383-D624-8525-D631DCE4961E}"/>
              </a:ext>
            </a:extLst>
          </p:cNvPr>
          <p:cNvPicPr>
            <a:picLocks noChangeAspect="1"/>
          </p:cNvPicPr>
          <p:nvPr userDrawn="1"/>
        </p:nvPicPr>
        <p:blipFill>
          <a:blip r:embed="rId3" cstate="screen">
            <a:biLevel thresh="25000"/>
            <a:extLst>
              <a:ext uri="{28A0092B-C50C-407E-A947-70E740481C1C}">
                <a14:useLocalDpi xmlns:a14="http://schemas.microsoft.com/office/drawing/2010/main"/>
              </a:ext>
            </a:extLst>
          </a:blip>
          <a:stretch>
            <a:fillRect/>
          </a:stretch>
        </p:blipFill>
        <p:spPr>
          <a:xfrm>
            <a:off x="10828112" y="6134146"/>
            <a:ext cx="877206" cy="434044"/>
          </a:xfrm>
          <a:prstGeom prst="rect">
            <a:avLst/>
          </a:prstGeom>
        </p:spPr>
      </p:pic>
    </p:spTree>
    <p:extLst>
      <p:ext uri="{BB962C8B-B14F-4D97-AF65-F5344CB8AC3E}">
        <p14:creationId xmlns:p14="http://schemas.microsoft.com/office/powerpoint/2010/main" val="25300730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Title and Content" preserve="1" userDrawn="1">
  <p:cSld name="1_Title and Content">
    <p:bg>
      <p:bgPr>
        <a:solidFill>
          <a:schemeClr val="accent4"/>
        </a:solidFill>
        <a:effectLst/>
      </p:bgPr>
    </p:bg>
    <p:spTree>
      <p:nvGrpSpPr>
        <p:cNvPr id="1" name="Shape 28"/>
        <p:cNvGrpSpPr/>
        <p:nvPr/>
      </p:nvGrpSpPr>
      <p:grpSpPr>
        <a:xfrm>
          <a:off x="0" y="0"/>
          <a:ext cx="0" cy="0"/>
          <a:chOff x="0" y="0"/>
          <a:chExt cx="0" cy="0"/>
        </a:xfrm>
      </p:grpSpPr>
      <p:pic>
        <p:nvPicPr>
          <p:cNvPr id="7" name="Picture 6">
            <a:extLst>
              <a:ext uri="{FF2B5EF4-FFF2-40B4-BE49-F238E27FC236}">
                <a16:creationId xmlns:a16="http://schemas.microsoft.com/office/drawing/2014/main" id="{08B9853D-1CEA-B174-D928-4BE50E0F7EDE}"/>
              </a:ext>
            </a:extLst>
          </p:cNvPr>
          <p:cNvPicPr>
            <a:picLocks noChangeAspect="1"/>
          </p:cNvPicPr>
          <p:nvPr userDrawn="1"/>
        </p:nvPicPr>
        <p:blipFill>
          <a:blip r:embed="rId2">
            <a:alphaModFix amt="50000"/>
          </a:blip>
          <a:stretch>
            <a:fillRect/>
          </a:stretch>
        </p:blipFill>
        <p:spPr>
          <a:xfrm>
            <a:off x="0" y="-76200"/>
            <a:ext cx="6193042" cy="7010400"/>
          </a:xfrm>
          <a:prstGeom prst="rect">
            <a:avLst/>
          </a:prstGeom>
        </p:spPr>
      </p:pic>
      <p:pic>
        <p:nvPicPr>
          <p:cNvPr id="8" name="Picture 7">
            <a:extLst>
              <a:ext uri="{FF2B5EF4-FFF2-40B4-BE49-F238E27FC236}">
                <a16:creationId xmlns:a16="http://schemas.microsoft.com/office/drawing/2014/main" id="{195CEA6B-292F-1F0A-6C03-FF280DFE0509}"/>
              </a:ext>
            </a:extLst>
          </p:cNvPr>
          <p:cNvPicPr>
            <a:picLocks noChangeAspect="1"/>
          </p:cNvPicPr>
          <p:nvPr userDrawn="1"/>
        </p:nvPicPr>
        <p:blipFill>
          <a:blip r:embed="rId2">
            <a:alphaModFix amt="50000"/>
          </a:blip>
          <a:stretch>
            <a:fillRect/>
          </a:stretch>
        </p:blipFill>
        <p:spPr>
          <a:xfrm>
            <a:off x="6193042" y="-76200"/>
            <a:ext cx="6193042" cy="7010400"/>
          </a:xfrm>
          <a:prstGeom prst="rect">
            <a:avLst/>
          </a:prstGeom>
        </p:spPr>
      </p:pic>
      <p:sp>
        <p:nvSpPr>
          <p:cNvPr id="5" name="Google Shape;26;p32">
            <a:extLst>
              <a:ext uri="{FF2B5EF4-FFF2-40B4-BE49-F238E27FC236}">
                <a16:creationId xmlns:a16="http://schemas.microsoft.com/office/drawing/2014/main" id="{D9C7B862-8B89-200E-8929-C8D1D4384673}"/>
              </a:ext>
            </a:extLst>
          </p:cNvPr>
          <p:cNvSpPr txBox="1">
            <a:spLocks noGrp="1"/>
          </p:cNvSpPr>
          <p:nvPr>
            <p:ph type="ctrTitle" hasCustomPrompt="1"/>
          </p:nvPr>
        </p:nvSpPr>
        <p:spPr>
          <a:xfrm>
            <a:off x="776613" y="2436574"/>
            <a:ext cx="8742169" cy="1440394"/>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chemeClr val="lt1"/>
              </a:buClr>
              <a:buSzPts val="5200"/>
              <a:buFont typeface="Inter"/>
              <a:buNone/>
              <a:defRPr sz="5200" b="0" i="0">
                <a:solidFill>
                  <a:schemeClr val="lt1"/>
                </a:solidFill>
                <a:latin typeface="Obviously Narw Bold" pitchFamily="82" charset="77"/>
                <a:ea typeface="Inter"/>
                <a:cs typeface="Obviously Narw Bold" pitchFamily="82" charset="77"/>
                <a:sym typeface="Inte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Subsection Title Goes Here Lorem Ipsum Dolor</a:t>
            </a:r>
            <a:endParaRPr/>
          </a:p>
        </p:txBody>
      </p:sp>
      <p:sp>
        <p:nvSpPr>
          <p:cNvPr id="6" name="Google Shape;27;p32">
            <a:extLst>
              <a:ext uri="{FF2B5EF4-FFF2-40B4-BE49-F238E27FC236}">
                <a16:creationId xmlns:a16="http://schemas.microsoft.com/office/drawing/2014/main" id="{60E377BC-02FA-9DA1-E0D3-47A113238170}"/>
              </a:ext>
            </a:extLst>
          </p:cNvPr>
          <p:cNvSpPr txBox="1">
            <a:spLocks noGrp="1"/>
          </p:cNvSpPr>
          <p:nvPr>
            <p:ph type="subTitle" idx="1"/>
          </p:nvPr>
        </p:nvSpPr>
        <p:spPr>
          <a:xfrm>
            <a:off x="776613" y="4159070"/>
            <a:ext cx="9144000" cy="294440"/>
          </a:xfrm>
          <a:prstGeom prst="rect">
            <a:avLst/>
          </a:prstGeom>
          <a:noFill/>
          <a:ln>
            <a:noFill/>
          </a:ln>
        </p:spPr>
        <p:txBody>
          <a:bodyPr spcFirstLastPara="1" wrap="square" lIns="0" tIns="0" rIns="0" bIns="0" anchor="t" anchorCtr="0">
            <a:spAutoFit/>
          </a:bodyPr>
          <a:lstStyle>
            <a:lvl1pPr lvl="0" algn="l">
              <a:lnSpc>
                <a:spcPct val="90000"/>
              </a:lnSpc>
              <a:spcBef>
                <a:spcPts val="1000"/>
              </a:spcBef>
              <a:spcAft>
                <a:spcPts val="0"/>
              </a:spcAft>
              <a:buClr>
                <a:schemeClr val="lt1"/>
              </a:buClr>
              <a:buSzPts val="1200"/>
              <a:buNone/>
              <a:defRPr sz="1200" b="0" i="0">
                <a:solidFill>
                  <a:schemeClr val="lt1"/>
                </a:solidFill>
                <a:latin typeface="Overpass Medium" pitchFamily="2" charset="77"/>
                <a:ea typeface="Overpass Medium" pitchFamily="2" charset="77"/>
                <a:cs typeface="Overpass Medium" pitchFamily="2" charset="77"/>
                <a:sym typeface="Inter"/>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 name="Google Shape;25;p32">
            <a:extLst>
              <a:ext uri="{FF2B5EF4-FFF2-40B4-BE49-F238E27FC236}">
                <a16:creationId xmlns:a16="http://schemas.microsoft.com/office/drawing/2014/main" id="{9A02B9E5-0054-567B-71CB-A33BAC278B2B}"/>
              </a:ext>
            </a:extLst>
          </p:cNvPr>
          <p:cNvSpPr txBox="1"/>
          <p:nvPr userDrawn="1"/>
        </p:nvSpPr>
        <p:spPr>
          <a:xfrm>
            <a:off x="486682" y="6351168"/>
            <a:ext cx="1044880" cy="146194"/>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US" sz="950" b="0" i="0" u="none" strike="noStrike" cap="none">
                <a:solidFill>
                  <a:schemeClr val="lt1"/>
                </a:solidFill>
                <a:latin typeface="Overpass Medium" pitchFamily="2" charset="77"/>
                <a:ea typeface="Inter"/>
                <a:cs typeface="Inter"/>
                <a:sym typeface="Inter"/>
              </a:rPr>
              <a:pPr marL="0" marR="0" lvl="0" indent="0" algn="l" rtl="0">
                <a:spcBef>
                  <a:spcPts val="0"/>
                </a:spcBef>
                <a:spcAft>
                  <a:spcPts val="0"/>
                </a:spcAft>
                <a:buNone/>
              </a:pPr>
              <a:t>‹#›</a:t>
            </a:fld>
            <a:endParaRPr sz="950" b="0" i="0" u="none" strike="noStrike" cap="none" dirty="0">
              <a:solidFill>
                <a:schemeClr val="lt1"/>
              </a:solidFill>
              <a:latin typeface="Overpass Medium" pitchFamily="2" charset="77"/>
              <a:ea typeface="Inter"/>
              <a:cs typeface="Inter"/>
              <a:sym typeface="Inter"/>
            </a:endParaRPr>
          </a:p>
        </p:txBody>
      </p:sp>
      <p:pic>
        <p:nvPicPr>
          <p:cNvPr id="10" name="Picture 9">
            <a:extLst>
              <a:ext uri="{FF2B5EF4-FFF2-40B4-BE49-F238E27FC236}">
                <a16:creationId xmlns:a16="http://schemas.microsoft.com/office/drawing/2014/main" id="{B9D256F5-E572-CCB8-6A0C-A0516F54103B}"/>
              </a:ext>
            </a:extLst>
          </p:cNvPr>
          <p:cNvPicPr>
            <a:picLocks noChangeAspect="1"/>
          </p:cNvPicPr>
          <p:nvPr userDrawn="1"/>
        </p:nvPicPr>
        <p:blipFill>
          <a:blip r:embed="rId3" cstate="screen">
            <a:biLevel thresh="25000"/>
            <a:extLst>
              <a:ext uri="{28A0092B-C50C-407E-A947-70E740481C1C}">
                <a14:useLocalDpi xmlns:a14="http://schemas.microsoft.com/office/drawing/2010/main"/>
              </a:ext>
            </a:extLst>
          </a:blip>
          <a:stretch>
            <a:fillRect/>
          </a:stretch>
        </p:blipFill>
        <p:spPr>
          <a:xfrm>
            <a:off x="10828112" y="6134146"/>
            <a:ext cx="877206" cy="434044"/>
          </a:xfrm>
          <a:prstGeom prst="rect">
            <a:avLst/>
          </a:prstGeom>
        </p:spPr>
      </p:pic>
    </p:spTree>
    <p:extLst>
      <p:ext uri="{BB962C8B-B14F-4D97-AF65-F5344CB8AC3E}">
        <p14:creationId xmlns:p14="http://schemas.microsoft.com/office/powerpoint/2010/main" val="17561978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Title and Content" preserve="1" userDrawn="1">
  <p:cSld name="2_Title and Content">
    <p:bg>
      <p:bgPr>
        <a:solidFill>
          <a:schemeClr val="accent1"/>
        </a:solidFill>
        <a:effectLst/>
      </p:bgPr>
    </p:bg>
    <p:spTree>
      <p:nvGrpSpPr>
        <p:cNvPr id="1" name="Shape 28"/>
        <p:cNvGrpSpPr/>
        <p:nvPr/>
      </p:nvGrpSpPr>
      <p:grpSpPr>
        <a:xfrm>
          <a:off x="0" y="0"/>
          <a:ext cx="0" cy="0"/>
          <a:chOff x="0" y="0"/>
          <a:chExt cx="0" cy="0"/>
        </a:xfrm>
      </p:grpSpPr>
      <p:grpSp>
        <p:nvGrpSpPr>
          <p:cNvPr id="7" name="Group 6">
            <a:extLst>
              <a:ext uri="{FF2B5EF4-FFF2-40B4-BE49-F238E27FC236}">
                <a16:creationId xmlns:a16="http://schemas.microsoft.com/office/drawing/2014/main" id="{AFE922B5-AF09-8B83-BDC3-F9D32EA19A35}"/>
              </a:ext>
            </a:extLst>
          </p:cNvPr>
          <p:cNvGrpSpPr/>
          <p:nvPr userDrawn="1"/>
        </p:nvGrpSpPr>
        <p:grpSpPr>
          <a:xfrm>
            <a:off x="-106018" y="-81643"/>
            <a:ext cx="12404035" cy="7021286"/>
            <a:chOff x="-106018" y="-81643"/>
            <a:chExt cx="12404035" cy="7021286"/>
          </a:xfrm>
        </p:grpSpPr>
        <p:pic>
          <p:nvPicPr>
            <p:cNvPr id="5" name="Picture 4">
              <a:extLst>
                <a:ext uri="{FF2B5EF4-FFF2-40B4-BE49-F238E27FC236}">
                  <a16:creationId xmlns:a16="http://schemas.microsoft.com/office/drawing/2014/main" id="{112CF7C7-C0A7-A052-D745-3F89BA86CF96}"/>
                </a:ext>
              </a:extLst>
            </p:cNvPr>
            <p:cNvPicPr>
              <a:picLocks noChangeAspect="1"/>
            </p:cNvPicPr>
            <p:nvPr userDrawn="1"/>
          </p:nvPicPr>
          <p:blipFill>
            <a:blip r:embed="rId2">
              <a:alphaModFix/>
            </a:blip>
            <a:stretch>
              <a:fillRect/>
            </a:stretch>
          </p:blipFill>
          <p:spPr>
            <a:xfrm>
              <a:off x="-106018" y="-70757"/>
              <a:ext cx="6193042" cy="7010400"/>
            </a:xfrm>
            <a:prstGeom prst="rect">
              <a:avLst/>
            </a:prstGeom>
          </p:spPr>
        </p:pic>
        <p:pic>
          <p:nvPicPr>
            <p:cNvPr id="6" name="Picture 5">
              <a:extLst>
                <a:ext uri="{FF2B5EF4-FFF2-40B4-BE49-F238E27FC236}">
                  <a16:creationId xmlns:a16="http://schemas.microsoft.com/office/drawing/2014/main" id="{53673949-DD17-DF60-C18C-23D2DF348F5B}"/>
                </a:ext>
              </a:extLst>
            </p:cNvPr>
            <p:cNvPicPr>
              <a:picLocks noChangeAspect="1"/>
            </p:cNvPicPr>
            <p:nvPr userDrawn="1"/>
          </p:nvPicPr>
          <p:blipFill>
            <a:blip r:embed="rId2">
              <a:alphaModFix/>
            </a:blip>
            <a:stretch>
              <a:fillRect/>
            </a:stretch>
          </p:blipFill>
          <p:spPr>
            <a:xfrm>
              <a:off x="6104975" y="-81643"/>
              <a:ext cx="6193042" cy="7010400"/>
            </a:xfrm>
            <a:prstGeom prst="rect">
              <a:avLst/>
            </a:prstGeom>
          </p:spPr>
        </p:pic>
      </p:grpSp>
      <p:sp>
        <p:nvSpPr>
          <p:cNvPr id="17" name="Google Shape;25;p32">
            <a:extLst>
              <a:ext uri="{FF2B5EF4-FFF2-40B4-BE49-F238E27FC236}">
                <a16:creationId xmlns:a16="http://schemas.microsoft.com/office/drawing/2014/main" id="{BF681194-D502-4868-81A6-4F1CFAA32FEE}"/>
              </a:ext>
            </a:extLst>
          </p:cNvPr>
          <p:cNvSpPr txBox="1"/>
          <p:nvPr userDrawn="1"/>
        </p:nvSpPr>
        <p:spPr>
          <a:xfrm>
            <a:off x="486682" y="6351168"/>
            <a:ext cx="1044880" cy="146194"/>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US" sz="950" b="0" i="0" u="none" strike="noStrike" cap="none">
                <a:solidFill>
                  <a:schemeClr val="lt1"/>
                </a:solidFill>
                <a:latin typeface="Overpass Medium" pitchFamily="2" charset="77"/>
                <a:ea typeface="Inter"/>
                <a:cs typeface="Inter"/>
                <a:sym typeface="Inter"/>
              </a:rPr>
              <a:pPr marL="0" marR="0" lvl="0" indent="0" algn="l" rtl="0">
                <a:spcBef>
                  <a:spcPts val="0"/>
                </a:spcBef>
                <a:spcAft>
                  <a:spcPts val="0"/>
                </a:spcAft>
                <a:buNone/>
              </a:pPr>
              <a:t>‹#›</a:t>
            </a:fld>
            <a:endParaRPr sz="950" b="0" i="0" u="none" strike="noStrike" cap="none" dirty="0">
              <a:solidFill>
                <a:schemeClr val="lt1"/>
              </a:solidFill>
              <a:latin typeface="Overpass Medium" pitchFamily="2" charset="77"/>
              <a:ea typeface="Inter"/>
              <a:cs typeface="Inter"/>
              <a:sym typeface="Inter"/>
            </a:endParaRPr>
          </a:p>
        </p:txBody>
      </p:sp>
      <p:pic>
        <p:nvPicPr>
          <p:cNvPr id="18" name="Picture 17">
            <a:extLst>
              <a:ext uri="{FF2B5EF4-FFF2-40B4-BE49-F238E27FC236}">
                <a16:creationId xmlns:a16="http://schemas.microsoft.com/office/drawing/2014/main" id="{804C0BE0-79D8-4DA7-F3CA-1B1EAA8C0E05}"/>
              </a:ext>
            </a:extLst>
          </p:cNvPr>
          <p:cNvPicPr>
            <a:picLocks noChangeAspect="1"/>
          </p:cNvPicPr>
          <p:nvPr userDrawn="1"/>
        </p:nvPicPr>
        <p:blipFill>
          <a:blip r:embed="rId3" cstate="screen">
            <a:biLevel thresh="25000"/>
            <a:extLst>
              <a:ext uri="{28A0092B-C50C-407E-A947-70E740481C1C}">
                <a14:useLocalDpi xmlns:a14="http://schemas.microsoft.com/office/drawing/2010/main"/>
              </a:ext>
            </a:extLst>
          </a:blip>
          <a:stretch>
            <a:fillRect/>
          </a:stretch>
        </p:blipFill>
        <p:spPr>
          <a:xfrm>
            <a:off x="10828112" y="6207243"/>
            <a:ext cx="877206" cy="434044"/>
          </a:xfrm>
          <a:prstGeom prst="rect">
            <a:avLst/>
          </a:prstGeom>
        </p:spPr>
      </p:pic>
    </p:spTree>
    <p:extLst>
      <p:ext uri="{BB962C8B-B14F-4D97-AF65-F5344CB8AC3E}">
        <p14:creationId xmlns:p14="http://schemas.microsoft.com/office/powerpoint/2010/main" val="19958472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bg>
      <p:bgPr>
        <a:solidFill>
          <a:schemeClr val="accent4"/>
        </a:solidFill>
        <a:effectLst/>
      </p:bgPr>
    </p:bg>
    <p:spTree>
      <p:nvGrpSpPr>
        <p:cNvPr id="1" name="Shape 33"/>
        <p:cNvGrpSpPr/>
        <p:nvPr/>
      </p:nvGrpSpPr>
      <p:grpSpPr>
        <a:xfrm>
          <a:off x="0" y="0"/>
          <a:ext cx="0" cy="0"/>
          <a:chOff x="0" y="0"/>
          <a:chExt cx="0" cy="0"/>
        </a:xfrm>
      </p:grpSpPr>
      <p:grpSp>
        <p:nvGrpSpPr>
          <p:cNvPr id="2" name="Group 1">
            <a:extLst>
              <a:ext uri="{FF2B5EF4-FFF2-40B4-BE49-F238E27FC236}">
                <a16:creationId xmlns:a16="http://schemas.microsoft.com/office/drawing/2014/main" id="{2B9F5C35-0255-F04E-BE73-A9DA0AD71763}"/>
              </a:ext>
            </a:extLst>
          </p:cNvPr>
          <p:cNvGrpSpPr/>
          <p:nvPr userDrawn="1"/>
        </p:nvGrpSpPr>
        <p:grpSpPr>
          <a:xfrm>
            <a:off x="-106018" y="-70757"/>
            <a:ext cx="12395060" cy="7081157"/>
            <a:chOff x="-106018" y="-55680"/>
            <a:chExt cx="12395060" cy="7081157"/>
          </a:xfrm>
        </p:grpSpPr>
        <p:pic>
          <p:nvPicPr>
            <p:cNvPr id="8" name="Picture 7">
              <a:extLst>
                <a:ext uri="{FF2B5EF4-FFF2-40B4-BE49-F238E27FC236}">
                  <a16:creationId xmlns:a16="http://schemas.microsoft.com/office/drawing/2014/main" id="{5652FCD0-FF4E-E364-CBD5-3131566872B0}"/>
                </a:ext>
              </a:extLst>
            </p:cNvPr>
            <p:cNvPicPr>
              <a:picLocks noChangeAspect="1"/>
            </p:cNvPicPr>
            <p:nvPr userDrawn="1"/>
          </p:nvPicPr>
          <p:blipFill>
            <a:blip r:embed="rId2">
              <a:alphaModFix/>
            </a:blip>
            <a:stretch>
              <a:fillRect/>
            </a:stretch>
          </p:blipFill>
          <p:spPr>
            <a:xfrm>
              <a:off x="6096000" y="15077"/>
              <a:ext cx="6193042" cy="7010400"/>
            </a:xfrm>
            <a:prstGeom prst="rect">
              <a:avLst/>
            </a:prstGeom>
          </p:spPr>
        </p:pic>
        <p:pic>
          <p:nvPicPr>
            <p:cNvPr id="7" name="Picture 6">
              <a:extLst>
                <a:ext uri="{FF2B5EF4-FFF2-40B4-BE49-F238E27FC236}">
                  <a16:creationId xmlns:a16="http://schemas.microsoft.com/office/drawing/2014/main" id="{EF76035A-D728-EADC-8185-BAC6BD1C1F0D}"/>
                </a:ext>
              </a:extLst>
            </p:cNvPr>
            <p:cNvPicPr>
              <a:picLocks noChangeAspect="1"/>
            </p:cNvPicPr>
            <p:nvPr userDrawn="1"/>
          </p:nvPicPr>
          <p:blipFill>
            <a:blip r:embed="rId2">
              <a:alphaModFix/>
            </a:blip>
            <a:stretch>
              <a:fillRect/>
            </a:stretch>
          </p:blipFill>
          <p:spPr>
            <a:xfrm>
              <a:off x="-106018" y="-55680"/>
              <a:ext cx="6193042" cy="7010400"/>
            </a:xfrm>
            <a:prstGeom prst="rect">
              <a:avLst/>
            </a:prstGeom>
          </p:spPr>
        </p:pic>
      </p:grpSp>
      <p:sp>
        <p:nvSpPr>
          <p:cNvPr id="9" name="Google Shape;25;p32">
            <a:extLst>
              <a:ext uri="{FF2B5EF4-FFF2-40B4-BE49-F238E27FC236}">
                <a16:creationId xmlns:a16="http://schemas.microsoft.com/office/drawing/2014/main" id="{7F8C4AA6-8E2D-E9CA-98D3-024D9D345271}"/>
              </a:ext>
            </a:extLst>
          </p:cNvPr>
          <p:cNvSpPr txBox="1"/>
          <p:nvPr userDrawn="1"/>
        </p:nvSpPr>
        <p:spPr>
          <a:xfrm>
            <a:off x="486682" y="6351168"/>
            <a:ext cx="1044880" cy="146194"/>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US" sz="950" b="0" i="0" u="none" strike="noStrike" cap="none">
                <a:solidFill>
                  <a:schemeClr val="lt1"/>
                </a:solidFill>
                <a:latin typeface="Overpass Medium" pitchFamily="2" charset="77"/>
                <a:ea typeface="Inter"/>
                <a:cs typeface="Inter"/>
                <a:sym typeface="Inter"/>
              </a:rPr>
              <a:pPr marL="0" marR="0" lvl="0" indent="0" algn="l" rtl="0">
                <a:spcBef>
                  <a:spcPts val="0"/>
                </a:spcBef>
                <a:spcAft>
                  <a:spcPts val="0"/>
                </a:spcAft>
                <a:buNone/>
              </a:pPr>
              <a:t>‹#›</a:t>
            </a:fld>
            <a:endParaRPr sz="950" b="0" i="0" u="none" strike="noStrike" cap="none" dirty="0">
              <a:solidFill>
                <a:schemeClr val="lt1"/>
              </a:solidFill>
              <a:latin typeface="Overpass Medium" pitchFamily="2" charset="77"/>
              <a:ea typeface="Inter"/>
              <a:cs typeface="Inter"/>
              <a:sym typeface="Inter"/>
            </a:endParaRPr>
          </a:p>
        </p:txBody>
      </p:sp>
      <p:pic>
        <p:nvPicPr>
          <p:cNvPr id="11" name="Picture 10">
            <a:extLst>
              <a:ext uri="{FF2B5EF4-FFF2-40B4-BE49-F238E27FC236}">
                <a16:creationId xmlns:a16="http://schemas.microsoft.com/office/drawing/2014/main" id="{CF3E6559-408F-7721-F185-2E396D59EC02}"/>
              </a:ext>
            </a:extLst>
          </p:cNvPr>
          <p:cNvPicPr>
            <a:picLocks noChangeAspect="1"/>
          </p:cNvPicPr>
          <p:nvPr userDrawn="1"/>
        </p:nvPicPr>
        <p:blipFill>
          <a:blip r:embed="rId3" cstate="screen">
            <a:biLevel thresh="25000"/>
            <a:extLst>
              <a:ext uri="{28A0092B-C50C-407E-A947-70E740481C1C}">
                <a14:useLocalDpi xmlns:a14="http://schemas.microsoft.com/office/drawing/2010/main"/>
              </a:ext>
            </a:extLst>
          </a:blip>
          <a:stretch>
            <a:fillRect/>
          </a:stretch>
        </p:blipFill>
        <p:spPr>
          <a:xfrm>
            <a:off x="10828112" y="6134146"/>
            <a:ext cx="877206" cy="434044"/>
          </a:xfrm>
          <a:prstGeom prst="rect">
            <a:avLst/>
          </a:prstGeom>
        </p:spPr>
      </p:pic>
    </p:spTree>
    <p:extLst>
      <p:ext uri="{BB962C8B-B14F-4D97-AF65-F5344CB8AC3E}">
        <p14:creationId xmlns:p14="http://schemas.microsoft.com/office/powerpoint/2010/main" val="11661894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_Title and Content" preserve="1" userDrawn="1">
  <p:cSld name="3_Title and Content">
    <p:bg>
      <p:bgPr>
        <a:solidFill>
          <a:schemeClr val="accent3"/>
        </a:solidFill>
        <a:effectLst/>
      </p:bgPr>
    </p:bg>
    <p:spTree>
      <p:nvGrpSpPr>
        <p:cNvPr id="1" name="Shape 33"/>
        <p:cNvGrpSpPr/>
        <p:nvPr/>
      </p:nvGrpSpPr>
      <p:grpSpPr>
        <a:xfrm>
          <a:off x="0" y="0"/>
          <a:ext cx="0" cy="0"/>
          <a:chOff x="0" y="0"/>
          <a:chExt cx="0" cy="0"/>
        </a:xfrm>
      </p:grpSpPr>
      <p:grpSp>
        <p:nvGrpSpPr>
          <p:cNvPr id="2" name="Group 1">
            <a:extLst>
              <a:ext uri="{FF2B5EF4-FFF2-40B4-BE49-F238E27FC236}">
                <a16:creationId xmlns:a16="http://schemas.microsoft.com/office/drawing/2014/main" id="{2B9F5C35-0255-F04E-BE73-A9DA0AD71763}"/>
              </a:ext>
            </a:extLst>
          </p:cNvPr>
          <p:cNvGrpSpPr/>
          <p:nvPr userDrawn="1"/>
        </p:nvGrpSpPr>
        <p:grpSpPr>
          <a:xfrm>
            <a:off x="-106018" y="-70757"/>
            <a:ext cx="12395060" cy="7081157"/>
            <a:chOff x="-106018" y="-55680"/>
            <a:chExt cx="12395060" cy="7081157"/>
          </a:xfrm>
        </p:grpSpPr>
        <p:pic>
          <p:nvPicPr>
            <p:cNvPr id="8" name="Picture 7">
              <a:extLst>
                <a:ext uri="{FF2B5EF4-FFF2-40B4-BE49-F238E27FC236}">
                  <a16:creationId xmlns:a16="http://schemas.microsoft.com/office/drawing/2014/main" id="{5652FCD0-FF4E-E364-CBD5-3131566872B0}"/>
                </a:ext>
              </a:extLst>
            </p:cNvPr>
            <p:cNvPicPr>
              <a:picLocks noChangeAspect="1"/>
            </p:cNvPicPr>
            <p:nvPr userDrawn="1"/>
          </p:nvPicPr>
          <p:blipFill>
            <a:blip r:embed="rId2">
              <a:alphaModFix/>
            </a:blip>
            <a:stretch>
              <a:fillRect/>
            </a:stretch>
          </p:blipFill>
          <p:spPr>
            <a:xfrm>
              <a:off x="6096000" y="15077"/>
              <a:ext cx="6193042" cy="7010400"/>
            </a:xfrm>
            <a:prstGeom prst="rect">
              <a:avLst/>
            </a:prstGeom>
          </p:spPr>
        </p:pic>
        <p:pic>
          <p:nvPicPr>
            <p:cNvPr id="7" name="Picture 6">
              <a:extLst>
                <a:ext uri="{FF2B5EF4-FFF2-40B4-BE49-F238E27FC236}">
                  <a16:creationId xmlns:a16="http://schemas.microsoft.com/office/drawing/2014/main" id="{EF76035A-D728-EADC-8185-BAC6BD1C1F0D}"/>
                </a:ext>
              </a:extLst>
            </p:cNvPr>
            <p:cNvPicPr>
              <a:picLocks noChangeAspect="1"/>
            </p:cNvPicPr>
            <p:nvPr userDrawn="1"/>
          </p:nvPicPr>
          <p:blipFill>
            <a:blip r:embed="rId2">
              <a:alphaModFix/>
            </a:blip>
            <a:stretch>
              <a:fillRect/>
            </a:stretch>
          </p:blipFill>
          <p:spPr>
            <a:xfrm>
              <a:off x="-106018" y="-55680"/>
              <a:ext cx="6193042" cy="7010400"/>
            </a:xfrm>
            <a:prstGeom prst="rect">
              <a:avLst/>
            </a:prstGeom>
          </p:spPr>
        </p:pic>
      </p:grpSp>
      <p:sp>
        <p:nvSpPr>
          <p:cNvPr id="9" name="Google Shape;25;p32">
            <a:extLst>
              <a:ext uri="{FF2B5EF4-FFF2-40B4-BE49-F238E27FC236}">
                <a16:creationId xmlns:a16="http://schemas.microsoft.com/office/drawing/2014/main" id="{125A357E-B275-CDAE-CEAC-12BF7176EC72}"/>
              </a:ext>
            </a:extLst>
          </p:cNvPr>
          <p:cNvSpPr txBox="1"/>
          <p:nvPr userDrawn="1"/>
        </p:nvSpPr>
        <p:spPr>
          <a:xfrm>
            <a:off x="486682" y="6351168"/>
            <a:ext cx="1044880" cy="146194"/>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US" sz="950" b="0" i="0" u="none" strike="noStrike" cap="none">
                <a:solidFill>
                  <a:schemeClr val="lt1"/>
                </a:solidFill>
                <a:latin typeface="Overpass Medium" pitchFamily="2" charset="77"/>
                <a:ea typeface="Inter"/>
                <a:cs typeface="Inter"/>
                <a:sym typeface="Inter"/>
              </a:rPr>
              <a:pPr marL="0" marR="0" lvl="0" indent="0" algn="l" rtl="0">
                <a:spcBef>
                  <a:spcPts val="0"/>
                </a:spcBef>
                <a:spcAft>
                  <a:spcPts val="0"/>
                </a:spcAft>
                <a:buNone/>
              </a:pPr>
              <a:t>‹#›</a:t>
            </a:fld>
            <a:endParaRPr sz="950" b="0" i="0" u="none" strike="noStrike" cap="none" dirty="0">
              <a:solidFill>
                <a:schemeClr val="lt1"/>
              </a:solidFill>
              <a:latin typeface="Overpass Medium" pitchFamily="2" charset="77"/>
              <a:ea typeface="Inter"/>
              <a:cs typeface="Inter"/>
              <a:sym typeface="Inter"/>
            </a:endParaRPr>
          </a:p>
        </p:txBody>
      </p:sp>
      <p:pic>
        <p:nvPicPr>
          <p:cNvPr id="11" name="Picture 10">
            <a:extLst>
              <a:ext uri="{FF2B5EF4-FFF2-40B4-BE49-F238E27FC236}">
                <a16:creationId xmlns:a16="http://schemas.microsoft.com/office/drawing/2014/main" id="{B5B9E7FD-CF4B-380D-E812-BD90C014657C}"/>
              </a:ext>
            </a:extLst>
          </p:cNvPr>
          <p:cNvPicPr>
            <a:picLocks noChangeAspect="1"/>
          </p:cNvPicPr>
          <p:nvPr userDrawn="1"/>
        </p:nvPicPr>
        <p:blipFill>
          <a:blip r:embed="rId3" cstate="screen">
            <a:biLevel thresh="25000"/>
            <a:extLst>
              <a:ext uri="{28A0092B-C50C-407E-A947-70E740481C1C}">
                <a14:useLocalDpi xmlns:a14="http://schemas.microsoft.com/office/drawing/2010/main"/>
              </a:ext>
            </a:extLst>
          </a:blip>
          <a:stretch>
            <a:fillRect/>
          </a:stretch>
        </p:blipFill>
        <p:spPr>
          <a:xfrm>
            <a:off x="10828112" y="6134146"/>
            <a:ext cx="877206" cy="434044"/>
          </a:xfrm>
          <a:prstGeom prst="rect">
            <a:avLst/>
          </a:prstGeom>
        </p:spPr>
      </p:pic>
    </p:spTree>
    <p:extLst>
      <p:ext uri="{BB962C8B-B14F-4D97-AF65-F5344CB8AC3E}">
        <p14:creationId xmlns:p14="http://schemas.microsoft.com/office/powerpoint/2010/main" val="2925020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lgn="ctr">
              <a:defRPr sz="600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lgn="ctr">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24230480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Title and Content" preserve="1" userDrawn="1">
  <p:cSld name="3_Title and Content">
    <p:bg>
      <p:bgPr>
        <a:solidFill>
          <a:schemeClr val="bg1"/>
        </a:solidFill>
        <a:effectLst/>
      </p:bgPr>
    </p:bg>
    <p:spTree>
      <p:nvGrpSpPr>
        <p:cNvPr id="1" name="Shape 28"/>
        <p:cNvGrpSpPr/>
        <p:nvPr/>
      </p:nvGrpSpPr>
      <p:grpSpPr>
        <a:xfrm>
          <a:off x="0" y="0"/>
          <a:ext cx="0" cy="0"/>
          <a:chOff x="0" y="0"/>
          <a:chExt cx="0" cy="0"/>
        </a:xfrm>
      </p:grpSpPr>
      <p:sp>
        <p:nvSpPr>
          <p:cNvPr id="8" name="Rectangle 7">
            <a:extLst>
              <a:ext uri="{FF2B5EF4-FFF2-40B4-BE49-F238E27FC236}">
                <a16:creationId xmlns:a16="http://schemas.microsoft.com/office/drawing/2014/main" id="{B3DF69F1-6EF2-5AFC-57E5-F902F13A9324}"/>
              </a:ext>
            </a:extLst>
          </p:cNvPr>
          <p:cNvSpPr/>
          <p:nvPr userDrawn="1"/>
        </p:nvSpPr>
        <p:spPr>
          <a:xfrm>
            <a:off x="0" y="6283569"/>
            <a:ext cx="12192000" cy="574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Google Shape;25;p32">
            <a:extLst>
              <a:ext uri="{FF2B5EF4-FFF2-40B4-BE49-F238E27FC236}">
                <a16:creationId xmlns:a16="http://schemas.microsoft.com/office/drawing/2014/main" id="{C093BC60-F3C9-3512-0A59-67747A5D4D59}"/>
              </a:ext>
            </a:extLst>
          </p:cNvPr>
          <p:cNvSpPr txBox="1"/>
          <p:nvPr userDrawn="1"/>
        </p:nvSpPr>
        <p:spPr>
          <a:xfrm>
            <a:off x="486682" y="6385936"/>
            <a:ext cx="1044880" cy="146194"/>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US" sz="950" b="0" i="0" u="none" strike="noStrike" cap="none">
                <a:solidFill>
                  <a:srgbClr val="474C55"/>
                </a:solidFill>
                <a:latin typeface="Overpass Medium" pitchFamily="2" charset="77"/>
                <a:ea typeface="Inter"/>
                <a:cs typeface="Inter"/>
                <a:sym typeface="Inter"/>
              </a:rPr>
              <a:pPr marL="0" marR="0" lvl="0" indent="0" algn="l" rtl="0">
                <a:spcBef>
                  <a:spcPts val="0"/>
                </a:spcBef>
                <a:spcAft>
                  <a:spcPts val="0"/>
                </a:spcAft>
                <a:buNone/>
              </a:pPr>
              <a:t>‹#›</a:t>
            </a:fld>
            <a:endParaRPr sz="950" b="0" i="0" u="none" strike="noStrike" cap="none" dirty="0">
              <a:solidFill>
                <a:srgbClr val="474C55"/>
              </a:solidFill>
              <a:latin typeface="Overpass Medium" pitchFamily="2" charset="77"/>
              <a:ea typeface="Inter"/>
              <a:cs typeface="Inter"/>
              <a:sym typeface="Inter"/>
            </a:endParaRPr>
          </a:p>
        </p:txBody>
      </p:sp>
      <p:pic>
        <p:nvPicPr>
          <p:cNvPr id="2" name="Picture 1">
            <a:extLst>
              <a:ext uri="{FF2B5EF4-FFF2-40B4-BE49-F238E27FC236}">
                <a16:creationId xmlns:a16="http://schemas.microsoft.com/office/drawing/2014/main" id="{E405ADCE-E6F9-4D2A-B539-610A5E51345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8112" y="6207243"/>
            <a:ext cx="877206" cy="434044"/>
          </a:xfrm>
          <a:prstGeom prst="rect">
            <a:avLst/>
          </a:prstGeom>
        </p:spPr>
      </p:pic>
    </p:spTree>
    <p:extLst>
      <p:ext uri="{BB962C8B-B14F-4D97-AF65-F5344CB8AC3E}">
        <p14:creationId xmlns:p14="http://schemas.microsoft.com/office/powerpoint/2010/main" val="19110870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Title and Content" preserve="1" userDrawn="1">
  <p:cSld name="3_Title and Content">
    <p:bg>
      <p:bgPr>
        <a:solidFill>
          <a:schemeClr val="accent4"/>
        </a:solidFill>
        <a:effectLst/>
      </p:bgPr>
    </p:bg>
    <p:spTree>
      <p:nvGrpSpPr>
        <p:cNvPr id="1" name="Shape 28"/>
        <p:cNvGrpSpPr/>
        <p:nvPr/>
      </p:nvGrpSpPr>
      <p:grpSpPr>
        <a:xfrm>
          <a:off x="0" y="0"/>
          <a:ext cx="0" cy="0"/>
          <a:chOff x="0" y="0"/>
          <a:chExt cx="0" cy="0"/>
        </a:xfrm>
      </p:grpSpPr>
      <p:grpSp>
        <p:nvGrpSpPr>
          <p:cNvPr id="7" name="Group 6">
            <a:extLst>
              <a:ext uri="{FF2B5EF4-FFF2-40B4-BE49-F238E27FC236}">
                <a16:creationId xmlns:a16="http://schemas.microsoft.com/office/drawing/2014/main" id="{AFE922B5-AF09-8B83-BDC3-F9D32EA19A35}"/>
              </a:ext>
            </a:extLst>
          </p:cNvPr>
          <p:cNvGrpSpPr/>
          <p:nvPr userDrawn="1"/>
        </p:nvGrpSpPr>
        <p:grpSpPr>
          <a:xfrm>
            <a:off x="-106018" y="-354524"/>
            <a:ext cx="12404035" cy="7021286"/>
            <a:chOff x="-106018" y="-81643"/>
            <a:chExt cx="12404035" cy="7021286"/>
          </a:xfrm>
        </p:grpSpPr>
        <p:pic>
          <p:nvPicPr>
            <p:cNvPr id="5" name="Picture 4">
              <a:extLst>
                <a:ext uri="{FF2B5EF4-FFF2-40B4-BE49-F238E27FC236}">
                  <a16:creationId xmlns:a16="http://schemas.microsoft.com/office/drawing/2014/main" id="{112CF7C7-C0A7-A052-D745-3F89BA86CF96}"/>
                </a:ext>
              </a:extLst>
            </p:cNvPr>
            <p:cNvPicPr>
              <a:picLocks noChangeAspect="1"/>
            </p:cNvPicPr>
            <p:nvPr userDrawn="1"/>
          </p:nvPicPr>
          <p:blipFill>
            <a:blip r:embed="rId2">
              <a:alphaModFix/>
            </a:blip>
            <a:stretch>
              <a:fillRect/>
            </a:stretch>
          </p:blipFill>
          <p:spPr>
            <a:xfrm>
              <a:off x="-106018" y="-70757"/>
              <a:ext cx="6193042" cy="7010400"/>
            </a:xfrm>
            <a:prstGeom prst="rect">
              <a:avLst/>
            </a:prstGeom>
          </p:spPr>
        </p:pic>
        <p:pic>
          <p:nvPicPr>
            <p:cNvPr id="6" name="Picture 5">
              <a:extLst>
                <a:ext uri="{FF2B5EF4-FFF2-40B4-BE49-F238E27FC236}">
                  <a16:creationId xmlns:a16="http://schemas.microsoft.com/office/drawing/2014/main" id="{53673949-DD17-DF60-C18C-23D2DF348F5B}"/>
                </a:ext>
              </a:extLst>
            </p:cNvPr>
            <p:cNvPicPr>
              <a:picLocks noChangeAspect="1"/>
            </p:cNvPicPr>
            <p:nvPr userDrawn="1"/>
          </p:nvPicPr>
          <p:blipFill>
            <a:blip r:embed="rId2">
              <a:alphaModFix/>
            </a:blip>
            <a:stretch>
              <a:fillRect/>
            </a:stretch>
          </p:blipFill>
          <p:spPr>
            <a:xfrm>
              <a:off x="6104975" y="-81643"/>
              <a:ext cx="6193042" cy="7010400"/>
            </a:xfrm>
            <a:prstGeom prst="rect">
              <a:avLst/>
            </a:prstGeom>
          </p:spPr>
        </p:pic>
      </p:grpSp>
      <p:sp>
        <p:nvSpPr>
          <p:cNvPr id="8" name="Rectangle 7">
            <a:extLst>
              <a:ext uri="{FF2B5EF4-FFF2-40B4-BE49-F238E27FC236}">
                <a16:creationId xmlns:a16="http://schemas.microsoft.com/office/drawing/2014/main" id="{B3DF69F1-6EF2-5AFC-57E5-F902F13A9324}"/>
              </a:ext>
            </a:extLst>
          </p:cNvPr>
          <p:cNvSpPr/>
          <p:nvPr userDrawn="1"/>
        </p:nvSpPr>
        <p:spPr>
          <a:xfrm>
            <a:off x="0" y="6283569"/>
            <a:ext cx="12192000" cy="574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Google Shape;409;p28">
            <a:extLst>
              <a:ext uri="{FF2B5EF4-FFF2-40B4-BE49-F238E27FC236}">
                <a16:creationId xmlns:a16="http://schemas.microsoft.com/office/drawing/2014/main" id="{C1B0DD75-8D3F-F857-0A2A-BFBD64CF5EE1}"/>
              </a:ext>
            </a:extLst>
          </p:cNvPr>
          <p:cNvSpPr/>
          <p:nvPr userDrawn="1"/>
        </p:nvSpPr>
        <p:spPr>
          <a:xfrm>
            <a:off x="10783706" y="6251304"/>
            <a:ext cx="921612" cy="415458"/>
          </a:xfrm>
          <a:prstGeom prst="rect">
            <a:avLst/>
          </a:prstGeom>
          <a:noFill/>
          <a:ln>
            <a:noFill/>
          </a:ln>
        </p:spPr>
        <p:txBody>
          <a:bodyPr spcFirstLastPara="1" wrap="square" lIns="91425" tIns="45700" rIns="91425" bIns="45700" anchor="t" anchorCtr="0">
            <a:spAutoFit/>
          </a:bodyPr>
          <a:lstStyle/>
          <a:p>
            <a:pPr marL="0" marR="0" lvl="0" indent="0" algn="r" rtl="0">
              <a:lnSpc>
                <a:spcPct val="150000"/>
              </a:lnSpc>
              <a:spcBef>
                <a:spcPts val="0"/>
              </a:spcBef>
              <a:spcAft>
                <a:spcPts val="0"/>
              </a:spcAft>
              <a:buNone/>
            </a:pPr>
            <a:r>
              <a:rPr lang="en-US" sz="1400" b="1" i="0" dirty="0">
                <a:solidFill>
                  <a:schemeClr val="accent1"/>
                </a:solidFill>
                <a:latin typeface="Overpass Black" pitchFamily="2" charset="77"/>
                <a:ea typeface="Inter"/>
                <a:cs typeface="Inter"/>
                <a:sym typeface="Inter"/>
              </a:rPr>
              <a:t>redf.org</a:t>
            </a:r>
            <a:endParaRPr sz="1400" b="1" i="0" dirty="0">
              <a:solidFill>
                <a:schemeClr val="accent1"/>
              </a:solidFill>
              <a:latin typeface="Overpass Black" pitchFamily="2" charset="77"/>
              <a:ea typeface="Inter"/>
              <a:cs typeface="Inter"/>
              <a:sym typeface="Inter"/>
            </a:endParaRPr>
          </a:p>
        </p:txBody>
      </p:sp>
      <p:sp>
        <p:nvSpPr>
          <p:cNvPr id="11" name="Google Shape;25;p32">
            <a:extLst>
              <a:ext uri="{FF2B5EF4-FFF2-40B4-BE49-F238E27FC236}">
                <a16:creationId xmlns:a16="http://schemas.microsoft.com/office/drawing/2014/main" id="{C093BC60-F3C9-3512-0A59-67747A5D4D59}"/>
              </a:ext>
            </a:extLst>
          </p:cNvPr>
          <p:cNvSpPr txBox="1"/>
          <p:nvPr userDrawn="1"/>
        </p:nvSpPr>
        <p:spPr>
          <a:xfrm>
            <a:off x="486682" y="6385936"/>
            <a:ext cx="1044880" cy="146194"/>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US" sz="950" b="0" i="0" u="none" strike="noStrike" cap="none">
                <a:solidFill>
                  <a:srgbClr val="474C55"/>
                </a:solidFill>
                <a:latin typeface="Overpass Medium" pitchFamily="2" charset="77"/>
                <a:ea typeface="Inter"/>
                <a:cs typeface="Inter"/>
                <a:sym typeface="Inter"/>
              </a:rPr>
              <a:pPr marL="0" marR="0" lvl="0" indent="0" algn="l" rtl="0">
                <a:spcBef>
                  <a:spcPts val="0"/>
                </a:spcBef>
                <a:spcAft>
                  <a:spcPts val="0"/>
                </a:spcAft>
                <a:buNone/>
              </a:pPr>
              <a:t>‹#›</a:t>
            </a:fld>
            <a:endParaRPr sz="950" b="0" i="0" u="none" strike="noStrike" cap="none" dirty="0">
              <a:solidFill>
                <a:srgbClr val="474C55"/>
              </a:solidFill>
              <a:latin typeface="Overpass Medium" pitchFamily="2" charset="77"/>
              <a:ea typeface="Inter"/>
              <a:cs typeface="Inter"/>
              <a:sym typeface="Inter"/>
            </a:endParaRPr>
          </a:p>
        </p:txBody>
      </p:sp>
      <p:pic>
        <p:nvPicPr>
          <p:cNvPr id="2" name="Picture 1">
            <a:extLst>
              <a:ext uri="{FF2B5EF4-FFF2-40B4-BE49-F238E27FC236}">
                <a16:creationId xmlns:a16="http://schemas.microsoft.com/office/drawing/2014/main" id="{BB26CF7B-A78C-214E-5FDE-671B659F5B1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6682" y="522476"/>
            <a:ext cx="1248451" cy="772736"/>
          </a:xfrm>
          <a:prstGeom prst="rect">
            <a:avLst/>
          </a:prstGeom>
        </p:spPr>
      </p:pic>
    </p:spTree>
    <p:extLst>
      <p:ext uri="{BB962C8B-B14F-4D97-AF65-F5344CB8AC3E}">
        <p14:creationId xmlns:p14="http://schemas.microsoft.com/office/powerpoint/2010/main" val="14460348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Title and Content" preserve="1" userDrawn="1">
  <p:cSld name="3_Title and Content">
    <p:bg>
      <p:bgPr>
        <a:solidFill>
          <a:schemeClr val="accent1"/>
        </a:solidFill>
        <a:effectLst/>
      </p:bgPr>
    </p:bg>
    <p:spTree>
      <p:nvGrpSpPr>
        <p:cNvPr id="1" name="Shape 28"/>
        <p:cNvGrpSpPr/>
        <p:nvPr/>
      </p:nvGrpSpPr>
      <p:grpSpPr>
        <a:xfrm>
          <a:off x="0" y="0"/>
          <a:ext cx="0" cy="0"/>
          <a:chOff x="0" y="0"/>
          <a:chExt cx="0" cy="0"/>
        </a:xfrm>
      </p:grpSpPr>
      <p:grpSp>
        <p:nvGrpSpPr>
          <p:cNvPr id="7" name="Group 6">
            <a:extLst>
              <a:ext uri="{FF2B5EF4-FFF2-40B4-BE49-F238E27FC236}">
                <a16:creationId xmlns:a16="http://schemas.microsoft.com/office/drawing/2014/main" id="{AFE922B5-AF09-8B83-BDC3-F9D32EA19A35}"/>
              </a:ext>
            </a:extLst>
          </p:cNvPr>
          <p:cNvGrpSpPr/>
          <p:nvPr userDrawn="1"/>
        </p:nvGrpSpPr>
        <p:grpSpPr>
          <a:xfrm>
            <a:off x="-106018" y="-81643"/>
            <a:ext cx="12404035" cy="7021286"/>
            <a:chOff x="-106018" y="-81643"/>
            <a:chExt cx="12404035" cy="7021286"/>
          </a:xfrm>
        </p:grpSpPr>
        <p:pic>
          <p:nvPicPr>
            <p:cNvPr id="5" name="Picture 4">
              <a:extLst>
                <a:ext uri="{FF2B5EF4-FFF2-40B4-BE49-F238E27FC236}">
                  <a16:creationId xmlns:a16="http://schemas.microsoft.com/office/drawing/2014/main" id="{112CF7C7-C0A7-A052-D745-3F89BA86CF96}"/>
                </a:ext>
              </a:extLst>
            </p:cNvPr>
            <p:cNvPicPr>
              <a:picLocks noChangeAspect="1"/>
            </p:cNvPicPr>
            <p:nvPr userDrawn="1"/>
          </p:nvPicPr>
          <p:blipFill>
            <a:blip r:embed="rId2">
              <a:alphaModFix/>
            </a:blip>
            <a:stretch>
              <a:fillRect/>
            </a:stretch>
          </p:blipFill>
          <p:spPr>
            <a:xfrm>
              <a:off x="-106018" y="-70757"/>
              <a:ext cx="6193042" cy="7010400"/>
            </a:xfrm>
            <a:prstGeom prst="rect">
              <a:avLst/>
            </a:prstGeom>
          </p:spPr>
        </p:pic>
        <p:pic>
          <p:nvPicPr>
            <p:cNvPr id="6" name="Picture 5">
              <a:extLst>
                <a:ext uri="{FF2B5EF4-FFF2-40B4-BE49-F238E27FC236}">
                  <a16:creationId xmlns:a16="http://schemas.microsoft.com/office/drawing/2014/main" id="{53673949-DD17-DF60-C18C-23D2DF348F5B}"/>
                </a:ext>
              </a:extLst>
            </p:cNvPr>
            <p:cNvPicPr>
              <a:picLocks noChangeAspect="1"/>
            </p:cNvPicPr>
            <p:nvPr userDrawn="1"/>
          </p:nvPicPr>
          <p:blipFill>
            <a:blip r:embed="rId2">
              <a:alphaModFix/>
            </a:blip>
            <a:stretch>
              <a:fillRect/>
            </a:stretch>
          </p:blipFill>
          <p:spPr>
            <a:xfrm>
              <a:off x="6104975" y="-81643"/>
              <a:ext cx="6193042" cy="7010400"/>
            </a:xfrm>
            <a:prstGeom prst="rect">
              <a:avLst/>
            </a:prstGeom>
          </p:spPr>
        </p:pic>
      </p:grpSp>
      <p:sp>
        <p:nvSpPr>
          <p:cNvPr id="8" name="Rectangle 7">
            <a:extLst>
              <a:ext uri="{FF2B5EF4-FFF2-40B4-BE49-F238E27FC236}">
                <a16:creationId xmlns:a16="http://schemas.microsoft.com/office/drawing/2014/main" id="{B3DF69F1-6EF2-5AFC-57E5-F902F13A9324}"/>
              </a:ext>
            </a:extLst>
          </p:cNvPr>
          <p:cNvSpPr/>
          <p:nvPr userDrawn="1"/>
        </p:nvSpPr>
        <p:spPr>
          <a:xfrm>
            <a:off x="0" y="6283569"/>
            <a:ext cx="12192000" cy="574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12">
            <a:extLst>
              <a:ext uri="{FF2B5EF4-FFF2-40B4-BE49-F238E27FC236}">
                <a16:creationId xmlns:a16="http://schemas.microsoft.com/office/drawing/2014/main" id="{A1D659B5-2311-32F2-1DA5-787C0C54D242}"/>
              </a:ext>
            </a:extLst>
          </p:cNvPr>
          <p:cNvSpPr>
            <a:spLocks noGrp="1" noChangeAspect="1"/>
          </p:cNvSpPr>
          <p:nvPr>
            <p:ph type="pic" sz="quarter" idx="10"/>
          </p:nvPr>
        </p:nvSpPr>
        <p:spPr>
          <a:xfrm>
            <a:off x="8836747" y="2653184"/>
            <a:ext cx="2848088" cy="2848088"/>
          </a:xfrm>
          <a:prstGeom prst="ellipse">
            <a:avLst/>
          </a:prstGeom>
          <a:solidFill>
            <a:schemeClr val="bg1">
              <a:lumMod val="85000"/>
            </a:schemeClr>
          </a:solidFill>
          <a:effectLst>
            <a:outerShdw blurRad="127000" dist="50800" dir="2700000" algn="tl" rotWithShape="0">
              <a:prstClr val="black">
                <a:alpha val="30000"/>
              </a:prstClr>
            </a:outerShdw>
          </a:effectLst>
        </p:spPr>
        <p:txBody>
          <a:bodyPr anchor="ctr" anchorCtr="1">
            <a:normAutofit/>
          </a:bodyPr>
          <a:lstStyle>
            <a:lvl1pPr marL="50800" indent="0">
              <a:buNone/>
              <a:defRPr sz="2400">
                <a:latin typeface="Overpass Medium" pitchFamily="2" charset="77"/>
              </a:defRPr>
            </a:lvl1pPr>
          </a:lstStyle>
          <a:p>
            <a:endParaRPr lang="en-US" dirty="0"/>
          </a:p>
        </p:txBody>
      </p:sp>
      <p:sp>
        <p:nvSpPr>
          <p:cNvPr id="14" name="Google Shape;25;p32">
            <a:extLst>
              <a:ext uri="{FF2B5EF4-FFF2-40B4-BE49-F238E27FC236}">
                <a16:creationId xmlns:a16="http://schemas.microsoft.com/office/drawing/2014/main" id="{2AB9E9B8-F28E-F1DC-D978-9AF66C6DDE7C}"/>
              </a:ext>
            </a:extLst>
          </p:cNvPr>
          <p:cNvSpPr txBox="1"/>
          <p:nvPr userDrawn="1"/>
        </p:nvSpPr>
        <p:spPr>
          <a:xfrm>
            <a:off x="486682" y="6385936"/>
            <a:ext cx="1044880" cy="146194"/>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US" sz="950" b="0" i="0" u="none" strike="noStrike" cap="none">
                <a:solidFill>
                  <a:srgbClr val="474C55"/>
                </a:solidFill>
                <a:latin typeface="Overpass Medium" pitchFamily="2" charset="77"/>
                <a:ea typeface="Inter"/>
                <a:cs typeface="Inter"/>
                <a:sym typeface="Inter"/>
              </a:rPr>
              <a:pPr marL="0" marR="0" lvl="0" indent="0" algn="l" rtl="0">
                <a:spcBef>
                  <a:spcPts val="0"/>
                </a:spcBef>
                <a:spcAft>
                  <a:spcPts val="0"/>
                </a:spcAft>
                <a:buNone/>
              </a:pPr>
              <a:t>‹#›</a:t>
            </a:fld>
            <a:endParaRPr sz="950" b="0" i="0" u="none" strike="noStrike" cap="none" dirty="0">
              <a:solidFill>
                <a:srgbClr val="474C55"/>
              </a:solidFill>
              <a:latin typeface="Overpass Medium" pitchFamily="2" charset="77"/>
              <a:ea typeface="Inter"/>
              <a:cs typeface="Inter"/>
              <a:sym typeface="Inter"/>
            </a:endParaRPr>
          </a:p>
        </p:txBody>
      </p:sp>
      <p:pic>
        <p:nvPicPr>
          <p:cNvPr id="15" name="Picture 14">
            <a:extLst>
              <a:ext uri="{FF2B5EF4-FFF2-40B4-BE49-F238E27FC236}">
                <a16:creationId xmlns:a16="http://schemas.microsoft.com/office/drawing/2014/main" id="{7D9E202D-00E0-BD8D-A1B0-6FE03E5961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6682" y="522476"/>
            <a:ext cx="1248451" cy="772736"/>
          </a:xfrm>
          <a:prstGeom prst="rect">
            <a:avLst/>
          </a:prstGeom>
        </p:spPr>
      </p:pic>
      <p:sp>
        <p:nvSpPr>
          <p:cNvPr id="2" name="Google Shape;409;p28">
            <a:extLst>
              <a:ext uri="{FF2B5EF4-FFF2-40B4-BE49-F238E27FC236}">
                <a16:creationId xmlns:a16="http://schemas.microsoft.com/office/drawing/2014/main" id="{CC99ED7D-A235-D003-BEA6-110E1C8263A6}"/>
              </a:ext>
            </a:extLst>
          </p:cNvPr>
          <p:cNvSpPr/>
          <p:nvPr userDrawn="1"/>
        </p:nvSpPr>
        <p:spPr>
          <a:xfrm>
            <a:off x="10783706" y="6251304"/>
            <a:ext cx="921612" cy="415458"/>
          </a:xfrm>
          <a:prstGeom prst="rect">
            <a:avLst/>
          </a:prstGeom>
          <a:noFill/>
          <a:ln>
            <a:noFill/>
          </a:ln>
        </p:spPr>
        <p:txBody>
          <a:bodyPr spcFirstLastPara="1" wrap="square" lIns="91425" tIns="45700" rIns="91425" bIns="45700" anchor="t" anchorCtr="0">
            <a:spAutoFit/>
          </a:bodyPr>
          <a:lstStyle/>
          <a:p>
            <a:pPr marL="0" marR="0" lvl="0" indent="0" algn="r" rtl="0">
              <a:lnSpc>
                <a:spcPct val="150000"/>
              </a:lnSpc>
              <a:spcBef>
                <a:spcPts val="0"/>
              </a:spcBef>
              <a:spcAft>
                <a:spcPts val="0"/>
              </a:spcAft>
              <a:buNone/>
            </a:pPr>
            <a:r>
              <a:rPr lang="en-US" sz="1400" b="1" i="0" dirty="0">
                <a:solidFill>
                  <a:schemeClr val="accent1"/>
                </a:solidFill>
                <a:latin typeface="Overpass Black" pitchFamily="2" charset="77"/>
                <a:ea typeface="Inter"/>
                <a:cs typeface="Inter"/>
                <a:sym typeface="Inter"/>
              </a:rPr>
              <a:t>redf.org</a:t>
            </a:r>
            <a:endParaRPr sz="1400" b="1" i="0" dirty="0">
              <a:solidFill>
                <a:schemeClr val="accent1"/>
              </a:solidFill>
              <a:latin typeface="Overpass Black" pitchFamily="2" charset="77"/>
              <a:ea typeface="Inter"/>
              <a:cs typeface="Inter"/>
              <a:sym typeface="Inter"/>
            </a:endParaRPr>
          </a:p>
        </p:txBody>
      </p:sp>
    </p:spTree>
    <p:extLst>
      <p:ext uri="{BB962C8B-B14F-4D97-AF65-F5344CB8AC3E}">
        <p14:creationId xmlns:p14="http://schemas.microsoft.com/office/powerpoint/2010/main" val="402718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Title and Content" preserve="1" userDrawn="1">
  <p:cSld name="3_Title and Content">
    <p:bg>
      <p:bgPr>
        <a:solidFill>
          <a:schemeClr val="accent3"/>
        </a:solidFill>
        <a:effectLst/>
      </p:bgPr>
    </p:bg>
    <p:spTree>
      <p:nvGrpSpPr>
        <p:cNvPr id="1" name="Shape 28"/>
        <p:cNvGrpSpPr/>
        <p:nvPr/>
      </p:nvGrpSpPr>
      <p:grpSpPr>
        <a:xfrm>
          <a:off x="0" y="0"/>
          <a:ext cx="0" cy="0"/>
          <a:chOff x="0" y="0"/>
          <a:chExt cx="0" cy="0"/>
        </a:xfrm>
      </p:grpSpPr>
      <p:grpSp>
        <p:nvGrpSpPr>
          <p:cNvPr id="2" name="Group 1">
            <a:extLst>
              <a:ext uri="{FF2B5EF4-FFF2-40B4-BE49-F238E27FC236}">
                <a16:creationId xmlns:a16="http://schemas.microsoft.com/office/drawing/2014/main" id="{BB4CB249-EA10-0500-CE2C-15DDBE3D03CB}"/>
              </a:ext>
            </a:extLst>
          </p:cNvPr>
          <p:cNvGrpSpPr/>
          <p:nvPr userDrawn="1"/>
        </p:nvGrpSpPr>
        <p:grpSpPr>
          <a:xfrm>
            <a:off x="-106018" y="72622"/>
            <a:ext cx="12404035" cy="7021286"/>
            <a:chOff x="-106018" y="-81643"/>
            <a:chExt cx="12404035" cy="7021286"/>
          </a:xfrm>
        </p:grpSpPr>
        <p:pic>
          <p:nvPicPr>
            <p:cNvPr id="4" name="Picture 3">
              <a:extLst>
                <a:ext uri="{FF2B5EF4-FFF2-40B4-BE49-F238E27FC236}">
                  <a16:creationId xmlns:a16="http://schemas.microsoft.com/office/drawing/2014/main" id="{DE13657D-70B7-7FAA-C2A8-D9FE34717210}"/>
                </a:ext>
              </a:extLst>
            </p:cNvPr>
            <p:cNvPicPr>
              <a:picLocks noChangeAspect="1"/>
            </p:cNvPicPr>
            <p:nvPr userDrawn="1"/>
          </p:nvPicPr>
          <p:blipFill>
            <a:blip r:embed="rId2">
              <a:alphaModFix/>
            </a:blip>
            <a:stretch>
              <a:fillRect/>
            </a:stretch>
          </p:blipFill>
          <p:spPr>
            <a:xfrm>
              <a:off x="-106018" y="-70757"/>
              <a:ext cx="6193042" cy="7010400"/>
            </a:xfrm>
            <a:prstGeom prst="rect">
              <a:avLst/>
            </a:prstGeom>
          </p:spPr>
        </p:pic>
        <p:pic>
          <p:nvPicPr>
            <p:cNvPr id="9" name="Picture 8">
              <a:extLst>
                <a:ext uri="{FF2B5EF4-FFF2-40B4-BE49-F238E27FC236}">
                  <a16:creationId xmlns:a16="http://schemas.microsoft.com/office/drawing/2014/main" id="{41FC9464-5545-AA30-8927-2B9E906684DB}"/>
                </a:ext>
              </a:extLst>
            </p:cNvPr>
            <p:cNvPicPr>
              <a:picLocks noChangeAspect="1"/>
            </p:cNvPicPr>
            <p:nvPr userDrawn="1"/>
          </p:nvPicPr>
          <p:blipFill>
            <a:blip r:embed="rId2">
              <a:alphaModFix/>
            </a:blip>
            <a:stretch>
              <a:fillRect/>
            </a:stretch>
          </p:blipFill>
          <p:spPr>
            <a:xfrm>
              <a:off x="6104975" y="-81643"/>
              <a:ext cx="6193042" cy="7010400"/>
            </a:xfrm>
            <a:prstGeom prst="rect">
              <a:avLst/>
            </a:prstGeom>
          </p:spPr>
        </p:pic>
      </p:grpSp>
      <p:sp>
        <p:nvSpPr>
          <p:cNvPr id="8" name="Rectangle 7">
            <a:extLst>
              <a:ext uri="{FF2B5EF4-FFF2-40B4-BE49-F238E27FC236}">
                <a16:creationId xmlns:a16="http://schemas.microsoft.com/office/drawing/2014/main" id="{B3DF69F1-6EF2-5AFC-57E5-F902F13A9324}"/>
              </a:ext>
            </a:extLst>
          </p:cNvPr>
          <p:cNvSpPr/>
          <p:nvPr userDrawn="1"/>
        </p:nvSpPr>
        <p:spPr>
          <a:xfrm>
            <a:off x="0" y="6283569"/>
            <a:ext cx="12192000" cy="574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CAE32B2F-862F-0C9E-B45B-FC7D4F59527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6682" y="522476"/>
            <a:ext cx="1248451" cy="772736"/>
          </a:xfrm>
          <a:prstGeom prst="rect">
            <a:avLst/>
          </a:prstGeom>
        </p:spPr>
      </p:pic>
      <p:sp>
        <p:nvSpPr>
          <p:cNvPr id="16" name="Picture Placeholder 12">
            <a:extLst>
              <a:ext uri="{FF2B5EF4-FFF2-40B4-BE49-F238E27FC236}">
                <a16:creationId xmlns:a16="http://schemas.microsoft.com/office/drawing/2014/main" id="{C05880ED-A6E8-B345-66FC-FF59428D4B1C}"/>
              </a:ext>
            </a:extLst>
          </p:cNvPr>
          <p:cNvSpPr>
            <a:spLocks noGrp="1" noChangeAspect="1"/>
          </p:cNvSpPr>
          <p:nvPr>
            <p:ph type="pic" sz="quarter" idx="10"/>
          </p:nvPr>
        </p:nvSpPr>
        <p:spPr>
          <a:xfrm>
            <a:off x="8836747" y="2653184"/>
            <a:ext cx="2848088" cy="2848088"/>
          </a:xfrm>
          <a:prstGeom prst="ellipse">
            <a:avLst/>
          </a:prstGeom>
          <a:solidFill>
            <a:schemeClr val="bg1">
              <a:lumMod val="85000"/>
            </a:schemeClr>
          </a:solidFill>
          <a:effectLst>
            <a:outerShdw blurRad="127000" dist="50800" dir="2700000" algn="tl" rotWithShape="0">
              <a:prstClr val="black">
                <a:alpha val="30000"/>
              </a:prstClr>
            </a:outerShdw>
          </a:effectLst>
        </p:spPr>
        <p:txBody>
          <a:bodyPr anchor="ctr" anchorCtr="1">
            <a:normAutofit/>
          </a:bodyPr>
          <a:lstStyle>
            <a:lvl1pPr marL="50800" indent="0">
              <a:buNone/>
              <a:defRPr sz="2400">
                <a:latin typeface="Overpass Medium" pitchFamily="2" charset="77"/>
              </a:defRPr>
            </a:lvl1pPr>
          </a:lstStyle>
          <a:p>
            <a:endParaRPr lang="en-US" dirty="0"/>
          </a:p>
        </p:txBody>
      </p:sp>
      <p:sp>
        <p:nvSpPr>
          <p:cNvPr id="17" name="Google Shape;409;p28">
            <a:extLst>
              <a:ext uri="{FF2B5EF4-FFF2-40B4-BE49-F238E27FC236}">
                <a16:creationId xmlns:a16="http://schemas.microsoft.com/office/drawing/2014/main" id="{A60C5629-D9FF-960B-2FF4-1065B861809E}"/>
              </a:ext>
            </a:extLst>
          </p:cNvPr>
          <p:cNvSpPr/>
          <p:nvPr userDrawn="1"/>
        </p:nvSpPr>
        <p:spPr>
          <a:xfrm>
            <a:off x="10783706" y="6251304"/>
            <a:ext cx="921612" cy="415458"/>
          </a:xfrm>
          <a:prstGeom prst="rect">
            <a:avLst/>
          </a:prstGeom>
          <a:noFill/>
          <a:ln>
            <a:noFill/>
          </a:ln>
        </p:spPr>
        <p:txBody>
          <a:bodyPr spcFirstLastPara="1" wrap="square" lIns="91425" tIns="45700" rIns="91425" bIns="45700" anchor="t" anchorCtr="0">
            <a:spAutoFit/>
          </a:bodyPr>
          <a:lstStyle/>
          <a:p>
            <a:pPr marL="0" marR="0" lvl="0" indent="0" algn="r" rtl="0">
              <a:lnSpc>
                <a:spcPct val="150000"/>
              </a:lnSpc>
              <a:spcBef>
                <a:spcPts val="0"/>
              </a:spcBef>
              <a:spcAft>
                <a:spcPts val="0"/>
              </a:spcAft>
              <a:buNone/>
            </a:pPr>
            <a:r>
              <a:rPr lang="en-US" sz="1400" b="1" i="0" dirty="0">
                <a:solidFill>
                  <a:schemeClr val="accent1"/>
                </a:solidFill>
                <a:latin typeface="Overpass Black" pitchFamily="2" charset="77"/>
                <a:ea typeface="Inter"/>
                <a:cs typeface="Inter"/>
                <a:sym typeface="Inter"/>
              </a:rPr>
              <a:t>redf.org</a:t>
            </a:r>
            <a:endParaRPr sz="1400" b="1" i="0" dirty="0">
              <a:solidFill>
                <a:schemeClr val="accent1"/>
              </a:solidFill>
              <a:latin typeface="Overpass Black" pitchFamily="2" charset="77"/>
              <a:ea typeface="Inter"/>
              <a:cs typeface="Inter"/>
              <a:sym typeface="Inter"/>
            </a:endParaRPr>
          </a:p>
        </p:txBody>
      </p:sp>
      <p:sp>
        <p:nvSpPr>
          <p:cNvPr id="18" name="Google Shape;25;p32">
            <a:extLst>
              <a:ext uri="{FF2B5EF4-FFF2-40B4-BE49-F238E27FC236}">
                <a16:creationId xmlns:a16="http://schemas.microsoft.com/office/drawing/2014/main" id="{EF4D0FEF-23BE-0BA6-6C02-F380C0EF9631}"/>
              </a:ext>
            </a:extLst>
          </p:cNvPr>
          <p:cNvSpPr txBox="1"/>
          <p:nvPr userDrawn="1"/>
        </p:nvSpPr>
        <p:spPr>
          <a:xfrm>
            <a:off x="486682" y="6385936"/>
            <a:ext cx="1044880" cy="146194"/>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US" sz="950" b="0" i="0" u="none" strike="noStrike" cap="none">
                <a:solidFill>
                  <a:srgbClr val="474C55"/>
                </a:solidFill>
                <a:latin typeface="Overpass Medium" pitchFamily="2" charset="77"/>
                <a:ea typeface="Inter"/>
                <a:cs typeface="Inter"/>
                <a:sym typeface="Inter"/>
              </a:rPr>
              <a:pPr marL="0" marR="0" lvl="0" indent="0" algn="l" rtl="0">
                <a:spcBef>
                  <a:spcPts val="0"/>
                </a:spcBef>
                <a:spcAft>
                  <a:spcPts val="0"/>
                </a:spcAft>
                <a:buNone/>
              </a:pPr>
              <a:t>‹#›</a:t>
            </a:fld>
            <a:endParaRPr sz="950" b="0" i="0" u="none" strike="noStrike" cap="none" dirty="0">
              <a:solidFill>
                <a:srgbClr val="474C55"/>
              </a:solidFill>
              <a:latin typeface="Overpass Medium" pitchFamily="2" charset="77"/>
              <a:ea typeface="Inter"/>
              <a:cs typeface="Inter"/>
              <a:sym typeface="Inter"/>
            </a:endParaRPr>
          </a:p>
        </p:txBody>
      </p:sp>
    </p:spTree>
    <p:extLst>
      <p:ext uri="{BB962C8B-B14F-4D97-AF65-F5344CB8AC3E}">
        <p14:creationId xmlns:p14="http://schemas.microsoft.com/office/powerpoint/2010/main" val="33126772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_Title and Content" preserve="1" userDrawn="1">
  <p:cSld name="3_Title and Content">
    <p:bg>
      <p:bgPr>
        <a:solidFill>
          <a:schemeClr val="accent4"/>
        </a:solidFill>
        <a:effectLst/>
      </p:bgPr>
    </p:bg>
    <p:spTree>
      <p:nvGrpSpPr>
        <p:cNvPr id="1" name="Shape 28"/>
        <p:cNvGrpSpPr/>
        <p:nvPr/>
      </p:nvGrpSpPr>
      <p:grpSpPr>
        <a:xfrm>
          <a:off x="0" y="0"/>
          <a:ext cx="0" cy="0"/>
          <a:chOff x="0" y="0"/>
          <a:chExt cx="0" cy="0"/>
        </a:xfrm>
      </p:grpSpPr>
      <p:grpSp>
        <p:nvGrpSpPr>
          <p:cNvPr id="2" name="Group 1">
            <a:extLst>
              <a:ext uri="{FF2B5EF4-FFF2-40B4-BE49-F238E27FC236}">
                <a16:creationId xmlns:a16="http://schemas.microsoft.com/office/drawing/2014/main" id="{BB4CB249-EA10-0500-CE2C-15DDBE3D03CB}"/>
              </a:ext>
            </a:extLst>
          </p:cNvPr>
          <p:cNvGrpSpPr/>
          <p:nvPr userDrawn="1"/>
        </p:nvGrpSpPr>
        <p:grpSpPr>
          <a:xfrm>
            <a:off x="-106018" y="0"/>
            <a:ext cx="12404035" cy="7021286"/>
            <a:chOff x="-106018" y="-81643"/>
            <a:chExt cx="12404035" cy="7021286"/>
          </a:xfrm>
        </p:grpSpPr>
        <p:pic>
          <p:nvPicPr>
            <p:cNvPr id="4" name="Picture 3">
              <a:extLst>
                <a:ext uri="{FF2B5EF4-FFF2-40B4-BE49-F238E27FC236}">
                  <a16:creationId xmlns:a16="http://schemas.microsoft.com/office/drawing/2014/main" id="{DE13657D-70B7-7FAA-C2A8-D9FE34717210}"/>
                </a:ext>
              </a:extLst>
            </p:cNvPr>
            <p:cNvPicPr>
              <a:picLocks noChangeAspect="1"/>
            </p:cNvPicPr>
            <p:nvPr userDrawn="1"/>
          </p:nvPicPr>
          <p:blipFill>
            <a:blip r:embed="rId2">
              <a:alphaModFix/>
            </a:blip>
            <a:stretch>
              <a:fillRect/>
            </a:stretch>
          </p:blipFill>
          <p:spPr>
            <a:xfrm>
              <a:off x="-106018" y="-70757"/>
              <a:ext cx="6193042" cy="7010400"/>
            </a:xfrm>
            <a:prstGeom prst="rect">
              <a:avLst/>
            </a:prstGeom>
          </p:spPr>
        </p:pic>
        <p:pic>
          <p:nvPicPr>
            <p:cNvPr id="9" name="Picture 8">
              <a:extLst>
                <a:ext uri="{FF2B5EF4-FFF2-40B4-BE49-F238E27FC236}">
                  <a16:creationId xmlns:a16="http://schemas.microsoft.com/office/drawing/2014/main" id="{41FC9464-5545-AA30-8927-2B9E906684DB}"/>
                </a:ext>
              </a:extLst>
            </p:cNvPr>
            <p:cNvPicPr>
              <a:picLocks noChangeAspect="1"/>
            </p:cNvPicPr>
            <p:nvPr userDrawn="1"/>
          </p:nvPicPr>
          <p:blipFill>
            <a:blip r:embed="rId2">
              <a:alphaModFix/>
            </a:blip>
            <a:stretch>
              <a:fillRect/>
            </a:stretch>
          </p:blipFill>
          <p:spPr>
            <a:xfrm>
              <a:off x="6104975" y="-81643"/>
              <a:ext cx="6193042" cy="7010400"/>
            </a:xfrm>
            <a:prstGeom prst="rect">
              <a:avLst/>
            </a:prstGeom>
          </p:spPr>
        </p:pic>
      </p:grpSp>
      <p:sp>
        <p:nvSpPr>
          <p:cNvPr id="8" name="Rectangle 7">
            <a:extLst>
              <a:ext uri="{FF2B5EF4-FFF2-40B4-BE49-F238E27FC236}">
                <a16:creationId xmlns:a16="http://schemas.microsoft.com/office/drawing/2014/main" id="{B3DF69F1-6EF2-5AFC-57E5-F902F13A9324}"/>
              </a:ext>
            </a:extLst>
          </p:cNvPr>
          <p:cNvSpPr/>
          <p:nvPr userDrawn="1"/>
        </p:nvSpPr>
        <p:spPr>
          <a:xfrm>
            <a:off x="0" y="6283569"/>
            <a:ext cx="12192000" cy="574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icture Placeholder 12">
            <a:extLst>
              <a:ext uri="{FF2B5EF4-FFF2-40B4-BE49-F238E27FC236}">
                <a16:creationId xmlns:a16="http://schemas.microsoft.com/office/drawing/2014/main" id="{43753079-93B8-18B8-FB6A-F59573D16B99}"/>
              </a:ext>
            </a:extLst>
          </p:cNvPr>
          <p:cNvSpPr>
            <a:spLocks noGrp="1" noChangeAspect="1"/>
          </p:cNvSpPr>
          <p:nvPr>
            <p:ph type="pic" sz="quarter" idx="10"/>
          </p:nvPr>
        </p:nvSpPr>
        <p:spPr>
          <a:xfrm>
            <a:off x="8836747" y="2653184"/>
            <a:ext cx="2848088" cy="2848088"/>
          </a:xfrm>
          <a:prstGeom prst="ellipse">
            <a:avLst/>
          </a:prstGeom>
          <a:solidFill>
            <a:schemeClr val="bg1">
              <a:lumMod val="85000"/>
            </a:schemeClr>
          </a:solidFill>
          <a:effectLst>
            <a:outerShdw blurRad="127000" dist="50800" dir="2700000" algn="tl" rotWithShape="0">
              <a:prstClr val="black">
                <a:alpha val="30000"/>
              </a:prstClr>
            </a:outerShdw>
          </a:effectLst>
        </p:spPr>
        <p:txBody>
          <a:bodyPr anchor="ctr" anchorCtr="1">
            <a:normAutofit/>
          </a:bodyPr>
          <a:lstStyle>
            <a:lvl1pPr marL="50800" indent="0">
              <a:buNone/>
              <a:defRPr sz="2400">
                <a:latin typeface="Overpass Medium" pitchFamily="2" charset="77"/>
              </a:defRPr>
            </a:lvl1pPr>
          </a:lstStyle>
          <a:p>
            <a:endParaRPr lang="en-US" dirty="0"/>
          </a:p>
        </p:txBody>
      </p:sp>
      <p:sp>
        <p:nvSpPr>
          <p:cNvPr id="15" name="Google Shape;409;p28">
            <a:extLst>
              <a:ext uri="{FF2B5EF4-FFF2-40B4-BE49-F238E27FC236}">
                <a16:creationId xmlns:a16="http://schemas.microsoft.com/office/drawing/2014/main" id="{8DF27582-C5BC-9231-D9EF-2E5BDBB24372}"/>
              </a:ext>
            </a:extLst>
          </p:cNvPr>
          <p:cNvSpPr/>
          <p:nvPr userDrawn="1"/>
        </p:nvSpPr>
        <p:spPr>
          <a:xfrm>
            <a:off x="10783706" y="6251304"/>
            <a:ext cx="921612" cy="415458"/>
          </a:xfrm>
          <a:prstGeom prst="rect">
            <a:avLst/>
          </a:prstGeom>
          <a:noFill/>
          <a:ln>
            <a:noFill/>
          </a:ln>
        </p:spPr>
        <p:txBody>
          <a:bodyPr spcFirstLastPara="1" wrap="square" lIns="91425" tIns="45700" rIns="91425" bIns="45700" anchor="t" anchorCtr="0">
            <a:spAutoFit/>
          </a:bodyPr>
          <a:lstStyle/>
          <a:p>
            <a:pPr marL="0" marR="0" lvl="0" indent="0" algn="r" rtl="0">
              <a:lnSpc>
                <a:spcPct val="150000"/>
              </a:lnSpc>
              <a:spcBef>
                <a:spcPts val="0"/>
              </a:spcBef>
              <a:spcAft>
                <a:spcPts val="0"/>
              </a:spcAft>
              <a:buNone/>
            </a:pPr>
            <a:r>
              <a:rPr lang="en-US" sz="1400" b="1" i="0" dirty="0">
                <a:solidFill>
                  <a:schemeClr val="accent3"/>
                </a:solidFill>
                <a:latin typeface="Overpass Black" pitchFamily="2" charset="77"/>
                <a:ea typeface="Inter"/>
                <a:cs typeface="Inter"/>
                <a:sym typeface="Inter"/>
              </a:rPr>
              <a:t>redf.org</a:t>
            </a:r>
            <a:endParaRPr sz="1400" b="1" i="0" dirty="0">
              <a:solidFill>
                <a:schemeClr val="accent3"/>
              </a:solidFill>
              <a:latin typeface="Overpass Black" pitchFamily="2" charset="77"/>
              <a:ea typeface="Inter"/>
              <a:cs typeface="Inter"/>
              <a:sym typeface="Inter"/>
            </a:endParaRPr>
          </a:p>
        </p:txBody>
      </p:sp>
      <p:sp>
        <p:nvSpPr>
          <p:cNvPr id="16" name="Google Shape;25;p32">
            <a:extLst>
              <a:ext uri="{FF2B5EF4-FFF2-40B4-BE49-F238E27FC236}">
                <a16:creationId xmlns:a16="http://schemas.microsoft.com/office/drawing/2014/main" id="{D0BD204B-D272-A93A-79E9-F6B4EFCBA27C}"/>
              </a:ext>
            </a:extLst>
          </p:cNvPr>
          <p:cNvSpPr txBox="1"/>
          <p:nvPr userDrawn="1"/>
        </p:nvSpPr>
        <p:spPr>
          <a:xfrm>
            <a:off x="486682" y="6385936"/>
            <a:ext cx="1044880" cy="146194"/>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US" sz="950" b="0" i="0" u="none" strike="noStrike" cap="none">
                <a:solidFill>
                  <a:srgbClr val="474C55"/>
                </a:solidFill>
                <a:latin typeface="Overpass Medium" pitchFamily="2" charset="77"/>
                <a:ea typeface="Inter"/>
                <a:cs typeface="Inter"/>
                <a:sym typeface="Inter"/>
              </a:rPr>
              <a:pPr marL="0" marR="0" lvl="0" indent="0" algn="l" rtl="0">
                <a:spcBef>
                  <a:spcPts val="0"/>
                </a:spcBef>
                <a:spcAft>
                  <a:spcPts val="0"/>
                </a:spcAft>
                <a:buNone/>
              </a:pPr>
              <a:t>‹#›</a:t>
            </a:fld>
            <a:endParaRPr sz="950" b="0" i="0" u="none" strike="noStrike" cap="none" dirty="0">
              <a:solidFill>
                <a:srgbClr val="474C55"/>
              </a:solidFill>
              <a:latin typeface="Overpass Medium" pitchFamily="2" charset="77"/>
              <a:ea typeface="Inter"/>
              <a:cs typeface="Inter"/>
              <a:sym typeface="Inter"/>
            </a:endParaRPr>
          </a:p>
        </p:txBody>
      </p:sp>
      <p:pic>
        <p:nvPicPr>
          <p:cNvPr id="17" name="Picture 16">
            <a:extLst>
              <a:ext uri="{FF2B5EF4-FFF2-40B4-BE49-F238E27FC236}">
                <a16:creationId xmlns:a16="http://schemas.microsoft.com/office/drawing/2014/main" id="{B934793D-C9E2-205A-E86D-25243C66026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6682" y="522476"/>
            <a:ext cx="1248451" cy="772736"/>
          </a:xfrm>
          <a:prstGeom prst="rect">
            <a:avLst/>
          </a:prstGeom>
        </p:spPr>
      </p:pic>
    </p:spTree>
    <p:extLst>
      <p:ext uri="{BB962C8B-B14F-4D97-AF65-F5344CB8AC3E}">
        <p14:creationId xmlns:p14="http://schemas.microsoft.com/office/powerpoint/2010/main" val="10898537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_Section Header" userDrawn="1">
  <p:cSld name="1_Section Header">
    <p:bg>
      <p:bgPr>
        <a:solidFill>
          <a:schemeClr val="lt1"/>
        </a:solidFill>
        <a:effectLst/>
      </p:bgPr>
    </p:bg>
    <p:spTree>
      <p:nvGrpSpPr>
        <p:cNvPr id="1" name="Shape 38"/>
        <p:cNvGrpSpPr/>
        <p:nvPr/>
      </p:nvGrpSpPr>
      <p:grpSpPr>
        <a:xfrm>
          <a:off x="0" y="0"/>
          <a:ext cx="0" cy="0"/>
          <a:chOff x="0" y="0"/>
          <a:chExt cx="0" cy="0"/>
        </a:xfrm>
      </p:grpSpPr>
      <p:sp>
        <p:nvSpPr>
          <p:cNvPr id="39" name="Google Shape;39;p35"/>
          <p:cNvSpPr>
            <a:spLocks noGrp="1"/>
          </p:cNvSpPr>
          <p:nvPr>
            <p:ph type="pic" idx="2"/>
          </p:nvPr>
        </p:nvSpPr>
        <p:spPr>
          <a:xfrm>
            <a:off x="0" y="0"/>
            <a:ext cx="6858000" cy="6858000"/>
          </a:xfrm>
          <a:prstGeom prst="rect">
            <a:avLst/>
          </a:prstGeom>
          <a:solidFill>
            <a:schemeClr val="tx2"/>
          </a:solid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rgbClr val="474C55"/>
              </a:buClr>
              <a:buSzPts val="2200"/>
              <a:buFont typeface="Arial"/>
              <a:buNone/>
              <a:defRPr sz="2200" b="0" i="0" u="none" strike="noStrike" cap="none">
                <a:solidFill>
                  <a:srgbClr val="474C55"/>
                </a:solidFill>
                <a:latin typeface="Inter"/>
                <a:ea typeface="Inter"/>
                <a:cs typeface="Inter"/>
                <a:sym typeface="Inter"/>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pic>
        <p:nvPicPr>
          <p:cNvPr id="2" name="Picture 1">
            <a:extLst>
              <a:ext uri="{FF2B5EF4-FFF2-40B4-BE49-F238E27FC236}">
                <a16:creationId xmlns:a16="http://schemas.microsoft.com/office/drawing/2014/main" id="{A52B61E2-E542-6165-939D-777C416AFC8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8112" y="6207243"/>
            <a:ext cx="877206" cy="434044"/>
          </a:xfrm>
          <a:prstGeom prst="rect">
            <a:avLst/>
          </a:prstGeom>
        </p:spPr>
      </p:pic>
      <p:sp>
        <p:nvSpPr>
          <p:cNvPr id="6" name="Google Shape;57;p38">
            <a:extLst>
              <a:ext uri="{FF2B5EF4-FFF2-40B4-BE49-F238E27FC236}">
                <a16:creationId xmlns:a16="http://schemas.microsoft.com/office/drawing/2014/main" id="{5018106F-C1B1-0269-6A7F-C3C95A223DBB}"/>
              </a:ext>
            </a:extLst>
          </p:cNvPr>
          <p:cNvSpPr txBox="1">
            <a:spLocks noGrp="1"/>
          </p:cNvSpPr>
          <p:nvPr>
            <p:ph type="body" idx="10"/>
          </p:nvPr>
        </p:nvSpPr>
        <p:spPr>
          <a:xfrm>
            <a:off x="7395882" y="821410"/>
            <a:ext cx="4291481" cy="5059438"/>
          </a:xfrm>
          <a:prstGeom prst="rect">
            <a:avLst/>
          </a:prstGeom>
          <a:noFill/>
          <a:ln>
            <a:noFill/>
          </a:ln>
        </p:spPr>
        <p:txBody>
          <a:bodyPr spcFirstLastPara="1" wrap="square" lIns="91425" tIns="45700" rIns="91425" bIns="45700" anchor="t" anchorCtr="0">
            <a:normAutofit/>
          </a:bodyPr>
          <a:lstStyle>
            <a:lvl1pPr marL="520700" lvl="0" indent="-457200" algn="l">
              <a:lnSpc>
                <a:spcPct val="90000"/>
              </a:lnSpc>
              <a:spcBef>
                <a:spcPts val="1000"/>
              </a:spcBef>
              <a:spcAft>
                <a:spcPts val="0"/>
              </a:spcAft>
              <a:buClr>
                <a:schemeClr val="accent1"/>
              </a:buClr>
              <a:buSzPts val="2600"/>
              <a:buFont typeface="Arial" panose="020B0604020202020204" pitchFamily="34" charset="0"/>
              <a:buChar char="•"/>
              <a:defRPr sz="2600" b="0" i="0">
                <a:solidFill>
                  <a:schemeClr val="tx1"/>
                </a:solidFill>
                <a:latin typeface="Overpass Medium" pitchFamily="2" charset="77"/>
                <a:ea typeface="Overpass Medium" pitchFamily="2" charset="77"/>
                <a:cs typeface="Overpass Medium" pitchFamily="2" charset="77"/>
                <a:sym typeface="Inter"/>
              </a:defRPr>
            </a:lvl1pPr>
            <a:lvl2pPr marL="914400" lvl="1"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2pPr>
            <a:lvl3pPr marL="1371600" lvl="2"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3pPr>
            <a:lvl4pPr marL="1828800" lvl="3"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4pPr>
            <a:lvl5pPr marL="2286000" lvl="4"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9" name="Google Shape;25;p32">
            <a:extLst>
              <a:ext uri="{FF2B5EF4-FFF2-40B4-BE49-F238E27FC236}">
                <a16:creationId xmlns:a16="http://schemas.microsoft.com/office/drawing/2014/main" id="{D8966A6A-6F77-F759-D37D-1B083CE4A5C5}"/>
              </a:ext>
            </a:extLst>
          </p:cNvPr>
          <p:cNvSpPr txBox="1"/>
          <p:nvPr userDrawn="1"/>
        </p:nvSpPr>
        <p:spPr>
          <a:xfrm>
            <a:off x="486682" y="6351168"/>
            <a:ext cx="1044880" cy="146194"/>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US" sz="950" b="0" i="0" u="none" strike="noStrike" cap="none">
                <a:solidFill>
                  <a:schemeClr val="lt1"/>
                </a:solidFill>
                <a:latin typeface="Overpass Medium" pitchFamily="2" charset="77"/>
                <a:ea typeface="Inter"/>
                <a:cs typeface="Inter"/>
                <a:sym typeface="Inter"/>
              </a:rPr>
              <a:pPr marL="0" marR="0" lvl="0" indent="0" algn="l" rtl="0">
                <a:spcBef>
                  <a:spcPts val="0"/>
                </a:spcBef>
                <a:spcAft>
                  <a:spcPts val="0"/>
                </a:spcAft>
                <a:buNone/>
              </a:pPr>
              <a:t>‹#›</a:t>
            </a:fld>
            <a:endParaRPr sz="950" b="0" i="0" u="none" strike="noStrike" cap="none" dirty="0">
              <a:solidFill>
                <a:schemeClr val="lt1"/>
              </a:solidFill>
              <a:latin typeface="Overpass Medium" pitchFamily="2" charset="77"/>
              <a:ea typeface="Inter"/>
              <a:cs typeface="Inter"/>
              <a:sym typeface="Inter"/>
            </a:endParaRPr>
          </a:p>
        </p:txBody>
      </p:sp>
    </p:spTree>
    <p:extLst>
      <p:ext uri="{BB962C8B-B14F-4D97-AF65-F5344CB8AC3E}">
        <p14:creationId xmlns:p14="http://schemas.microsoft.com/office/powerpoint/2010/main" val="19984772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_Section Header" preserve="1" userDrawn="1">
  <p:cSld name="2_Section Header">
    <p:bg>
      <p:bgPr>
        <a:solidFill>
          <a:schemeClr val="lt1"/>
        </a:solidFill>
        <a:effectLst/>
      </p:bgPr>
    </p:bg>
    <p:spTree>
      <p:nvGrpSpPr>
        <p:cNvPr id="1" name="Shape 38"/>
        <p:cNvGrpSpPr/>
        <p:nvPr/>
      </p:nvGrpSpPr>
      <p:grpSpPr>
        <a:xfrm>
          <a:off x="0" y="0"/>
          <a:ext cx="0" cy="0"/>
          <a:chOff x="0" y="0"/>
          <a:chExt cx="0" cy="0"/>
        </a:xfrm>
      </p:grpSpPr>
      <p:sp>
        <p:nvSpPr>
          <p:cNvPr id="39" name="Google Shape;39;p35"/>
          <p:cNvSpPr>
            <a:spLocks noGrp="1"/>
          </p:cNvSpPr>
          <p:nvPr>
            <p:ph type="pic" idx="2"/>
          </p:nvPr>
        </p:nvSpPr>
        <p:spPr>
          <a:xfrm>
            <a:off x="0" y="0"/>
            <a:ext cx="4437529" cy="6858000"/>
          </a:xfrm>
          <a:prstGeom prst="rect">
            <a:avLst/>
          </a:prstGeom>
          <a:solidFill>
            <a:schemeClr val="tx2"/>
          </a:solid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rgbClr val="474C55"/>
              </a:buClr>
              <a:buSzPts val="2200"/>
              <a:buFont typeface="Arial"/>
              <a:buNone/>
              <a:defRPr sz="2200" b="0" i="0" u="none" strike="noStrike" cap="none">
                <a:solidFill>
                  <a:srgbClr val="474C55"/>
                </a:solidFill>
                <a:latin typeface="Inter"/>
                <a:ea typeface="Inter"/>
                <a:cs typeface="Inter"/>
                <a:sym typeface="Inter"/>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3" name="Google Shape;57;p38">
            <a:extLst>
              <a:ext uri="{FF2B5EF4-FFF2-40B4-BE49-F238E27FC236}">
                <a16:creationId xmlns:a16="http://schemas.microsoft.com/office/drawing/2014/main" id="{E88E4794-E90B-4372-3882-0CB6EC936CDC}"/>
              </a:ext>
            </a:extLst>
          </p:cNvPr>
          <p:cNvSpPr txBox="1">
            <a:spLocks noGrp="1"/>
          </p:cNvSpPr>
          <p:nvPr>
            <p:ph type="body" idx="10"/>
          </p:nvPr>
        </p:nvSpPr>
        <p:spPr>
          <a:xfrm>
            <a:off x="5181626" y="712922"/>
            <a:ext cx="6523692" cy="5170166"/>
          </a:xfrm>
          <a:prstGeom prst="rect">
            <a:avLst/>
          </a:prstGeom>
          <a:noFill/>
          <a:ln>
            <a:noFill/>
          </a:ln>
        </p:spPr>
        <p:txBody>
          <a:bodyPr spcFirstLastPara="1" wrap="square" lIns="91425" tIns="45700" rIns="91425" bIns="45700" anchor="t" anchorCtr="0">
            <a:normAutofit/>
          </a:bodyPr>
          <a:lstStyle>
            <a:lvl1pPr marL="520700" lvl="0" indent="-457200" algn="l">
              <a:lnSpc>
                <a:spcPct val="90000"/>
              </a:lnSpc>
              <a:spcBef>
                <a:spcPts val="1000"/>
              </a:spcBef>
              <a:spcAft>
                <a:spcPts val="0"/>
              </a:spcAft>
              <a:buClr>
                <a:schemeClr val="accent1"/>
              </a:buClr>
              <a:buSzPts val="2600"/>
              <a:buFont typeface="Arial" panose="020B0604020202020204" pitchFamily="34" charset="0"/>
              <a:buChar char="•"/>
              <a:defRPr sz="2600" b="0" i="0">
                <a:solidFill>
                  <a:schemeClr val="tx1"/>
                </a:solidFill>
                <a:latin typeface="Overpass Medium" pitchFamily="2" charset="77"/>
                <a:ea typeface="Overpass Medium" pitchFamily="2" charset="77"/>
                <a:cs typeface="Overpass Medium" pitchFamily="2" charset="77"/>
                <a:sym typeface="Inter"/>
              </a:defRPr>
            </a:lvl1pPr>
            <a:lvl2pPr marL="914400" lvl="1"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2pPr>
            <a:lvl3pPr marL="1371600" lvl="2"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3pPr>
            <a:lvl4pPr marL="1828800" lvl="3"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4pPr>
            <a:lvl5pPr marL="2286000" lvl="4"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pic>
        <p:nvPicPr>
          <p:cNvPr id="4" name="Picture 3">
            <a:extLst>
              <a:ext uri="{FF2B5EF4-FFF2-40B4-BE49-F238E27FC236}">
                <a16:creationId xmlns:a16="http://schemas.microsoft.com/office/drawing/2014/main" id="{1C637CB0-E068-8EDC-9AAF-48159CA9FD2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8112" y="6207243"/>
            <a:ext cx="877206" cy="434044"/>
          </a:xfrm>
          <a:prstGeom prst="rect">
            <a:avLst/>
          </a:prstGeom>
        </p:spPr>
      </p:pic>
      <p:sp>
        <p:nvSpPr>
          <p:cNvPr id="6" name="Google Shape;25;p32">
            <a:extLst>
              <a:ext uri="{FF2B5EF4-FFF2-40B4-BE49-F238E27FC236}">
                <a16:creationId xmlns:a16="http://schemas.microsoft.com/office/drawing/2014/main" id="{E0282D61-498F-C630-E132-764BEFA10FA7}"/>
              </a:ext>
            </a:extLst>
          </p:cNvPr>
          <p:cNvSpPr txBox="1"/>
          <p:nvPr userDrawn="1"/>
        </p:nvSpPr>
        <p:spPr>
          <a:xfrm>
            <a:off x="486682" y="6351168"/>
            <a:ext cx="1044880" cy="146194"/>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US" sz="950" b="0" i="0" u="none" strike="noStrike" cap="none">
                <a:solidFill>
                  <a:schemeClr val="lt1"/>
                </a:solidFill>
                <a:latin typeface="Overpass Medium" pitchFamily="2" charset="77"/>
                <a:ea typeface="Inter"/>
                <a:cs typeface="Inter"/>
                <a:sym typeface="Inter"/>
              </a:rPr>
              <a:pPr marL="0" marR="0" lvl="0" indent="0" algn="l" rtl="0">
                <a:spcBef>
                  <a:spcPts val="0"/>
                </a:spcBef>
                <a:spcAft>
                  <a:spcPts val="0"/>
                </a:spcAft>
                <a:buNone/>
              </a:pPr>
              <a:t>‹#›</a:t>
            </a:fld>
            <a:endParaRPr sz="950" b="0" i="0" u="none" strike="noStrike" cap="none" dirty="0">
              <a:solidFill>
                <a:schemeClr val="lt1"/>
              </a:solidFill>
              <a:latin typeface="Overpass Medium" pitchFamily="2" charset="77"/>
              <a:ea typeface="Inter"/>
              <a:cs typeface="Inter"/>
              <a:sym typeface="Inter"/>
            </a:endParaRPr>
          </a:p>
        </p:txBody>
      </p:sp>
    </p:spTree>
    <p:extLst>
      <p:ext uri="{BB962C8B-B14F-4D97-AF65-F5344CB8AC3E}">
        <p14:creationId xmlns:p14="http://schemas.microsoft.com/office/powerpoint/2010/main" val="35794279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bg>
      <p:bgPr>
        <a:solidFill>
          <a:schemeClr val="lt1"/>
        </a:solidFill>
        <a:effectLst/>
      </p:bgPr>
    </p:bg>
    <p:spTree>
      <p:nvGrpSpPr>
        <p:cNvPr id="1" name="Shape 47"/>
        <p:cNvGrpSpPr/>
        <p:nvPr/>
      </p:nvGrpSpPr>
      <p:grpSpPr>
        <a:xfrm>
          <a:off x="0" y="0"/>
          <a:ext cx="0" cy="0"/>
          <a:chOff x="0" y="0"/>
          <a:chExt cx="0" cy="0"/>
        </a:xfrm>
      </p:grpSpPr>
      <p:sp>
        <p:nvSpPr>
          <p:cNvPr id="5" name="Google Shape;48;p37">
            <a:extLst>
              <a:ext uri="{FF2B5EF4-FFF2-40B4-BE49-F238E27FC236}">
                <a16:creationId xmlns:a16="http://schemas.microsoft.com/office/drawing/2014/main" id="{3139E951-E375-DD73-8722-5D2FF816F467}"/>
              </a:ext>
            </a:extLst>
          </p:cNvPr>
          <p:cNvSpPr/>
          <p:nvPr userDrawn="1"/>
        </p:nvSpPr>
        <p:spPr>
          <a:xfrm flipH="1">
            <a:off x="-9396" y="-45302"/>
            <a:ext cx="5344040" cy="6934200"/>
          </a:xfrm>
          <a:prstGeom prst="rect">
            <a:avLst/>
          </a:prstGeom>
          <a:blipFill>
            <a:blip r:embed="rId2" cstate="screen">
              <a:extLst>
                <a:ext uri="{28A0092B-C50C-407E-A947-70E740481C1C}">
                  <a14:useLocalDpi xmlns:a14="http://schemas.microsoft.com/office/drawing/2010/main"/>
                </a:ext>
              </a:extLst>
            </a:blip>
            <a:stretch>
              <a:fillRect l="176" b="35329"/>
            </a:stretch>
          </a:blip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48" name="Google Shape;48;p37"/>
          <p:cNvSpPr/>
          <p:nvPr/>
        </p:nvSpPr>
        <p:spPr>
          <a:xfrm>
            <a:off x="-9396" y="3429000"/>
            <a:ext cx="5344040" cy="3429000"/>
          </a:xfrm>
          <a:prstGeom prst="rect">
            <a:avLst/>
          </a:prstGeom>
          <a:blipFill>
            <a:blip r:embed="rId3" cstate="screen">
              <a:extLst>
                <a:ext uri="{28A0092B-C50C-407E-A947-70E740481C1C}">
                  <a14:useLocalDpi xmlns:a14="http://schemas.microsoft.com/office/drawing/2010/main"/>
                </a:ext>
              </a:extLst>
            </a:blip>
            <a:stretch>
              <a:fillRect/>
            </a:stretch>
          </a:blip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9" name="Picture 8">
            <a:extLst>
              <a:ext uri="{FF2B5EF4-FFF2-40B4-BE49-F238E27FC236}">
                <a16:creationId xmlns:a16="http://schemas.microsoft.com/office/drawing/2014/main" id="{92895133-BF47-781C-06A2-EE913D0DAF4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828112" y="6207243"/>
            <a:ext cx="877206" cy="434044"/>
          </a:xfrm>
          <a:prstGeom prst="rect">
            <a:avLst/>
          </a:prstGeom>
        </p:spPr>
      </p:pic>
      <p:sp>
        <p:nvSpPr>
          <p:cNvPr id="10" name="Google Shape;25;p32">
            <a:extLst>
              <a:ext uri="{FF2B5EF4-FFF2-40B4-BE49-F238E27FC236}">
                <a16:creationId xmlns:a16="http://schemas.microsoft.com/office/drawing/2014/main" id="{2B092ABA-EF25-F1F4-C900-71B7C09D5339}"/>
              </a:ext>
            </a:extLst>
          </p:cNvPr>
          <p:cNvSpPr txBox="1"/>
          <p:nvPr userDrawn="1"/>
        </p:nvSpPr>
        <p:spPr>
          <a:xfrm>
            <a:off x="486682" y="6351168"/>
            <a:ext cx="1044880" cy="146194"/>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US" sz="950" b="0" i="0" u="none" strike="noStrike" cap="none">
                <a:solidFill>
                  <a:schemeClr val="lt1"/>
                </a:solidFill>
                <a:latin typeface="Overpass Medium" pitchFamily="2" charset="77"/>
                <a:ea typeface="Inter"/>
                <a:cs typeface="Inter"/>
                <a:sym typeface="Inter"/>
              </a:rPr>
              <a:pPr marL="0" marR="0" lvl="0" indent="0" algn="l" rtl="0">
                <a:spcBef>
                  <a:spcPts val="0"/>
                </a:spcBef>
                <a:spcAft>
                  <a:spcPts val="0"/>
                </a:spcAft>
                <a:buNone/>
              </a:pPr>
              <a:t>‹#›</a:t>
            </a:fld>
            <a:endParaRPr sz="950" b="0" i="0" u="none" strike="noStrike" cap="none" dirty="0">
              <a:solidFill>
                <a:schemeClr val="lt1"/>
              </a:solidFill>
              <a:latin typeface="Overpass Medium" pitchFamily="2" charset="77"/>
              <a:ea typeface="Inter"/>
              <a:cs typeface="Inter"/>
              <a:sym typeface="Inter"/>
            </a:endParaRPr>
          </a:p>
        </p:txBody>
      </p:sp>
      <p:sp>
        <p:nvSpPr>
          <p:cNvPr id="4" name="Google Shape;49;p37">
            <a:extLst>
              <a:ext uri="{FF2B5EF4-FFF2-40B4-BE49-F238E27FC236}">
                <a16:creationId xmlns:a16="http://schemas.microsoft.com/office/drawing/2014/main" id="{D27CCA02-E246-C686-EE87-EBC9E3BF246D}"/>
              </a:ext>
            </a:extLst>
          </p:cNvPr>
          <p:cNvSpPr>
            <a:spLocks noGrp="1"/>
          </p:cNvSpPr>
          <p:nvPr>
            <p:ph type="pic" idx="10"/>
          </p:nvPr>
        </p:nvSpPr>
        <p:spPr>
          <a:xfrm>
            <a:off x="-9396" y="960120"/>
            <a:ext cx="4689628" cy="4937760"/>
          </a:xfrm>
          <a:prstGeom prst="rect">
            <a:avLst/>
          </a:prstGeom>
          <a:solidFill>
            <a:schemeClr val="bg1">
              <a:lumMod val="85000"/>
            </a:schemeClr>
          </a:solid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1"/>
              </a:buClr>
              <a:buSzPts val="2200"/>
              <a:buFont typeface="Arial"/>
              <a:buNone/>
              <a:defRPr sz="2200" b="0" i="0" u="none" strike="noStrike" cap="none">
                <a:solidFill>
                  <a:srgbClr val="474C55"/>
                </a:solidFill>
                <a:latin typeface="Inter"/>
                <a:ea typeface="Inter"/>
                <a:cs typeface="Inter"/>
                <a:sym typeface="Inter"/>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40153606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Header" preserve="1" userDrawn="1">
  <p:cSld name="2_Section Header">
    <p:bg>
      <p:bgPr>
        <a:solidFill>
          <a:schemeClr val="lt1"/>
        </a:solidFill>
        <a:effectLst/>
      </p:bgPr>
    </p:bg>
    <p:spTree>
      <p:nvGrpSpPr>
        <p:cNvPr id="1" name="Shape 47"/>
        <p:cNvGrpSpPr/>
        <p:nvPr/>
      </p:nvGrpSpPr>
      <p:grpSpPr>
        <a:xfrm>
          <a:off x="0" y="0"/>
          <a:ext cx="0" cy="0"/>
          <a:chOff x="0" y="0"/>
          <a:chExt cx="0" cy="0"/>
        </a:xfrm>
      </p:grpSpPr>
      <p:sp>
        <p:nvSpPr>
          <p:cNvPr id="2" name="Google Shape;48;p37">
            <a:extLst>
              <a:ext uri="{FF2B5EF4-FFF2-40B4-BE49-F238E27FC236}">
                <a16:creationId xmlns:a16="http://schemas.microsoft.com/office/drawing/2014/main" id="{B30B6B1D-C161-35E3-19A8-15E44A80717D}"/>
              </a:ext>
            </a:extLst>
          </p:cNvPr>
          <p:cNvSpPr/>
          <p:nvPr userDrawn="1"/>
        </p:nvSpPr>
        <p:spPr>
          <a:xfrm>
            <a:off x="-9396" y="0"/>
            <a:ext cx="6858000" cy="4475899"/>
          </a:xfrm>
          <a:prstGeom prst="rect">
            <a:avLst/>
          </a:prstGeom>
          <a:blipFill>
            <a:blip r:embed="rId2" cstate="screen">
              <a:extLst>
                <a:ext uri="{28A0092B-C50C-407E-A947-70E740481C1C}">
                  <a14:useLocalDpi xmlns:a14="http://schemas.microsoft.com/office/drawing/2010/main"/>
                </a:ext>
              </a:extLst>
            </a:blip>
            <a:stretch>
              <a:fillRect l="1"/>
            </a:stretch>
          </a:blip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48" name="Google Shape;48;p37"/>
          <p:cNvSpPr/>
          <p:nvPr/>
        </p:nvSpPr>
        <p:spPr>
          <a:xfrm>
            <a:off x="-9396" y="3429000"/>
            <a:ext cx="6858000" cy="3429000"/>
          </a:xfrm>
          <a:prstGeom prst="rect">
            <a:avLst/>
          </a:prstGeom>
          <a:blipFill>
            <a:blip r:embed="rId3" cstate="screen">
              <a:extLst>
                <a:ext uri="{28A0092B-C50C-407E-A947-70E740481C1C}">
                  <a14:useLocalDpi xmlns:a14="http://schemas.microsoft.com/office/drawing/2010/main"/>
                </a:ext>
              </a:extLst>
            </a:blip>
            <a:stretch>
              <a:fillRect/>
            </a:stretch>
          </a:blip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49" name="Google Shape;49;p37"/>
          <p:cNvSpPr>
            <a:spLocks noGrp="1" noChangeAspect="1"/>
          </p:cNvSpPr>
          <p:nvPr>
            <p:ph type="pic" idx="2"/>
          </p:nvPr>
        </p:nvSpPr>
        <p:spPr>
          <a:xfrm>
            <a:off x="904870" y="914266"/>
            <a:ext cx="5029468" cy="5029468"/>
          </a:xfrm>
          <a:prstGeom prst="rect">
            <a:avLst/>
          </a:prstGeom>
          <a:solidFill>
            <a:schemeClr val="bg1">
              <a:lumMod val="85000"/>
            </a:schemeClr>
          </a:solidFill>
          <a:ln>
            <a:noFill/>
          </a:ln>
          <a:effectLst>
            <a:outerShdw blurRad="127000" dist="50800" dir="2700000" algn="tl" rotWithShape="0">
              <a:prstClr val="black">
                <a:alpha val="30000"/>
              </a:prstClr>
            </a:outerShdw>
          </a:effectLst>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1"/>
              </a:buClr>
              <a:buSzPts val="2200"/>
              <a:buFont typeface="Arial"/>
              <a:buNone/>
              <a:defRPr sz="2200" b="0" i="0" u="none" strike="noStrike" cap="none">
                <a:solidFill>
                  <a:srgbClr val="474C55"/>
                </a:solidFill>
                <a:latin typeface="Inter"/>
                <a:ea typeface="Inter"/>
                <a:cs typeface="Inter"/>
                <a:sym typeface="Inter"/>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pic>
        <p:nvPicPr>
          <p:cNvPr id="9" name="Picture 8">
            <a:extLst>
              <a:ext uri="{FF2B5EF4-FFF2-40B4-BE49-F238E27FC236}">
                <a16:creationId xmlns:a16="http://schemas.microsoft.com/office/drawing/2014/main" id="{92895133-BF47-781C-06A2-EE913D0DAF4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828112" y="6207243"/>
            <a:ext cx="877206" cy="434044"/>
          </a:xfrm>
          <a:prstGeom prst="rect">
            <a:avLst/>
          </a:prstGeom>
        </p:spPr>
      </p:pic>
      <p:sp>
        <p:nvSpPr>
          <p:cNvPr id="10" name="Google Shape;25;p32">
            <a:extLst>
              <a:ext uri="{FF2B5EF4-FFF2-40B4-BE49-F238E27FC236}">
                <a16:creationId xmlns:a16="http://schemas.microsoft.com/office/drawing/2014/main" id="{2B092ABA-EF25-F1F4-C900-71B7C09D5339}"/>
              </a:ext>
            </a:extLst>
          </p:cNvPr>
          <p:cNvSpPr txBox="1"/>
          <p:nvPr userDrawn="1"/>
        </p:nvSpPr>
        <p:spPr>
          <a:xfrm>
            <a:off x="486682" y="6351168"/>
            <a:ext cx="1044880" cy="146194"/>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US" sz="950" b="0" i="0" u="none" strike="noStrike" cap="none">
                <a:solidFill>
                  <a:schemeClr val="lt1"/>
                </a:solidFill>
                <a:latin typeface="Overpass Medium" pitchFamily="2" charset="77"/>
                <a:ea typeface="Inter"/>
                <a:cs typeface="Inter"/>
                <a:sym typeface="Inter"/>
              </a:rPr>
              <a:pPr marL="0" marR="0" lvl="0" indent="0" algn="l" rtl="0">
                <a:spcBef>
                  <a:spcPts val="0"/>
                </a:spcBef>
                <a:spcAft>
                  <a:spcPts val="0"/>
                </a:spcAft>
                <a:buNone/>
              </a:pPr>
              <a:t>‹#›</a:t>
            </a:fld>
            <a:endParaRPr sz="950" b="0" i="0" u="none" strike="noStrike" cap="none" dirty="0">
              <a:solidFill>
                <a:schemeClr val="lt1"/>
              </a:solidFill>
              <a:latin typeface="Overpass Medium" pitchFamily="2" charset="77"/>
              <a:ea typeface="Inter"/>
              <a:cs typeface="Inter"/>
              <a:sym typeface="Inter"/>
            </a:endParaRPr>
          </a:p>
        </p:txBody>
      </p:sp>
    </p:spTree>
    <p:extLst>
      <p:ext uri="{BB962C8B-B14F-4D97-AF65-F5344CB8AC3E}">
        <p14:creationId xmlns:p14="http://schemas.microsoft.com/office/powerpoint/2010/main" val="32990712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preserve="1" userDrawn="1">
  <p:cSld name="2_Section Header">
    <p:bg>
      <p:bgPr>
        <a:solidFill>
          <a:schemeClr val="lt1"/>
        </a:solidFill>
        <a:effectLst/>
      </p:bgPr>
    </p:bg>
    <p:spTree>
      <p:nvGrpSpPr>
        <p:cNvPr id="1" name="Shape 47"/>
        <p:cNvGrpSpPr/>
        <p:nvPr/>
      </p:nvGrpSpPr>
      <p:grpSpPr>
        <a:xfrm>
          <a:off x="0" y="0"/>
          <a:ext cx="0" cy="0"/>
          <a:chOff x="0" y="0"/>
          <a:chExt cx="0" cy="0"/>
        </a:xfrm>
      </p:grpSpPr>
      <p:sp>
        <p:nvSpPr>
          <p:cNvPr id="50" name="Google Shape;50;p37"/>
          <p:cNvSpPr txBox="1"/>
          <p:nvPr/>
        </p:nvSpPr>
        <p:spPr>
          <a:xfrm>
            <a:off x="10371550" y="6334234"/>
            <a:ext cx="1044880" cy="146194"/>
          </a:xfrm>
          <a:prstGeom prst="rect">
            <a:avLst/>
          </a:prstGeom>
          <a:noFill/>
          <a:ln>
            <a:noFill/>
          </a:ln>
        </p:spPr>
        <p:txBody>
          <a:bodyPr spcFirstLastPara="1" wrap="square" lIns="0" tIns="0" rIns="0" bIns="0" anchor="ctr" anchorCtr="0">
            <a:spAutoFit/>
          </a:bodyPr>
          <a:lstStyle/>
          <a:p>
            <a:pPr marL="0" marR="0" lvl="0" indent="0" algn="r" rtl="0">
              <a:spcBef>
                <a:spcPts val="0"/>
              </a:spcBef>
              <a:spcAft>
                <a:spcPts val="0"/>
              </a:spcAft>
              <a:buNone/>
            </a:pPr>
            <a:fld id="{00000000-1234-1234-1234-123412341234}" type="slidenum">
              <a:rPr lang="en-US" sz="950" b="0" i="0" u="none" strike="noStrike" cap="none">
                <a:solidFill>
                  <a:srgbClr val="474C55"/>
                </a:solidFill>
                <a:latin typeface="Inter"/>
                <a:ea typeface="Inter"/>
                <a:cs typeface="Inter"/>
                <a:sym typeface="Inter"/>
              </a:rPr>
              <a:t>‹#›</a:t>
            </a:fld>
            <a:endParaRPr sz="950" b="0" i="0" u="none" strike="noStrike" cap="none" dirty="0">
              <a:solidFill>
                <a:srgbClr val="474C55"/>
              </a:solidFill>
              <a:latin typeface="Inter"/>
              <a:ea typeface="Inter"/>
              <a:cs typeface="Inter"/>
              <a:sym typeface="Inter"/>
            </a:endParaRPr>
          </a:p>
        </p:txBody>
      </p:sp>
      <p:sp>
        <p:nvSpPr>
          <p:cNvPr id="2" name="Google Shape;48;p37">
            <a:extLst>
              <a:ext uri="{FF2B5EF4-FFF2-40B4-BE49-F238E27FC236}">
                <a16:creationId xmlns:a16="http://schemas.microsoft.com/office/drawing/2014/main" id="{7435CAF4-F650-EEB0-DEB0-B43A451C27CB}"/>
              </a:ext>
            </a:extLst>
          </p:cNvPr>
          <p:cNvSpPr/>
          <p:nvPr userDrawn="1"/>
        </p:nvSpPr>
        <p:spPr>
          <a:xfrm>
            <a:off x="5354984" y="-30899"/>
            <a:ext cx="6858000" cy="4475899"/>
          </a:xfrm>
          <a:prstGeom prst="rect">
            <a:avLst/>
          </a:prstGeom>
          <a:blipFill dpi="0" rotWithShape="1">
            <a:blip r:embed="rId2" cstate="screen">
              <a:extLst>
                <a:ext uri="{28A0092B-C50C-407E-A947-70E740481C1C}">
                  <a14:useLocalDpi xmlns:a14="http://schemas.microsoft.com/office/drawing/2010/main"/>
                </a:ext>
              </a:extLst>
            </a:blip>
            <a:srcRect/>
            <a:stretch>
              <a:fillRect l="137"/>
            </a:stretch>
          </a:blip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 name="Google Shape;48;p37">
            <a:extLst>
              <a:ext uri="{FF2B5EF4-FFF2-40B4-BE49-F238E27FC236}">
                <a16:creationId xmlns:a16="http://schemas.microsoft.com/office/drawing/2014/main" id="{A3773A99-CFB3-193A-D01F-51EA72C628F2}"/>
              </a:ext>
            </a:extLst>
          </p:cNvPr>
          <p:cNvSpPr/>
          <p:nvPr userDrawn="1"/>
        </p:nvSpPr>
        <p:spPr>
          <a:xfrm>
            <a:off x="5369852" y="3436201"/>
            <a:ext cx="6858000" cy="3429000"/>
          </a:xfrm>
          <a:prstGeom prst="rect">
            <a:avLst/>
          </a:prstGeom>
          <a:solidFill>
            <a:schemeClr val="accent3"/>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6" name="Picture 5">
            <a:extLst>
              <a:ext uri="{FF2B5EF4-FFF2-40B4-BE49-F238E27FC236}">
                <a16:creationId xmlns:a16="http://schemas.microsoft.com/office/drawing/2014/main" id="{762751F0-2595-EC47-267E-0C5BCCB10354}"/>
              </a:ext>
            </a:extLst>
          </p:cNvPr>
          <p:cNvPicPr>
            <a:picLocks noChangeAspect="1"/>
          </p:cNvPicPr>
          <p:nvPr userDrawn="1"/>
        </p:nvPicPr>
        <p:blipFill rotWithShape="1">
          <a:blip r:embed="rId3" cstate="screen">
            <a:alphaModFix amt="65000"/>
            <a:extLst>
              <a:ext uri="{28A0092B-C50C-407E-A947-70E740481C1C}">
                <a14:useLocalDpi xmlns:a14="http://schemas.microsoft.com/office/drawing/2010/main"/>
              </a:ext>
            </a:extLst>
          </a:blip>
          <a:srcRect/>
          <a:stretch/>
        </p:blipFill>
        <p:spPr>
          <a:xfrm rot="5400000">
            <a:off x="7099219" y="1721702"/>
            <a:ext cx="3429002" cy="6858000"/>
          </a:xfrm>
          <a:prstGeom prst="rect">
            <a:avLst/>
          </a:prstGeom>
        </p:spPr>
      </p:pic>
      <p:sp>
        <p:nvSpPr>
          <p:cNvPr id="5" name="Google Shape;49;p37">
            <a:extLst>
              <a:ext uri="{FF2B5EF4-FFF2-40B4-BE49-F238E27FC236}">
                <a16:creationId xmlns:a16="http://schemas.microsoft.com/office/drawing/2014/main" id="{2FB70231-9EF5-EC7C-2DA4-FA73D9369344}"/>
              </a:ext>
            </a:extLst>
          </p:cNvPr>
          <p:cNvSpPr>
            <a:spLocks noGrp="1" noChangeAspect="1"/>
          </p:cNvSpPr>
          <p:nvPr>
            <p:ph type="pic" idx="2"/>
          </p:nvPr>
        </p:nvSpPr>
        <p:spPr>
          <a:xfrm>
            <a:off x="6299120" y="921599"/>
            <a:ext cx="5029200" cy="5029200"/>
          </a:xfrm>
          <a:prstGeom prst="rect">
            <a:avLst/>
          </a:prstGeom>
          <a:solidFill>
            <a:schemeClr val="bg1">
              <a:lumMod val="85000"/>
            </a:schemeClr>
          </a:solid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1"/>
              </a:buClr>
              <a:buSzPts val="2200"/>
              <a:buFont typeface="Arial"/>
              <a:buNone/>
              <a:defRPr sz="2200" b="0" i="0" u="none" strike="noStrike" cap="none">
                <a:solidFill>
                  <a:srgbClr val="474C55"/>
                </a:solidFill>
                <a:latin typeface="Inter"/>
                <a:ea typeface="Inter"/>
                <a:cs typeface="Inter"/>
                <a:sym typeface="Inter"/>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pic>
        <p:nvPicPr>
          <p:cNvPr id="10" name="Picture 9">
            <a:extLst>
              <a:ext uri="{FF2B5EF4-FFF2-40B4-BE49-F238E27FC236}">
                <a16:creationId xmlns:a16="http://schemas.microsoft.com/office/drawing/2014/main" id="{F1402EDB-DE1A-2179-9E12-AB2A1F2FB28F}"/>
              </a:ext>
            </a:extLst>
          </p:cNvPr>
          <p:cNvPicPr>
            <a:picLocks noChangeAspect="1"/>
          </p:cNvPicPr>
          <p:nvPr userDrawn="1"/>
        </p:nvPicPr>
        <p:blipFill>
          <a:blip r:embed="rId4" cstate="screen">
            <a:biLevel thresh="25000"/>
            <a:extLst>
              <a:ext uri="{28A0092B-C50C-407E-A947-70E740481C1C}">
                <a14:useLocalDpi xmlns:a14="http://schemas.microsoft.com/office/drawing/2010/main"/>
              </a:ext>
            </a:extLst>
          </a:blip>
          <a:stretch>
            <a:fillRect/>
          </a:stretch>
        </p:blipFill>
        <p:spPr>
          <a:xfrm>
            <a:off x="10828112" y="6207243"/>
            <a:ext cx="877206" cy="434044"/>
          </a:xfrm>
          <a:prstGeom prst="rect">
            <a:avLst/>
          </a:prstGeom>
        </p:spPr>
      </p:pic>
      <p:sp>
        <p:nvSpPr>
          <p:cNvPr id="11" name="Google Shape;25;p32">
            <a:extLst>
              <a:ext uri="{FF2B5EF4-FFF2-40B4-BE49-F238E27FC236}">
                <a16:creationId xmlns:a16="http://schemas.microsoft.com/office/drawing/2014/main" id="{1D03654A-B694-AC8A-474A-44C11B1B0051}"/>
              </a:ext>
            </a:extLst>
          </p:cNvPr>
          <p:cNvSpPr txBox="1"/>
          <p:nvPr userDrawn="1"/>
        </p:nvSpPr>
        <p:spPr>
          <a:xfrm>
            <a:off x="486682" y="6351168"/>
            <a:ext cx="1044880" cy="146194"/>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US" sz="950" b="0" i="0" u="none" strike="noStrike" cap="none">
                <a:solidFill>
                  <a:srgbClr val="474C55"/>
                </a:solidFill>
                <a:latin typeface="Overpass Medium" pitchFamily="2" charset="77"/>
                <a:ea typeface="Inter"/>
                <a:cs typeface="Inter"/>
                <a:sym typeface="Inter"/>
              </a:rPr>
              <a:pPr marL="0" marR="0" lvl="0" indent="0" algn="l" rtl="0">
                <a:spcBef>
                  <a:spcPts val="0"/>
                </a:spcBef>
                <a:spcAft>
                  <a:spcPts val="0"/>
                </a:spcAft>
                <a:buNone/>
              </a:pPr>
              <a:t>‹#›</a:t>
            </a:fld>
            <a:endParaRPr sz="950" b="0" i="0" u="none" strike="noStrike" cap="none" dirty="0">
              <a:solidFill>
                <a:srgbClr val="474C55"/>
              </a:solidFill>
              <a:latin typeface="Overpass Medium" pitchFamily="2" charset="77"/>
              <a:ea typeface="Inter"/>
              <a:cs typeface="Inter"/>
              <a:sym typeface="Inter"/>
            </a:endParaRPr>
          </a:p>
        </p:txBody>
      </p:sp>
    </p:spTree>
    <p:extLst>
      <p:ext uri="{BB962C8B-B14F-4D97-AF65-F5344CB8AC3E}">
        <p14:creationId xmlns:p14="http://schemas.microsoft.com/office/powerpoint/2010/main" val="577977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tx2"/>
                </a:solidFill>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165B88B2-B10B-C4D8-2E4A-A17B89246C03}"/>
              </a:ext>
            </a:extLst>
          </p:cNvPr>
          <p:cNvSpPr>
            <a:spLocks noGrp="1"/>
          </p:cNvSpPr>
          <p:nvPr>
            <p:ph type="body" sz="quarter" idx="10"/>
          </p:nvPr>
        </p:nvSpPr>
        <p:spPr>
          <a:xfrm>
            <a:off x="838200" y="1800225"/>
            <a:ext cx="5002213" cy="459105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a:extLst>
              <a:ext uri="{FF2B5EF4-FFF2-40B4-BE49-F238E27FC236}">
                <a16:creationId xmlns:a16="http://schemas.microsoft.com/office/drawing/2014/main" id="{6F54DC2F-2B59-7525-53B6-D331A3C59C36}"/>
              </a:ext>
            </a:extLst>
          </p:cNvPr>
          <p:cNvSpPr>
            <a:spLocks noGrp="1"/>
          </p:cNvSpPr>
          <p:nvPr>
            <p:ph type="pic" sz="quarter" idx="11"/>
          </p:nvPr>
        </p:nvSpPr>
        <p:spPr>
          <a:xfrm>
            <a:off x="6027738" y="1800225"/>
            <a:ext cx="5326062" cy="4591050"/>
          </a:xfrm>
        </p:spPr>
        <p:txBody>
          <a:bodyPr/>
          <a:lstStyle/>
          <a:p>
            <a:r>
              <a:rPr lang="en-US"/>
              <a:t>Click icon to add picture</a:t>
            </a:r>
          </a:p>
        </p:txBody>
      </p:sp>
    </p:spTree>
    <p:extLst>
      <p:ext uri="{BB962C8B-B14F-4D97-AF65-F5344CB8AC3E}">
        <p14:creationId xmlns:p14="http://schemas.microsoft.com/office/powerpoint/2010/main" val="2214975517"/>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preserve="1" userDrawn="1">
  <p:cSld name="2_Section Header">
    <p:bg>
      <p:bgPr>
        <a:solidFill>
          <a:schemeClr val="lt1"/>
        </a:solidFill>
        <a:effectLst/>
      </p:bgPr>
    </p:bg>
    <p:spTree>
      <p:nvGrpSpPr>
        <p:cNvPr id="1" name="Shape 47"/>
        <p:cNvGrpSpPr/>
        <p:nvPr/>
      </p:nvGrpSpPr>
      <p:grpSpPr>
        <a:xfrm>
          <a:off x="0" y="0"/>
          <a:ext cx="0" cy="0"/>
          <a:chOff x="0" y="0"/>
          <a:chExt cx="0" cy="0"/>
        </a:xfrm>
      </p:grpSpPr>
      <p:sp>
        <p:nvSpPr>
          <p:cNvPr id="50" name="Google Shape;50;p37"/>
          <p:cNvSpPr txBox="1"/>
          <p:nvPr/>
        </p:nvSpPr>
        <p:spPr>
          <a:xfrm>
            <a:off x="10371550" y="6334234"/>
            <a:ext cx="1044880" cy="146194"/>
          </a:xfrm>
          <a:prstGeom prst="rect">
            <a:avLst/>
          </a:prstGeom>
          <a:noFill/>
          <a:ln>
            <a:noFill/>
          </a:ln>
        </p:spPr>
        <p:txBody>
          <a:bodyPr spcFirstLastPara="1" wrap="square" lIns="0" tIns="0" rIns="0" bIns="0" anchor="ctr" anchorCtr="0">
            <a:spAutoFit/>
          </a:bodyPr>
          <a:lstStyle/>
          <a:p>
            <a:pPr marL="0" marR="0" lvl="0" indent="0" algn="r" rtl="0">
              <a:spcBef>
                <a:spcPts val="0"/>
              </a:spcBef>
              <a:spcAft>
                <a:spcPts val="0"/>
              </a:spcAft>
              <a:buNone/>
            </a:pPr>
            <a:fld id="{00000000-1234-1234-1234-123412341234}" type="slidenum">
              <a:rPr lang="en-US" sz="950" b="0" i="0" u="none" strike="noStrike" cap="none">
                <a:solidFill>
                  <a:srgbClr val="474C55"/>
                </a:solidFill>
                <a:latin typeface="Inter"/>
                <a:ea typeface="Inter"/>
                <a:cs typeface="Inter"/>
                <a:sym typeface="Inter"/>
              </a:rPr>
              <a:t>‹#›</a:t>
            </a:fld>
            <a:endParaRPr sz="950" b="0" i="0" u="none" strike="noStrike" cap="none" dirty="0">
              <a:solidFill>
                <a:srgbClr val="474C55"/>
              </a:solidFill>
              <a:latin typeface="Inter"/>
              <a:ea typeface="Inter"/>
              <a:cs typeface="Inter"/>
              <a:sym typeface="Inter"/>
            </a:endParaRPr>
          </a:p>
        </p:txBody>
      </p:sp>
      <p:sp>
        <p:nvSpPr>
          <p:cNvPr id="2" name="Google Shape;48;p37">
            <a:extLst>
              <a:ext uri="{FF2B5EF4-FFF2-40B4-BE49-F238E27FC236}">
                <a16:creationId xmlns:a16="http://schemas.microsoft.com/office/drawing/2014/main" id="{7435CAF4-F650-EEB0-DEB0-B43A451C27CB}"/>
              </a:ext>
            </a:extLst>
          </p:cNvPr>
          <p:cNvSpPr/>
          <p:nvPr userDrawn="1"/>
        </p:nvSpPr>
        <p:spPr>
          <a:xfrm>
            <a:off x="5369852" y="7202"/>
            <a:ext cx="6858000" cy="4475899"/>
          </a:xfrm>
          <a:prstGeom prst="rect">
            <a:avLst/>
          </a:prstGeom>
          <a:blipFill>
            <a:blip r:embed="rId2" cstate="screen">
              <a:extLst>
                <a:ext uri="{28A0092B-C50C-407E-A947-70E740481C1C}">
                  <a14:useLocalDpi xmlns:a14="http://schemas.microsoft.com/office/drawing/2010/main"/>
                </a:ext>
              </a:extLst>
            </a:blip>
            <a:stretch>
              <a:fillRect l="1"/>
            </a:stretch>
          </a:blip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 name="Google Shape;48;p37">
            <a:extLst>
              <a:ext uri="{FF2B5EF4-FFF2-40B4-BE49-F238E27FC236}">
                <a16:creationId xmlns:a16="http://schemas.microsoft.com/office/drawing/2014/main" id="{A3773A99-CFB3-193A-D01F-51EA72C628F2}"/>
              </a:ext>
            </a:extLst>
          </p:cNvPr>
          <p:cNvSpPr/>
          <p:nvPr userDrawn="1"/>
        </p:nvSpPr>
        <p:spPr>
          <a:xfrm>
            <a:off x="5369852" y="3436201"/>
            <a:ext cx="6858000" cy="3429000"/>
          </a:xfrm>
          <a:prstGeom prst="rect">
            <a:avLst/>
          </a:prstGeom>
          <a:blipFill>
            <a:blip r:embed="rId3" cstate="screen">
              <a:extLst>
                <a:ext uri="{28A0092B-C50C-407E-A947-70E740481C1C}">
                  <a14:useLocalDpi xmlns:a14="http://schemas.microsoft.com/office/drawing/2010/main"/>
                </a:ext>
              </a:extLst>
            </a:blip>
            <a:stretch>
              <a:fillRect/>
            </a:stretch>
          </a:blip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5" name="Google Shape;49;p37">
            <a:extLst>
              <a:ext uri="{FF2B5EF4-FFF2-40B4-BE49-F238E27FC236}">
                <a16:creationId xmlns:a16="http://schemas.microsoft.com/office/drawing/2014/main" id="{2FB70231-9EF5-EC7C-2DA4-FA73D9369344}"/>
              </a:ext>
            </a:extLst>
          </p:cNvPr>
          <p:cNvSpPr>
            <a:spLocks noGrp="1" noChangeAspect="1"/>
          </p:cNvSpPr>
          <p:nvPr>
            <p:ph type="pic" idx="2"/>
          </p:nvPr>
        </p:nvSpPr>
        <p:spPr>
          <a:xfrm>
            <a:off x="6284252" y="914400"/>
            <a:ext cx="5029200" cy="5029200"/>
          </a:xfrm>
          <a:prstGeom prst="rect">
            <a:avLst/>
          </a:prstGeom>
          <a:solidFill>
            <a:schemeClr val="bg1">
              <a:lumMod val="85000"/>
            </a:schemeClr>
          </a:solid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1"/>
              </a:buClr>
              <a:buSzPts val="2200"/>
              <a:buFont typeface="Arial"/>
              <a:buNone/>
              <a:defRPr sz="2200" b="0" i="0" u="none" strike="noStrike" cap="none">
                <a:solidFill>
                  <a:srgbClr val="474C55"/>
                </a:solidFill>
                <a:latin typeface="Inter"/>
                <a:ea typeface="Inter"/>
                <a:cs typeface="Inter"/>
                <a:sym typeface="Inter"/>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pic>
        <p:nvPicPr>
          <p:cNvPr id="4" name="Picture 3">
            <a:extLst>
              <a:ext uri="{FF2B5EF4-FFF2-40B4-BE49-F238E27FC236}">
                <a16:creationId xmlns:a16="http://schemas.microsoft.com/office/drawing/2014/main" id="{1E4040A4-62C0-B435-775E-323817495E94}"/>
              </a:ext>
            </a:extLst>
          </p:cNvPr>
          <p:cNvPicPr>
            <a:picLocks noChangeAspect="1"/>
          </p:cNvPicPr>
          <p:nvPr userDrawn="1"/>
        </p:nvPicPr>
        <p:blipFill>
          <a:blip r:embed="rId4" cstate="screen">
            <a:biLevel thresh="25000"/>
            <a:extLst>
              <a:ext uri="{28A0092B-C50C-407E-A947-70E740481C1C}">
                <a14:useLocalDpi xmlns:a14="http://schemas.microsoft.com/office/drawing/2010/main"/>
              </a:ext>
            </a:extLst>
          </a:blip>
          <a:stretch>
            <a:fillRect/>
          </a:stretch>
        </p:blipFill>
        <p:spPr>
          <a:xfrm>
            <a:off x="10828112" y="6207243"/>
            <a:ext cx="877206" cy="434044"/>
          </a:xfrm>
          <a:prstGeom prst="rect">
            <a:avLst/>
          </a:prstGeom>
        </p:spPr>
      </p:pic>
      <p:sp>
        <p:nvSpPr>
          <p:cNvPr id="7" name="Google Shape;25;p32">
            <a:extLst>
              <a:ext uri="{FF2B5EF4-FFF2-40B4-BE49-F238E27FC236}">
                <a16:creationId xmlns:a16="http://schemas.microsoft.com/office/drawing/2014/main" id="{E4E17546-E123-0CFE-81BB-3864BB647099}"/>
              </a:ext>
            </a:extLst>
          </p:cNvPr>
          <p:cNvSpPr txBox="1"/>
          <p:nvPr userDrawn="1"/>
        </p:nvSpPr>
        <p:spPr>
          <a:xfrm>
            <a:off x="486682" y="6351168"/>
            <a:ext cx="1044880" cy="146194"/>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US" sz="950" b="0" i="0" u="none" strike="noStrike" cap="none">
                <a:solidFill>
                  <a:srgbClr val="474C55"/>
                </a:solidFill>
                <a:latin typeface="Overpass Medium" pitchFamily="2" charset="77"/>
                <a:ea typeface="Inter"/>
                <a:cs typeface="Inter"/>
                <a:sym typeface="Inter"/>
              </a:rPr>
              <a:pPr marL="0" marR="0" lvl="0" indent="0" algn="l" rtl="0">
                <a:spcBef>
                  <a:spcPts val="0"/>
                </a:spcBef>
                <a:spcAft>
                  <a:spcPts val="0"/>
                </a:spcAft>
                <a:buNone/>
              </a:pPr>
              <a:t>‹#›</a:t>
            </a:fld>
            <a:endParaRPr sz="950" b="0" i="0" u="none" strike="noStrike" cap="none" dirty="0">
              <a:solidFill>
                <a:srgbClr val="474C55"/>
              </a:solidFill>
              <a:latin typeface="Overpass Medium" pitchFamily="2" charset="77"/>
              <a:ea typeface="Inter"/>
              <a:cs typeface="Inter"/>
              <a:sym typeface="Inter"/>
            </a:endParaRPr>
          </a:p>
        </p:txBody>
      </p:sp>
    </p:spTree>
    <p:extLst>
      <p:ext uri="{BB962C8B-B14F-4D97-AF65-F5344CB8AC3E}">
        <p14:creationId xmlns:p14="http://schemas.microsoft.com/office/powerpoint/2010/main" val="21659610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Header" preserve="1" userDrawn="1">
  <p:cSld name="2_Section Header">
    <p:bg>
      <p:bgPr>
        <a:solidFill>
          <a:schemeClr val="lt1"/>
        </a:solidFill>
        <a:effectLst/>
      </p:bgPr>
    </p:bg>
    <p:spTree>
      <p:nvGrpSpPr>
        <p:cNvPr id="1" name="Shape 47"/>
        <p:cNvGrpSpPr/>
        <p:nvPr/>
      </p:nvGrpSpPr>
      <p:grpSpPr>
        <a:xfrm>
          <a:off x="0" y="0"/>
          <a:ext cx="0" cy="0"/>
          <a:chOff x="0" y="0"/>
          <a:chExt cx="0" cy="0"/>
        </a:xfrm>
      </p:grpSpPr>
      <p:sp>
        <p:nvSpPr>
          <p:cNvPr id="50" name="Google Shape;50;p37"/>
          <p:cNvSpPr txBox="1"/>
          <p:nvPr/>
        </p:nvSpPr>
        <p:spPr>
          <a:xfrm>
            <a:off x="10371550" y="6334234"/>
            <a:ext cx="1044880" cy="146194"/>
          </a:xfrm>
          <a:prstGeom prst="rect">
            <a:avLst/>
          </a:prstGeom>
          <a:noFill/>
          <a:ln>
            <a:noFill/>
          </a:ln>
        </p:spPr>
        <p:txBody>
          <a:bodyPr spcFirstLastPara="1" wrap="square" lIns="0" tIns="0" rIns="0" bIns="0" anchor="ctr" anchorCtr="0">
            <a:spAutoFit/>
          </a:bodyPr>
          <a:lstStyle/>
          <a:p>
            <a:pPr marL="0" marR="0" lvl="0" indent="0" algn="r" rtl="0">
              <a:spcBef>
                <a:spcPts val="0"/>
              </a:spcBef>
              <a:spcAft>
                <a:spcPts val="0"/>
              </a:spcAft>
              <a:buNone/>
            </a:pPr>
            <a:fld id="{00000000-1234-1234-1234-123412341234}" type="slidenum">
              <a:rPr lang="en-US" sz="950" b="0" i="0" u="none" strike="noStrike" cap="none">
                <a:solidFill>
                  <a:srgbClr val="474C55"/>
                </a:solidFill>
                <a:latin typeface="Inter"/>
                <a:ea typeface="Inter"/>
                <a:cs typeface="Inter"/>
                <a:sym typeface="Inter"/>
              </a:rPr>
              <a:t>‹#›</a:t>
            </a:fld>
            <a:endParaRPr sz="950" b="0" i="0" u="none" strike="noStrike" cap="none" dirty="0">
              <a:solidFill>
                <a:srgbClr val="474C55"/>
              </a:solidFill>
              <a:latin typeface="Inter"/>
              <a:ea typeface="Inter"/>
              <a:cs typeface="Inter"/>
              <a:sym typeface="Inter"/>
            </a:endParaRPr>
          </a:p>
        </p:txBody>
      </p:sp>
      <p:sp>
        <p:nvSpPr>
          <p:cNvPr id="2" name="Google Shape;48;p37">
            <a:extLst>
              <a:ext uri="{FF2B5EF4-FFF2-40B4-BE49-F238E27FC236}">
                <a16:creationId xmlns:a16="http://schemas.microsoft.com/office/drawing/2014/main" id="{7435CAF4-F650-EEB0-DEB0-B43A451C27CB}"/>
              </a:ext>
            </a:extLst>
          </p:cNvPr>
          <p:cNvSpPr/>
          <p:nvPr userDrawn="1"/>
        </p:nvSpPr>
        <p:spPr>
          <a:xfrm>
            <a:off x="6902604" y="7202"/>
            <a:ext cx="5325248" cy="4475899"/>
          </a:xfrm>
          <a:prstGeom prst="rect">
            <a:avLst/>
          </a:prstGeom>
          <a:blipFill>
            <a:blip r:embed="rId2" cstate="screen">
              <a:extLst>
                <a:ext uri="{28A0092B-C50C-407E-A947-70E740481C1C}">
                  <a14:useLocalDpi xmlns:a14="http://schemas.microsoft.com/office/drawing/2010/main"/>
                </a:ext>
              </a:extLst>
            </a:blip>
            <a:stretch>
              <a:fillRect/>
            </a:stretch>
          </a:blip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3" name="Google Shape;48;p37">
            <a:extLst>
              <a:ext uri="{FF2B5EF4-FFF2-40B4-BE49-F238E27FC236}">
                <a16:creationId xmlns:a16="http://schemas.microsoft.com/office/drawing/2014/main" id="{A3773A99-CFB3-193A-D01F-51EA72C628F2}"/>
              </a:ext>
            </a:extLst>
          </p:cNvPr>
          <p:cNvSpPr/>
          <p:nvPr userDrawn="1"/>
        </p:nvSpPr>
        <p:spPr>
          <a:xfrm>
            <a:off x="6902604" y="3436201"/>
            <a:ext cx="5325247" cy="3429000"/>
          </a:xfrm>
          <a:prstGeom prst="rect">
            <a:avLst/>
          </a:prstGeom>
          <a:blipFill>
            <a:blip r:embed="rId3" cstate="screen">
              <a:extLst>
                <a:ext uri="{28A0092B-C50C-407E-A947-70E740481C1C}">
                  <a14:useLocalDpi xmlns:a14="http://schemas.microsoft.com/office/drawing/2010/main"/>
                </a:ext>
              </a:extLst>
            </a:blip>
            <a:stretch>
              <a:fillRect/>
            </a:stretch>
          </a:blip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5" name="Google Shape;49;p37">
            <a:extLst>
              <a:ext uri="{FF2B5EF4-FFF2-40B4-BE49-F238E27FC236}">
                <a16:creationId xmlns:a16="http://schemas.microsoft.com/office/drawing/2014/main" id="{2FB70231-9EF5-EC7C-2DA4-FA73D9369344}"/>
              </a:ext>
            </a:extLst>
          </p:cNvPr>
          <p:cNvSpPr>
            <a:spLocks noGrp="1"/>
          </p:cNvSpPr>
          <p:nvPr>
            <p:ph type="pic" idx="2"/>
          </p:nvPr>
        </p:nvSpPr>
        <p:spPr>
          <a:xfrm>
            <a:off x="7538223" y="967321"/>
            <a:ext cx="4689628" cy="4937760"/>
          </a:xfrm>
          <a:prstGeom prst="rect">
            <a:avLst/>
          </a:prstGeom>
          <a:solidFill>
            <a:schemeClr val="bg1">
              <a:lumMod val="85000"/>
            </a:schemeClr>
          </a:solid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1"/>
              </a:buClr>
              <a:buSzPts val="2200"/>
              <a:buFont typeface="Arial"/>
              <a:buNone/>
              <a:defRPr sz="2200" b="0" i="0" u="none" strike="noStrike" cap="none">
                <a:solidFill>
                  <a:srgbClr val="474C55"/>
                </a:solidFill>
                <a:latin typeface="Inter"/>
                <a:ea typeface="Inter"/>
                <a:cs typeface="Inter"/>
                <a:sym typeface="Inter"/>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pic>
        <p:nvPicPr>
          <p:cNvPr id="4" name="Picture 3">
            <a:extLst>
              <a:ext uri="{FF2B5EF4-FFF2-40B4-BE49-F238E27FC236}">
                <a16:creationId xmlns:a16="http://schemas.microsoft.com/office/drawing/2014/main" id="{49BC210F-C6BC-0189-68B5-B571853E69DD}"/>
              </a:ext>
            </a:extLst>
          </p:cNvPr>
          <p:cNvPicPr>
            <a:picLocks noChangeAspect="1"/>
          </p:cNvPicPr>
          <p:nvPr userDrawn="1"/>
        </p:nvPicPr>
        <p:blipFill>
          <a:blip r:embed="rId4" cstate="screen">
            <a:biLevel thresh="25000"/>
            <a:extLst>
              <a:ext uri="{28A0092B-C50C-407E-A947-70E740481C1C}">
                <a14:useLocalDpi xmlns:a14="http://schemas.microsoft.com/office/drawing/2010/main"/>
              </a:ext>
            </a:extLst>
          </a:blip>
          <a:stretch>
            <a:fillRect/>
          </a:stretch>
        </p:blipFill>
        <p:spPr>
          <a:xfrm>
            <a:off x="10828112" y="6207243"/>
            <a:ext cx="877206" cy="434044"/>
          </a:xfrm>
          <a:prstGeom prst="rect">
            <a:avLst/>
          </a:prstGeom>
        </p:spPr>
      </p:pic>
      <p:sp>
        <p:nvSpPr>
          <p:cNvPr id="7" name="Google Shape;25;p32">
            <a:extLst>
              <a:ext uri="{FF2B5EF4-FFF2-40B4-BE49-F238E27FC236}">
                <a16:creationId xmlns:a16="http://schemas.microsoft.com/office/drawing/2014/main" id="{143E8498-F462-5BD6-5940-CEC0501F3275}"/>
              </a:ext>
            </a:extLst>
          </p:cNvPr>
          <p:cNvSpPr txBox="1"/>
          <p:nvPr userDrawn="1"/>
        </p:nvSpPr>
        <p:spPr>
          <a:xfrm>
            <a:off x="486682" y="6351168"/>
            <a:ext cx="1044880" cy="146194"/>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US" sz="950" b="0" i="0" u="none" strike="noStrike" cap="none">
                <a:solidFill>
                  <a:srgbClr val="474C55"/>
                </a:solidFill>
                <a:latin typeface="Overpass Medium" pitchFamily="2" charset="77"/>
                <a:ea typeface="Inter"/>
                <a:cs typeface="Inter"/>
                <a:sym typeface="Inter"/>
              </a:rPr>
              <a:pPr marL="0" marR="0" lvl="0" indent="0" algn="l" rtl="0">
                <a:spcBef>
                  <a:spcPts val="0"/>
                </a:spcBef>
                <a:spcAft>
                  <a:spcPts val="0"/>
                </a:spcAft>
                <a:buNone/>
              </a:pPr>
              <a:t>‹#›</a:t>
            </a:fld>
            <a:endParaRPr sz="950" b="0" i="0" u="none" strike="noStrike" cap="none" dirty="0">
              <a:solidFill>
                <a:srgbClr val="474C55"/>
              </a:solidFill>
              <a:latin typeface="Overpass Medium" pitchFamily="2" charset="77"/>
              <a:ea typeface="Inter"/>
              <a:cs typeface="Inter"/>
              <a:sym typeface="Inter"/>
            </a:endParaRPr>
          </a:p>
        </p:txBody>
      </p:sp>
    </p:spTree>
    <p:extLst>
      <p:ext uri="{BB962C8B-B14F-4D97-AF65-F5344CB8AC3E}">
        <p14:creationId xmlns:p14="http://schemas.microsoft.com/office/powerpoint/2010/main" val="8742701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Header" preserve="1" userDrawn="1">
  <p:cSld name="2_Section Header">
    <p:bg>
      <p:bgPr>
        <a:solidFill>
          <a:schemeClr val="accent3"/>
        </a:solidFill>
        <a:effectLst/>
      </p:bgPr>
    </p:bg>
    <p:spTree>
      <p:nvGrpSpPr>
        <p:cNvPr id="1" name="Shape 47"/>
        <p:cNvGrpSpPr/>
        <p:nvPr/>
      </p:nvGrpSpPr>
      <p:grpSpPr>
        <a:xfrm>
          <a:off x="0" y="0"/>
          <a:ext cx="0" cy="0"/>
          <a:chOff x="0" y="0"/>
          <a:chExt cx="0" cy="0"/>
        </a:xfrm>
      </p:grpSpPr>
      <p:pic>
        <p:nvPicPr>
          <p:cNvPr id="3" name="Picture 2">
            <a:extLst>
              <a:ext uri="{FF2B5EF4-FFF2-40B4-BE49-F238E27FC236}">
                <a16:creationId xmlns:a16="http://schemas.microsoft.com/office/drawing/2014/main" id="{73FCF718-B5BA-4139-F98D-8CE174870D7C}"/>
              </a:ext>
            </a:extLst>
          </p:cNvPr>
          <p:cNvPicPr>
            <a:picLocks noChangeAspect="1"/>
          </p:cNvPicPr>
          <p:nvPr userDrawn="1"/>
        </p:nvPicPr>
        <p:blipFill>
          <a:blip r:embed="rId2">
            <a:alphaModFix amt="65000"/>
          </a:blip>
          <a:stretch>
            <a:fillRect/>
          </a:stretch>
        </p:blipFill>
        <p:spPr>
          <a:xfrm>
            <a:off x="0" y="-76200"/>
            <a:ext cx="6193042" cy="7010400"/>
          </a:xfrm>
          <a:prstGeom prst="rect">
            <a:avLst/>
          </a:prstGeom>
        </p:spPr>
      </p:pic>
      <p:pic>
        <p:nvPicPr>
          <p:cNvPr id="6" name="Picture 5">
            <a:extLst>
              <a:ext uri="{FF2B5EF4-FFF2-40B4-BE49-F238E27FC236}">
                <a16:creationId xmlns:a16="http://schemas.microsoft.com/office/drawing/2014/main" id="{E9CD3F8D-7B0E-81B7-D9B3-6DEA78048FCD}"/>
              </a:ext>
            </a:extLst>
          </p:cNvPr>
          <p:cNvPicPr>
            <a:picLocks noChangeAspect="1"/>
          </p:cNvPicPr>
          <p:nvPr userDrawn="1"/>
        </p:nvPicPr>
        <p:blipFill>
          <a:blip r:embed="rId2">
            <a:alphaModFix amt="66000"/>
          </a:blip>
          <a:stretch>
            <a:fillRect/>
          </a:stretch>
        </p:blipFill>
        <p:spPr>
          <a:xfrm>
            <a:off x="6210996" y="-76200"/>
            <a:ext cx="6193042" cy="7010400"/>
          </a:xfrm>
          <a:prstGeom prst="rect">
            <a:avLst/>
          </a:prstGeom>
        </p:spPr>
      </p:pic>
      <p:sp>
        <p:nvSpPr>
          <p:cNvPr id="5" name="Google Shape;48;p37">
            <a:extLst>
              <a:ext uri="{FF2B5EF4-FFF2-40B4-BE49-F238E27FC236}">
                <a16:creationId xmlns:a16="http://schemas.microsoft.com/office/drawing/2014/main" id="{3139E951-E375-DD73-8722-5D2FF816F467}"/>
              </a:ext>
            </a:extLst>
          </p:cNvPr>
          <p:cNvSpPr/>
          <p:nvPr userDrawn="1"/>
        </p:nvSpPr>
        <p:spPr>
          <a:xfrm>
            <a:off x="8473440" y="0"/>
            <a:ext cx="3759621" cy="685800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10" name="Picture 9">
            <a:extLst>
              <a:ext uri="{FF2B5EF4-FFF2-40B4-BE49-F238E27FC236}">
                <a16:creationId xmlns:a16="http://schemas.microsoft.com/office/drawing/2014/main" id="{63DB509B-8D58-CA66-E28F-2A4E2FD23188}"/>
              </a:ext>
            </a:extLst>
          </p:cNvPr>
          <p:cNvPicPr>
            <a:picLocks noChangeAspect="1"/>
          </p:cNvPicPr>
          <p:nvPr userDrawn="1"/>
        </p:nvPicPr>
        <p:blipFill>
          <a:blip r:embed="rId4" cstate="screen">
            <a:biLevel thresh="25000"/>
            <a:extLst>
              <a:ext uri="{28A0092B-C50C-407E-A947-70E740481C1C}">
                <a14:useLocalDpi xmlns:a14="http://schemas.microsoft.com/office/drawing/2010/main"/>
              </a:ext>
            </a:extLst>
          </a:blip>
          <a:stretch>
            <a:fillRect/>
          </a:stretch>
        </p:blipFill>
        <p:spPr>
          <a:xfrm>
            <a:off x="10828112" y="6207243"/>
            <a:ext cx="877206" cy="434044"/>
          </a:xfrm>
          <a:prstGeom prst="rect">
            <a:avLst/>
          </a:prstGeom>
        </p:spPr>
      </p:pic>
      <p:sp>
        <p:nvSpPr>
          <p:cNvPr id="11" name="Google Shape;25;p32">
            <a:extLst>
              <a:ext uri="{FF2B5EF4-FFF2-40B4-BE49-F238E27FC236}">
                <a16:creationId xmlns:a16="http://schemas.microsoft.com/office/drawing/2014/main" id="{F3889BF3-DF37-1443-3BC4-82BF3DF128AB}"/>
              </a:ext>
            </a:extLst>
          </p:cNvPr>
          <p:cNvSpPr txBox="1"/>
          <p:nvPr userDrawn="1"/>
        </p:nvSpPr>
        <p:spPr>
          <a:xfrm>
            <a:off x="486682" y="6351168"/>
            <a:ext cx="1044880" cy="146194"/>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US" sz="950" b="0" i="0" u="none" strike="noStrike" cap="none">
                <a:solidFill>
                  <a:schemeClr val="bg1"/>
                </a:solidFill>
                <a:latin typeface="Overpass Medium" pitchFamily="2" charset="77"/>
                <a:ea typeface="Inter"/>
                <a:cs typeface="Inter"/>
                <a:sym typeface="Inter"/>
              </a:rPr>
              <a:pPr marL="0" marR="0" lvl="0" indent="0" algn="l" rtl="0">
                <a:spcBef>
                  <a:spcPts val="0"/>
                </a:spcBef>
                <a:spcAft>
                  <a:spcPts val="0"/>
                </a:spcAft>
                <a:buNone/>
              </a:pPr>
              <a:t>‹#›</a:t>
            </a:fld>
            <a:endParaRPr sz="950" b="0" i="0" u="none" strike="noStrike" cap="none" dirty="0">
              <a:solidFill>
                <a:schemeClr val="bg1"/>
              </a:solidFill>
              <a:latin typeface="Overpass Medium" pitchFamily="2" charset="77"/>
              <a:ea typeface="Inter"/>
              <a:cs typeface="Inter"/>
              <a:sym typeface="Inter"/>
            </a:endParaRPr>
          </a:p>
        </p:txBody>
      </p:sp>
      <p:sp>
        <p:nvSpPr>
          <p:cNvPr id="12" name="Google Shape;49;p37">
            <a:extLst>
              <a:ext uri="{FF2B5EF4-FFF2-40B4-BE49-F238E27FC236}">
                <a16:creationId xmlns:a16="http://schemas.microsoft.com/office/drawing/2014/main" id="{7225E7B0-1511-6C0D-6D9B-21A00DAB73D2}"/>
              </a:ext>
            </a:extLst>
          </p:cNvPr>
          <p:cNvSpPr>
            <a:spLocks noGrp="1"/>
          </p:cNvSpPr>
          <p:nvPr>
            <p:ph type="pic" idx="10"/>
          </p:nvPr>
        </p:nvSpPr>
        <p:spPr>
          <a:xfrm>
            <a:off x="6193042" y="914266"/>
            <a:ext cx="5029468" cy="5029468"/>
          </a:xfrm>
          <a:prstGeom prst="rect">
            <a:avLst/>
          </a:prstGeom>
          <a:solidFill>
            <a:schemeClr val="bg1">
              <a:lumMod val="85000"/>
            </a:schemeClr>
          </a:solidFill>
          <a:ln>
            <a:noFill/>
          </a:ln>
          <a:effectLst>
            <a:outerShdw blurRad="127000" dist="50800" dir="2700000" algn="tl" rotWithShape="0">
              <a:prstClr val="black">
                <a:alpha val="30000"/>
              </a:prstClr>
            </a:outerShdw>
          </a:effectLst>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1"/>
              </a:buClr>
              <a:buSzPts val="2200"/>
              <a:buFont typeface="Arial"/>
              <a:buNone/>
              <a:defRPr sz="2200" b="0" i="0" u="none" strike="noStrike" cap="none">
                <a:solidFill>
                  <a:srgbClr val="474C55"/>
                </a:solidFill>
                <a:latin typeface="Inter"/>
                <a:ea typeface="Inter"/>
                <a:cs typeface="Inter"/>
                <a:sym typeface="Inter"/>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21977466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Header" preserve="1" userDrawn="1">
  <p:cSld name="2_Section Header">
    <p:bg>
      <p:bgPr>
        <a:solidFill>
          <a:schemeClr val="accent4"/>
        </a:solidFill>
        <a:effectLst/>
      </p:bgPr>
    </p:bg>
    <p:spTree>
      <p:nvGrpSpPr>
        <p:cNvPr id="1" name="Shape 47"/>
        <p:cNvGrpSpPr/>
        <p:nvPr/>
      </p:nvGrpSpPr>
      <p:grpSpPr>
        <a:xfrm>
          <a:off x="0" y="0"/>
          <a:ext cx="0" cy="0"/>
          <a:chOff x="0" y="0"/>
          <a:chExt cx="0" cy="0"/>
        </a:xfrm>
      </p:grpSpPr>
      <p:pic>
        <p:nvPicPr>
          <p:cNvPr id="2" name="Picture 1">
            <a:extLst>
              <a:ext uri="{FF2B5EF4-FFF2-40B4-BE49-F238E27FC236}">
                <a16:creationId xmlns:a16="http://schemas.microsoft.com/office/drawing/2014/main" id="{EA24A7EC-0F9E-C197-AD6C-5C2C6C9D699B}"/>
              </a:ext>
            </a:extLst>
          </p:cNvPr>
          <p:cNvPicPr>
            <a:picLocks noChangeAspect="1"/>
          </p:cNvPicPr>
          <p:nvPr userDrawn="1"/>
        </p:nvPicPr>
        <p:blipFill>
          <a:blip r:embed="rId2">
            <a:alphaModFix amt="50000"/>
          </a:blip>
          <a:stretch>
            <a:fillRect/>
          </a:stretch>
        </p:blipFill>
        <p:spPr>
          <a:xfrm>
            <a:off x="0" y="-76200"/>
            <a:ext cx="6193042" cy="7010400"/>
          </a:xfrm>
          <a:prstGeom prst="rect">
            <a:avLst/>
          </a:prstGeom>
        </p:spPr>
      </p:pic>
      <p:pic>
        <p:nvPicPr>
          <p:cNvPr id="7" name="Picture 6">
            <a:extLst>
              <a:ext uri="{FF2B5EF4-FFF2-40B4-BE49-F238E27FC236}">
                <a16:creationId xmlns:a16="http://schemas.microsoft.com/office/drawing/2014/main" id="{6D2687AC-641C-34A4-DD2D-27149AC0C8B1}"/>
              </a:ext>
            </a:extLst>
          </p:cNvPr>
          <p:cNvPicPr>
            <a:picLocks noChangeAspect="1"/>
          </p:cNvPicPr>
          <p:nvPr userDrawn="1"/>
        </p:nvPicPr>
        <p:blipFill>
          <a:blip r:embed="rId2">
            <a:alphaModFix amt="50000"/>
          </a:blip>
          <a:stretch>
            <a:fillRect/>
          </a:stretch>
        </p:blipFill>
        <p:spPr>
          <a:xfrm>
            <a:off x="6210996" y="-76200"/>
            <a:ext cx="6193042" cy="7010400"/>
          </a:xfrm>
          <a:prstGeom prst="rect">
            <a:avLst/>
          </a:prstGeom>
        </p:spPr>
      </p:pic>
      <p:sp>
        <p:nvSpPr>
          <p:cNvPr id="5" name="Google Shape;48;p37">
            <a:extLst>
              <a:ext uri="{FF2B5EF4-FFF2-40B4-BE49-F238E27FC236}">
                <a16:creationId xmlns:a16="http://schemas.microsoft.com/office/drawing/2014/main" id="{3139E951-E375-DD73-8722-5D2FF816F467}"/>
              </a:ext>
            </a:extLst>
          </p:cNvPr>
          <p:cNvSpPr/>
          <p:nvPr userDrawn="1"/>
        </p:nvSpPr>
        <p:spPr>
          <a:xfrm>
            <a:off x="-574" y="0"/>
            <a:ext cx="3604385" cy="685800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8" name="Google Shape;49;p37">
            <a:extLst>
              <a:ext uri="{FF2B5EF4-FFF2-40B4-BE49-F238E27FC236}">
                <a16:creationId xmlns:a16="http://schemas.microsoft.com/office/drawing/2014/main" id="{A4DC4B2A-2B34-1B24-8E78-4A5A75EF9F51}"/>
              </a:ext>
            </a:extLst>
          </p:cNvPr>
          <p:cNvSpPr>
            <a:spLocks noGrp="1"/>
          </p:cNvSpPr>
          <p:nvPr>
            <p:ph type="pic" idx="2"/>
          </p:nvPr>
        </p:nvSpPr>
        <p:spPr>
          <a:xfrm>
            <a:off x="990777" y="742320"/>
            <a:ext cx="5029468" cy="5029468"/>
          </a:xfrm>
          <a:prstGeom prst="rect">
            <a:avLst/>
          </a:prstGeom>
          <a:solidFill>
            <a:schemeClr val="bg1">
              <a:lumMod val="85000"/>
            </a:schemeClr>
          </a:solidFill>
          <a:ln>
            <a:noFill/>
          </a:ln>
          <a:effectLst>
            <a:outerShdw blurRad="127000" dist="50800" dir="2700000" algn="tl" rotWithShape="0">
              <a:prstClr val="black">
                <a:alpha val="30000"/>
              </a:prstClr>
            </a:outerShdw>
          </a:effectLst>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1"/>
              </a:buClr>
              <a:buSzPts val="2200"/>
              <a:buFont typeface="Arial"/>
              <a:buNone/>
              <a:defRPr sz="2200" b="0" i="0" u="none" strike="noStrike" cap="none">
                <a:solidFill>
                  <a:srgbClr val="474C55"/>
                </a:solidFill>
                <a:latin typeface="Inter"/>
                <a:ea typeface="Inter"/>
                <a:cs typeface="Inter"/>
                <a:sym typeface="Inter"/>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12" name="Google Shape;25;p32">
            <a:extLst>
              <a:ext uri="{FF2B5EF4-FFF2-40B4-BE49-F238E27FC236}">
                <a16:creationId xmlns:a16="http://schemas.microsoft.com/office/drawing/2014/main" id="{C4569E24-6FAF-1DFA-1858-F49FC7A39765}"/>
              </a:ext>
            </a:extLst>
          </p:cNvPr>
          <p:cNvSpPr txBox="1"/>
          <p:nvPr userDrawn="1"/>
        </p:nvSpPr>
        <p:spPr>
          <a:xfrm>
            <a:off x="486682" y="6351168"/>
            <a:ext cx="1044880" cy="146194"/>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US" sz="950" b="0" i="0" u="none" strike="noStrike" cap="none">
                <a:solidFill>
                  <a:schemeClr val="bg1"/>
                </a:solidFill>
                <a:latin typeface="Overpass Medium" pitchFamily="2" charset="77"/>
                <a:ea typeface="Inter"/>
                <a:cs typeface="Inter"/>
                <a:sym typeface="Inter"/>
              </a:rPr>
              <a:pPr marL="0" marR="0" lvl="0" indent="0" algn="l" rtl="0">
                <a:spcBef>
                  <a:spcPts val="0"/>
                </a:spcBef>
                <a:spcAft>
                  <a:spcPts val="0"/>
                </a:spcAft>
                <a:buNone/>
              </a:pPr>
              <a:t>‹#›</a:t>
            </a:fld>
            <a:endParaRPr sz="950" b="0" i="0" u="none" strike="noStrike" cap="none" dirty="0">
              <a:solidFill>
                <a:schemeClr val="bg1"/>
              </a:solidFill>
              <a:latin typeface="Overpass Medium" pitchFamily="2" charset="77"/>
              <a:ea typeface="Inter"/>
              <a:cs typeface="Inter"/>
              <a:sym typeface="Inter"/>
            </a:endParaRPr>
          </a:p>
        </p:txBody>
      </p:sp>
      <p:pic>
        <p:nvPicPr>
          <p:cNvPr id="14" name="Picture 13">
            <a:extLst>
              <a:ext uri="{FF2B5EF4-FFF2-40B4-BE49-F238E27FC236}">
                <a16:creationId xmlns:a16="http://schemas.microsoft.com/office/drawing/2014/main" id="{3335D657-F29B-9912-0EE9-41FB8C4549A0}"/>
              </a:ext>
            </a:extLst>
          </p:cNvPr>
          <p:cNvPicPr>
            <a:picLocks noChangeAspect="1"/>
          </p:cNvPicPr>
          <p:nvPr userDrawn="1"/>
        </p:nvPicPr>
        <p:blipFill>
          <a:blip r:embed="rId4" cstate="screen">
            <a:biLevel thresh="25000"/>
            <a:extLst>
              <a:ext uri="{28A0092B-C50C-407E-A947-70E740481C1C}">
                <a14:useLocalDpi xmlns:a14="http://schemas.microsoft.com/office/drawing/2010/main"/>
              </a:ext>
            </a:extLst>
          </a:blip>
          <a:stretch>
            <a:fillRect/>
          </a:stretch>
        </p:blipFill>
        <p:spPr>
          <a:xfrm>
            <a:off x="10828112" y="6134146"/>
            <a:ext cx="877206" cy="434044"/>
          </a:xfrm>
          <a:prstGeom prst="rect">
            <a:avLst/>
          </a:prstGeom>
        </p:spPr>
      </p:pic>
    </p:spTree>
    <p:extLst>
      <p:ext uri="{BB962C8B-B14F-4D97-AF65-F5344CB8AC3E}">
        <p14:creationId xmlns:p14="http://schemas.microsoft.com/office/powerpoint/2010/main" val="28998299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5_Comparison" preserve="1" userDrawn="1">
  <p:cSld name="5_Comparison">
    <p:spTree>
      <p:nvGrpSpPr>
        <p:cNvPr id="1" name="Shape 53"/>
        <p:cNvGrpSpPr/>
        <p:nvPr/>
      </p:nvGrpSpPr>
      <p:grpSpPr>
        <a:xfrm>
          <a:off x="0" y="0"/>
          <a:ext cx="0" cy="0"/>
          <a:chOff x="0" y="0"/>
          <a:chExt cx="0" cy="0"/>
        </a:xfrm>
      </p:grpSpPr>
      <p:sp>
        <p:nvSpPr>
          <p:cNvPr id="2" name="Text Placeholder 7">
            <a:extLst>
              <a:ext uri="{FF2B5EF4-FFF2-40B4-BE49-F238E27FC236}">
                <a16:creationId xmlns:a16="http://schemas.microsoft.com/office/drawing/2014/main" id="{4CF0D048-E9F5-2A4D-3008-3E77A518874D}"/>
              </a:ext>
            </a:extLst>
          </p:cNvPr>
          <p:cNvSpPr>
            <a:spLocks noGrp="1"/>
          </p:cNvSpPr>
          <p:nvPr>
            <p:ph type="body" sz="quarter" idx="10" hasCustomPrompt="1"/>
          </p:nvPr>
        </p:nvSpPr>
        <p:spPr>
          <a:xfrm>
            <a:off x="772439" y="1477732"/>
            <a:ext cx="4931407" cy="4556125"/>
          </a:xfrm>
        </p:spPr>
        <p:txBody>
          <a:bodyPr>
            <a:noAutofit/>
          </a:bodyPr>
          <a:lstStyle>
            <a:lvl1pPr marL="393700" indent="-342900">
              <a:buClr>
                <a:schemeClr val="accent1"/>
              </a:buClr>
              <a:buFont typeface="Arial" panose="020B0604020202020204" pitchFamily="34" charset="0"/>
              <a:buChar char="•"/>
              <a:defRPr sz="1800" b="0" i="0">
                <a:latin typeface="Overpass Medium" pitchFamily="2" charset="77"/>
              </a:defRPr>
            </a:lvl1pPr>
            <a:lvl2pPr marL="876300" indent="-342900">
              <a:buFont typeface="Arial" panose="020B0604020202020204" pitchFamily="34" charset="0"/>
              <a:buChar char="•"/>
              <a:defRPr sz="2000" b="0" i="0">
                <a:latin typeface="Overpass Medium" pitchFamily="2" charset="77"/>
              </a:defRPr>
            </a:lvl2pPr>
            <a:lvl3pPr marL="1358900" indent="-342900">
              <a:buFont typeface="Arial" panose="020B0604020202020204" pitchFamily="34" charset="0"/>
              <a:buChar char="•"/>
              <a:defRPr sz="2000" b="0" i="0">
                <a:latin typeface="Overpass Medium" pitchFamily="2" charset="77"/>
              </a:defRPr>
            </a:lvl3pPr>
            <a:lvl4pPr marL="1828800" indent="-342900">
              <a:buFont typeface="Arial" panose="020B0604020202020204" pitchFamily="34" charset="0"/>
              <a:buChar char="•"/>
              <a:defRPr sz="2000" b="0" i="0">
                <a:latin typeface="Overpass Medium" pitchFamily="2" charset="77"/>
              </a:defRPr>
            </a:lvl4pPr>
            <a:lvl5pPr marL="2286000" indent="-342900">
              <a:buFont typeface="Arial" panose="020B0604020202020204" pitchFamily="34" charset="0"/>
              <a:buChar char="•"/>
              <a:defRPr sz="2000" b="0" i="0">
                <a:latin typeface="Overpass Medium" pitchFamily="2" charset="77"/>
              </a:defRPr>
            </a:lvl5pPr>
          </a:lstStyle>
          <a:p>
            <a:pPr lvl="0"/>
            <a:r>
              <a:rPr lang="en-US"/>
              <a:t>Lorem ipsum dolor sit </a:t>
            </a:r>
            <a:r>
              <a:rPr lang="en-US" err="1"/>
              <a:t>amet</a:t>
            </a:r>
            <a:r>
              <a:rPr lang="en-US"/>
              <a:t>, </a:t>
            </a:r>
            <a:r>
              <a:rPr lang="en-US" err="1"/>
              <a:t>consectetur</a:t>
            </a:r>
            <a:r>
              <a:rPr lang="en-US"/>
              <a:t> </a:t>
            </a:r>
            <a:r>
              <a:rPr lang="en-US" sz="2000" err="1">
                <a:solidFill>
                  <a:schemeClr val="tx1"/>
                </a:solidFill>
                <a:latin typeface="Overpass Medium" pitchFamily="2" charset="77"/>
              </a:rPr>
              <a:t>adipiscing</a:t>
            </a:r>
            <a:r>
              <a:rPr lang="en-US" sz="2000">
                <a:solidFill>
                  <a:schemeClr val="tx1"/>
                </a:solidFill>
                <a:latin typeface="Overpass Medium" pitchFamily="2" charset="77"/>
              </a:rPr>
              <a:t> </a:t>
            </a:r>
            <a:r>
              <a:rPr lang="en-US" sz="2000" err="1">
                <a:solidFill>
                  <a:schemeClr val="tx1"/>
                </a:solidFill>
                <a:latin typeface="Overpass Medium" pitchFamily="2" charset="77"/>
              </a:rPr>
              <a:t>elit</a:t>
            </a:r>
            <a:r>
              <a:rPr lang="en-US" sz="2000">
                <a:solidFill>
                  <a:schemeClr val="tx1"/>
                </a:solidFill>
                <a:latin typeface="Overpass Medium" pitchFamily="2" charset="77"/>
              </a:rPr>
              <a:t>. </a:t>
            </a:r>
            <a:r>
              <a:rPr lang="en-US" sz="2000" err="1">
                <a:solidFill>
                  <a:schemeClr val="tx1"/>
                </a:solidFill>
                <a:latin typeface="Overpass Medium" pitchFamily="2" charset="77"/>
              </a:rPr>
              <a:t>Nullam</a:t>
            </a:r>
            <a:r>
              <a:rPr lang="en-US" sz="2000">
                <a:solidFill>
                  <a:schemeClr val="tx1"/>
                </a:solidFill>
                <a:latin typeface="Overpass Medium" pitchFamily="2" charset="77"/>
              </a:rPr>
              <a:t> id mi sed </a:t>
            </a:r>
            <a:r>
              <a:rPr lang="en-US" sz="2000" err="1">
                <a:solidFill>
                  <a:schemeClr val="tx1"/>
                </a:solidFill>
                <a:latin typeface="Overpass Medium" pitchFamily="2" charset="77"/>
              </a:rPr>
              <a:t>justo</a:t>
            </a:r>
            <a:r>
              <a:rPr lang="en-US" sz="2000">
                <a:solidFill>
                  <a:schemeClr val="tx1"/>
                </a:solidFill>
                <a:latin typeface="Overpass Medium" pitchFamily="2" charset="77"/>
              </a:rPr>
              <a:t> </a:t>
            </a:r>
            <a:r>
              <a:rPr lang="en-US" sz="2000" err="1">
                <a:solidFill>
                  <a:schemeClr val="tx1"/>
                </a:solidFill>
                <a:latin typeface="Overpass Medium" pitchFamily="2" charset="77"/>
              </a:rPr>
              <a:t>pellentesque</a:t>
            </a:r>
            <a:r>
              <a:rPr lang="en-US" sz="2000">
                <a:solidFill>
                  <a:schemeClr val="tx1"/>
                </a:solidFill>
                <a:latin typeface="Overpass Medium" pitchFamily="2" charset="77"/>
              </a:rPr>
              <a:t> gravida sit </a:t>
            </a:r>
            <a:r>
              <a:rPr lang="en-US" sz="2000" err="1">
                <a:solidFill>
                  <a:schemeClr val="tx1"/>
                </a:solidFill>
                <a:latin typeface="Overpass Medium" pitchFamily="2" charset="77"/>
              </a:rPr>
              <a:t>amet</a:t>
            </a:r>
            <a:r>
              <a:rPr lang="en-US" sz="2000">
                <a:solidFill>
                  <a:schemeClr val="tx1"/>
                </a:solidFill>
                <a:latin typeface="Overpass Medium" pitchFamily="2" charset="77"/>
              </a:rPr>
              <a:t> at </a:t>
            </a:r>
            <a:r>
              <a:rPr lang="en-US" sz="2000" err="1">
                <a:solidFill>
                  <a:schemeClr val="tx1"/>
                </a:solidFill>
                <a:latin typeface="Overpass Medium" pitchFamily="2" charset="77"/>
              </a:rPr>
              <a:t>arcu</a:t>
            </a:r>
            <a:r>
              <a:rPr lang="en-US" sz="2000">
                <a:solidFill>
                  <a:schemeClr val="tx1"/>
                </a:solidFill>
                <a:latin typeface="Overpass Medium" pitchFamily="2" charset="77"/>
              </a:rPr>
              <a:t>. </a:t>
            </a:r>
            <a:r>
              <a:rPr lang="en-US" sz="2000" err="1">
                <a:solidFill>
                  <a:schemeClr val="tx1"/>
                </a:solidFill>
                <a:latin typeface="Overpass Medium" pitchFamily="2" charset="77"/>
              </a:rPr>
              <a:t>Phasellus</a:t>
            </a:r>
            <a:r>
              <a:rPr lang="en-US" sz="2000">
                <a:solidFill>
                  <a:schemeClr val="tx1"/>
                </a:solidFill>
                <a:latin typeface="Overpass Medium" pitchFamily="2" charset="77"/>
              </a:rPr>
              <a:t> </a:t>
            </a:r>
            <a:r>
              <a:rPr lang="en-US" sz="2000" err="1">
                <a:solidFill>
                  <a:schemeClr val="tx1"/>
                </a:solidFill>
                <a:latin typeface="Overpass Medium" pitchFamily="2" charset="77"/>
              </a:rPr>
              <a:t>imperdiet</a:t>
            </a:r>
            <a:r>
              <a:rPr lang="en-US" sz="2000">
                <a:solidFill>
                  <a:schemeClr val="tx1"/>
                </a:solidFill>
                <a:latin typeface="Overpass Medium" pitchFamily="2" charset="77"/>
              </a:rPr>
              <a:t> </a:t>
            </a:r>
            <a:r>
              <a:rPr lang="en-US" sz="2000" err="1">
                <a:solidFill>
                  <a:schemeClr val="tx1"/>
                </a:solidFill>
                <a:latin typeface="Overpass Medium" pitchFamily="2" charset="77"/>
              </a:rPr>
              <a:t>justo</a:t>
            </a:r>
            <a:r>
              <a:rPr lang="en-US" sz="2000">
                <a:solidFill>
                  <a:schemeClr val="tx1"/>
                </a:solidFill>
                <a:latin typeface="Overpass Medium" pitchFamily="2" charset="77"/>
              </a:rPr>
              <a:t> </a:t>
            </a:r>
            <a:r>
              <a:rPr lang="en-US" sz="2000" err="1">
                <a:solidFill>
                  <a:schemeClr val="tx1"/>
                </a:solidFill>
                <a:latin typeface="Overpass Medium" pitchFamily="2" charset="77"/>
              </a:rPr>
              <a:t>odio</a:t>
            </a:r>
            <a:r>
              <a:rPr lang="en-US" sz="2000">
                <a:solidFill>
                  <a:schemeClr val="tx1"/>
                </a:solidFill>
                <a:latin typeface="Overpass Medium" pitchFamily="2" charset="77"/>
              </a:rPr>
              <a:t>, non </a:t>
            </a:r>
            <a:r>
              <a:rPr lang="en-US" sz="2000" err="1">
                <a:solidFill>
                  <a:schemeClr val="tx1"/>
                </a:solidFill>
                <a:latin typeface="Overpass Medium" pitchFamily="2" charset="77"/>
              </a:rPr>
              <a:t>sollicitudin</a:t>
            </a:r>
            <a:r>
              <a:rPr lang="en-US" sz="2000">
                <a:solidFill>
                  <a:schemeClr val="tx1"/>
                </a:solidFill>
                <a:latin typeface="Overpass Medium" pitchFamily="2" charset="77"/>
              </a:rPr>
              <a:t> ex </a:t>
            </a:r>
            <a:r>
              <a:rPr lang="en-US" sz="2000" err="1">
                <a:solidFill>
                  <a:schemeClr val="tx1"/>
                </a:solidFill>
                <a:latin typeface="Overpass Medium" pitchFamily="2" charset="77"/>
              </a:rPr>
              <a:t>varius</a:t>
            </a:r>
            <a:r>
              <a:rPr lang="en-US" sz="2000">
                <a:solidFill>
                  <a:schemeClr val="tx1"/>
                </a:solidFill>
                <a:latin typeface="Overpass Medium" pitchFamily="2" charset="77"/>
              </a:rPr>
              <a:t> lacinia. </a:t>
            </a:r>
          </a:p>
          <a:p>
            <a:pPr marL="393700" marR="0" lvl="0" indent="-342900" algn="l" defTabSz="914400" rtl="0" eaLnBrk="1" fontAlgn="auto" latinLnBrk="0" hangingPunct="1">
              <a:lnSpc>
                <a:spcPct val="90000"/>
              </a:lnSpc>
              <a:spcBef>
                <a:spcPts val="1000"/>
              </a:spcBef>
              <a:spcAft>
                <a:spcPts val="0"/>
              </a:spcAft>
              <a:buClr>
                <a:schemeClr val="accent1"/>
              </a:buClr>
              <a:buSzPts val="2800"/>
              <a:buFont typeface="Arial" panose="020B0604020202020204" pitchFamily="34" charset="0"/>
              <a:buChar char="•"/>
              <a:tabLst/>
              <a:defRPr/>
            </a:pPr>
            <a:r>
              <a:rPr lang="en-US" sz="2000" err="1">
                <a:solidFill>
                  <a:schemeClr val="tx1"/>
                </a:solidFill>
                <a:latin typeface="Overpass Medium" pitchFamily="2" charset="77"/>
              </a:rPr>
              <a:t>Mauris</a:t>
            </a:r>
            <a:r>
              <a:rPr lang="en-US" sz="2000">
                <a:solidFill>
                  <a:schemeClr val="tx1"/>
                </a:solidFill>
                <a:latin typeface="Overpass Medium" pitchFamily="2" charset="77"/>
              </a:rPr>
              <a:t> </a:t>
            </a:r>
            <a:r>
              <a:rPr lang="en-US" sz="2000" err="1">
                <a:solidFill>
                  <a:schemeClr val="tx1"/>
                </a:solidFill>
                <a:latin typeface="Overpass Medium" pitchFamily="2" charset="77"/>
              </a:rPr>
              <a:t>porttitor</a:t>
            </a:r>
            <a:r>
              <a:rPr lang="en-US" sz="2000">
                <a:solidFill>
                  <a:schemeClr val="tx1"/>
                </a:solidFill>
                <a:latin typeface="Overpass Medium" pitchFamily="2" charset="77"/>
              </a:rPr>
              <a:t>, </a:t>
            </a:r>
            <a:r>
              <a:rPr lang="en-US" sz="2000" err="1">
                <a:solidFill>
                  <a:schemeClr val="tx1"/>
                </a:solidFill>
                <a:latin typeface="Overpass Medium" pitchFamily="2" charset="77"/>
              </a:rPr>
              <a:t>purus</a:t>
            </a:r>
            <a:r>
              <a:rPr lang="en-US" sz="2000">
                <a:solidFill>
                  <a:schemeClr val="tx1"/>
                </a:solidFill>
                <a:latin typeface="Overpass Medium" pitchFamily="2" charset="77"/>
              </a:rPr>
              <a:t> non </a:t>
            </a:r>
            <a:r>
              <a:rPr lang="en-US" sz="2000" err="1">
                <a:solidFill>
                  <a:schemeClr val="tx1"/>
                </a:solidFill>
                <a:latin typeface="Overpass Medium" pitchFamily="2" charset="77"/>
              </a:rPr>
              <a:t>vehicula</a:t>
            </a:r>
            <a:r>
              <a:rPr lang="en-US" sz="2000">
                <a:solidFill>
                  <a:schemeClr val="tx1"/>
                </a:solidFill>
                <a:latin typeface="Overpass Medium" pitchFamily="2" charset="77"/>
              </a:rPr>
              <a:t> </a:t>
            </a:r>
            <a:r>
              <a:rPr lang="en-US" sz="2000" err="1">
                <a:solidFill>
                  <a:schemeClr val="tx1"/>
                </a:solidFill>
                <a:latin typeface="Overpass Medium" pitchFamily="2" charset="77"/>
              </a:rPr>
              <a:t>egestas</a:t>
            </a:r>
            <a:r>
              <a:rPr lang="en-US" sz="2000">
                <a:solidFill>
                  <a:schemeClr val="tx1"/>
                </a:solidFill>
                <a:latin typeface="Overpass Medium" pitchFamily="2" charset="77"/>
              </a:rPr>
              <a:t>, </a:t>
            </a:r>
            <a:r>
              <a:rPr lang="en-US" sz="2000" err="1">
                <a:solidFill>
                  <a:schemeClr val="tx1"/>
                </a:solidFill>
                <a:latin typeface="Overpass Medium" pitchFamily="2" charset="77"/>
              </a:rPr>
              <a:t>metus</a:t>
            </a:r>
            <a:r>
              <a:rPr lang="en-US" sz="2000">
                <a:solidFill>
                  <a:schemeClr val="tx1"/>
                </a:solidFill>
                <a:latin typeface="Overpass Medium" pitchFamily="2" charset="77"/>
              </a:rPr>
              <a:t> </a:t>
            </a:r>
            <a:r>
              <a:rPr lang="en-US" sz="2000" err="1">
                <a:solidFill>
                  <a:schemeClr val="tx1"/>
                </a:solidFill>
                <a:latin typeface="Overpass Medium" pitchFamily="2" charset="77"/>
              </a:rPr>
              <a:t>arcu</a:t>
            </a:r>
            <a:r>
              <a:rPr lang="en-US" sz="2000">
                <a:solidFill>
                  <a:schemeClr val="tx1"/>
                </a:solidFill>
                <a:latin typeface="Overpass Medium" pitchFamily="2" charset="77"/>
              </a:rPr>
              <a:t> </a:t>
            </a:r>
            <a:r>
              <a:rPr lang="en-US" sz="2000" err="1">
                <a:solidFill>
                  <a:schemeClr val="tx1"/>
                </a:solidFill>
                <a:latin typeface="Overpass Medium" pitchFamily="2" charset="77"/>
              </a:rPr>
              <a:t>ornare</a:t>
            </a:r>
            <a:r>
              <a:rPr lang="en-US" sz="2000">
                <a:solidFill>
                  <a:schemeClr val="tx1"/>
                </a:solidFill>
                <a:latin typeface="Overpass Medium" pitchFamily="2" charset="77"/>
              </a:rPr>
              <a:t> </a:t>
            </a:r>
            <a:r>
              <a:rPr lang="en-US" sz="2000" err="1">
                <a:solidFill>
                  <a:schemeClr val="tx1"/>
                </a:solidFill>
                <a:latin typeface="Overpass Medium" pitchFamily="2" charset="77"/>
              </a:rPr>
              <a:t>erat</a:t>
            </a:r>
            <a:r>
              <a:rPr lang="en-US" sz="2000">
                <a:solidFill>
                  <a:schemeClr val="tx1"/>
                </a:solidFill>
                <a:latin typeface="Overpass Medium" pitchFamily="2" charset="77"/>
              </a:rPr>
              <a:t>, </a:t>
            </a:r>
            <a:r>
              <a:rPr lang="en-US" sz="2000" err="1">
                <a:solidFill>
                  <a:schemeClr val="tx1"/>
                </a:solidFill>
                <a:latin typeface="Overpass Medium" pitchFamily="2" charset="77"/>
              </a:rPr>
              <a:t>eget</a:t>
            </a:r>
            <a:r>
              <a:rPr lang="en-US" sz="2000">
                <a:solidFill>
                  <a:schemeClr val="tx1"/>
                </a:solidFill>
                <a:latin typeface="Overpass Medium" pitchFamily="2" charset="77"/>
              </a:rPr>
              <a:t> pulvinar </a:t>
            </a:r>
            <a:r>
              <a:rPr lang="en-US" sz="2000" err="1">
                <a:solidFill>
                  <a:schemeClr val="tx1"/>
                </a:solidFill>
                <a:latin typeface="Overpass Medium" pitchFamily="2" charset="77"/>
              </a:rPr>
              <a:t>massa</a:t>
            </a:r>
            <a:r>
              <a:rPr lang="en-US" sz="2000">
                <a:solidFill>
                  <a:schemeClr val="tx1"/>
                </a:solidFill>
                <a:latin typeface="Overpass Medium" pitchFamily="2" charset="77"/>
              </a:rPr>
              <a:t> ipsum sit </a:t>
            </a:r>
            <a:r>
              <a:rPr lang="en-US" sz="2000" err="1">
                <a:solidFill>
                  <a:schemeClr val="tx1"/>
                </a:solidFill>
                <a:latin typeface="Overpass Medium" pitchFamily="2" charset="77"/>
              </a:rPr>
              <a:t>amet</a:t>
            </a:r>
            <a:r>
              <a:rPr lang="en-US" sz="2000">
                <a:solidFill>
                  <a:schemeClr val="tx1"/>
                </a:solidFill>
                <a:latin typeface="Overpass Medium" pitchFamily="2" charset="77"/>
              </a:rPr>
              <a:t> </a:t>
            </a:r>
            <a:r>
              <a:rPr lang="en-US" sz="2000" err="1">
                <a:solidFill>
                  <a:schemeClr val="tx1"/>
                </a:solidFill>
                <a:latin typeface="Overpass Medium" pitchFamily="2" charset="77"/>
              </a:rPr>
              <a:t>velit</a:t>
            </a:r>
            <a:r>
              <a:rPr lang="en-US" sz="2000">
                <a:solidFill>
                  <a:schemeClr val="tx1"/>
                </a:solidFill>
                <a:latin typeface="Overpass Medium" pitchFamily="2" charset="77"/>
              </a:rPr>
              <a:t>. </a:t>
            </a:r>
          </a:p>
          <a:p>
            <a:pPr lvl="0"/>
            <a:r>
              <a:rPr lang="en-US" err="1"/>
              <a:t>Fusce</a:t>
            </a:r>
            <a:r>
              <a:rPr lang="en-US"/>
              <a:t> </a:t>
            </a:r>
            <a:r>
              <a:rPr lang="en-US" err="1"/>
              <a:t>fringilla</a:t>
            </a:r>
            <a:r>
              <a:rPr lang="en-US"/>
              <a:t> </a:t>
            </a:r>
            <a:r>
              <a:rPr lang="en-US" sz="2000" err="1">
                <a:solidFill>
                  <a:schemeClr val="tx1"/>
                </a:solidFill>
                <a:latin typeface="Overpass Medium" pitchFamily="2" charset="77"/>
              </a:rPr>
              <a:t>quis</a:t>
            </a:r>
            <a:r>
              <a:rPr lang="en-US" sz="2000">
                <a:solidFill>
                  <a:schemeClr val="tx1"/>
                </a:solidFill>
                <a:latin typeface="Overpass Medium" pitchFamily="2" charset="77"/>
              </a:rPr>
              <a:t> </a:t>
            </a:r>
            <a:r>
              <a:rPr lang="en-US" sz="2000" err="1">
                <a:solidFill>
                  <a:schemeClr val="tx1"/>
                </a:solidFill>
                <a:latin typeface="Overpass Medium" pitchFamily="2" charset="77"/>
              </a:rPr>
              <a:t>erat</a:t>
            </a:r>
            <a:r>
              <a:rPr lang="en-US" sz="2000">
                <a:solidFill>
                  <a:schemeClr val="tx1"/>
                </a:solidFill>
                <a:latin typeface="Overpass Medium" pitchFamily="2" charset="77"/>
              </a:rPr>
              <a:t> </a:t>
            </a:r>
            <a:r>
              <a:rPr lang="en-US" sz="2000" err="1">
                <a:solidFill>
                  <a:schemeClr val="tx1"/>
                </a:solidFill>
                <a:latin typeface="Overpass Medium" pitchFamily="2" charset="77"/>
              </a:rPr>
              <a:t>quis</a:t>
            </a:r>
            <a:r>
              <a:rPr lang="en-US" sz="2000">
                <a:solidFill>
                  <a:schemeClr val="tx1"/>
                </a:solidFill>
                <a:latin typeface="Overpass Medium" pitchFamily="2" charset="77"/>
              </a:rPr>
              <a:t> </a:t>
            </a:r>
            <a:r>
              <a:rPr lang="en-US" sz="2000" err="1">
                <a:solidFill>
                  <a:schemeClr val="tx1"/>
                </a:solidFill>
                <a:latin typeface="Overpass Medium" pitchFamily="2" charset="77"/>
              </a:rPr>
              <a:t>rhoncus</a:t>
            </a:r>
            <a:r>
              <a:rPr lang="en-US" sz="2000">
                <a:solidFill>
                  <a:schemeClr val="tx1"/>
                </a:solidFill>
                <a:latin typeface="Overpass Medium" pitchFamily="2" charset="77"/>
              </a:rPr>
              <a:t>. </a:t>
            </a:r>
            <a:r>
              <a:rPr lang="en-US" sz="2000" err="1">
                <a:solidFill>
                  <a:schemeClr val="tx1"/>
                </a:solidFill>
                <a:latin typeface="Overpass Medium" pitchFamily="2" charset="77"/>
              </a:rPr>
              <a:t>Aliquam</a:t>
            </a:r>
            <a:r>
              <a:rPr lang="en-US" sz="2000">
                <a:solidFill>
                  <a:schemeClr val="tx1"/>
                </a:solidFill>
                <a:latin typeface="Overpass Medium" pitchFamily="2" charset="77"/>
              </a:rPr>
              <a:t> </a:t>
            </a:r>
            <a:r>
              <a:rPr lang="en-US" sz="2000" err="1">
                <a:solidFill>
                  <a:schemeClr val="tx1"/>
                </a:solidFill>
                <a:latin typeface="Overpass Medium" pitchFamily="2" charset="77"/>
              </a:rPr>
              <a:t>rhoncus</a:t>
            </a:r>
            <a:r>
              <a:rPr lang="en-US" sz="2000">
                <a:solidFill>
                  <a:schemeClr val="tx1"/>
                </a:solidFill>
                <a:latin typeface="Overpass Medium" pitchFamily="2" charset="77"/>
              </a:rPr>
              <a:t>, </a:t>
            </a:r>
            <a:r>
              <a:rPr lang="en-US" sz="2000" err="1">
                <a:solidFill>
                  <a:schemeClr val="tx1"/>
                </a:solidFill>
                <a:latin typeface="Overpass Medium" pitchFamily="2" charset="77"/>
              </a:rPr>
              <a:t>odio</a:t>
            </a:r>
            <a:r>
              <a:rPr lang="en-US" sz="2000">
                <a:solidFill>
                  <a:schemeClr val="tx1"/>
                </a:solidFill>
                <a:latin typeface="Overpass Medium" pitchFamily="2" charset="77"/>
              </a:rPr>
              <a:t> a </a:t>
            </a:r>
            <a:r>
              <a:rPr lang="en-US" sz="2000" err="1">
                <a:solidFill>
                  <a:schemeClr val="tx1"/>
                </a:solidFill>
                <a:latin typeface="Overpass Medium" pitchFamily="2" charset="77"/>
              </a:rPr>
              <a:t>fringilla</a:t>
            </a:r>
            <a:r>
              <a:rPr lang="en-US" sz="2000">
                <a:solidFill>
                  <a:schemeClr val="tx1"/>
                </a:solidFill>
                <a:latin typeface="Overpass Medium" pitchFamily="2" charset="77"/>
              </a:rPr>
              <a:t> </a:t>
            </a:r>
            <a:r>
              <a:rPr lang="en-US" sz="2000" err="1">
                <a:solidFill>
                  <a:schemeClr val="tx1"/>
                </a:solidFill>
                <a:latin typeface="Overpass Medium" pitchFamily="2" charset="77"/>
              </a:rPr>
              <a:t>ultrices</a:t>
            </a:r>
            <a:r>
              <a:rPr lang="en-US" sz="2000">
                <a:solidFill>
                  <a:schemeClr val="tx1"/>
                </a:solidFill>
                <a:latin typeface="Overpass Medium" pitchFamily="2" charset="77"/>
              </a:rPr>
              <a:t>, </a:t>
            </a:r>
            <a:r>
              <a:rPr lang="en-US" sz="2000" err="1">
                <a:solidFill>
                  <a:schemeClr val="tx1"/>
                </a:solidFill>
                <a:latin typeface="Overpass Medium" pitchFamily="2" charset="77"/>
              </a:rPr>
              <a:t>metus</a:t>
            </a:r>
            <a:r>
              <a:rPr lang="en-US" sz="2000">
                <a:solidFill>
                  <a:schemeClr val="tx1"/>
                </a:solidFill>
                <a:latin typeface="Overpass Medium" pitchFamily="2" charset="77"/>
              </a:rPr>
              <a:t> ligula </a:t>
            </a:r>
            <a:r>
              <a:rPr lang="en-US" sz="2000" err="1">
                <a:solidFill>
                  <a:schemeClr val="tx1"/>
                </a:solidFill>
                <a:latin typeface="Overpass Medium" pitchFamily="2" charset="77"/>
              </a:rPr>
              <a:t>porttitor</a:t>
            </a:r>
            <a:r>
              <a:rPr lang="en-US" sz="2000">
                <a:solidFill>
                  <a:schemeClr val="tx1"/>
                </a:solidFill>
                <a:latin typeface="Overpass Medium" pitchFamily="2" charset="77"/>
              </a:rPr>
              <a:t> </a:t>
            </a:r>
            <a:r>
              <a:rPr lang="en-US" sz="2000" err="1">
                <a:solidFill>
                  <a:schemeClr val="tx1"/>
                </a:solidFill>
                <a:latin typeface="Overpass Medium" pitchFamily="2" charset="77"/>
              </a:rPr>
              <a:t>odio</a:t>
            </a:r>
            <a:r>
              <a:rPr lang="en-US" sz="2000">
                <a:solidFill>
                  <a:schemeClr val="tx1"/>
                </a:solidFill>
                <a:latin typeface="Overpass Medium" pitchFamily="2" charset="77"/>
              </a:rPr>
              <a:t>, </a:t>
            </a:r>
            <a:r>
              <a:rPr lang="en-US" sz="2000" err="1">
                <a:solidFill>
                  <a:schemeClr val="tx1"/>
                </a:solidFill>
                <a:latin typeface="Overpass Medium" pitchFamily="2" charset="77"/>
              </a:rPr>
              <a:t>nec</a:t>
            </a:r>
            <a:r>
              <a:rPr lang="en-US" sz="2000">
                <a:solidFill>
                  <a:schemeClr val="tx1"/>
                </a:solidFill>
                <a:latin typeface="Overpass Medium" pitchFamily="2" charset="77"/>
              </a:rPr>
              <a:t> </a:t>
            </a:r>
            <a:r>
              <a:rPr lang="en-US" sz="2000" err="1">
                <a:solidFill>
                  <a:schemeClr val="tx1"/>
                </a:solidFill>
                <a:latin typeface="Overpass Medium" pitchFamily="2" charset="77"/>
              </a:rPr>
              <a:t>ornare</a:t>
            </a:r>
            <a:r>
              <a:rPr lang="en-US" sz="2000">
                <a:solidFill>
                  <a:schemeClr val="tx1"/>
                </a:solidFill>
                <a:latin typeface="Overpass Medium" pitchFamily="2" charset="77"/>
              </a:rPr>
              <a:t> </a:t>
            </a:r>
            <a:r>
              <a:rPr lang="en-US" sz="2000" err="1">
                <a:solidFill>
                  <a:schemeClr val="tx1"/>
                </a:solidFill>
                <a:latin typeface="Overpass Medium" pitchFamily="2" charset="77"/>
              </a:rPr>
              <a:t>nulla</a:t>
            </a:r>
            <a:r>
              <a:rPr lang="en-US" sz="2000">
                <a:solidFill>
                  <a:schemeClr val="tx1"/>
                </a:solidFill>
                <a:latin typeface="Overpass Medium" pitchFamily="2" charset="77"/>
              </a:rPr>
              <a:t> </a:t>
            </a:r>
            <a:r>
              <a:rPr lang="en-US" sz="2000" err="1">
                <a:solidFill>
                  <a:schemeClr val="tx1"/>
                </a:solidFill>
                <a:latin typeface="Overpass Medium" pitchFamily="2" charset="77"/>
              </a:rPr>
              <a:t>tellus</a:t>
            </a:r>
            <a:r>
              <a:rPr lang="en-US" sz="2000">
                <a:solidFill>
                  <a:schemeClr val="tx1"/>
                </a:solidFill>
                <a:latin typeface="Overpass Medium" pitchFamily="2" charset="77"/>
              </a:rPr>
              <a:t> vitae </a:t>
            </a:r>
            <a:r>
              <a:rPr lang="en-US" sz="2000" err="1">
                <a:solidFill>
                  <a:schemeClr val="tx1"/>
                </a:solidFill>
                <a:latin typeface="Overpass Medium" pitchFamily="2" charset="77"/>
              </a:rPr>
              <a:t>risus</a:t>
            </a:r>
            <a:r>
              <a:rPr lang="en-US" sz="2000">
                <a:solidFill>
                  <a:schemeClr val="tx1"/>
                </a:solidFill>
                <a:latin typeface="Overpass Medium" pitchFamily="2" charset="77"/>
              </a:rPr>
              <a:t>. </a:t>
            </a:r>
            <a:r>
              <a:rPr lang="en-US" sz="2000" err="1">
                <a:solidFill>
                  <a:schemeClr val="tx1"/>
                </a:solidFill>
                <a:latin typeface="Overpass Medium" pitchFamily="2" charset="77"/>
              </a:rPr>
              <a:t>Quisque</a:t>
            </a:r>
            <a:r>
              <a:rPr lang="en-US" sz="2000">
                <a:solidFill>
                  <a:schemeClr val="tx1"/>
                </a:solidFill>
                <a:latin typeface="Overpass Medium" pitchFamily="2" charset="77"/>
              </a:rPr>
              <a:t> </a:t>
            </a:r>
            <a:r>
              <a:rPr lang="en-US" sz="2000" err="1">
                <a:solidFill>
                  <a:schemeClr val="tx1"/>
                </a:solidFill>
                <a:latin typeface="Overpass Medium" pitchFamily="2" charset="77"/>
              </a:rPr>
              <a:t>accumsan</a:t>
            </a:r>
            <a:r>
              <a:rPr lang="en-US" sz="2000">
                <a:solidFill>
                  <a:schemeClr val="tx1"/>
                </a:solidFill>
                <a:latin typeface="Overpass Medium" pitchFamily="2" charset="77"/>
              </a:rPr>
              <a:t> </a:t>
            </a:r>
            <a:r>
              <a:rPr lang="en-US" sz="2000" err="1">
                <a:solidFill>
                  <a:schemeClr val="tx1"/>
                </a:solidFill>
                <a:latin typeface="Overpass Medium" pitchFamily="2" charset="77"/>
              </a:rPr>
              <a:t>felis</a:t>
            </a:r>
            <a:r>
              <a:rPr lang="en-US" sz="2000">
                <a:solidFill>
                  <a:schemeClr val="tx1"/>
                </a:solidFill>
                <a:latin typeface="Overpass Medium" pitchFamily="2" charset="77"/>
              </a:rPr>
              <a:t> et nisi </a:t>
            </a:r>
            <a:r>
              <a:rPr lang="en-US" sz="2000" err="1">
                <a:solidFill>
                  <a:schemeClr val="tx1"/>
                </a:solidFill>
                <a:latin typeface="Overpass Medium" pitchFamily="2" charset="77"/>
              </a:rPr>
              <a:t>tristique</a:t>
            </a:r>
            <a:r>
              <a:rPr lang="en-US" sz="2000">
                <a:solidFill>
                  <a:schemeClr val="tx1"/>
                </a:solidFill>
                <a:latin typeface="Overpass Medium" pitchFamily="2" charset="77"/>
              </a:rPr>
              <a:t> </a:t>
            </a:r>
            <a:r>
              <a:rPr lang="en-US" sz="2000" err="1">
                <a:solidFill>
                  <a:schemeClr val="tx1"/>
                </a:solidFill>
                <a:latin typeface="Overpass Medium" pitchFamily="2" charset="77"/>
              </a:rPr>
              <a:t>bibendum</a:t>
            </a:r>
            <a:r>
              <a:rPr lang="en-US" sz="2000">
                <a:solidFill>
                  <a:schemeClr val="tx1"/>
                </a:solidFill>
                <a:latin typeface="Overpass Medium" pitchFamily="2" charset="77"/>
              </a:rPr>
              <a:t>. Aenean </a:t>
            </a:r>
            <a:r>
              <a:rPr lang="en-US" sz="2000" err="1">
                <a:solidFill>
                  <a:schemeClr val="tx1"/>
                </a:solidFill>
                <a:latin typeface="Overpass Medium" pitchFamily="2" charset="77"/>
              </a:rPr>
              <a:t>vulputate</a:t>
            </a:r>
            <a:r>
              <a:rPr lang="en-US" sz="2000">
                <a:solidFill>
                  <a:schemeClr val="tx1"/>
                </a:solidFill>
                <a:latin typeface="Overpass Medium" pitchFamily="2" charset="77"/>
              </a:rPr>
              <a:t> </a:t>
            </a:r>
            <a:r>
              <a:rPr lang="en-US" sz="2000" err="1">
                <a:solidFill>
                  <a:schemeClr val="tx1"/>
                </a:solidFill>
                <a:latin typeface="Overpass Medium" pitchFamily="2" charset="77"/>
              </a:rPr>
              <a:t>posuere</a:t>
            </a:r>
            <a:r>
              <a:rPr lang="en-US" sz="2000">
                <a:solidFill>
                  <a:schemeClr val="tx1"/>
                </a:solidFill>
                <a:latin typeface="Overpass Medium" pitchFamily="2" charset="77"/>
              </a:rPr>
              <a:t> ipsum </a:t>
            </a:r>
            <a:r>
              <a:rPr lang="en-US" sz="2000" err="1">
                <a:solidFill>
                  <a:schemeClr val="tx1"/>
                </a:solidFill>
                <a:latin typeface="Overpass Medium" pitchFamily="2" charset="77"/>
              </a:rPr>
              <a:t>ut</a:t>
            </a:r>
            <a:r>
              <a:rPr lang="en-US" sz="2000">
                <a:solidFill>
                  <a:schemeClr val="tx1"/>
                </a:solidFill>
                <a:latin typeface="Overpass Medium" pitchFamily="2" charset="77"/>
              </a:rPr>
              <a:t> </a:t>
            </a:r>
            <a:r>
              <a:rPr lang="en-US" sz="2000" err="1">
                <a:solidFill>
                  <a:schemeClr val="tx1"/>
                </a:solidFill>
                <a:latin typeface="Overpass Medium" pitchFamily="2" charset="77"/>
              </a:rPr>
              <a:t>ultricies</a:t>
            </a:r>
            <a:r>
              <a:rPr lang="en-US" sz="2000">
                <a:solidFill>
                  <a:schemeClr val="tx1"/>
                </a:solidFill>
                <a:latin typeface="Overpass Medium" pitchFamily="2" charset="77"/>
              </a:rPr>
              <a:t>.</a:t>
            </a:r>
            <a:r>
              <a:rPr lang="en-US"/>
              <a:t> </a:t>
            </a:r>
          </a:p>
        </p:txBody>
      </p:sp>
      <p:sp>
        <p:nvSpPr>
          <p:cNvPr id="3" name="Text Placeholder 7">
            <a:extLst>
              <a:ext uri="{FF2B5EF4-FFF2-40B4-BE49-F238E27FC236}">
                <a16:creationId xmlns:a16="http://schemas.microsoft.com/office/drawing/2014/main" id="{3036F9DA-FCC1-AC31-A656-C8A09AB42F9C}"/>
              </a:ext>
            </a:extLst>
          </p:cNvPr>
          <p:cNvSpPr>
            <a:spLocks noGrp="1"/>
          </p:cNvSpPr>
          <p:nvPr>
            <p:ph type="body" sz="quarter" idx="11" hasCustomPrompt="1"/>
          </p:nvPr>
        </p:nvSpPr>
        <p:spPr>
          <a:xfrm>
            <a:off x="6486229" y="1504347"/>
            <a:ext cx="4931407" cy="4556125"/>
          </a:xfrm>
        </p:spPr>
        <p:txBody>
          <a:bodyPr>
            <a:noAutofit/>
          </a:bodyPr>
          <a:lstStyle>
            <a:lvl1pPr marL="393700" indent="-342900">
              <a:buClr>
                <a:schemeClr val="accent1"/>
              </a:buClr>
              <a:buFont typeface="Arial" panose="020B0604020202020204" pitchFamily="34" charset="0"/>
              <a:buChar char="•"/>
              <a:defRPr sz="1800" b="0" i="0">
                <a:latin typeface="Overpass Medium" pitchFamily="2" charset="77"/>
              </a:defRPr>
            </a:lvl1pPr>
            <a:lvl2pPr marL="876300" indent="-342900">
              <a:buFont typeface="Arial" panose="020B0604020202020204" pitchFamily="34" charset="0"/>
              <a:buChar char="•"/>
              <a:defRPr sz="2000" b="0" i="0">
                <a:latin typeface="Overpass Medium" pitchFamily="2" charset="77"/>
              </a:defRPr>
            </a:lvl2pPr>
            <a:lvl3pPr marL="1358900" indent="-342900">
              <a:buFont typeface="Arial" panose="020B0604020202020204" pitchFamily="34" charset="0"/>
              <a:buChar char="•"/>
              <a:defRPr sz="2000" b="0" i="0">
                <a:latin typeface="Overpass Medium" pitchFamily="2" charset="77"/>
              </a:defRPr>
            </a:lvl3pPr>
            <a:lvl4pPr marL="1828800" indent="-342900">
              <a:buFont typeface="Arial" panose="020B0604020202020204" pitchFamily="34" charset="0"/>
              <a:buChar char="•"/>
              <a:defRPr sz="2000" b="0" i="0">
                <a:latin typeface="Overpass Medium" pitchFamily="2" charset="77"/>
              </a:defRPr>
            </a:lvl4pPr>
            <a:lvl5pPr marL="2286000" indent="-342900">
              <a:buFont typeface="Arial" panose="020B0604020202020204" pitchFamily="34" charset="0"/>
              <a:buChar char="•"/>
              <a:defRPr sz="2000" b="0" i="0">
                <a:latin typeface="Overpass Medium" pitchFamily="2" charset="77"/>
              </a:defRPr>
            </a:lvl5pPr>
          </a:lstStyle>
          <a:p>
            <a:pPr lvl="0"/>
            <a:r>
              <a:rPr lang="en-US"/>
              <a:t>Lorem ipsum dolor sit </a:t>
            </a:r>
            <a:r>
              <a:rPr lang="en-US" err="1"/>
              <a:t>amet</a:t>
            </a:r>
            <a:r>
              <a:rPr lang="en-US"/>
              <a:t>, </a:t>
            </a:r>
            <a:r>
              <a:rPr lang="en-US" err="1"/>
              <a:t>consectetur</a:t>
            </a:r>
            <a:r>
              <a:rPr lang="en-US"/>
              <a:t> </a:t>
            </a:r>
            <a:r>
              <a:rPr lang="en-US" sz="2000" err="1">
                <a:solidFill>
                  <a:schemeClr val="tx1"/>
                </a:solidFill>
                <a:latin typeface="Overpass Medium" pitchFamily="2" charset="77"/>
              </a:rPr>
              <a:t>adipiscing</a:t>
            </a:r>
            <a:r>
              <a:rPr lang="en-US" sz="2000">
                <a:solidFill>
                  <a:schemeClr val="tx1"/>
                </a:solidFill>
                <a:latin typeface="Overpass Medium" pitchFamily="2" charset="77"/>
              </a:rPr>
              <a:t> </a:t>
            </a:r>
            <a:r>
              <a:rPr lang="en-US" sz="2000" err="1">
                <a:solidFill>
                  <a:schemeClr val="tx1"/>
                </a:solidFill>
                <a:latin typeface="Overpass Medium" pitchFamily="2" charset="77"/>
              </a:rPr>
              <a:t>elit</a:t>
            </a:r>
            <a:r>
              <a:rPr lang="en-US" sz="2000">
                <a:solidFill>
                  <a:schemeClr val="tx1"/>
                </a:solidFill>
                <a:latin typeface="Overpass Medium" pitchFamily="2" charset="77"/>
              </a:rPr>
              <a:t>. </a:t>
            </a:r>
            <a:r>
              <a:rPr lang="en-US" sz="2000" err="1">
                <a:solidFill>
                  <a:schemeClr val="tx1"/>
                </a:solidFill>
                <a:latin typeface="Overpass Medium" pitchFamily="2" charset="77"/>
              </a:rPr>
              <a:t>Nullam</a:t>
            </a:r>
            <a:r>
              <a:rPr lang="en-US" sz="2000">
                <a:solidFill>
                  <a:schemeClr val="tx1"/>
                </a:solidFill>
                <a:latin typeface="Overpass Medium" pitchFamily="2" charset="77"/>
              </a:rPr>
              <a:t> id mi sed </a:t>
            </a:r>
            <a:r>
              <a:rPr lang="en-US" sz="2000" err="1">
                <a:solidFill>
                  <a:schemeClr val="tx1"/>
                </a:solidFill>
                <a:latin typeface="Overpass Medium" pitchFamily="2" charset="77"/>
              </a:rPr>
              <a:t>justo</a:t>
            </a:r>
            <a:r>
              <a:rPr lang="en-US" sz="2000">
                <a:solidFill>
                  <a:schemeClr val="tx1"/>
                </a:solidFill>
                <a:latin typeface="Overpass Medium" pitchFamily="2" charset="77"/>
              </a:rPr>
              <a:t> </a:t>
            </a:r>
            <a:r>
              <a:rPr lang="en-US" sz="2000" err="1">
                <a:solidFill>
                  <a:schemeClr val="tx1"/>
                </a:solidFill>
                <a:latin typeface="Overpass Medium" pitchFamily="2" charset="77"/>
              </a:rPr>
              <a:t>pellentesque</a:t>
            </a:r>
            <a:r>
              <a:rPr lang="en-US" sz="2000">
                <a:solidFill>
                  <a:schemeClr val="tx1"/>
                </a:solidFill>
                <a:latin typeface="Overpass Medium" pitchFamily="2" charset="77"/>
              </a:rPr>
              <a:t> gravida sit </a:t>
            </a:r>
            <a:r>
              <a:rPr lang="en-US" sz="2000" err="1">
                <a:solidFill>
                  <a:schemeClr val="tx1"/>
                </a:solidFill>
                <a:latin typeface="Overpass Medium" pitchFamily="2" charset="77"/>
              </a:rPr>
              <a:t>amet</a:t>
            </a:r>
            <a:r>
              <a:rPr lang="en-US" sz="2000">
                <a:solidFill>
                  <a:schemeClr val="tx1"/>
                </a:solidFill>
                <a:latin typeface="Overpass Medium" pitchFamily="2" charset="77"/>
              </a:rPr>
              <a:t> at </a:t>
            </a:r>
            <a:r>
              <a:rPr lang="en-US" sz="2000" err="1">
                <a:solidFill>
                  <a:schemeClr val="tx1"/>
                </a:solidFill>
                <a:latin typeface="Overpass Medium" pitchFamily="2" charset="77"/>
              </a:rPr>
              <a:t>arcu</a:t>
            </a:r>
            <a:r>
              <a:rPr lang="en-US" sz="2000">
                <a:solidFill>
                  <a:schemeClr val="tx1"/>
                </a:solidFill>
                <a:latin typeface="Overpass Medium" pitchFamily="2" charset="77"/>
              </a:rPr>
              <a:t>. </a:t>
            </a:r>
            <a:r>
              <a:rPr lang="en-US" sz="2000" err="1">
                <a:solidFill>
                  <a:schemeClr val="tx1"/>
                </a:solidFill>
                <a:latin typeface="Overpass Medium" pitchFamily="2" charset="77"/>
              </a:rPr>
              <a:t>Phasellus</a:t>
            </a:r>
            <a:r>
              <a:rPr lang="en-US" sz="2000">
                <a:solidFill>
                  <a:schemeClr val="tx1"/>
                </a:solidFill>
                <a:latin typeface="Overpass Medium" pitchFamily="2" charset="77"/>
              </a:rPr>
              <a:t> </a:t>
            </a:r>
            <a:r>
              <a:rPr lang="en-US" sz="2000" err="1">
                <a:solidFill>
                  <a:schemeClr val="tx1"/>
                </a:solidFill>
                <a:latin typeface="Overpass Medium" pitchFamily="2" charset="77"/>
              </a:rPr>
              <a:t>imperdiet</a:t>
            </a:r>
            <a:r>
              <a:rPr lang="en-US" sz="2000">
                <a:solidFill>
                  <a:schemeClr val="tx1"/>
                </a:solidFill>
                <a:latin typeface="Overpass Medium" pitchFamily="2" charset="77"/>
              </a:rPr>
              <a:t> </a:t>
            </a:r>
            <a:r>
              <a:rPr lang="en-US" sz="2000" err="1">
                <a:solidFill>
                  <a:schemeClr val="tx1"/>
                </a:solidFill>
                <a:latin typeface="Overpass Medium" pitchFamily="2" charset="77"/>
              </a:rPr>
              <a:t>justo</a:t>
            </a:r>
            <a:r>
              <a:rPr lang="en-US" sz="2000">
                <a:solidFill>
                  <a:schemeClr val="tx1"/>
                </a:solidFill>
                <a:latin typeface="Overpass Medium" pitchFamily="2" charset="77"/>
              </a:rPr>
              <a:t> </a:t>
            </a:r>
            <a:r>
              <a:rPr lang="en-US" sz="2000" err="1">
                <a:solidFill>
                  <a:schemeClr val="tx1"/>
                </a:solidFill>
                <a:latin typeface="Overpass Medium" pitchFamily="2" charset="77"/>
              </a:rPr>
              <a:t>odio</a:t>
            </a:r>
            <a:r>
              <a:rPr lang="en-US" sz="2000">
                <a:solidFill>
                  <a:schemeClr val="tx1"/>
                </a:solidFill>
                <a:latin typeface="Overpass Medium" pitchFamily="2" charset="77"/>
              </a:rPr>
              <a:t>, non </a:t>
            </a:r>
            <a:r>
              <a:rPr lang="en-US" sz="2000" err="1">
                <a:solidFill>
                  <a:schemeClr val="tx1"/>
                </a:solidFill>
                <a:latin typeface="Overpass Medium" pitchFamily="2" charset="77"/>
              </a:rPr>
              <a:t>sollicitudin</a:t>
            </a:r>
            <a:r>
              <a:rPr lang="en-US" sz="2000">
                <a:solidFill>
                  <a:schemeClr val="tx1"/>
                </a:solidFill>
                <a:latin typeface="Overpass Medium" pitchFamily="2" charset="77"/>
              </a:rPr>
              <a:t> ex </a:t>
            </a:r>
            <a:r>
              <a:rPr lang="en-US" sz="2000" err="1">
                <a:solidFill>
                  <a:schemeClr val="tx1"/>
                </a:solidFill>
                <a:latin typeface="Overpass Medium" pitchFamily="2" charset="77"/>
              </a:rPr>
              <a:t>varius</a:t>
            </a:r>
            <a:r>
              <a:rPr lang="en-US" sz="2000">
                <a:solidFill>
                  <a:schemeClr val="tx1"/>
                </a:solidFill>
                <a:latin typeface="Overpass Medium" pitchFamily="2" charset="77"/>
              </a:rPr>
              <a:t> lacinia. </a:t>
            </a:r>
          </a:p>
          <a:p>
            <a:pPr marL="393700" marR="0" lvl="0" indent="-342900" algn="l" defTabSz="914400" rtl="0" eaLnBrk="1" fontAlgn="auto" latinLnBrk="0" hangingPunct="1">
              <a:lnSpc>
                <a:spcPct val="90000"/>
              </a:lnSpc>
              <a:spcBef>
                <a:spcPts val="1000"/>
              </a:spcBef>
              <a:spcAft>
                <a:spcPts val="0"/>
              </a:spcAft>
              <a:buClr>
                <a:schemeClr val="accent1"/>
              </a:buClr>
              <a:buSzPts val="2800"/>
              <a:buFont typeface="Arial" panose="020B0604020202020204" pitchFamily="34" charset="0"/>
              <a:buChar char="•"/>
              <a:tabLst/>
              <a:defRPr/>
            </a:pPr>
            <a:r>
              <a:rPr lang="en-US" sz="2000" err="1">
                <a:solidFill>
                  <a:schemeClr val="tx1"/>
                </a:solidFill>
                <a:latin typeface="Overpass Medium" pitchFamily="2" charset="77"/>
              </a:rPr>
              <a:t>Mauris</a:t>
            </a:r>
            <a:r>
              <a:rPr lang="en-US" sz="2000">
                <a:solidFill>
                  <a:schemeClr val="tx1"/>
                </a:solidFill>
                <a:latin typeface="Overpass Medium" pitchFamily="2" charset="77"/>
              </a:rPr>
              <a:t> </a:t>
            </a:r>
            <a:r>
              <a:rPr lang="en-US" sz="2000" err="1">
                <a:solidFill>
                  <a:schemeClr val="tx1"/>
                </a:solidFill>
                <a:latin typeface="Overpass Medium" pitchFamily="2" charset="77"/>
              </a:rPr>
              <a:t>porttitor</a:t>
            </a:r>
            <a:r>
              <a:rPr lang="en-US" sz="2000">
                <a:solidFill>
                  <a:schemeClr val="tx1"/>
                </a:solidFill>
                <a:latin typeface="Overpass Medium" pitchFamily="2" charset="77"/>
              </a:rPr>
              <a:t>, </a:t>
            </a:r>
            <a:r>
              <a:rPr lang="en-US" sz="2000" err="1">
                <a:solidFill>
                  <a:schemeClr val="tx1"/>
                </a:solidFill>
                <a:latin typeface="Overpass Medium" pitchFamily="2" charset="77"/>
              </a:rPr>
              <a:t>purus</a:t>
            </a:r>
            <a:r>
              <a:rPr lang="en-US" sz="2000">
                <a:solidFill>
                  <a:schemeClr val="tx1"/>
                </a:solidFill>
                <a:latin typeface="Overpass Medium" pitchFamily="2" charset="77"/>
              </a:rPr>
              <a:t> non </a:t>
            </a:r>
            <a:r>
              <a:rPr lang="en-US" sz="2000" err="1">
                <a:solidFill>
                  <a:schemeClr val="tx1"/>
                </a:solidFill>
                <a:latin typeface="Overpass Medium" pitchFamily="2" charset="77"/>
              </a:rPr>
              <a:t>vehicula</a:t>
            </a:r>
            <a:r>
              <a:rPr lang="en-US" sz="2000">
                <a:solidFill>
                  <a:schemeClr val="tx1"/>
                </a:solidFill>
                <a:latin typeface="Overpass Medium" pitchFamily="2" charset="77"/>
              </a:rPr>
              <a:t> </a:t>
            </a:r>
            <a:r>
              <a:rPr lang="en-US" sz="2000" err="1">
                <a:solidFill>
                  <a:schemeClr val="tx1"/>
                </a:solidFill>
                <a:latin typeface="Overpass Medium" pitchFamily="2" charset="77"/>
              </a:rPr>
              <a:t>egestas</a:t>
            </a:r>
            <a:r>
              <a:rPr lang="en-US" sz="2000">
                <a:solidFill>
                  <a:schemeClr val="tx1"/>
                </a:solidFill>
                <a:latin typeface="Overpass Medium" pitchFamily="2" charset="77"/>
              </a:rPr>
              <a:t>, </a:t>
            </a:r>
            <a:r>
              <a:rPr lang="en-US" sz="2000" err="1">
                <a:solidFill>
                  <a:schemeClr val="tx1"/>
                </a:solidFill>
                <a:latin typeface="Overpass Medium" pitchFamily="2" charset="77"/>
              </a:rPr>
              <a:t>metus</a:t>
            </a:r>
            <a:r>
              <a:rPr lang="en-US" sz="2000">
                <a:solidFill>
                  <a:schemeClr val="tx1"/>
                </a:solidFill>
                <a:latin typeface="Overpass Medium" pitchFamily="2" charset="77"/>
              </a:rPr>
              <a:t> </a:t>
            </a:r>
            <a:r>
              <a:rPr lang="en-US" sz="2000" err="1">
                <a:solidFill>
                  <a:schemeClr val="tx1"/>
                </a:solidFill>
                <a:latin typeface="Overpass Medium" pitchFamily="2" charset="77"/>
              </a:rPr>
              <a:t>arcu</a:t>
            </a:r>
            <a:r>
              <a:rPr lang="en-US" sz="2000">
                <a:solidFill>
                  <a:schemeClr val="tx1"/>
                </a:solidFill>
                <a:latin typeface="Overpass Medium" pitchFamily="2" charset="77"/>
              </a:rPr>
              <a:t> </a:t>
            </a:r>
            <a:r>
              <a:rPr lang="en-US" sz="2000" err="1">
                <a:solidFill>
                  <a:schemeClr val="tx1"/>
                </a:solidFill>
                <a:latin typeface="Overpass Medium" pitchFamily="2" charset="77"/>
              </a:rPr>
              <a:t>ornare</a:t>
            </a:r>
            <a:r>
              <a:rPr lang="en-US" sz="2000">
                <a:solidFill>
                  <a:schemeClr val="tx1"/>
                </a:solidFill>
                <a:latin typeface="Overpass Medium" pitchFamily="2" charset="77"/>
              </a:rPr>
              <a:t> </a:t>
            </a:r>
            <a:r>
              <a:rPr lang="en-US" sz="2000" err="1">
                <a:solidFill>
                  <a:schemeClr val="tx1"/>
                </a:solidFill>
                <a:latin typeface="Overpass Medium" pitchFamily="2" charset="77"/>
              </a:rPr>
              <a:t>erat</a:t>
            </a:r>
            <a:r>
              <a:rPr lang="en-US" sz="2000">
                <a:solidFill>
                  <a:schemeClr val="tx1"/>
                </a:solidFill>
                <a:latin typeface="Overpass Medium" pitchFamily="2" charset="77"/>
              </a:rPr>
              <a:t>, </a:t>
            </a:r>
            <a:r>
              <a:rPr lang="en-US" sz="2000" err="1">
                <a:solidFill>
                  <a:schemeClr val="tx1"/>
                </a:solidFill>
                <a:latin typeface="Overpass Medium" pitchFamily="2" charset="77"/>
              </a:rPr>
              <a:t>eget</a:t>
            </a:r>
            <a:r>
              <a:rPr lang="en-US" sz="2000">
                <a:solidFill>
                  <a:schemeClr val="tx1"/>
                </a:solidFill>
                <a:latin typeface="Overpass Medium" pitchFamily="2" charset="77"/>
              </a:rPr>
              <a:t> pulvinar </a:t>
            </a:r>
            <a:r>
              <a:rPr lang="en-US" sz="2000" err="1">
                <a:solidFill>
                  <a:schemeClr val="tx1"/>
                </a:solidFill>
                <a:latin typeface="Overpass Medium" pitchFamily="2" charset="77"/>
              </a:rPr>
              <a:t>massa</a:t>
            </a:r>
            <a:r>
              <a:rPr lang="en-US" sz="2000">
                <a:solidFill>
                  <a:schemeClr val="tx1"/>
                </a:solidFill>
                <a:latin typeface="Overpass Medium" pitchFamily="2" charset="77"/>
              </a:rPr>
              <a:t> ipsum sit </a:t>
            </a:r>
            <a:r>
              <a:rPr lang="en-US" sz="2000" err="1">
                <a:solidFill>
                  <a:schemeClr val="tx1"/>
                </a:solidFill>
                <a:latin typeface="Overpass Medium" pitchFamily="2" charset="77"/>
              </a:rPr>
              <a:t>amet</a:t>
            </a:r>
            <a:r>
              <a:rPr lang="en-US" sz="2000">
                <a:solidFill>
                  <a:schemeClr val="tx1"/>
                </a:solidFill>
                <a:latin typeface="Overpass Medium" pitchFamily="2" charset="77"/>
              </a:rPr>
              <a:t> </a:t>
            </a:r>
            <a:r>
              <a:rPr lang="en-US" sz="2000" err="1">
                <a:solidFill>
                  <a:schemeClr val="tx1"/>
                </a:solidFill>
                <a:latin typeface="Overpass Medium" pitchFamily="2" charset="77"/>
              </a:rPr>
              <a:t>velit</a:t>
            </a:r>
            <a:r>
              <a:rPr lang="en-US" sz="2000">
                <a:solidFill>
                  <a:schemeClr val="tx1"/>
                </a:solidFill>
                <a:latin typeface="Overpass Medium" pitchFamily="2" charset="77"/>
              </a:rPr>
              <a:t>. </a:t>
            </a:r>
          </a:p>
          <a:p>
            <a:pPr lvl="0"/>
            <a:r>
              <a:rPr lang="en-US" err="1"/>
              <a:t>Fusce</a:t>
            </a:r>
            <a:r>
              <a:rPr lang="en-US"/>
              <a:t> </a:t>
            </a:r>
            <a:r>
              <a:rPr lang="en-US" err="1"/>
              <a:t>fringilla</a:t>
            </a:r>
            <a:r>
              <a:rPr lang="en-US"/>
              <a:t> </a:t>
            </a:r>
            <a:r>
              <a:rPr lang="en-US" sz="2000" err="1">
                <a:solidFill>
                  <a:schemeClr val="tx1"/>
                </a:solidFill>
                <a:latin typeface="Overpass Medium" pitchFamily="2" charset="77"/>
              </a:rPr>
              <a:t>quis</a:t>
            </a:r>
            <a:r>
              <a:rPr lang="en-US" sz="2000">
                <a:solidFill>
                  <a:schemeClr val="tx1"/>
                </a:solidFill>
                <a:latin typeface="Overpass Medium" pitchFamily="2" charset="77"/>
              </a:rPr>
              <a:t> </a:t>
            </a:r>
            <a:r>
              <a:rPr lang="en-US" sz="2000" err="1">
                <a:solidFill>
                  <a:schemeClr val="tx1"/>
                </a:solidFill>
                <a:latin typeface="Overpass Medium" pitchFamily="2" charset="77"/>
              </a:rPr>
              <a:t>erat</a:t>
            </a:r>
            <a:r>
              <a:rPr lang="en-US" sz="2000">
                <a:solidFill>
                  <a:schemeClr val="tx1"/>
                </a:solidFill>
                <a:latin typeface="Overpass Medium" pitchFamily="2" charset="77"/>
              </a:rPr>
              <a:t> </a:t>
            </a:r>
            <a:r>
              <a:rPr lang="en-US" sz="2000" err="1">
                <a:solidFill>
                  <a:schemeClr val="tx1"/>
                </a:solidFill>
                <a:latin typeface="Overpass Medium" pitchFamily="2" charset="77"/>
              </a:rPr>
              <a:t>quis</a:t>
            </a:r>
            <a:r>
              <a:rPr lang="en-US" sz="2000">
                <a:solidFill>
                  <a:schemeClr val="tx1"/>
                </a:solidFill>
                <a:latin typeface="Overpass Medium" pitchFamily="2" charset="77"/>
              </a:rPr>
              <a:t> </a:t>
            </a:r>
            <a:r>
              <a:rPr lang="en-US" sz="2000" err="1">
                <a:solidFill>
                  <a:schemeClr val="tx1"/>
                </a:solidFill>
                <a:latin typeface="Overpass Medium" pitchFamily="2" charset="77"/>
              </a:rPr>
              <a:t>rhoncus</a:t>
            </a:r>
            <a:r>
              <a:rPr lang="en-US" sz="2000">
                <a:solidFill>
                  <a:schemeClr val="tx1"/>
                </a:solidFill>
                <a:latin typeface="Overpass Medium" pitchFamily="2" charset="77"/>
              </a:rPr>
              <a:t>. </a:t>
            </a:r>
            <a:r>
              <a:rPr lang="en-US" sz="2000" err="1">
                <a:solidFill>
                  <a:schemeClr val="tx1"/>
                </a:solidFill>
                <a:latin typeface="Overpass Medium" pitchFamily="2" charset="77"/>
              </a:rPr>
              <a:t>Aliquam</a:t>
            </a:r>
            <a:r>
              <a:rPr lang="en-US" sz="2000">
                <a:solidFill>
                  <a:schemeClr val="tx1"/>
                </a:solidFill>
                <a:latin typeface="Overpass Medium" pitchFamily="2" charset="77"/>
              </a:rPr>
              <a:t> </a:t>
            </a:r>
            <a:r>
              <a:rPr lang="en-US" sz="2000" err="1">
                <a:solidFill>
                  <a:schemeClr val="tx1"/>
                </a:solidFill>
                <a:latin typeface="Overpass Medium" pitchFamily="2" charset="77"/>
              </a:rPr>
              <a:t>rhoncus</a:t>
            </a:r>
            <a:r>
              <a:rPr lang="en-US" sz="2000">
                <a:solidFill>
                  <a:schemeClr val="tx1"/>
                </a:solidFill>
                <a:latin typeface="Overpass Medium" pitchFamily="2" charset="77"/>
              </a:rPr>
              <a:t>, </a:t>
            </a:r>
            <a:r>
              <a:rPr lang="en-US" sz="2000" err="1">
                <a:solidFill>
                  <a:schemeClr val="tx1"/>
                </a:solidFill>
                <a:latin typeface="Overpass Medium" pitchFamily="2" charset="77"/>
              </a:rPr>
              <a:t>odio</a:t>
            </a:r>
            <a:r>
              <a:rPr lang="en-US" sz="2000">
                <a:solidFill>
                  <a:schemeClr val="tx1"/>
                </a:solidFill>
                <a:latin typeface="Overpass Medium" pitchFamily="2" charset="77"/>
              </a:rPr>
              <a:t> a </a:t>
            </a:r>
            <a:r>
              <a:rPr lang="en-US" sz="2000" err="1">
                <a:solidFill>
                  <a:schemeClr val="tx1"/>
                </a:solidFill>
                <a:latin typeface="Overpass Medium" pitchFamily="2" charset="77"/>
              </a:rPr>
              <a:t>fringilla</a:t>
            </a:r>
            <a:r>
              <a:rPr lang="en-US" sz="2000">
                <a:solidFill>
                  <a:schemeClr val="tx1"/>
                </a:solidFill>
                <a:latin typeface="Overpass Medium" pitchFamily="2" charset="77"/>
              </a:rPr>
              <a:t> </a:t>
            </a:r>
            <a:r>
              <a:rPr lang="en-US" sz="2000" err="1">
                <a:solidFill>
                  <a:schemeClr val="tx1"/>
                </a:solidFill>
                <a:latin typeface="Overpass Medium" pitchFamily="2" charset="77"/>
              </a:rPr>
              <a:t>ultrices</a:t>
            </a:r>
            <a:r>
              <a:rPr lang="en-US" sz="2000">
                <a:solidFill>
                  <a:schemeClr val="tx1"/>
                </a:solidFill>
                <a:latin typeface="Overpass Medium" pitchFamily="2" charset="77"/>
              </a:rPr>
              <a:t>, </a:t>
            </a:r>
            <a:r>
              <a:rPr lang="en-US" sz="2000" err="1">
                <a:solidFill>
                  <a:schemeClr val="tx1"/>
                </a:solidFill>
                <a:latin typeface="Overpass Medium" pitchFamily="2" charset="77"/>
              </a:rPr>
              <a:t>metus</a:t>
            </a:r>
            <a:r>
              <a:rPr lang="en-US" sz="2000">
                <a:solidFill>
                  <a:schemeClr val="tx1"/>
                </a:solidFill>
                <a:latin typeface="Overpass Medium" pitchFamily="2" charset="77"/>
              </a:rPr>
              <a:t> ligula </a:t>
            </a:r>
            <a:r>
              <a:rPr lang="en-US" sz="2000" err="1">
                <a:solidFill>
                  <a:schemeClr val="tx1"/>
                </a:solidFill>
                <a:latin typeface="Overpass Medium" pitchFamily="2" charset="77"/>
              </a:rPr>
              <a:t>porttitor</a:t>
            </a:r>
            <a:r>
              <a:rPr lang="en-US" sz="2000">
                <a:solidFill>
                  <a:schemeClr val="tx1"/>
                </a:solidFill>
                <a:latin typeface="Overpass Medium" pitchFamily="2" charset="77"/>
              </a:rPr>
              <a:t> </a:t>
            </a:r>
            <a:r>
              <a:rPr lang="en-US" sz="2000" err="1">
                <a:solidFill>
                  <a:schemeClr val="tx1"/>
                </a:solidFill>
                <a:latin typeface="Overpass Medium" pitchFamily="2" charset="77"/>
              </a:rPr>
              <a:t>odio</a:t>
            </a:r>
            <a:r>
              <a:rPr lang="en-US" sz="2000">
                <a:solidFill>
                  <a:schemeClr val="tx1"/>
                </a:solidFill>
                <a:latin typeface="Overpass Medium" pitchFamily="2" charset="77"/>
              </a:rPr>
              <a:t>, </a:t>
            </a:r>
            <a:r>
              <a:rPr lang="en-US" sz="2000" err="1">
                <a:solidFill>
                  <a:schemeClr val="tx1"/>
                </a:solidFill>
                <a:latin typeface="Overpass Medium" pitchFamily="2" charset="77"/>
              </a:rPr>
              <a:t>nec</a:t>
            </a:r>
            <a:r>
              <a:rPr lang="en-US" sz="2000">
                <a:solidFill>
                  <a:schemeClr val="tx1"/>
                </a:solidFill>
                <a:latin typeface="Overpass Medium" pitchFamily="2" charset="77"/>
              </a:rPr>
              <a:t> </a:t>
            </a:r>
            <a:r>
              <a:rPr lang="en-US" sz="2000" err="1">
                <a:solidFill>
                  <a:schemeClr val="tx1"/>
                </a:solidFill>
                <a:latin typeface="Overpass Medium" pitchFamily="2" charset="77"/>
              </a:rPr>
              <a:t>ornare</a:t>
            </a:r>
            <a:r>
              <a:rPr lang="en-US" sz="2000">
                <a:solidFill>
                  <a:schemeClr val="tx1"/>
                </a:solidFill>
                <a:latin typeface="Overpass Medium" pitchFamily="2" charset="77"/>
              </a:rPr>
              <a:t> </a:t>
            </a:r>
            <a:r>
              <a:rPr lang="en-US" sz="2000" err="1">
                <a:solidFill>
                  <a:schemeClr val="tx1"/>
                </a:solidFill>
                <a:latin typeface="Overpass Medium" pitchFamily="2" charset="77"/>
              </a:rPr>
              <a:t>nulla</a:t>
            </a:r>
            <a:r>
              <a:rPr lang="en-US" sz="2000">
                <a:solidFill>
                  <a:schemeClr val="tx1"/>
                </a:solidFill>
                <a:latin typeface="Overpass Medium" pitchFamily="2" charset="77"/>
              </a:rPr>
              <a:t> </a:t>
            </a:r>
            <a:r>
              <a:rPr lang="en-US" sz="2000" err="1">
                <a:solidFill>
                  <a:schemeClr val="tx1"/>
                </a:solidFill>
                <a:latin typeface="Overpass Medium" pitchFamily="2" charset="77"/>
              </a:rPr>
              <a:t>tellus</a:t>
            </a:r>
            <a:r>
              <a:rPr lang="en-US" sz="2000">
                <a:solidFill>
                  <a:schemeClr val="tx1"/>
                </a:solidFill>
                <a:latin typeface="Overpass Medium" pitchFamily="2" charset="77"/>
              </a:rPr>
              <a:t> vitae </a:t>
            </a:r>
            <a:r>
              <a:rPr lang="en-US" sz="2000" err="1">
                <a:solidFill>
                  <a:schemeClr val="tx1"/>
                </a:solidFill>
                <a:latin typeface="Overpass Medium" pitchFamily="2" charset="77"/>
              </a:rPr>
              <a:t>risus</a:t>
            </a:r>
            <a:r>
              <a:rPr lang="en-US" sz="2000">
                <a:solidFill>
                  <a:schemeClr val="tx1"/>
                </a:solidFill>
                <a:latin typeface="Overpass Medium" pitchFamily="2" charset="77"/>
              </a:rPr>
              <a:t>. </a:t>
            </a:r>
            <a:r>
              <a:rPr lang="en-US" sz="2000" err="1">
                <a:solidFill>
                  <a:schemeClr val="tx1"/>
                </a:solidFill>
                <a:latin typeface="Overpass Medium" pitchFamily="2" charset="77"/>
              </a:rPr>
              <a:t>Quisque</a:t>
            </a:r>
            <a:r>
              <a:rPr lang="en-US" sz="2000">
                <a:solidFill>
                  <a:schemeClr val="tx1"/>
                </a:solidFill>
                <a:latin typeface="Overpass Medium" pitchFamily="2" charset="77"/>
              </a:rPr>
              <a:t> </a:t>
            </a:r>
            <a:r>
              <a:rPr lang="en-US" sz="2000" err="1">
                <a:solidFill>
                  <a:schemeClr val="tx1"/>
                </a:solidFill>
                <a:latin typeface="Overpass Medium" pitchFamily="2" charset="77"/>
              </a:rPr>
              <a:t>accumsan</a:t>
            </a:r>
            <a:r>
              <a:rPr lang="en-US" sz="2000">
                <a:solidFill>
                  <a:schemeClr val="tx1"/>
                </a:solidFill>
                <a:latin typeface="Overpass Medium" pitchFamily="2" charset="77"/>
              </a:rPr>
              <a:t> </a:t>
            </a:r>
            <a:r>
              <a:rPr lang="en-US" sz="2000" err="1">
                <a:solidFill>
                  <a:schemeClr val="tx1"/>
                </a:solidFill>
                <a:latin typeface="Overpass Medium" pitchFamily="2" charset="77"/>
              </a:rPr>
              <a:t>felis</a:t>
            </a:r>
            <a:r>
              <a:rPr lang="en-US" sz="2000">
                <a:solidFill>
                  <a:schemeClr val="tx1"/>
                </a:solidFill>
                <a:latin typeface="Overpass Medium" pitchFamily="2" charset="77"/>
              </a:rPr>
              <a:t> et nisi </a:t>
            </a:r>
            <a:r>
              <a:rPr lang="en-US" sz="2000" err="1">
                <a:solidFill>
                  <a:schemeClr val="tx1"/>
                </a:solidFill>
                <a:latin typeface="Overpass Medium" pitchFamily="2" charset="77"/>
              </a:rPr>
              <a:t>tristique</a:t>
            </a:r>
            <a:r>
              <a:rPr lang="en-US" sz="2000">
                <a:solidFill>
                  <a:schemeClr val="tx1"/>
                </a:solidFill>
                <a:latin typeface="Overpass Medium" pitchFamily="2" charset="77"/>
              </a:rPr>
              <a:t> </a:t>
            </a:r>
            <a:r>
              <a:rPr lang="en-US" sz="2000" err="1">
                <a:solidFill>
                  <a:schemeClr val="tx1"/>
                </a:solidFill>
                <a:latin typeface="Overpass Medium" pitchFamily="2" charset="77"/>
              </a:rPr>
              <a:t>bibendum</a:t>
            </a:r>
            <a:r>
              <a:rPr lang="en-US" sz="2000">
                <a:solidFill>
                  <a:schemeClr val="tx1"/>
                </a:solidFill>
                <a:latin typeface="Overpass Medium" pitchFamily="2" charset="77"/>
              </a:rPr>
              <a:t>. Aenean </a:t>
            </a:r>
            <a:r>
              <a:rPr lang="en-US" sz="2000" err="1">
                <a:solidFill>
                  <a:schemeClr val="tx1"/>
                </a:solidFill>
                <a:latin typeface="Overpass Medium" pitchFamily="2" charset="77"/>
              </a:rPr>
              <a:t>vulputate</a:t>
            </a:r>
            <a:r>
              <a:rPr lang="en-US" sz="2000">
                <a:solidFill>
                  <a:schemeClr val="tx1"/>
                </a:solidFill>
                <a:latin typeface="Overpass Medium" pitchFamily="2" charset="77"/>
              </a:rPr>
              <a:t> </a:t>
            </a:r>
            <a:r>
              <a:rPr lang="en-US" sz="2000" err="1">
                <a:solidFill>
                  <a:schemeClr val="tx1"/>
                </a:solidFill>
                <a:latin typeface="Overpass Medium" pitchFamily="2" charset="77"/>
              </a:rPr>
              <a:t>posuere</a:t>
            </a:r>
            <a:r>
              <a:rPr lang="en-US" sz="2000">
                <a:solidFill>
                  <a:schemeClr val="tx1"/>
                </a:solidFill>
                <a:latin typeface="Overpass Medium" pitchFamily="2" charset="77"/>
              </a:rPr>
              <a:t> ipsum </a:t>
            </a:r>
            <a:r>
              <a:rPr lang="en-US" sz="2000" err="1">
                <a:solidFill>
                  <a:schemeClr val="tx1"/>
                </a:solidFill>
                <a:latin typeface="Overpass Medium" pitchFamily="2" charset="77"/>
              </a:rPr>
              <a:t>ut</a:t>
            </a:r>
            <a:r>
              <a:rPr lang="en-US" sz="2000">
                <a:solidFill>
                  <a:schemeClr val="tx1"/>
                </a:solidFill>
                <a:latin typeface="Overpass Medium" pitchFamily="2" charset="77"/>
              </a:rPr>
              <a:t> </a:t>
            </a:r>
            <a:r>
              <a:rPr lang="en-US" sz="2000" err="1">
                <a:solidFill>
                  <a:schemeClr val="tx1"/>
                </a:solidFill>
                <a:latin typeface="Overpass Medium" pitchFamily="2" charset="77"/>
              </a:rPr>
              <a:t>ultricies</a:t>
            </a:r>
            <a:r>
              <a:rPr lang="en-US" sz="2000">
                <a:solidFill>
                  <a:schemeClr val="tx1"/>
                </a:solidFill>
                <a:latin typeface="Overpass Medium" pitchFamily="2" charset="77"/>
              </a:rPr>
              <a:t>.</a:t>
            </a:r>
            <a:r>
              <a:rPr lang="en-US"/>
              <a:t> </a:t>
            </a:r>
          </a:p>
        </p:txBody>
      </p:sp>
      <p:sp>
        <p:nvSpPr>
          <p:cNvPr id="55" name="Google Shape;55;p38"/>
          <p:cNvSpPr txBox="1">
            <a:spLocks noGrp="1"/>
          </p:cNvSpPr>
          <p:nvPr>
            <p:ph type="ctrTitle" hasCustomPrompt="1"/>
          </p:nvPr>
        </p:nvSpPr>
        <p:spPr>
          <a:xfrm>
            <a:off x="776613" y="528821"/>
            <a:ext cx="10638774" cy="443198"/>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F39922"/>
              </a:buClr>
              <a:buSzPts val="2800"/>
              <a:buFont typeface="Inter"/>
              <a:buNone/>
              <a:defRPr sz="3200" b="0" i="0">
                <a:solidFill>
                  <a:schemeClr val="tx1"/>
                </a:solidFill>
                <a:latin typeface="Obviously Narw Bold" pitchFamily="82" charset="77"/>
                <a:ea typeface="Inter"/>
                <a:cs typeface="Obviously Narw Bold" pitchFamily="82" charset="77"/>
                <a:sym typeface="Inte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Title Goes Here Dolor Sit </a:t>
            </a:r>
            <a:r>
              <a:rPr lang="en-US" err="1"/>
              <a:t>Amet</a:t>
            </a:r>
            <a:endParaRPr/>
          </a:p>
        </p:txBody>
      </p:sp>
      <p:pic>
        <p:nvPicPr>
          <p:cNvPr id="5" name="Picture 4">
            <a:extLst>
              <a:ext uri="{FF2B5EF4-FFF2-40B4-BE49-F238E27FC236}">
                <a16:creationId xmlns:a16="http://schemas.microsoft.com/office/drawing/2014/main" id="{6D8A617D-7D4F-28A1-80DD-8BA53B36CE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8112" y="6207243"/>
            <a:ext cx="877206" cy="434044"/>
          </a:xfrm>
          <a:prstGeom prst="rect">
            <a:avLst/>
          </a:prstGeom>
        </p:spPr>
      </p:pic>
      <p:sp>
        <p:nvSpPr>
          <p:cNvPr id="6" name="Google Shape;25;p32">
            <a:extLst>
              <a:ext uri="{FF2B5EF4-FFF2-40B4-BE49-F238E27FC236}">
                <a16:creationId xmlns:a16="http://schemas.microsoft.com/office/drawing/2014/main" id="{511E99F4-4536-66A3-178D-DA64D1557E98}"/>
              </a:ext>
            </a:extLst>
          </p:cNvPr>
          <p:cNvSpPr txBox="1"/>
          <p:nvPr userDrawn="1"/>
        </p:nvSpPr>
        <p:spPr>
          <a:xfrm>
            <a:off x="486682" y="6351168"/>
            <a:ext cx="1044880" cy="146194"/>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US" sz="950" b="0" i="0" u="none" strike="noStrike" cap="none">
                <a:solidFill>
                  <a:srgbClr val="474C55"/>
                </a:solidFill>
                <a:latin typeface="Overpass Medium" pitchFamily="2" charset="77"/>
                <a:ea typeface="Inter"/>
                <a:cs typeface="Inter"/>
                <a:sym typeface="Inter"/>
              </a:rPr>
              <a:pPr marL="0" marR="0" lvl="0" indent="0" algn="l" rtl="0">
                <a:spcBef>
                  <a:spcPts val="0"/>
                </a:spcBef>
                <a:spcAft>
                  <a:spcPts val="0"/>
                </a:spcAft>
                <a:buNone/>
              </a:pPr>
              <a:t>‹#›</a:t>
            </a:fld>
            <a:endParaRPr sz="950" b="0" i="0" u="none" strike="noStrike" cap="none" dirty="0">
              <a:solidFill>
                <a:srgbClr val="474C55"/>
              </a:solidFill>
              <a:latin typeface="Overpass Medium" pitchFamily="2" charset="77"/>
              <a:ea typeface="Inter"/>
              <a:cs typeface="Inter"/>
              <a:sym typeface="Inter"/>
            </a:endParaRPr>
          </a:p>
        </p:txBody>
      </p:sp>
    </p:spTree>
    <p:extLst>
      <p:ext uri="{BB962C8B-B14F-4D97-AF65-F5344CB8AC3E}">
        <p14:creationId xmlns:p14="http://schemas.microsoft.com/office/powerpoint/2010/main" val="22304485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_Two Content" preserve="1" userDrawn="1">
  <p:cSld name="1_Two Content">
    <p:bg>
      <p:bgPr>
        <a:solidFill>
          <a:schemeClr val="accent1"/>
        </a:solidFill>
        <a:effectLst/>
      </p:bgPr>
    </p:bg>
    <p:spTree>
      <p:nvGrpSpPr>
        <p:cNvPr id="1" name="Shape 66"/>
        <p:cNvGrpSpPr/>
        <p:nvPr/>
      </p:nvGrpSpPr>
      <p:grpSpPr>
        <a:xfrm>
          <a:off x="0" y="0"/>
          <a:ext cx="0" cy="0"/>
          <a:chOff x="0" y="0"/>
          <a:chExt cx="0" cy="0"/>
        </a:xfrm>
      </p:grpSpPr>
      <p:grpSp>
        <p:nvGrpSpPr>
          <p:cNvPr id="2" name="Group 1">
            <a:extLst>
              <a:ext uri="{FF2B5EF4-FFF2-40B4-BE49-F238E27FC236}">
                <a16:creationId xmlns:a16="http://schemas.microsoft.com/office/drawing/2014/main" id="{058363B3-F5B5-D15E-56C8-926338EABA7E}"/>
              </a:ext>
            </a:extLst>
          </p:cNvPr>
          <p:cNvGrpSpPr/>
          <p:nvPr userDrawn="1"/>
        </p:nvGrpSpPr>
        <p:grpSpPr>
          <a:xfrm>
            <a:off x="-106018" y="-163286"/>
            <a:ext cx="12404035" cy="7021286"/>
            <a:chOff x="-106018" y="-66566"/>
            <a:chExt cx="12404035" cy="7021286"/>
          </a:xfrm>
        </p:grpSpPr>
        <p:pic>
          <p:nvPicPr>
            <p:cNvPr id="4" name="Picture 3">
              <a:extLst>
                <a:ext uri="{FF2B5EF4-FFF2-40B4-BE49-F238E27FC236}">
                  <a16:creationId xmlns:a16="http://schemas.microsoft.com/office/drawing/2014/main" id="{B57A1339-DBFF-A4E2-01C8-D5D8EC8A1A3B}"/>
                </a:ext>
              </a:extLst>
            </p:cNvPr>
            <p:cNvPicPr>
              <a:picLocks noChangeAspect="1"/>
            </p:cNvPicPr>
            <p:nvPr userDrawn="1"/>
          </p:nvPicPr>
          <p:blipFill>
            <a:blip r:embed="rId2">
              <a:alphaModFix amt="65000"/>
            </a:blip>
            <a:stretch>
              <a:fillRect/>
            </a:stretch>
          </p:blipFill>
          <p:spPr>
            <a:xfrm>
              <a:off x="-106018" y="-55680"/>
              <a:ext cx="6193042" cy="7010400"/>
            </a:xfrm>
            <a:prstGeom prst="rect">
              <a:avLst/>
            </a:prstGeom>
          </p:spPr>
        </p:pic>
        <p:pic>
          <p:nvPicPr>
            <p:cNvPr id="5" name="Picture 4">
              <a:extLst>
                <a:ext uri="{FF2B5EF4-FFF2-40B4-BE49-F238E27FC236}">
                  <a16:creationId xmlns:a16="http://schemas.microsoft.com/office/drawing/2014/main" id="{477C728E-B911-FE2A-0773-9718667C2184}"/>
                </a:ext>
              </a:extLst>
            </p:cNvPr>
            <p:cNvPicPr>
              <a:picLocks noChangeAspect="1"/>
            </p:cNvPicPr>
            <p:nvPr userDrawn="1"/>
          </p:nvPicPr>
          <p:blipFill>
            <a:blip r:embed="rId2">
              <a:alphaModFix amt="65000"/>
            </a:blip>
            <a:stretch>
              <a:fillRect/>
            </a:stretch>
          </p:blipFill>
          <p:spPr>
            <a:xfrm>
              <a:off x="6104975" y="-66566"/>
              <a:ext cx="6193042" cy="7010400"/>
            </a:xfrm>
            <a:prstGeom prst="rect">
              <a:avLst/>
            </a:prstGeom>
          </p:spPr>
        </p:pic>
      </p:grpSp>
      <p:cxnSp>
        <p:nvCxnSpPr>
          <p:cNvPr id="6" name="Straight Connector 5">
            <a:extLst>
              <a:ext uri="{FF2B5EF4-FFF2-40B4-BE49-F238E27FC236}">
                <a16:creationId xmlns:a16="http://schemas.microsoft.com/office/drawing/2014/main" id="{3E38BD77-1F0F-E652-CABA-71B147B4CD5F}"/>
              </a:ext>
            </a:extLst>
          </p:cNvPr>
          <p:cNvCxnSpPr/>
          <p:nvPr userDrawn="1"/>
        </p:nvCxnSpPr>
        <p:spPr>
          <a:xfrm>
            <a:off x="0" y="2108952"/>
            <a:ext cx="1219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7AA657D-7E81-220A-CA3F-610D7DDA17CF}"/>
              </a:ext>
            </a:extLst>
          </p:cNvPr>
          <p:cNvCxnSpPr>
            <a:cxnSpLocks/>
          </p:cNvCxnSpPr>
          <p:nvPr userDrawn="1"/>
        </p:nvCxnSpPr>
        <p:spPr>
          <a:xfrm flipV="1">
            <a:off x="4217063" y="2108952"/>
            <a:ext cx="0" cy="341314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669A7C0-A63A-1EA5-35F9-8A489F415DFD}"/>
              </a:ext>
            </a:extLst>
          </p:cNvPr>
          <p:cNvCxnSpPr/>
          <p:nvPr userDrawn="1"/>
        </p:nvCxnSpPr>
        <p:spPr>
          <a:xfrm>
            <a:off x="0" y="5544130"/>
            <a:ext cx="1219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Google Shape;25;p32">
            <a:extLst>
              <a:ext uri="{FF2B5EF4-FFF2-40B4-BE49-F238E27FC236}">
                <a16:creationId xmlns:a16="http://schemas.microsoft.com/office/drawing/2014/main" id="{9478B7C4-2BC6-3F92-A538-81EE3CB5FE3A}"/>
              </a:ext>
            </a:extLst>
          </p:cNvPr>
          <p:cNvSpPr txBox="1"/>
          <p:nvPr userDrawn="1"/>
        </p:nvSpPr>
        <p:spPr>
          <a:xfrm>
            <a:off x="486682" y="6351168"/>
            <a:ext cx="1044880" cy="146194"/>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US" sz="950" b="0" i="0" u="none" strike="noStrike" cap="none">
                <a:solidFill>
                  <a:schemeClr val="lt1"/>
                </a:solidFill>
                <a:latin typeface="Overpass Medium" pitchFamily="2" charset="77"/>
                <a:ea typeface="Inter"/>
                <a:cs typeface="Inter"/>
                <a:sym typeface="Inter"/>
              </a:rPr>
              <a:pPr marL="0" marR="0" lvl="0" indent="0" algn="l" rtl="0">
                <a:spcBef>
                  <a:spcPts val="0"/>
                </a:spcBef>
                <a:spcAft>
                  <a:spcPts val="0"/>
                </a:spcAft>
                <a:buNone/>
              </a:pPr>
              <a:t>‹#›</a:t>
            </a:fld>
            <a:endParaRPr sz="950" b="0" i="0" u="none" strike="noStrike" cap="none" dirty="0">
              <a:solidFill>
                <a:schemeClr val="lt1"/>
              </a:solidFill>
              <a:latin typeface="Overpass Medium" pitchFamily="2" charset="77"/>
              <a:ea typeface="Inter"/>
              <a:cs typeface="Inter"/>
              <a:sym typeface="Inter"/>
            </a:endParaRPr>
          </a:p>
        </p:txBody>
      </p:sp>
      <p:pic>
        <p:nvPicPr>
          <p:cNvPr id="20" name="Picture 19">
            <a:extLst>
              <a:ext uri="{FF2B5EF4-FFF2-40B4-BE49-F238E27FC236}">
                <a16:creationId xmlns:a16="http://schemas.microsoft.com/office/drawing/2014/main" id="{530882E8-EFD0-DB3A-80AC-0D3F2E30B65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6682" y="522476"/>
            <a:ext cx="1248451" cy="772736"/>
          </a:xfrm>
          <a:prstGeom prst="rect">
            <a:avLst/>
          </a:prstGeom>
        </p:spPr>
      </p:pic>
      <p:sp>
        <p:nvSpPr>
          <p:cNvPr id="21" name="Picture Placeholder 12">
            <a:extLst>
              <a:ext uri="{FF2B5EF4-FFF2-40B4-BE49-F238E27FC236}">
                <a16:creationId xmlns:a16="http://schemas.microsoft.com/office/drawing/2014/main" id="{B46CE302-BAF7-EEE3-1387-FD611ABD64CD}"/>
              </a:ext>
            </a:extLst>
          </p:cNvPr>
          <p:cNvSpPr>
            <a:spLocks noGrp="1" noChangeAspect="1"/>
          </p:cNvSpPr>
          <p:nvPr>
            <p:ph type="pic" sz="quarter" idx="10"/>
          </p:nvPr>
        </p:nvSpPr>
        <p:spPr>
          <a:xfrm>
            <a:off x="793518" y="2443924"/>
            <a:ext cx="2743200" cy="2743200"/>
          </a:xfrm>
          <a:prstGeom prst="ellipse">
            <a:avLst/>
          </a:prstGeom>
          <a:solidFill>
            <a:schemeClr val="bg1">
              <a:lumMod val="85000"/>
            </a:schemeClr>
          </a:solidFill>
          <a:effectLst>
            <a:outerShdw blurRad="127000" dist="50800" dir="2700000" algn="tl" rotWithShape="0">
              <a:prstClr val="black">
                <a:alpha val="30000"/>
              </a:prstClr>
            </a:outerShdw>
          </a:effectLst>
        </p:spPr>
        <p:txBody>
          <a:bodyPr anchor="ctr" anchorCtr="1"/>
          <a:lstStyle>
            <a:lvl1pPr marL="50800" indent="0">
              <a:buNone/>
              <a:defRPr>
                <a:latin typeface="Overpass Medium" pitchFamily="2" charset="77"/>
              </a:defRPr>
            </a:lvl1pPr>
          </a:lstStyle>
          <a:p>
            <a:endParaRPr lang="en-US" dirty="0"/>
          </a:p>
        </p:txBody>
      </p:sp>
    </p:spTree>
    <p:extLst>
      <p:ext uri="{BB962C8B-B14F-4D97-AF65-F5344CB8AC3E}">
        <p14:creationId xmlns:p14="http://schemas.microsoft.com/office/powerpoint/2010/main" val="27890848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1_Two Content" preserve="1" userDrawn="1">
  <p:cSld name="2_Two Content">
    <p:bg>
      <p:bgPr>
        <a:solidFill>
          <a:schemeClr val="accent4"/>
        </a:solidFill>
        <a:effectLst/>
      </p:bgPr>
    </p:bg>
    <p:spTree>
      <p:nvGrpSpPr>
        <p:cNvPr id="1" name="Shape 66"/>
        <p:cNvGrpSpPr/>
        <p:nvPr/>
      </p:nvGrpSpPr>
      <p:grpSpPr>
        <a:xfrm>
          <a:off x="0" y="0"/>
          <a:ext cx="0" cy="0"/>
          <a:chOff x="0" y="0"/>
          <a:chExt cx="0" cy="0"/>
        </a:xfrm>
      </p:grpSpPr>
      <p:grpSp>
        <p:nvGrpSpPr>
          <p:cNvPr id="2" name="Group 1">
            <a:extLst>
              <a:ext uri="{FF2B5EF4-FFF2-40B4-BE49-F238E27FC236}">
                <a16:creationId xmlns:a16="http://schemas.microsoft.com/office/drawing/2014/main" id="{058363B3-F5B5-D15E-56C8-926338EABA7E}"/>
              </a:ext>
            </a:extLst>
          </p:cNvPr>
          <p:cNvGrpSpPr/>
          <p:nvPr userDrawn="1"/>
        </p:nvGrpSpPr>
        <p:grpSpPr>
          <a:xfrm>
            <a:off x="-212035" y="-81643"/>
            <a:ext cx="12404035" cy="7021286"/>
            <a:chOff x="-106018" y="-66566"/>
            <a:chExt cx="12404035" cy="7021286"/>
          </a:xfrm>
        </p:grpSpPr>
        <p:pic>
          <p:nvPicPr>
            <p:cNvPr id="4" name="Picture 3">
              <a:extLst>
                <a:ext uri="{FF2B5EF4-FFF2-40B4-BE49-F238E27FC236}">
                  <a16:creationId xmlns:a16="http://schemas.microsoft.com/office/drawing/2014/main" id="{B57A1339-DBFF-A4E2-01C8-D5D8EC8A1A3B}"/>
                </a:ext>
              </a:extLst>
            </p:cNvPr>
            <p:cNvPicPr>
              <a:picLocks noChangeAspect="1"/>
            </p:cNvPicPr>
            <p:nvPr userDrawn="1"/>
          </p:nvPicPr>
          <p:blipFill>
            <a:blip r:embed="rId2">
              <a:alphaModFix amt="65000"/>
            </a:blip>
            <a:stretch>
              <a:fillRect/>
            </a:stretch>
          </p:blipFill>
          <p:spPr>
            <a:xfrm>
              <a:off x="-106018" y="-55680"/>
              <a:ext cx="6193042" cy="7010400"/>
            </a:xfrm>
            <a:prstGeom prst="rect">
              <a:avLst/>
            </a:prstGeom>
          </p:spPr>
        </p:pic>
        <p:pic>
          <p:nvPicPr>
            <p:cNvPr id="5" name="Picture 4">
              <a:extLst>
                <a:ext uri="{FF2B5EF4-FFF2-40B4-BE49-F238E27FC236}">
                  <a16:creationId xmlns:a16="http://schemas.microsoft.com/office/drawing/2014/main" id="{477C728E-B911-FE2A-0773-9718667C2184}"/>
                </a:ext>
              </a:extLst>
            </p:cNvPr>
            <p:cNvPicPr>
              <a:picLocks noChangeAspect="1"/>
            </p:cNvPicPr>
            <p:nvPr userDrawn="1"/>
          </p:nvPicPr>
          <p:blipFill>
            <a:blip r:embed="rId2">
              <a:alphaModFix amt="65000"/>
            </a:blip>
            <a:stretch>
              <a:fillRect/>
            </a:stretch>
          </p:blipFill>
          <p:spPr>
            <a:xfrm>
              <a:off x="6104975" y="-66566"/>
              <a:ext cx="6193042" cy="7010400"/>
            </a:xfrm>
            <a:prstGeom prst="rect">
              <a:avLst/>
            </a:prstGeom>
          </p:spPr>
        </p:pic>
      </p:grpSp>
      <p:cxnSp>
        <p:nvCxnSpPr>
          <p:cNvPr id="6" name="Straight Connector 5">
            <a:extLst>
              <a:ext uri="{FF2B5EF4-FFF2-40B4-BE49-F238E27FC236}">
                <a16:creationId xmlns:a16="http://schemas.microsoft.com/office/drawing/2014/main" id="{3E38BD77-1F0F-E652-CABA-71B147B4CD5F}"/>
              </a:ext>
            </a:extLst>
          </p:cNvPr>
          <p:cNvCxnSpPr/>
          <p:nvPr userDrawn="1"/>
        </p:nvCxnSpPr>
        <p:spPr>
          <a:xfrm>
            <a:off x="0" y="2108952"/>
            <a:ext cx="1219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7AA657D-7E81-220A-CA3F-610D7DDA17CF}"/>
              </a:ext>
            </a:extLst>
          </p:cNvPr>
          <p:cNvCxnSpPr>
            <a:cxnSpLocks/>
          </p:cNvCxnSpPr>
          <p:nvPr userDrawn="1"/>
        </p:nvCxnSpPr>
        <p:spPr>
          <a:xfrm flipV="1">
            <a:off x="4217063" y="2108952"/>
            <a:ext cx="0" cy="341314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669A7C0-A63A-1EA5-35F9-8A489F415DFD}"/>
              </a:ext>
            </a:extLst>
          </p:cNvPr>
          <p:cNvCxnSpPr/>
          <p:nvPr userDrawn="1"/>
        </p:nvCxnSpPr>
        <p:spPr>
          <a:xfrm>
            <a:off x="0" y="5544130"/>
            <a:ext cx="12192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Google Shape;25;p32">
            <a:extLst>
              <a:ext uri="{FF2B5EF4-FFF2-40B4-BE49-F238E27FC236}">
                <a16:creationId xmlns:a16="http://schemas.microsoft.com/office/drawing/2014/main" id="{3988AB37-B4F2-226F-77AA-6CABDD06DD07}"/>
              </a:ext>
            </a:extLst>
          </p:cNvPr>
          <p:cNvSpPr txBox="1"/>
          <p:nvPr userDrawn="1"/>
        </p:nvSpPr>
        <p:spPr>
          <a:xfrm>
            <a:off x="486682" y="6351168"/>
            <a:ext cx="1044880" cy="146194"/>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US" sz="950" b="0" i="0" u="none" strike="noStrike" cap="none">
                <a:solidFill>
                  <a:schemeClr val="bg1"/>
                </a:solidFill>
                <a:latin typeface="Overpass Medium" pitchFamily="2" charset="77"/>
                <a:ea typeface="Inter"/>
                <a:cs typeface="Inter"/>
                <a:sym typeface="Inter"/>
              </a:rPr>
              <a:pPr marL="0" marR="0" lvl="0" indent="0" algn="l" rtl="0">
                <a:spcBef>
                  <a:spcPts val="0"/>
                </a:spcBef>
                <a:spcAft>
                  <a:spcPts val="0"/>
                </a:spcAft>
                <a:buNone/>
              </a:pPr>
              <a:t>‹#›</a:t>
            </a:fld>
            <a:endParaRPr sz="950" b="0" i="0" u="none" strike="noStrike" cap="none" dirty="0">
              <a:solidFill>
                <a:schemeClr val="bg1"/>
              </a:solidFill>
              <a:latin typeface="Overpass Medium" pitchFamily="2" charset="77"/>
              <a:ea typeface="Inter"/>
              <a:cs typeface="Inter"/>
              <a:sym typeface="Inter"/>
            </a:endParaRPr>
          </a:p>
        </p:txBody>
      </p:sp>
      <p:pic>
        <p:nvPicPr>
          <p:cNvPr id="18" name="Picture 17">
            <a:extLst>
              <a:ext uri="{FF2B5EF4-FFF2-40B4-BE49-F238E27FC236}">
                <a16:creationId xmlns:a16="http://schemas.microsoft.com/office/drawing/2014/main" id="{DE273122-88CE-55BC-FC00-C1E787AA9AB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6682" y="522476"/>
            <a:ext cx="1248451" cy="772736"/>
          </a:xfrm>
          <a:prstGeom prst="rect">
            <a:avLst/>
          </a:prstGeom>
        </p:spPr>
      </p:pic>
      <p:sp>
        <p:nvSpPr>
          <p:cNvPr id="19" name="Picture Placeholder 12">
            <a:extLst>
              <a:ext uri="{FF2B5EF4-FFF2-40B4-BE49-F238E27FC236}">
                <a16:creationId xmlns:a16="http://schemas.microsoft.com/office/drawing/2014/main" id="{C4561F7D-7E91-0194-FA73-DA22F70F936A}"/>
              </a:ext>
            </a:extLst>
          </p:cNvPr>
          <p:cNvSpPr>
            <a:spLocks noGrp="1" noChangeAspect="1"/>
          </p:cNvSpPr>
          <p:nvPr>
            <p:ph type="pic" sz="quarter" idx="10"/>
          </p:nvPr>
        </p:nvSpPr>
        <p:spPr>
          <a:xfrm>
            <a:off x="793518" y="2443924"/>
            <a:ext cx="2743200" cy="2743200"/>
          </a:xfrm>
          <a:prstGeom prst="ellipse">
            <a:avLst/>
          </a:prstGeom>
          <a:solidFill>
            <a:schemeClr val="bg1">
              <a:lumMod val="85000"/>
            </a:schemeClr>
          </a:solidFill>
          <a:effectLst>
            <a:outerShdw blurRad="127000" dist="50800" dir="2700000" algn="tl" rotWithShape="0">
              <a:prstClr val="black">
                <a:alpha val="30000"/>
              </a:prstClr>
            </a:outerShdw>
          </a:effectLst>
        </p:spPr>
        <p:txBody>
          <a:bodyPr anchor="ctr" anchorCtr="1"/>
          <a:lstStyle>
            <a:lvl1pPr marL="50800" indent="0">
              <a:buNone/>
              <a:defRPr>
                <a:latin typeface="Overpass Medium" pitchFamily="2" charset="77"/>
              </a:defRPr>
            </a:lvl1pPr>
          </a:lstStyle>
          <a:p>
            <a:endParaRPr lang="en-US" dirty="0"/>
          </a:p>
        </p:txBody>
      </p:sp>
    </p:spTree>
    <p:extLst>
      <p:ext uri="{BB962C8B-B14F-4D97-AF65-F5344CB8AC3E}">
        <p14:creationId xmlns:p14="http://schemas.microsoft.com/office/powerpoint/2010/main" val="14561675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4_Title and Content" preserve="1" userDrawn="1">
  <p:cSld name="4_Title and Content">
    <p:bg>
      <p:bgPr>
        <a:solidFill>
          <a:schemeClr val="accent2"/>
        </a:solidFill>
        <a:effectLst/>
      </p:bgPr>
    </p:bg>
    <p:spTree>
      <p:nvGrpSpPr>
        <p:cNvPr id="1" name="Shape 73"/>
        <p:cNvGrpSpPr/>
        <p:nvPr/>
      </p:nvGrpSpPr>
      <p:grpSpPr>
        <a:xfrm>
          <a:off x="0" y="0"/>
          <a:ext cx="0" cy="0"/>
          <a:chOff x="0" y="0"/>
          <a:chExt cx="0" cy="0"/>
        </a:xfrm>
      </p:grpSpPr>
      <p:pic>
        <p:nvPicPr>
          <p:cNvPr id="5" name="Picture 4">
            <a:extLst>
              <a:ext uri="{FF2B5EF4-FFF2-40B4-BE49-F238E27FC236}">
                <a16:creationId xmlns:a16="http://schemas.microsoft.com/office/drawing/2014/main" id="{6082D4D1-CCA1-4AAE-0299-26CF34F36524}"/>
              </a:ext>
            </a:extLst>
          </p:cNvPr>
          <p:cNvPicPr>
            <a:picLocks noChangeAspect="1"/>
          </p:cNvPicPr>
          <p:nvPr userDrawn="1"/>
        </p:nvPicPr>
        <p:blipFill>
          <a:blip r:embed="rId2">
            <a:alphaModFix/>
          </a:blip>
          <a:stretch>
            <a:fillRect/>
          </a:stretch>
        </p:blipFill>
        <p:spPr>
          <a:xfrm>
            <a:off x="-106016" y="-177864"/>
            <a:ext cx="6193042" cy="7010400"/>
          </a:xfrm>
          <a:prstGeom prst="rect">
            <a:avLst/>
          </a:prstGeom>
        </p:spPr>
      </p:pic>
      <p:pic>
        <p:nvPicPr>
          <p:cNvPr id="6" name="Picture 5">
            <a:extLst>
              <a:ext uri="{FF2B5EF4-FFF2-40B4-BE49-F238E27FC236}">
                <a16:creationId xmlns:a16="http://schemas.microsoft.com/office/drawing/2014/main" id="{742B7385-FE17-83D9-06FD-2EABE888FF7A}"/>
              </a:ext>
            </a:extLst>
          </p:cNvPr>
          <p:cNvPicPr>
            <a:picLocks noChangeAspect="1"/>
          </p:cNvPicPr>
          <p:nvPr userDrawn="1"/>
        </p:nvPicPr>
        <p:blipFill>
          <a:blip r:embed="rId2">
            <a:alphaModFix/>
          </a:blip>
          <a:stretch>
            <a:fillRect/>
          </a:stretch>
        </p:blipFill>
        <p:spPr>
          <a:xfrm>
            <a:off x="6104975" y="-81643"/>
            <a:ext cx="6193042" cy="7010400"/>
          </a:xfrm>
          <a:prstGeom prst="rect">
            <a:avLst/>
          </a:prstGeom>
        </p:spPr>
      </p:pic>
      <p:sp>
        <p:nvSpPr>
          <p:cNvPr id="11" name="Google Shape;49;p37">
            <a:extLst>
              <a:ext uri="{FF2B5EF4-FFF2-40B4-BE49-F238E27FC236}">
                <a16:creationId xmlns:a16="http://schemas.microsoft.com/office/drawing/2014/main" id="{58F9ABF3-7F3D-3A98-6EA9-963239E59DDA}"/>
              </a:ext>
            </a:extLst>
          </p:cNvPr>
          <p:cNvSpPr>
            <a:spLocks noGrp="1"/>
          </p:cNvSpPr>
          <p:nvPr>
            <p:ph type="pic" idx="2"/>
          </p:nvPr>
        </p:nvSpPr>
        <p:spPr>
          <a:xfrm>
            <a:off x="0" y="1"/>
            <a:ext cx="4100839" cy="4582886"/>
          </a:xfrm>
          <a:prstGeom prst="rect">
            <a:avLst/>
          </a:prstGeom>
          <a:solidFill>
            <a:schemeClr val="bg1">
              <a:lumMod val="85000"/>
            </a:schemeClr>
          </a:solid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1"/>
              </a:buClr>
              <a:buSzPts val="2200"/>
              <a:buFont typeface="Arial"/>
              <a:buNone/>
              <a:defRPr sz="2200" b="0" i="0" u="none" strike="noStrike" cap="none">
                <a:solidFill>
                  <a:srgbClr val="474C55"/>
                </a:solidFill>
                <a:latin typeface="Inter"/>
                <a:ea typeface="Inter"/>
                <a:cs typeface="Inter"/>
                <a:sym typeface="Inter"/>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12" name="Google Shape;49;p37">
            <a:extLst>
              <a:ext uri="{FF2B5EF4-FFF2-40B4-BE49-F238E27FC236}">
                <a16:creationId xmlns:a16="http://schemas.microsoft.com/office/drawing/2014/main" id="{8EF2C4BD-F04A-BE85-AB63-D4C92A16B64A}"/>
              </a:ext>
            </a:extLst>
          </p:cNvPr>
          <p:cNvSpPr>
            <a:spLocks noGrp="1"/>
          </p:cNvSpPr>
          <p:nvPr>
            <p:ph type="pic" idx="10"/>
          </p:nvPr>
        </p:nvSpPr>
        <p:spPr>
          <a:xfrm>
            <a:off x="4100839" y="1"/>
            <a:ext cx="4100839" cy="4582886"/>
          </a:xfrm>
          <a:prstGeom prst="rect">
            <a:avLst/>
          </a:prstGeom>
          <a:solidFill>
            <a:schemeClr val="bg1">
              <a:lumMod val="85000"/>
            </a:schemeClr>
          </a:solid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1"/>
              </a:buClr>
              <a:buSzPts val="2200"/>
              <a:buFont typeface="Arial"/>
              <a:buNone/>
              <a:defRPr sz="2200" b="0" i="0" u="none" strike="noStrike" cap="none">
                <a:solidFill>
                  <a:srgbClr val="474C55"/>
                </a:solidFill>
                <a:latin typeface="Inter"/>
                <a:ea typeface="Inter"/>
                <a:cs typeface="Inter"/>
                <a:sym typeface="Inter"/>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13" name="Google Shape;49;p37">
            <a:extLst>
              <a:ext uri="{FF2B5EF4-FFF2-40B4-BE49-F238E27FC236}">
                <a16:creationId xmlns:a16="http://schemas.microsoft.com/office/drawing/2014/main" id="{1CA0B57C-5C60-3F51-6C4C-EBA3D2D71095}"/>
              </a:ext>
            </a:extLst>
          </p:cNvPr>
          <p:cNvSpPr>
            <a:spLocks noGrp="1"/>
          </p:cNvSpPr>
          <p:nvPr>
            <p:ph type="pic" idx="11"/>
          </p:nvPr>
        </p:nvSpPr>
        <p:spPr>
          <a:xfrm>
            <a:off x="8197179" y="1"/>
            <a:ext cx="3994822" cy="4582886"/>
          </a:xfrm>
          <a:prstGeom prst="rect">
            <a:avLst/>
          </a:prstGeom>
          <a:solidFill>
            <a:schemeClr val="bg1">
              <a:lumMod val="85000"/>
            </a:schemeClr>
          </a:solid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1"/>
              </a:buClr>
              <a:buSzPts val="2200"/>
              <a:buFont typeface="Arial"/>
              <a:buNone/>
              <a:defRPr sz="2200" b="0" i="0" u="none" strike="noStrike" cap="none">
                <a:solidFill>
                  <a:srgbClr val="474C55"/>
                </a:solidFill>
                <a:latin typeface="Inter"/>
                <a:ea typeface="Inter"/>
                <a:cs typeface="Inter"/>
                <a:sym typeface="Inter"/>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8" name="Google Shape;25;p32">
            <a:extLst>
              <a:ext uri="{FF2B5EF4-FFF2-40B4-BE49-F238E27FC236}">
                <a16:creationId xmlns:a16="http://schemas.microsoft.com/office/drawing/2014/main" id="{FBE69134-AC6C-1E9C-88C3-6AA5036A91AA}"/>
              </a:ext>
            </a:extLst>
          </p:cNvPr>
          <p:cNvSpPr txBox="1"/>
          <p:nvPr userDrawn="1"/>
        </p:nvSpPr>
        <p:spPr>
          <a:xfrm>
            <a:off x="486682" y="6351168"/>
            <a:ext cx="1044880" cy="146194"/>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US" sz="950" b="0" i="0" u="none" strike="noStrike" cap="none">
                <a:solidFill>
                  <a:schemeClr val="lt1"/>
                </a:solidFill>
                <a:latin typeface="Overpass Medium" pitchFamily="2" charset="77"/>
                <a:ea typeface="Inter"/>
                <a:cs typeface="Inter"/>
                <a:sym typeface="Inter"/>
              </a:rPr>
              <a:pPr marL="0" marR="0" lvl="0" indent="0" algn="l" rtl="0">
                <a:spcBef>
                  <a:spcPts val="0"/>
                </a:spcBef>
                <a:spcAft>
                  <a:spcPts val="0"/>
                </a:spcAft>
                <a:buNone/>
              </a:pPr>
              <a:t>‹#›</a:t>
            </a:fld>
            <a:endParaRPr sz="950" b="0" i="0" u="none" strike="noStrike" cap="none" dirty="0">
              <a:solidFill>
                <a:schemeClr val="lt1"/>
              </a:solidFill>
              <a:latin typeface="Overpass Medium" pitchFamily="2" charset="77"/>
              <a:ea typeface="Inter"/>
              <a:cs typeface="Inter"/>
              <a:sym typeface="Inter"/>
            </a:endParaRPr>
          </a:p>
        </p:txBody>
      </p:sp>
      <p:pic>
        <p:nvPicPr>
          <p:cNvPr id="9" name="Picture 8">
            <a:extLst>
              <a:ext uri="{FF2B5EF4-FFF2-40B4-BE49-F238E27FC236}">
                <a16:creationId xmlns:a16="http://schemas.microsoft.com/office/drawing/2014/main" id="{AFD1CD59-EB24-5225-8ECB-F63F11E3416F}"/>
              </a:ext>
            </a:extLst>
          </p:cNvPr>
          <p:cNvPicPr>
            <a:picLocks noChangeAspect="1"/>
          </p:cNvPicPr>
          <p:nvPr userDrawn="1"/>
        </p:nvPicPr>
        <p:blipFill>
          <a:blip r:embed="rId3" cstate="screen">
            <a:biLevel thresh="25000"/>
            <a:extLst>
              <a:ext uri="{28A0092B-C50C-407E-A947-70E740481C1C}">
                <a14:useLocalDpi xmlns:a14="http://schemas.microsoft.com/office/drawing/2010/main"/>
              </a:ext>
            </a:extLst>
          </a:blip>
          <a:stretch>
            <a:fillRect/>
          </a:stretch>
        </p:blipFill>
        <p:spPr>
          <a:xfrm>
            <a:off x="10828112" y="6207243"/>
            <a:ext cx="877206" cy="434044"/>
          </a:xfrm>
          <a:prstGeom prst="rect">
            <a:avLst/>
          </a:prstGeom>
        </p:spPr>
      </p:pic>
      <p:sp>
        <p:nvSpPr>
          <p:cNvPr id="10" name="Google Shape;27;p32">
            <a:extLst>
              <a:ext uri="{FF2B5EF4-FFF2-40B4-BE49-F238E27FC236}">
                <a16:creationId xmlns:a16="http://schemas.microsoft.com/office/drawing/2014/main" id="{635AC36B-6AB6-22CD-12F7-EDF1D834F3E3}"/>
              </a:ext>
            </a:extLst>
          </p:cNvPr>
          <p:cNvSpPr txBox="1">
            <a:spLocks noGrp="1"/>
          </p:cNvSpPr>
          <p:nvPr>
            <p:ph type="subTitle" idx="1"/>
          </p:nvPr>
        </p:nvSpPr>
        <p:spPr>
          <a:xfrm>
            <a:off x="504636" y="4900719"/>
            <a:ext cx="11200681" cy="1115275"/>
          </a:xfrm>
          <a:prstGeom prst="rect">
            <a:avLst/>
          </a:prstGeom>
          <a:noFill/>
          <a:ln>
            <a:noFill/>
          </a:ln>
        </p:spPr>
        <p:txBody>
          <a:bodyPr spcFirstLastPara="1" wrap="square" lIns="0" tIns="0" rIns="0" bIns="0" anchor="t" anchorCtr="0">
            <a:noAutofit/>
          </a:bodyPr>
          <a:lstStyle>
            <a:lvl1pPr marL="50800" lvl="0" indent="0" algn="l">
              <a:lnSpc>
                <a:spcPct val="90000"/>
              </a:lnSpc>
              <a:spcBef>
                <a:spcPts val="1000"/>
              </a:spcBef>
              <a:spcAft>
                <a:spcPts val="0"/>
              </a:spcAft>
              <a:buClr>
                <a:schemeClr val="lt1"/>
              </a:buClr>
              <a:buSzPts val="1200"/>
              <a:buFont typeface="Arial" panose="020B0604020202020204" pitchFamily="34" charset="0"/>
              <a:buNone/>
              <a:defRPr sz="1800" b="0" i="0">
                <a:solidFill>
                  <a:schemeClr val="bg1"/>
                </a:solidFill>
                <a:latin typeface="Overpass" pitchFamily="2" charset="0"/>
                <a:ea typeface="Overpass" pitchFamily="2" charset="0"/>
                <a:cs typeface="Overpass" pitchFamily="2" charset="0"/>
                <a:sym typeface="Inter"/>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23315960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4_Title and Content" preserve="1" userDrawn="1">
  <p:cSld name="5_Title and Content">
    <p:bg>
      <p:bgPr>
        <a:solidFill>
          <a:schemeClr val="accent2"/>
        </a:solidFill>
        <a:effectLst/>
      </p:bgPr>
    </p:bg>
    <p:spTree>
      <p:nvGrpSpPr>
        <p:cNvPr id="1" name="Shape 73"/>
        <p:cNvGrpSpPr/>
        <p:nvPr/>
      </p:nvGrpSpPr>
      <p:grpSpPr>
        <a:xfrm>
          <a:off x="0" y="0"/>
          <a:ext cx="0" cy="0"/>
          <a:chOff x="0" y="0"/>
          <a:chExt cx="0" cy="0"/>
        </a:xfrm>
      </p:grpSpPr>
      <p:pic>
        <p:nvPicPr>
          <p:cNvPr id="5" name="Picture 4">
            <a:extLst>
              <a:ext uri="{FF2B5EF4-FFF2-40B4-BE49-F238E27FC236}">
                <a16:creationId xmlns:a16="http://schemas.microsoft.com/office/drawing/2014/main" id="{6082D4D1-CCA1-4AAE-0299-26CF34F36524}"/>
              </a:ext>
            </a:extLst>
          </p:cNvPr>
          <p:cNvPicPr>
            <a:picLocks noChangeAspect="1"/>
          </p:cNvPicPr>
          <p:nvPr userDrawn="1"/>
        </p:nvPicPr>
        <p:blipFill>
          <a:blip r:embed="rId2">
            <a:alphaModFix/>
          </a:blip>
          <a:stretch>
            <a:fillRect/>
          </a:stretch>
        </p:blipFill>
        <p:spPr>
          <a:xfrm>
            <a:off x="-106016" y="-81643"/>
            <a:ext cx="6193042" cy="7010400"/>
          </a:xfrm>
          <a:prstGeom prst="rect">
            <a:avLst/>
          </a:prstGeom>
        </p:spPr>
      </p:pic>
      <p:pic>
        <p:nvPicPr>
          <p:cNvPr id="6" name="Picture 5">
            <a:extLst>
              <a:ext uri="{FF2B5EF4-FFF2-40B4-BE49-F238E27FC236}">
                <a16:creationId xmlns:a16="http://schemas.microsoft.com/office/drawing/2014/main" id="{742B7385-FE17-83D9-06FD-2EABE888FF7A}"/>
              </a:ext>
            </a:extLst>
          </p:cNvPr>
          <p:cNvPicPr>
            <a:picLocks noChangeAspect="1"/>
          </p:cNvPicPr>
          <p:nvPr userDrawn="1"/>
        </p:nvPicPr>
        <p:blipFill>
          <a:blip r:embed="rId2">
            <a:alphaModFix/>
          </a:blip>
          <a:stretch>
            <a:fillRect/>
          </a:stretch>
        </p:blipFill>
        <p:spPr>
          <a:xfrm>
            <a:off x="6104975" y="-81643"/>
            <a:ext cx="6193042" cy="7010400"/>
          </a:xfrm>
          <a:prstGeom prst="rect">
            <a:avLst/>
          </a:prstGeom>
        </p:spPr>
      </p:pic>
      <p:sp>
        <p:nvSpPr>
          <p:cNvPr id="7" name="Google Shape;26;p32">
            <a:extLst>
              <a:ext uri="{FF2B5EF4-FFF2-40B4-BE49-F238E27FC236}">
                <a16:creationId xmlns:a16="http://schemas.microsoft.com/office/drawing/2014/main" id="{4EE97BE5-3A67-5952-3CA2-54297E8C71B2}"/>
              </a:ext>
            </a:extLst>
          </p:cNvPr>
          <p:cNvSpPr txBox="1">
            <a:spLocks noGrp="1"/>
          </p:cNvSpPr>
          <p:nvPr>
            <p:ph type="ctrTitle"/>
          </p:nvPr>
        </p:nvSpPr>
        <p:spPr>
          <a:xfrm>
            <a:off x="776613" y="3156771"/>
            <a:ext cx="8742169" cy="720197"/>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chemeClr val="lt1"/>
              </a:buClr>
              <a:buSzPts val="5200"/>
              <a:buFont typeface="Inter"/>
              <a:buNone/>
              <a:defRPr sz="5200" b="0" i="0">
                <a:solidFill>
                  <a:schemeClr val="tx1"/>
                </a:solidFill>
                <a:latin typeface="Obviously Narw Bold" pitchFamily="82" charset="77"/>
                <a:ea typeface="Inter"/>
                <a:cs typeface="Obviously Narw Bold" pitchFamily="82" charset="77"/>
                <a:sym typeface="Inte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 name="Google Shape;27;p32">
            <a:extLst>
              <a:ext uri="{FF2B5EF4-FFF2-40B4-BE49-F238E27FC236}">
                <a16:creationId xmlns:a16="http://schemas.microsoft.com/office/drawing/2014/main" id="{E3DE5FF6-CE49-C350-694F-35075E2D227B}"/>
              </a:ext>
            </a:extLst>
          </p:cNvPr>
          <p:cNvSpPr txBox="1">
            <a:spLocks noGrp="1"/>
          </p:cNvSpPr>
          <p:nvPr>
            <p:ph type="subTitle" idx="1"/>
          </p:nvPr>
        </p:nvSpPr>
        <p:spPr>
          <a:xfrm>
            <a:off x="776613" y="4159070"/>
            <a:ext cx="9144000" cy="294440"/>
          </a:xfrm>
          <a:prstGeom prst="rect">
            <a:avLst/>
          </a:prstGeom>
          <a:noFill/>
          <a:ln>
            <a:noFill/>
          </a:ln>
        </p:spPr>
        <p:txBody>
          <a:bodyPr spcFirstLastPara="1" wrap="square" lIns="0" tIns="0" rIns="0" bIns="0" anchor="t" anchorCtr="0">
            <a:spAutoFit/>
          </a:bodyPr>
          <a:lstStyle>
            <a:lvl1pPr lvl="0" algn="l">
              <a:lnSpc>
                <a:spcPct val="90000"/>
              </a:lnSpc>
              <a:spcBef>
                <a:spcPts val="1000"/>
              </a:spcBef>
              <a:spcAft>
                <a:spcPts val="0"/>
              </a:spcAft>
              <a:buClr>
                <a:schemeClr val="lt1"/>
              </a:buClr>
              <a:buSzPts val="1200"/>
              <a:buNone/>
              <a:defRPr sz="1200" b="0" i="0">
                <a:solidFill>
                  <a:schemeClr val="tx1"/>
                </a:solidFill>
                <a:latin typeface="Overpass Medium" pitchFamily="2" charset="77"/>
                <a:ea typeface="Overpass Medium" pitchFamily="2" charset="77"/>
                <a:cs typeface="Overpass Medium" pitchFamily="2" charset="77"/>
                <a:sym typeface="Inter"/>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 name="Google Shape;25;p32">
            <a:extLst>
              <a:ext uri="{FF2B5EF4-FFF2-40B4-BE49-F238E27FC236}">
                <a16:creationId xmlns:a16="http://schemas.microsoft.com/office/drawing/2014/main" id="{CFCC5E57-BAE3-1E1C-74CE-59FC3EFB82F4}"/>
              </a:ext>
            </a:extLst>
          </p:cNvPr>
          <p:cNvSpPr txBox="1"/>
          <p:nvPr userDrawn="1"/>
        </p:nvSpPr>
        <p:spPr>
          <a:xfrm>
            <a:off x="486682" y="6351168"/>
            <a:ext cx="1044880" cy="146194"/>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US" sz="950" b="0" i="0" u="none" strike="noStrike" cap="none">
                <a:solidFill>
                  <a:schemeClr val="lt1"/>
                </a:solidFill>
                <a:latin typeface="Overpass Medium" pitchFamily="2" charset="77"/>
                <a:ea typeface="Inter"/>
                <a:cs typeface="Inter"/>
                <a:sym typeface="Inter"/>
              </a:rPr>
              <a:pPr marL="0" marR="0" lvl="0" indent="0" algn="l" rtl="0">
                <a:spcBef>
                  <a:spcPts val="0"/>
                </a:spcBef>
                <a:spcAft>
                  <a:spcPts val="0"/>
                </a:spcAft>
                <a:buNone/>
              </a:pPr>
              <a:t>‹#›</a:t>
            </a:fld>
            <a:endParaRPr sz="950" b="0" i="0" u="none" strike="noStrike" cap="none" dirty="0">
              <a:solidFill>
                <a:schemeClr val="lt1"/>
              </a:solidFill>
              <a:latin typeface="Overpass Medium" pitchFamily="2" charset="77"/>
              <a:ea typeface="Inter"/>
              <a:cs typeface="Inter"/>
              <a:sym typeface="Inter"/>
            </a:endParaRPr>
          </a:p>
        </p:txBody>
      </p:sp>
      <p:pic>
        <p:nvPicPr>
          <p:cNvPr id="11" name="Picture 10">
            <a:extLst>
              <a:ext uri="{FF2B5EF4-FFF2-40B4-BE49-F238E27FC236}">
                <a16:creationId xmlns:a16="http://schemas.microsoft.com/office/drawing/2014/main" id="{F8DC164D-DF40-CC02-3D66-D11E1443D443}"/>
              </a:ext>
            </a:extLst>
          </p:cNvPr>
          <p:cNvPicPr>
            <a:picLocks noChangeAspect="1"/>
          </p:cNvPicPr>
          <p:nvPr userDrawn="1"/>
        </p:nvPicPr>
        <p:blipFill>
          <a:blip r:embed="rId3" cstate="screen">
            <a:biLevel thresh="25000"/>
            <a:extLst>
              <a:ext uri="{28A0092B-C50C-407E-A947-70E740481C1C}">
                <a14:useLocalDpi xmlns:a14="http://schemas.microsoft.com/office/drawing/2010/main"/>
              </a:ext>
            </a:extLst>
          </a:blip>
          <a:stretch>
            <a:fillRect/>
          </a:stretch>
        </p:blipFill>
        <p:spPr>
          <a:xfrm>
            <a:off x="10828112" y="6207243"/>
            <a:ext cx="877206" cy="434044"/>
          </a:xfrm>
          <a:prstGeom prst="rect">
            <a:avLst/>
          </a:prstGeom>
        </p:spPr>
      </p:pic>
    </p:spTree>
    <p:extLst>
      <p:ext uri="{BB962C8B-B14F-4D97-AF65-F5344CB8AC3E}">
        <p14:creationId xmlns:p14="http://schemas.microsoft.com/office/powerpoint/2010/main" val="1279541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2_Title Slide" userDrawn="1">
  <p:cSld name="3_Title Slide">
    <p:bg>
      <p:bgPr>
        <a:solidFill>
          <a:schemeClr val="accent1"/>
        </a:solidFill>
        <a:effectLst/>
      </p:bgPr>
    </p:bg>
    <p:spTree>
      <p:nvGrpSpPr>
        <p:cNvPr id="1" name="Shape 15"/>
        <p:cNvGrpSpPr/>
        <p:nvPr/>
      </p:nvGrpSpPr>
      <p:grpSpPr>
        <a:xfrm>
          <a:off x="0" y="0"/>
          <a:ext cx="0" cy="0"/>
          <a:chOff x="0" y="0"/>
          <a:chExt cx="0" cy="0"/>
        </a:xfrm>
      </p:grpSpPr>
      <p:pic>
        <p:nvPicPr>
          <p:cNvPr id="2" name="Picture 1">
            <a:extLst>
              <a:ext uri="{FF2B5EF4-FFF2-40B4-BE49-F238E27FC236}">
                <a16:creationId xmlns:a16="http://schemas.microsoft.com/office/drawing/2014/main" id="{8044254B-E141-09BE-06BA-AE0F1D4889C4}"/>
              </a:ext>
            </a:extLst>
          </p:cNvPr>
          <p:cNvPicPr>
            <a:picLocks noChangeAspect="1"/>
          </p:cNvPicPr>
          <p:nvPr userDrawn="1"/>
        </p:nvPicPr>
        <p:blipFill>
          <a:blip r:embed="rId2">
            <a:alphaModFix/>
          </a:blip>
          <a:stretch>
            <a:fillRect/>
          </a:stretch>
        </p:blipFill>
        <p:spPr>
          <a:xfrm>
            <a:off x="5998520" y="-152400"/>
            <a:ext cx="6193042" cy="7010400"/>
          </a:xfrm>
          <a:prstGeom prst="rect">
            <a:avLst/>
          </a:prstGeom>
        </p:spPr>
      </p:pic>
      <p:pic>
        <p:nvPicPr>
          <p:cNvPr id="3" name="Picture 2">
            <a:extLst>
              <a:ext uri="{FF2B5EF4-FFF2-40B4-BE49-F238E27FC236}">
                <a16:creationId xmlns:a16="http://schemas.microsoft.com/office/drawing/2014/main" id="{30F4B5A9-7E61-BFB3-D255-C6307994FBEC}"/>
              </a:ext>
            </a:extLst>
          </p:cNvPr>
          <p:cNvPicPr>
            <a:picLocks noChangeAspect="1"/>
          </p:cNvPicPr>
          <p:nvPr userDrawn="1"/>
        </p:nvPicPr>
        <p:blipFill>
          <a:blip r:embed="rId2">
            <a:alphaModFix/>
          </a:blip>
          <a:stretch>
            <a:fillRect/>
          </a:stretch>
        </p:blipFill>
        <p:spPr>
          <a:xfrm>
            <a:off x="-106019" y="-76200"/>
            <a:ext cx="6193042" cy="7010400"/>
          </a:xfrm>
          <a:prstGeom prst="rect">
            <a:avLst/>
          </a:prstGeom>
        </p:spPr>
      </p:pic>
      <p:pic>
        <p:nvPicPr>
          <p:cNvPr id="9" name="Picture 8">
            <a:extLst>
              <a:ext uri="{FF2B5EF4-FFF2-40B4-BE49-F238E27FC236}">
                <a16:creationId xmlns:a16="http://schemas.microsoft.com/office/drawing/2014/main" id="{59F627B4-4583-328C-B7DE-7D0D2D00878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88496" y="5594369"/>
            <a:ext cx="1556696" cy="963525"/>
          </a:xfrm>
          <a:prstGeom prst="rect">
            <a:avLst/>
          </a:prstGeom>
        </p:spPr>
      </p:pic>
      <p:sp>
        <p:nvSpPr>
          <p:cNvPr id="5" name="Rectangle 4">
            <a:extLst>
              <a:ext uri="{FF2B5EF4-FFF2-40B4-BE49-F238E27FC236}">
                <a16:creationId xmlns:a16="http://schemas.microsoft.com/office/drawing/2014/main" id="{DA6AB1C4-582D-95A7-0B49-B9B7992B2D9A}"/>
              </a:ext>
            </a:extLst>
          </p:cNvPr>
          <p:cNvSpPr/>
          <p:nvPr userDrawn="1"/>
        </p:nvSpPr>
        <p:spPr>
          <a:xfrm flipH="1">
            <a:off x="-3" y="0"/>
            <a:ext cx="12192002" cy="4922457"/>
          </a:xfrm>
          <a:prstGeom prst="rect">
            <a:avLst/>
          </a:prstGeom>
          <a:blipFill>
            <a:blip r:embed="rId4" cstate="screen">
              <a:extLst>
                <a:ext uri="{28A0092B-C50C-407E-A947-70E740481C1C}">
                  <a14:useLocalDpi xmlns:a14="http://schemas.microsoft.com/office/drawing/2010/main"/>
                </a:ext>
              </a:extLst>
            </a:blip>
            <a:stretch>
              <a:fillRect l="87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blipFill>
                <a:blip r:embed="rId5"/>
                <a:stretch>
                  <a:fillRect/>
                </a:stretch>
              </a:blipFill>
            </a:endParaRPr>
          </a:p>
        </p:txBody>
      </p:sp>
      <p:sp>
        <p:nvSpPr>
          <p:cNvPr id="7" name="Title 27">
            <a:extLst>
              <a:ext uri="{FF2B5EF4-FFF2-40B4-BE49-F238E27FC236}">
                <a16:creationId xmlns:a16="http://schemas.microsoft.com/office/drawing/2014/main" id="{72D2FD0A-C0D9-C4A9-7856-D68C2FAB2A34}"/>
              </a:ext>
            </a:extLst>
          </p:cNvPr>
          <p:cNvSpPr>
            <a:spLocks noGrp="1"/>
          </p:cNvSpPr>
          <p:nvPr>
            <p:ph type="ctrTitle" hasCustomPrompt="1"/>
          </p:nvPr>
        </p:nvSpPr>
        <p:spPr>
          <a:xfrm>
            <a:off x="435315" y="5594369"/>
            <a:ext cx="6301784" cy="609398"/>
          </a:xfrm>
        </p:spPr>
        <p:txBody>
          <a:bodyPr>
            <a:normAutofit fontScale="90000"/>
          </a:bodyPr>
          <a:lstStyle>
            <a:lvl1pPr>
              <a:defRPr b="0" i="0">
                <a:solidFill>
                  <a:schemeClr val="bg1"/>
                </a:solidFill>
                <a:latin typeface="Obviously Narw Bold" pitchFamily="82" charset="77"/>
              </a:defRPr>
            </a:lvl1pPr>
          </a:lstStyle>
          <a:p>
            <a:r>
              <a:rPr lang="en-US"/>
              <a:t>Lorem Ipsum Title</a:t>
            </a:r>
          </a:p>
        </p:txBody>
      </p:sp>
      <p:sp>
        <p:nvSpPr>
          <p:cNvPr id="8" name="Subtitle 28">
            <a:extLst>
              <a:ext uri="{FF2B5EF4-FFF2-40B4-BE49-F238E27FC236}">
                <a16:creationId xmlns:a16="http://schemas.microsoft.com/office/drawing/2014/main" id="{01C8787B-50C9-171C-CC6B-8BEEF283281E}"/>
              </a:ext>
            </a:extLst>
          </p:cNvPr>
          <p:cNvSpPr>
            <a:spLocks noGrp="1"/>
          </p:cNvSpPr>
          <p:nvPr>
            <p:ph type="subTitle" idx="4294967295" hasCustomPrompt="1"/>
          </p:nvPr>
        </p:nvSpPr>
        <p:spPr>
          <a:xfrm>
            <a:off x="412165" y="6203767"/>
            <a:ext cx="9144000" cy="377539"/>
          </a:xfrm>
        </p:spPr>
        <p:txBody>
          <a:bodyPr>
            <a:normAutofit fontScale="77500" lnSpcReduction="20000"/>
          </a:bodyPr>
          <a:lstStyle/>
          <a:p>
            <a:pPr marL="50800" indent="0">
              <a:buNone/>
            </a:pPr>
            <a:r>
              <a:rPr lang="en-US" sz="1800">
                <a:solidFill>
                  <a:schemeClr val="bg1"/>
                </a:solidFill>
                <a:latin typeface="Overpass Medium" pitchFamily="2" charset="77"/>
                <a:cs typeface="Arial" panose="020B0604020202020204" pitchFamily="34" charset="0"/>
              </a:rPr>
              <a:t>Date</a:t>
            </a:r>
          </a:p>
        </p:txBody>
      </p:sp>
      <p:sp>
        <p:nvSpPr>
          <p:cNvPr id="4" name="Picture Placeholder 13">
            <a:extLst>
              <a:ext uri="{FF2B5EF4-FFF2-40B4-BE49-F238E27FC236}">
                <a16:creationId xmlns:a16="http://schemas.microsoft.com/office/drawing/2014/main" id="{E4919C9A-89F4-D243-C277-9C55A3F3BDBD}"/>
              </a:ext>
            </a:extLst>
          </p:cNvPr>
          <p:cNvSpPr>
            <a:spLocks noGrp="1"/>
          </p:cNvSpPr>
          <p:nvPr>
            <p:ph type="pic" sz="quarter" idx="13"/>
          </p:nvPr>
        </p:nvSpPr>
        <p:spPr>
          <a:xfrm>
            <a:off x="-3" y="570016"/>
            <a:ext cx="11107368" cy="4337967"/>
          </a:xfrm>
          <a:solidFill>
            <a:schemeClr val="bg1">
              <a:lumMod val="85000"/>
            </a:schemeClr>
          </a:solidFill>
        </p:spPr>
        <p:txBody>
          <a:bodyPr anchor="ctr" anchorCtr="1"/>
          <a:lstStyle>
            <a:lvl1pPr marL="50800" indent="0">
              <a:buNone/>
              <a:defRPr/>
            </a:lvl1pPr>
          </a:lstStyle>
          <a:p>
            <a:endParaRPr lang="en-US" dirty="0"/>
          </a:p>
        </p:txBody>
      </p:sp>
      <p:sp>
        <p:nvSpPr>
          <p:cNvPr id="17" name="Picture Placeholder 13">
            <a:extLst>
              <a:ext uri="{FF2B5EF4-FFF2-40B4-BE49-F238E27FC236}">
                <a16:creationId xmlns:a16="http://schemas.microsoft.com/office/drawing/2014/main" id="{026DABBA-051B-F410-76F1-E33520E74160}"/>
              </a:ext>
            </a:extLst>
          </p:cNvPr>
          <p:cNvSpPr>
            <a:spLocks noGrp="1"/>
          </p:cNvSpPr>
          <p:nvPr>
            <p:ph type="pic" sz="quarter" idx="10"/>
          </p:nvPr>
        </p:nvSpPr>
        <p:spPr>
          <a:xfrm>
            <a:off x="0" y="0"/>
            <a:ext cx="3327400" cy="4122738"/>
          </a:xfrm>
          <a:solidFill>
            <a:schemeClr val="bg1">
              <a:lumMod val="85000"/>
            </a:schemeClr>
          </a:solidFill>
        </p:spPr>
        <p:txBody>
          <a:bodyPr anchor="ctr" anchorCtr="1"/>
          <a:lstStyle>
            <a:lvl1pPr marL="50800" indent="0">
              <a:buNone/>
              <a:defRPr/>
            </a:lvl1pPr>
          </a:lstStyle>
          <a:p>
            <a:endParaRPr lang="en-US" dirty="0"/>
          </a:p>
        </p:txBody>
      </p:sp>
      <p:sp>
        <p:nvSpPr>
          <p:cNvPr id="18" name="Picture Placeholder 13">
            <a:extLst>
              <a:ext uri="{FF2B5EF4-FFF2-40B4-BE49-F238E27FC236}">
                <a16:creationId xmlns:a16="http://schemas.microsoft.com/office/drawing/2014/main" id="{47960B6A-CD8D-E827-2BF1-9ACCD33E27DE}"/>
              </a:ext>
            </a:extLst>
          </p:cNvPr>
          <p:cNvSpPr>
            <a:spLocks noGrp="1"/>
          </p:cNvSpPr>
          <p:nvPr>
            <p:ph type="pic" sz="quarter" idx="11"/>
          </p:nvPr>
        </p:nvSpPr>
        <p:spPr>
          <a:xfrm>
            <a:off x="3348061" y="0"/>
            <a:ext cx="3327400" cy="4122738"/>
          </a:xfrm>
          <a:solidFill>
            <a:schemeClr val="bg1">
              <a:lumMod val="85000"/>
            </a:schemeClr>
          </a:solidFill>
        </p:spPr>
        <p:txBody>
          <a:bodyPr anchor="ctr" anchorCtr="1"/>
          <a:lstStyle>
            <a:lvl1pPr marL="50800" indent="0">
              <a:buNone/>
              <a:defRPr/>
            </a:lvl1pPr>
          </a:lstStyle>
          <a:p>
            <a:endParaRPr lang="en-US" dirty="0"/>
          </a:p>
        </p:txBody>
      </p:sp>
      <p:sp>
        <p:nvSpPr>
          <p:cNvPr id="19" name="Picture Placeholder 13">
            <a:extLst>
              <a:ext uri="{FF2B5EF4-FFF2-40B4-BE49-F238E27FC236}">
                <a16:creationId xmlns:a16="http://schemas.microsoft.com/office/drawing/2014/main" id="{25CDA2AC-1E9F-16EB-FE4C-478174027719}"/>
              </a:ext>
            </a:extLst>
          </p:cNvPr>
          <p:cNvSpPr>
            <a:spLocks noGrp="1"/>
          </p:cNvSpPr>
          <p:nvPr>
            <p:ph type="pic" sz="quarter" idx="12"/>
          </p:nvPr>
        </p:nvSpPr>
        <p:spPr>
          <a:xfrm>
            <a:off x="6672017" y="0"/>
            <a:ext cx="3327400" cy="4122738"/>
          </a:xfrm>
          <a:solidFill>
            <a:schemeClr val="bg1">
              <a:lumMod val="85000"/>
            </a:schemeClr>
          </a:solidFill>
        </p:spPr>
        <p:txBody>
          <a:bodyPr anchor="ctr" anchorCtr="1"/>
          <a:lstStyle>
            <a:lvl1pPr marL="50800" indent="0">
              <a:buNone/>
              <a:defRPr/>
            </a:lvl1pPr>
          </a:lstStyle>
          <a:p>
            <a:endParaRPr lang="en-US" dirty="0"/>
          </a:p>
        </p:txBody>
      </p:sp>
    </p:spTree>
    <p:extLst>
      <p:ext uri="{BB962C8B-B14F-4D97-AF65-F5344CB8AC3E}">
        <p14:creationId xmlns:p14="http://schemas.microsoft.com/office/powerpoint/2010/main" val="5763119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F647F-FDA2-42D7-B2B6-8A95B8203DD6}"/>
              </a:ext>
            </a:extLst>
          </p:cNvPr>
          <p:cNvSpPr>
            <a:spLocks noGrp="1"/>
          </p:cNvSpPr>
          <p:nvPr>
            <p:ph type="title"/>
          </p:nvPr>
        </p:nvSpPr>
        <p:spPr>
          <a:xfrm>
            <a:off x="382555" y="460282"/>
            <a:ext cx="6026020" cy="1325563"/>
          </a:xfrm>
        </p:spPr>
        <p:txBody>
          <a:bodyPr>
            <a:normAutofit/>
          </a:bodyPr>
          <a:lstStyle>
            <a:lvl1pPr>
              <a:defRPr sz="4000">
                <a:solidFill>
                  <a:schemeClr val="tx2"/>
                </a:solidFill>
              </a:defRPr>
            </a:lvl1pPr>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39D7234D-CC00-BE1C-3DE6-449AF02033D1}"/>
              </a:ext>
            </a:extLst>
          </p:cNvPr>
          <p:cNvSpPr>
            <a:spLocks noGrp="1"/>
          </p:cNvSpPr>
          <p:nvPr>
            <p:ph type="pic" sz="quarter" idx="10"/>
          </p:nvPr>
        </p:nvSpPr>
        <p:spPr>
          <a:xfrm>
            <a:off x="6680200" y="0"/>
            <a:ext cx="5511800" cy="6858000"/>
          </a:xfrm>
        </p:spPr>
        <p:txBody>
          <a:bodyPr/>
          <a:lstStyle/>
          <a:p>
            <a:r>
              <a:rPr lang="en-US"/>
              <a:t>Click icon to add picture</a:t>
            </a:r>
          </a:p>
        </p:txBody>
      </p:sp>
      <p:sp>
        <p:nvSpPr>
          <p:cNvPr id="6" name="Text Placeholder 5">
            <a:extLst>
              <a:ext uri="{FF2B5EF4-FFF2-40B4-BE49-F238E27FC236}">
                <a16:creationId xmlns:a16="http://schemas.microsoft.com/office/drawing/2014/main" id="{26EC1096-4A6B-1FFB-146D-8E92F128FFDE}"/>
              </a:ext>
            </a:extLst>
          </p:cNvPr>
          <p:cNvSpPr>
            <a:spLocks noGrp="1"/>
          </p:cNvSpPr>
          <p:nvPr>
            <p:ph type="body" sz="quarter" idx="11"/>
          </p:nvPr>
        </p:nvSpPr>
        <p:spPr>
          <a:xfrm>
            <a:off x="382588" y="1922463"/>
            <a:ext cx="6026150" cy="4338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72075435"/>
      </p:ext>
    </p:extLst>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5_Comparison">
  <p:cSld name="6_Comparison">
    <p:spTree>
      <p:nvGrpSpPr>
        <p:cNvPr id="1" name="Shape 53"/>
        <p:cNvGrpSpPr/>
        <p:nvPr/>
      </p:nvGrpSpPr>
      <p:grpSpPr>
        <a:xfrm>
          <a:off x="0" y="0"/>
          <a:ext cx="0" cy="0"/>
          <a:chOff x="0" y="0"/>
          <a:chExt cx="0" cy="0"/>
        </a:xfrm>
      </p:grpSpPr>
      <p:sp>
        <p:nvSpPr>
          <p:cNvPr id="55" name="Google Shape;55;p38"/>
          <p:cNvSpPr txBox="1">
            <a:spLocks noGrp="1"/>
          </p:cNvSpPr>
          <p:nvPr>
            <p:ph type="ctrTitle"/>
          </p:nvPr>
        </p:nvSpPr>
        <p:spPr>
          <a:xfrm>
            <a:off x="776613" y="438461"/>
            <a:ext cx="10638774" cy="387798"/>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F39922"/>
              </a:buClr>
              <a:buSzPts val="2800"/>
              <a:buFont typeface="Inter"/>
              <a:buNone/>
              <a:defRPr sz="2800" b="0" i="0">
                <a:solidFill>
                  <a:schemeClr val="tx1"/>
                </a:solidFill>
                <a:latin typeface="Obviously Narw Bold" pitchFamily="82" charset="77"/>
                <a:ea typeface="Inter"/>
                <a:cs typeface="Obviously Narw Bold" pitchFamily="82" charset="77"/>
                <a:sym typeface="Inte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8"/>
          <p:cNvSpPr txBox="1">
            <a:spLocks noGrp="1"/>
          </p:cNvSpPr>
          <p:nvPr>
            <p:ph type="body" idx="1"/>
          </p:nvPr>
        </p:nvSpPr>
        <p:spPr>
          <a:xfrm>
            <a:off x="776613" y="1817914"/>
            <a:ext cx="4935255" cy="4043136"/>
          </a:xfrm>
          <a:prstGeom prst="rect">
            <a:avLst/>
          </a:prstGeom>
          <a:noFill/>
          <a:ln>
            <a:noFill/>
          </a:ln>
        </p:spPr>
        <p:txBody>
          <a:bodyPr spcFirstLastPara="1" wrap="square" lIns="91425" tIns="45700" rIns="91425" bIns="45700" anchor="t" anchorCtr="0">
            <a:normAutofit/>
          </a:bodyPr>
          <a:lstStyle>
            <a:lvl1pPr marL="457200" lvl="0" indent="-393700" algn="l">
              <a:lnSpc>
                <a:spcPct val="90000"/>
              </a:lnSpc>
              <a:spcBef>
                <a:spcPts val="1000"/>
              </a:spcBef>
              <a:spcAft>
                <a:spcPts val="0"/>
              </a:spcAft>
              <a:buClr>
                <a:schemeClr val="accent1"/>
              </a:buClr>
              <a:buSzPts val="2600"/>
              <a:buChar char="•"/>
              <a:defRPr sz="2600" b="0" i="0">
                <a:solidFill>
                  <a:schemeClr val="tx1"/>
                </a:solidFill>
                <a:latin typeface="Overpass Medium" pitchFamily="2" charset="77"/>
                <a:ea typeface="Overpass Medium" pitchFamily="2" charset="77"/>
                <a:cs typeface="Overpass Medium" pitchFamily="2" charset="77"/>
                <a:sym typeface="Inter"/>
              </a:defRPr>
            </a:lvl1pPr>
            <a:lvl2pPr marL="914400" lvl="1"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2pPr>
            <a:lvl3pPr marL="1371600" lvl="2"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3pPr>
            <a:lvl4pPr marL="1828800" lvl="3"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4pPr>
            <a:lvl5pPr marL="2286000" lvl="4"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8"/>
          <p:cNvSpPr txBox="1">
            <a:spLocks noGrp="1"/>
          </p:cNvSpPr>
          <p:nvPr>
            <p:ph type="body" idx="2"/>
          </p:nvPr>
        </p:nvSpPr>
        <p:spPr>
          <a:xfrm>
            <a:off x="6484306" y="1817914"/>
            <a:ext cx="4935255" cy="4043136"/>
          </a:xfrm>
          <a:prstGeom prst="rect">
            <a:avLst/>
          </a:prstGeom>
          <a:noFill/>
          <a:ln>
            <a:noFill/>
          </a:ln>
        </p:spPr>
        <p:txBody>
          <a:bodyPr spcFirstLastPara="1" wrap="square" lIns="91425" tIns="45700" rIns="91425" bIns="45700" anchor="t" anchorCtr="0">
            <a:normAutofit/>
          </a:bodyPr>
          <a:lstStyle>
            <a:lvl1pPr marL="520700" lvl="0" indent="-457200" algn="l">
              <a:lnSpc>
                <a:spcPct val="90000"/>
              </a:lnSpc>
              <a:spcBef>
                <a:spcPts val="1000"/>
              </a:spcBef>
              <a:spcAft>
                <a:spcPts val="0"/>
              </a:spcAft>
              <a:buClr>
                <a:schemeClr val="accent1"/>
              </a:buClr>
              <a:buSzPts val="2600"/>
              <a:buFont typeface="Arial" panose="020B0604020202020204" pitchFamily="34" charset="0"/>
              <a:buChar char="•"/>
              <a:defRPr sz="2600" b="0" i="0">
                <a:solidFill>
                  <a:schemeClr val="tx1"/>
                </a:solidFill>
                <a:latin typeface="Overpass Medium" pitchFamily="2" charset="77"/>
                <a:ea typeface="Overpass Medium" pitchFamily="2" charset="77"/>
                <a:cs typeface="Overpass Medium" pitchFamily="2" charset="77"/>
                <a:sym typeface="Inter"/>
              </a:defRPr>
            </a:lvl1pPr>
            <a:lvl2pPr marL="914400" lvl="1"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2pPr>
            <a:lvl3pPr marL="1371600" lvl="2"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3pPr>
            <a:lvl4pPr marL="1828800" lvl="3"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4pPr>
            <a:lvl5pPr marL="2286000" lvl="4"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8" name="Google Shape;58;p38"/>
          <p:cNvSpPr txBox="1"/>
          <p:nvPr/>
        </p:nvSpPr>
        <p:spPr>
          <a:xfrm>
            <a:off x="10371550" y="6334234"/>
            <a:ext cx="1044880" cy="146194"/>
          </a:xfrm>
          <a:prstGeom prst="rect">
            <a:avLst/>
          </a:prstGeom>
          <a:noFill/>
          <a:ln>
            <a:noFill/>
          </a:ln>
        </p:spPr>
        <p:txBody>
          <a:bodyPr spcFirstLastPara="1" wrap="square" lIns="0" tIns="0" rIns="0" bIns="0" anchor="ctr" anchorCtr="0">
            <a:spAutoFit/>
          </a:bodyPr>
          <a:lstStyle/>
          <a:p>
            <a:pPr marL="0" marR="0" lvl="0" indent="0" algn="r" rtl="0">
              <a:spcBef>
                <a:spcPts val="0"/>
              </a:spcBef>
              <a:spcAft>
                <a:spcPts val="0"/>
              </a:spcAft>
              <a:buNone/>
            </a:pPr>
            <a:fld id="{00000000-1234-1234-1234-123412341234}" type="slidenum">
              <a:rPr lang="en-US" sz="950" b="0" i="0" u="none" strike="noStrike" cap="none">
                <a:solidFill>
                  <a:srgbClr val="474C55"/>
                </a:solidFill>
                <a:latin typeface="Overpass Medium" pitchFamily="2" charset="77"/>
                <a:ea typeface="Inter"/>
                <a:cs typeface="Inter"/>
                <a:sym typeface="Inter"/>
              </a:rPr>
              <a:t>‹#›</a:t>
            </a:fld>
            <a:endParaRPr sz="950" b="0" i="0" u="none" strike="noStrike" cap="none" dirty="0">
              <a:solidFill>
                <a:srgbClr val="474C55"/>
              </a:solidFill>
              <a:latin typeface="Overpass Medium" pitchFamily="2" charset="77"/>
              <a:ea typeface="Inter"/>
              <a:cs typeface="Inter"/>
              <a:sym typeface="Inter"/>
            </a:endParaRPr>
          </a:p>
        </p:txBody>
      </p:sp>
      <p:pic>
        <p:nvPicPr>
          <p:cNvPr id="2" name="Picture 1">
            <a:extLst>
              <a:ext uri="{FF2B5EF4-FFF2-40B4-BE49-F238E27FC236}">
                <a16:creationId xmlns:a16="http://schemas.microsoft.com/office/drawing/2014/main" id="{6CA190CA-1171-A526-BCF0-B232E8091BA8}"/>
              </a:ext>
            </a:extLst>
          </p:cNvPr>
          <p:cNvPicPr>
            <a:picLocks noChangeAspect="1"/>
          </p:cNvPicPr>
          <p:nvPr userDrawn="1"/>
        </p:nvPicPr>
        <p:blipFill>
          <a:blip r:embed="rId2"/>
          <a:stretch>
            <a:fillRect/>
          </a:stretch>
        </p:blipFill>
        <p:spPr>
          <a:xfrm>
            <a:off x="10455386" y="401164"/>
            <a:ext cx="877206" cy="434044"/>
          </a:xfrm>
          <a:prstGeom prst="rect">
            <a:avLst/>
          </a:prstGeom>
        </p:spPr>
      </p:pic>
    </p:spTree>
    <p:extLst>
      <p:ext uri="{BB962C8B-B14F-4D97-AF65-F5344CB8AC3E}">
        <p14:creationId xmlns:p14="http://schemas.microsoft.com/office/powerpoint/2010/main" val="33366592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5_Comparison">
  <p:cSld name="6_Comparison">
    <p:spTree>
      <p:nvGrpSpPr>
        <p:cNvPr id="1" name="Shape 28"/>
        <p:cNvGrpSpPr/>
        <p:nvPr/>
      </p:nvGrpSpPr>
      <p:grpSpPr>
        <a:xfrm>
          <a:off x="0" y="0"/>
          <a:ext cx="0" cy="0"/>
          <a:chOff x="0" y="0"/>
          <a:chExt cx="0" cy="0"/>
        </a:xfrm>
      </p:grpSpPr>
      <p:sp>
        <p:nvSpPr>
          <p:cNvPr id="29" name="Google Shape;29;p38"/>
          <p:cNvSpPr txBox="1">
            <a:spLocks noGrp="1"/>
          </p:cNvSpPr>
          <p:nvPr>
            <p:ph type="ctrTitle"/>
          </p:nvPr>
        </p:nvSpPr>
        <p:spPr>
          <a:xfrm>
            <a:off x="776613" y="528821"/>
            <a:ext cx="10638774" cy="443198"/>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F39922"/>
              </a:buClr>
              <a:buSzPts val="2800"/>
              <a:buFont typeface="Inter"/>
              <a:buNone/>
              <a:defRPr sz="3200" b="0" i="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8"/>
          <p:cNvSpPr txBox="1"/>
          <p:nvPr/>
        </p:nvSpPr>
        <p:spPr>
          <a:xfrm>
            <a:off x="486682" y="6351168"/>
            <a:ext cx="1044880" cy="146194"/>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950"/>
              <a:buFont typeface="Arial"/>
              <a:buNone/>
            </a:pPr>
            <a:fld id="{00000000-1234-1234-1234-123412341234}" type="slidenum">
              <a:rPr lang="en-US" sz="950" b="0" i="0" u="none" strike="noStrike" cap="none">
                <a:solidFill>
                  <a:srgbClr val="474C55"/>
                </a:solidFill>
                <a:latin typeface="Overpass Medium"/>
                <a:ea typeface="Overpass Medium"/>
                <a:cs typeface="Overpass Medium"/>
                <a:sym typeface="Overpass Medium"/>
              </a:rPr>
              <a:t>‹#›</a:t>
            </a:fld>
            <a:endParaRPr sz="950" b="0" i="0" u="none" strike="noStrike" cap="none">
              <a:solidFill>
                <a:srgbClr val="474C55"/>
              </a:solidFill>
              <a:latin typeface="Overpass Medium"/>
              <a:ea typeface="Overpass Medium"/>
              <a:cs typeface="Overpass Medium"/>
              <a:sym typeface="Overpass Medium"/>
            </a:endParaRPr>
          </a:p>
        </p:txBody>
      </p:sp>
      <p:sp>
        <p:nvSpPr>
          <p:cNvPr id="31" name="Google Shape;31;p38"/>
          <p:cNvSpPr txBox="1">
            <a:spLocks noGrp="1"/>
          </p:cNvSpPr>
          <p:nvPr>
            <p:ph type="body" idx="1"/>
          </p:nvPr>
        </p:nvSpPr>
        <p:spPr>
          <a:xfrm>
            <a:off x="776288" y="1357313"/>
            <a:ext cx="10639425" cy="4556125"/>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Font typeface="Arial"/>
              <a:buChar char="•"/>
              <a:defRPr sz="2000" b="0" i="0">
                <a:latin typeface="Overpass Medium"/>
                <a:ea typeface="Overpass Medium"/>
                <a:cs typeface="Overpass Medium"/>
                <a:sym typeface="Overpass Medium"/>
              </a:defRPr>
            </a:lvl1pPr>
            <a:lvl2pPr marL="914400" lvl="1" indent="-381000" algn="l">
              <a:lnSpc>
                <a:spcPct val="90000"/>
              </a:lnSpc>
              <a:spcBef>
                <a:spcPts val="500"/>
              </a:spcBef>
              <a:spcAft>
                <a:spcPts val="0"/>
              </a:spcAft>
              <a:buSzPts val="2400"/>
              <a:buFont typeface="Arial"/>
              <a:buChar char="•"/>
              <a:defRPr sz="2000" b="0" i="0">
                <a:latin typeface="Overpass Medium"/>
                <a:ea typeface="Overpass Medium"/>
                <a:cs typeface="Overpass Medium"/>
                <a:sym typeface="Overpass Medium"/>
              </a:defRPr>
            </a:lvl2pPr>
            <a:lvl3pPr marL="1371600" lvl="2" indent="-355600" algn="l">
              <a:lnSpc>
                <a:spcPct val="90000"/>
              </a:lnSpc>
              <a:spcBef>
                <a:spcPts val="500"/>
              </a:spcBef>
              <a:spcAft>
                <a:spcPts val="0"/>
              </a:spcAft>
              <a:buSzPts val="2000"/>
              <a:buFont typeface="Arial"/>
              <a:buChar char="•"/>
              <a:defRPr sz="2000" b="0" i="0">
                <a:latin typeface="Overpass Medium"/>
                <a:ea typeface="Overpass Medium"/>
                <a:cs typeface="Overpass Medium"/>
                <a:sym typeface="Overpass Medium"/>
              </a:defRPr>
            </a:lvl3pPr>
            <a:lvl4pPr marL="1828800" lvl="3" indent="-342900" algn="l">
              <a:lnSpc>
                <a:spcPct val="90000"/>
              </a:lnSpc>
              <a:spcBef>
                <a:spcPts val="500"/>
              </a:spcBef>
              <a:spcAft>
                <a:spcPts val="0"/>
              </a:spcAft>
              <a:buSzPts val="1800"/>
              <a:buFont typeface="Arial"/>
              <a:buChar char="•"/>
              <a:defRPr sz="2000" b="0" i="0">
                <a:latin typeface="Overpass Medium"/>
                <a:ea typeface="Overpass Medium"/>
                <a:cs typeface="Overpass Medium"/>
                <a:sym typeface="Overpass Medium"/>
              </a:defRPr>
            </a:lvl4pPr>
            <a:lvl5pPr marL="2286000" lvl="4" indent="-342900" algn="l">
              <a:lnSpc>
                <a:spcPct val="90000"/>
              </a:lnSpc>
              <a:spcBef>
                <a:spcPts val="500"/>
              </a:spcBef>
              <a:spcAft>
                <a:spcPts val="0"/>
              </a:spcAft>
              <a:buSzPts val="1800"/>
              <a:buFont typeface="Arial"/>
              <a:buChar char="•"/>
              <a:defRPr sz="2000" b="0" i="0">
                <a:latin typeface="Overpass Medium"/>
                <a:ea typeface="Overpass Medium"/>
                <a:cs typeface="Overpass Medium"/>
                <a:sym typeface="Overpass Medium"/>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pic>
        <p:nvPicPr>
          <p:cNvPr id="32" name="Google Shape;32;p38" descr="A logo with a bear and a star&#10;&#10;Description automatically generated"/>
          <p:cNvPicPr preferRelativeResize="0"/>
          <p:nvPr/>
        </p:nvPicPr>
        <p:blipFill rotWithShape="1">
          <a:blip r:embed="rId2">
            <a:alphaModFix/>
          </a:blip>
          <a:srcRect/>
          <a:stretch/>
        </p:blipFill>
        <p:spPr>
          <a:xfrm>
            <a:off x="11275632" y="5965160"/>
            <a:ext cx="912173" cy="914400"/>
          </a:xfrm>
          <a:prstGeom prst="rect">
            <a:avLst/>
          </a:prstGeom>
          <a:noFill/>
          <a:ln>
            <a:noFill/>
          </a:ln>
        </p:spPr>
      </p:pic>
    </p:spTree>
    <p:extLst>
      <p:ext uri="{BB962C8B-B14F-4D97-AF65-F5344CB8AC3E}">
        <p14:creationId xmlns:p14="http://schemas.microsoft.com/office/powerpoint/2010/main" val="26590749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5B2C9-52F9-C191-D13E-22638A6CE1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6E0AC3-0A73-6F4F-0380-8462684198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6C3A4A-61B3-6BAB-FCC0-46CF76A8D70F}"/>
              </a:ext>
            </a:extLst>
          </p:cNvPr>
          <p:cNvSpPr>
            <a:spLocks noGrp="1"/>
          </p:cNvSpPr>
          <p:nvPr>
            <p:ph type="dt" sz="half" idx="10"/>
          </p:nvPr>
        </p:nvSpPr>
        <p:spPr/>
        <p:txBody>
          <a:bodyPr/>
          <a:lstStyle/>
          <a:p>
            <a:fld id="{57D6E8AA-DC50-45A7-9819-A170AA3E6154}" type="datetimeFigureOut">
              <a:rPr lang="en-US" smtClean="0"/>
              <a:t>6/17/2025</a:t>
            </a:fld>
            <a:endParaRPr lang="en-US"/>
          </a:p>
        </p:txBody>
      </p:sp>
      <p:sp>
        <p:nvSpPr>
          <p:cNvPr id="5" name="Footer Placeholder 4">
            <a:extLst>
              <a:ext uri="{FF2B5EF4-FFF2-40B4-BE49-F238E27FC236}">
                <a16:creationId xmlns:a16="http://schemas.microsoft.com/office/drawing/2014/main" id="{5510468B-5404-E399-A472-6090792B5C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93F418-5C06-77BB-E6A0-FDFEB2E7D8E2}"/>
              </a:ext>
            </a:extLst>
          </p:cNvPr>
          <p:cNvSpPr>
            <a:spLocks noGrp="1"/>
          </p:cNvSpPr>
          <p:nvPr>
            <p:ph type="sldNum" sz="quarter" idx="12"/>
          </p:nvPr>
        </p:nvSpPr>
        <p:spPr/>
        <p:txBody>
          <a:bodyPr/>
          <a:lstStyle/>
          <a:p>
            <a:fld id="{BEE4D0F0-32CB-4FFC-AD0C-D7F478C0E2BA}" type="slidenum">
              <a:rPr lang="en-US" smtClean="0"/>
              <a:t>‹#›</a:t>
            </a:fld>
            <a:endParaRPr lang="en-US"/>
          </a:p>
        </p:txBody>
      </p:sp>
    </p:spTree>
    <p:extLst>
      <p:ext uri="{BB962C8B-B14F-4D97-AF65-F5344CB8AC3E}">
        <p14:creationId xmlns:p14="http://schemas.microsoft.com/office/powerpoint/2010/main" val="4914556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E6EF7-0498-926B-DAAC-638AEA344D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99BCC7-7B12-C389-882C-308D25F80C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2371B9-5C76-00D3-D1F1-7000902C5CCF}"/>
              </a:ext>
            </a:extLst>
          </p:cNvPr>
          <p:cNvSpPr>
            <a:spLocks noGrp="1"/>
          </p:cNvSpPr>
          <p:nvPr>
            <p:ph type="dt" sz="half" idx="10"/>
          </p:nvPr>
        </p:nvSpPr>
        <p:spPr/>
        <p:txBody>
          <a:bodyPr/>
          <a:lstStyle/>
          <a:p>
            <a:fld id="{57D6E8AA-DC50-45A7-9819-A170AA3E6154}" type="datetimeFigureOut">
              <a:rPr lang="en-US" smtClean="0"/>
              <a:t>6/17/2025</a:t>
            </a:fld>
            <a:endParaRPr lang="en-US"/>
          </a:p>
        </p:txBody>
      </p:sp>
      <p:sp>
        <p:nvSpPr>
          <p:cNvPr id="5" name="Footer Placeholder 4">
            <a:extLst>
              <a:ext uri="{FF2B5EF4-FFF2-40B4-BE49-F238E27FC236}">
                <a16:creationId xmlns:a16="http://schemas.microsoft.com/office/drawing/2014/main" id="{C5EA64C6-DBF1-A3D3-2B15-0A8F442A9D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6F7185-8631-5404-707B-4B35128725B6}"/>
              </a:ext>
            </a:extLst>
          </p:cNvPr>
          <p:cNvSpPr>
            <a:spLocks noGrp="1"/>
          </p:cNvSpPr>
          <p:nvPr>
            <p:ph type="sldNum" sz="quarter" idx="12"/>
          </p:nvPr>
        </p:nvSpPr>
        <p:spPr/>
        <p:txBody>
          <a:bodyPr/>
          <a:lstStyle/>
          <a:p>
            <a:fld id="{BEE4D0F0-32CB-4FFC-AD0C-D7F478C0E2BA}" type="slidenum">
              <a:rPr lang="en-US" smtClean="0"/>
              <a:t>‹#›</a:t>
            </a:fld>
            <a:endParaRPr lang="en-US"/>
          </a:p>
        </p:txBody>
      </p:sp>
    </p:spTree>
    <p:extLst>
      <p:ext uri="{BB962C8B-B14F-4D97-AF65-F5344CB8AC3E}">
        <p14:creationId xmlns:p14="http://schemas.microsoft.com/office/powerpoint/2010/main" val="4730016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3C5A8-FDBE-9835-9F82-C87350C80F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BD14D03-C43B-7262-BABE-C165A971EF6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BDCB26-EA33-5E46-3299-ECA9947F590A}"/>
              </a:ext>
            </a:extLst>
          </p:cNvPr>
          <p:cNvSpPr>
            <a:spLocks noGrp="1"/>
          </p:cNvSpPr>
          <p:nvPr>
            <p:ph type="dt" sz="half" idx="10"/>
          </p:nvPr>
        </p:nvSpPr>
        <p:spPr/>
        <p:txBody>
          <a:bodyPr/>
          <a:lstStyle/>
          <a:p>
            <a:fld id="{57D6E8AA-DC50-45A7-9819-A170AA3E6154}" type="datetimeFigureOut">
              <a:rPr lang="en-US" smtClean="0"/>
              <a:t>6/17/2025</a:t>
            </a:fld>
            <a:endParaRPr lang="en-US"/>
          </a:p>
        </p:txBody>
      </p:sp>
      <p:sp>
        <p:nvSpPr>
          <p:cNvPr id="5" name="Footer Placeholder 4">
            <a:extLst>
              <a:ext uri="{FF2B5EF4-FFF2-40B4-BE49-F238E27FC236}">
                <a16:creationId xmlns:a16="http://schemas.microsoft.com/office/drawing/2014/main" id="{19F5765F-3457-6FEF-FE61-3716A2FA32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003DB3-9F7B-5D7A-7712-EB97249F601D}"/>
              </a:ext>
            </a:extLst>
          </p:cNvPr>
          <p:cNvSpPr>
            <a:spLocks noGrp="1"/>
          </p:cNvSpPr>
          <p:nvPr>
            <p:ph type="sldNum" sz="quarter" idx="12"/>
          </p:nvPr>
        </p:nvSpPr>
        <p:spPr/>
        <p:txBody>
          <a:bodyPr/>
          <a:lstStyle/>
          <a:p>
            <a:fld id="{BEE4D0F0-32CB-4FFC-AD0C-D7F478C0E2BA}" type="slidenum">
              <a:rPr lang="en-US" smtClean="0"/>
              <a:t>‹#›</a:t>
            </a:fld>
            <a:endParaRPr lang="en-US"/>
          </a:p>
        </p:txBody>
      </p:sp>
    </p:spTree>
    <p:extLst>
      <p:ext uri="{BB962C8B-B14F-4D97-AF65-F5344CB8AC3E}">
        <p14:creationId xmlns:p14="http://schemas.microsoft.com/office/powerpoint/2010/main" val="2751219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C4190-3608-52EB-4D98-269C71824B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15C710-4C30-1B26-B70A-D32722D787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EC6B19-433A-308C-B111-BFECE26A93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346AD5-29A7-8BF9-8979-8A96212D716E}"/>
              </a:ext>
            </a:extLst>
          </p:cNvPr>
          <p:cNvSpPr>
            <a:spLocks noGrp="1"/>
          </p:cNvSpPr>
          <p:nvPr>
            <p:ph type="dt" sz="half" idx="10"/>
          </p:nvPr>
        </p:nvSpPr>
        <p:spPr/>
        <p:txBody>
          <a:bodyPr/>
          <a:lstStyle/>
          <a:p>
            <a:fld id="{57D6E8AA-DC50-45A7-9819-A170AA3E6154}" type="datetimeFigureOut">
              <a:rPr lang="en-US" smtClean="0"/>
              <a:t>6/17/2025</a:t>
            </a:fld>
            <a:endParaRPr lang="en-US"/>
          </a:p>
        </p:txBody>
      </p:sp>
      <p:sp>
        <p:nvSpPr>
          <p:cNvPr id="6" name="Footer Placeholder 5">
            <a:extLst>
              <a:ext uri="{FF2B5EF4-FFF2-40B4-BE49-F238E27FC236}">
                <a16:creationId xmlns:a16="http://schemas.microsoft.com/office/drawing/2014/main" id="{51AF03AC-8A53-9DEC-4CCF-4BEE595617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560D55-0C32-F8C0-1ACB-11837E04AAB9}"/>
              </a:ext>
            </a:extLst>
          </p:cNvPr>
          <p:cNvSpPr>
            <a:spLocks noGrp="1"/>
          </p:cNvSpPr>
          <p:nvPr>
            <p:ph type="sldNum" sz="quarter" idx="12"/>
          </p:nvPr>
        </p:nvSpPr>
        <p:spPr/>
        <p:txBody>
          <a:bodyPr/>
          <a:lstStyle/>
          <a:p>
            <a:fld id="{BEE4D0F0-32CB-4FFC-AD0C-D7F478C0E2BA}" type="slidenum">
              <a:rPr lang="en-US" smtClean="0"/>
              <a:t>‹#›</a:t>
            </a:fld>
            <a:endParaRPr lang="en-US"/>
          </a:p>
        </p:txBody>
      </p:sp>
    </p:spTree>
    <p:extLst>
      <p:ext uri="{BB962C8B-B14F-4D97-AF65-F5344CB8AC3E}">
        <p14:creationId xmlns:p14="http://schemas.microsoft.com/office/powerpoint/2010/main" val="18362093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0D47A-A6DE-7AA4-832D-0FF5BD768C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397795-4651-393F-B38F-1CA98B318F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E76258-21A8-5B75-4190-D9A3B06E62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4A9B34-358F-62E0-AB84-F42D05F179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CF2DEE-AF8E-95DD-7ACB-67C235CE5D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A6E5BF-AF07-795B-5C12-3F1E7177B746}"/>
              </a:ext>
            </a:extLst>
          </p:cNvPr>
          <p:cNvSpPr>
            <a:spLocks noGrp="1"/>
          </p:cNvSpPr>
          <p:nvPr>
            <p:ph type="dt" sz="half" idx="10"/>
          </p:nvPr>
        </p:nvSpPr>
        <p:spPr/>
        <p:txBody>
          <a:bodyPr/>
          <a:lstStyle/>
          <a:p>
            <a:fld id="{57D6E8AA-DC50-45A7-9819-A170AA3E6154}" type="datetimeFigureOut">
              <a:rPr lang="en-US" smtClean="0"/>
              <a:t>6/17/2025</a:t>
            </a:fld>
            <a:endParaRPr lang="en-US"/>
          </a:p>
        </p:txBody>
      </p:sp>
      <p:sp>
        <p:nvSpPr>
          <p:cNvPr id="8" name="Footer Placeholder 7">
            <a:extLst>
              <a:ext uri="{FF2B5EF4-FFF2-40B4-BE49-F238E27FC236}">
                <a16:creationId xmlns:a16="http://schemas.microsoft.com/office/drawing/2014/main" id="{839A79C8-D7F3-32D0-3A87-DD50E8DA59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4906C-555A-2671-01A5-C3434DF9E643}"/>
              </a:ext>
            </a:extLst>
          </p:cNvPr>
          <p:cNvSpPr>
            <a:spLocks noGrp="1"/>
          </p:cNvSpPr>
          <p:nvPr>
            <p:ph type="sldNum" sz="quarter" idx="12"/>
          </p:nvPr>
        </p:nvSpPr>
        <p:spPr/>
        <p:txBody>
          <a:bodyPr/>
          <a:lstStyle/>
          <a:p>
            <a:fld id="{BEE4D0F0-32CB-4FFC-AD0C-D7F478C0E2BA}" type="slidenum">
              <a:rPr lang="en-US" smtClean="0"/>
              <a:t>‹#›</a:t>
            </a:fld>
            <a:endParaRPr lang="en-US"/>
          </a:p>
        </p:txBody>
      </p:sp>
    </p:spTree>
    <p:extLst>
      <p:ext uri="{BB962C8B-B14F-4D97-AF65-F5344CB8AC3E}">
        <p14:creationId xmlns:p14="http://schemas.microsoft.com/office/powerpoint/2010/main" val="28266760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E22C7-E29F-690B-598E-807F2CA5DB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AF1367-AAE6-B021-294D-B2E8A134CFA2}"/>
              </a:ext>
            </a:extLst>
          </p:cNvPr>
          <p:cNvSpPr>
            <a:spLocks noGrp="1"/>
          </p:cNvSpPr>
          <p:nvPr>
            <p:ph type="dt" sz="half" idx="10"/>
          </p:nvPr>
        </p:nvSpPr>
        <p:spPr/>
        <p:txBody>
          <a:bodyPr/>
          <a:lstStyle/>
          <a:p>
            <a:fld id="{57D6E8AA-DC50-45A7-9819-A170AA3E6154}" type="datetimeFigureOut">
              <a:rPr lang="en-US" smtClean="0"/>
              <a:t>6/17/2025</a:t>
            </a:fld>
            <a:endParaRPr lang="en-US"/>
          </a:p>
        </p:txBody>
      </p:sp>
      <p:sp>
        <p:nvSpPr>
          <p:cNvPr id="4" name="Footer Placeholder 3">
            <a:extLst>
              <a:ext uri="{FF2B5EF4-FFF2-40B4-BE49-F238E27FC236}">
                <a16:creationId xmlns:a16="http://schemas.microsoft.com/office/drawing/2014/main" id="{6220805F-7813-AFB8-5023-5DC4939158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235E22-2B1D-C4DC-A1F5-0F8597355E67}"/>
              </a:ext>
            </a:extLst>
          </p:cNvPr>
          <p:cNvSpPr>
            <a:spLocks noGrp="1"/>
          </p:cNvSpPr>
          <p:nvPr>
            <p:ph type="sldNum" sz="quarter" idx="12"/>
          </p:nvPr>
        </p:nvSpPr>
        <p:spPr/>
        <p:txBody>
          <a:bodyPr/>
          <a:lstStyle/>
          <a:p>
            <a:fld id="{BEE4D0F0-32CB-4FFC-AD0C-D7F478C0E2BA}" type="slidenum">
              <a:rPr lang="en-US" smtClean="0"/>
              <a:t>‹#›</a:t>
            </a:fld>
            <a:endParaRPr lang="en-US"/>
          </a:p>
        </p:txBody>
      </p:sp>
    </p:spTree>
    <p:extLst>
      <p:ext uri="{BB962C8B-B14F-4D97-AF65-F5344CB8AC3E}">
        <p14:creationId xmlns:p14="http://schemas.microsoft.com/office/powerpoint/2010/main" val="15372231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6938FD-A890-EF81-F7FB-5652CA9501AA}"/>
              </a:ext>
            </a:extLst>
          </p:cNvPr>
          <p:cNvSpPr>
            <a:spLocks noGrp="1"/>
          </p:cNvSpPr>
          <p:nvPr>
            <p:ph type="dt" sz="half" idx="10"/>
          </p:nvPr>
        </p:nvSpPr>
        <p:spPr/>
        <p:txBody>
          <a:bodyPr/>
          <a:lstStyle/>
          <a:p>
            <a:fld id="{57D6E8AA-DC50-45A7-9819-A170AA3E6154}" type="datetimeFigureOut">
              <a:rPr lang="en-US" smtClean="0"/>
              <a:t>6/17/2025</a:t>
            </a:fld>
            <a:endParaRPr lang="en-US"/>
          </a:p>
        </p:txBody>
      </p:sp>
      <p:sp>
        <p:nvSpPr>
          <p:cNvPr id="3" name="Footer Placeholder 2">
            <a:extLst>
              <a:ext uri="{FF2B5EF4-FFF2-40B4-BE49-F238E27FC236}">
                <a16:creationId xmlns:a16="http://schemas.microsoft.com/office/drawing/2014/main" id="{FB467603-04DB-74A7-643E-BE963E38B9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7D9AFC-2FCD-FE2D-C978-EC16F1609C4F}"/>
              </a:ext>
            </a:extLst>
          </p:cNvPr>
          <p:cNvSpPr>
            <a:spLocks noGrp="1"/>
          </p:cNvSpPr>
          <p:nvPr>
            <p:ph type="sldNum" sz="quarter" idx="12"/>
          </p:nvPr>
        </p:nvSpPr>
        <p:spPr/>
        <p:txBody>
          <a:bodyPr/>
          <a:lstStyle/>
          <a:p>
            <a:fld id="{BEE4D0F0-32CB-4FFC-AD0C-D7F478C0E2BA}" type="slidenum">
              <a:rPr lang="en-US" smtClean="0"/>
              <a:t>‹#›</a:t>
            </a:fld>
            <a:endParaRPr lang="en-US"/>
          </a:p>
        </p:txBody>
      </p:sp>
    </p:spTree>
    <p:extLst>
      <p:ext uri="{BB962C8B-B14F-4D97-AF65-F5344CB8AC3E}">
        <p14:creationId xmlns:p14="http://schemas.microsoft.com/office/powerpoint/2010/main" val="42111309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E1D50-B7C2-8D6C-AEE2-F1C21AD015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C492C9-7B78-8988-D36A-B1C59256B2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DC70F6-CC40-9854-77DA-7202B088A5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29F024-135C-8FC2-E9F3-4D01BDF11E8E}"/>
              </a:ext>
            </a:extLst>
          </p:cNvPr>
          <p:cNvSpPr>
            <a:spLocks noGrp="1"/>
          </p:cNvSpPr>
          <p:nvPr>
            <p:ph type="dt" sz="half" idx="10"/>
          </p:nvPr>
        </p:nvSpPr>
        <p:spPr/>
        <p:txBody>
          <a:bodyPr/>
          <a:lstStyle/>
          <a:p>
            <a:fld id="{57D6E8AA-DC50-45A7-9819-A170AA3E6154}" type="datetimeFigureOut">
              <a:rPr lang="en-US" smtClean="0"/>
              <a:t>6/17/2025</a:t>
            </a:fld>
            <a:endParaRPr lang="en-US"/>
          </a:p>
        </p:txBody>
      </p:sp>
      <p:sp>
        <p:nvSpPr>
          <p:cNvPr id="6" name="Footer Placeholder 5">
            <a:extLst>
              <a:ext uri="{FF2B5EF4-FFF2-40B4-BE49-F238E27FC236}">
                <a16:creationId xmlns:a16="http://schemas.microsoft.com/office/drawing/2014/main" id="{44ED5608-0B08-37D0-16B6-C45941BCCC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686455-BD08-2BFD-75CC-EB45DD333C4B}"/>
              </a:ext>
            </a:extLst>
          </p:cNvPr>
          <p:cNvSpPr>
            <a:spLocks noGrp="1"/>
          </p:cNvSpPr>
          <p:nvPr>
            <p:ph type="sldNum" sz="quarter" idx="12"/>
          </p:nvPr>
        </p:nvSpPr>
        <p:spPr/>
        <p:txBody>
          <a:bodyPr/>
          <a:lstStyle/>
          <a:p>
            <a:fld id="{BEE4D0F0-32CB-4FFC-AD0C-D7F478C0E2BA}" type="slidenum">
              <a:rPr lang="en-US" smtClean="0"/>
              <a:t>‹#›</a:t>
            </a:fld>
            <a:endParaRPr lang="en-US"/>
          </a:p>
        </p:txBody>
      </p:sp>
    </p:spTree>
    <p:extLst>
      <p:ext uri="{BB962C8B-B14F-4D97-AF65-F5344CB8AC3E}">
        <p14:creationId xmlns:p14="http://schemas.microsoft.com/office/powerpoint/2010/main" val="1495332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F647F-FDA2-42D7-B2B6-8A95B8203DD6}"/>
              </a:ext>
            </a:extLst>
          </p:cNvPr>
          <p:cNvSpPr>
            <a:spLocks noGrp="1"/>
          </p:cNvSpPr>
          <p:nvPr>
            <p:ph type="title"/>
          </p:nvPr>
        </p:nvSpPr>
        <p:spPr>
          <a:xfrm>
            <a:off x="5934269" y="357645"/>
            <a:ext cx="6026020" cy="1325563"/>
          </a:xfrm>
        </p:spPr>
        <p:txBody>
          <a:bodyPr>
            <a:normAutofit/>
          </a:bodyPr>
          <a:lstStyle>
            <a:lvl1pPr>
              <a:defRPr sz="4000">
                <a:solidFill>
                  <a:schemeClr val="tx2"/>
                </a:solidFill>
              </a:defRPr>
            </a:lvl1pPr>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39D7234D-CC00-BE1C-3DE6-449AF02033D1}"/>
              </a:ext>
            </a:extLst>
          </p:cNvPr>
          <p:cNvSpPr>
            <a:spLocks noGrp="1"/>
          </p:cNvSpPr>
          <p:nvPr>
            <p:ph type="pic" sz="quarter" idx="10"/>
          </p:nvPr>
        </p:nvSpPr>
        <p:spPr>
          <a:xfrm>
            <a:off x="0" y="18661"/>
            <a:ext cx="5511800" cy="6858000"/>
          </a:xfrm>
        </p:spPr>
        <p:txBody>
          <a:bodyPr/>
          <a:lstStyle/>
          <a:p>
            <a:r>
              <a:rPr lang="en-US"/>
              <a:t>Click icon to add picture</a:t>
            </a:r>
          </a:p>
        </p:txBody>
      </p:sp>
      <p:sp>
        <p:nvSpPr>
          <p:cNvPr id="6" name="Text Placeholder 5">
            <a:extLst>
              <a:ext uri="{FF2B5EF4-FFF2-40B4-BE49-F238E27FC236}">
                <a16:creationId xmlns:a16="http://schemas.microsoft.com/office/drawing/2014/main" id="{26EC1096-4A6B-1FFB-146D-8E92F128FFDE}"/>
              </a:ext>
            </a:extLst>
          </p:cNvPr>
          <p:cNvSpPr>
            <a:spLocks noGrp="1"/>
          </p:cNvSpPr>
          <p:nvPr>
            <p:ph type="body" sz="quarter" idx="11"/>
          </p:nvPr>
        </p:nvSpPr>
        <p:spPr>
          <a:xfrm>
            <a:off x="5934269" y="2034430"/>
            <a:ext cx="6026150" cy="4338637"/>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93039082"/>
      </p:ext>
    </p:extLst>
  </p:cSld>
  <p:clrMapOvr>
    <a:masterClrMapping/>
  </p:clrMapOvr>
  <p:hf sldNum="0"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FE32B-21CD-2C83-348E-7C7080EA58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193EDE-2B4A-86FE-4CBD-618CC2AA7C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C816CF-F1C4-DE7C-17EE-EDF7FF5C86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6895B4-2129-7A96-D744-0AC7611DACC0}"/>
              </a:ext>
            </a:extLst>
          </p:cNvPr>
          <p:cNvSpPr>
            <a:spLocks noGrp="1"/>
          </p:cNvSpPr>
          <p:nvPr>
            <p:ph type="dt" sz="half" idx="10"/>
          </p:nvPr>
        </p:nvSpPr>
        <p:spPr/>
        <p:txBody>
          <a:bodyPr/>
          <a:lstStyle/>
          <a:p>
            <a:fld id="{57D6E8AA-DC50-45A7-9819-A170AA3E6154}" type="datetimeFigureOut">
              <a:rPr lang="en-US" smtClean="0"/>
              <a:t>6/17/2025</a:t>
            </a:fld>
            <a:endParaRPr lang="en-US"/>
          </a:p>
        </p:txBody>
      </p:sp>
      <p:sp>
        <p:nvSpPr>
          <p:cNvPr id="6" name="Footer Placeholder 5">
            <a:extLst>
              <a:ext uri="{FF2B5EF4-FFF2-40B4-BE49-F238E27FC236}">
                <a16:creationId xmlns:a16="http://schemas.microsoft.com/office/drawing/2014/main" id="{AF2206E0-B427-1703-0D14-49AC127006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A4DDDB-438D-AE1A-11BD-340CC7F2C249}"/>
              </a:ext>
            </a:extLst>
          </p:cNvPr>
          <p:cNvSpPr>
            <a:spLocks noGrp="1"/>
          </p:cNvSpPr>
          <p:nvPr>
            <p:ph type="sldNum" sz="quarter" idx="12"/>
          </p:nvPr>
        </p:nvSpPr>
        <p:spPr/>
        <p:txBody>
          <a:bodyPr/>
          <a:lstStyle/>
          <a:p>
            <a:fld id="{BEE4D0F0-32CB-4FFC-AD0C-D7F478C0E2BA}" type="slidenum">
              <a:rPr lang="en-US" smtClean="0"/>
              <a:t>‹#›</a:t>
            </a:fld>
            <a:endParaRPr lang="en-US"/>
          </a:p>
        </p:txBody>
      </p:sp>
    </p:spTree>
    <p:extLst>
      <p:ext uri="{BB962C8B-B14F-4D97-AF65-F5344CB8AC3E}">
        <p14:creationId xmlns:p14="http://schemas.microsoft.com/office/powerpoint/2010/main" val="40000110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5AB00-9F9F-D227-BB7C-61243B1F1B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32A0B4-9D78-DDF8-75AB-A0CB23759C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4B6120-98E7-9B95-C1EC-FA137CD201DB}"/>
              </a:ext>
            </a:extLst>
          </p:cNvPr>
          <p:cNvSpPr>
            <a:spLocks noGrp="1"/>
          </p:cNvSpPr>
          <p:nvPr>
            <p:ph type="dt" sz="half" idx="10"/>
          </p:nvPr>
        </p:nvSpPr>
        <p:spPr/>
        <p:txBody>
          <a:bodyPr/>
          <a:lstStyle/>
          <a:p>
            <a:fld id="{57D6E8AA-DC50-45A7-9819-A170AA3E6154}" type="datetimeFigureOut">
              <a:rPr lang="en-US" smtClean="0"/>
              <a:t>6/17/2025</a:t>
            </a:fld>
            <a:endParaRPr lang="en-US"/>
          </a:p>
        </p:txBody>
      </p:sp>
      <p:sp>
        <p:nvSpPr>
          <p:cNvPr id="5" name="Footer Placeholder 4">
            <a:extLst>
              <a:ext uri="{FF2B5EF4-FFF2-40B4-BE49-F238E27FC236}">
                <a16:creationId xmlns:a16="http://schemas.microsoft.com/office/drawing/2014/main" id="{BCB8E542-3B70-91F5-E56A-75BB5AF2BA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CE727B-F1D5-90CF-2C74-EC180C6344A3}"/>
              </a:ext>
            </a:extLst>
          </p:cNvPr>
          <p:cNvSpPr>
            <a:spLocks noGrp="1"/>
          </p:cNvSpPr>
          <p:nvPr>
            <p:ph type="sldNum" sz="quarter" idx="12"/>
          </p:nvPr>
        </p:nvSpPr>
        <p:spPr/>
        <p:txBody>
          <a:bodyPr/>
          <a:lstStyle/>
          <a:p>
            <a:fld id="{BEE4D0F0-32CB-4FFC-AD0C-D7F478C0E2BA}" type="slidenum">
              <a:rPr lang="en-US" smtClean="0"/>
              <a:t>‹#›</a:t>
            </a:fld>
            <a:endParaRPr lang="en-US"/>
          </a:p>
        </p:txBody>
      </p:sp>
    </p:spTree>
    <p:extLst>
      <p:ext uri="{BB962C8B-B14F-4D97-AF65-F5344CB8AC3E}">
        <p14:creationId xmlns:p14="http://schemas.microsoft.com/office/powerpoint/2010/main" val="41205603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5BEBD4-4619-81EA-7DD1-FB5B6E01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2C42ABE-790F-D560-8DCD-1EADB63664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1B1E97-B8CD-0710-7944-921A16408FA8}"/>
              </a:ext>
            </a:extLst>
          </p:cNvPr>
          <p:cNvSpPr>
            <a:spLocks noGrp="1"/>
          </p:cNvSpPr>
          <p:nvPr>
            <p:ph type="dt" sz="half" idx="10"/>
          </p:nvPr>
        </p:nvSpPr>
        <p:spPr/>
        <p:txBody>
          <a:bodyPr/>
          <a:lstStyle/>
          <a:p>
            <a:fld id="{57D6E8AA-DC50-45A7-9819-A170AA3E6154}" type="datetimeFigureOut">
              <a:rPr lang="en-US" smtClean="0"/>
              <a:t>6/17/2025</a:t>
            </a:fld>
            <a:endParaRPr lang="en-US"/>
          </a:p>
        </p:txBody>
      </p:sp>
      <p:sp>
        <p:nvSpPr>
          <p:cNvPr id="5" name="Footer Placeholder 4">
            <a:extLst>
              <a:ext uri="{FF2B5EF4-FFF2-40B4-BE49-F238E27FC236}">
                <a16:creationId xmlns:a16="http://schemas.microsoft.com/office/drawing/2014/main" id="{716CDC8D-B136-25EB-ECA1-0456778B71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5E977D-948E-61A8-4C68-C588B7B3BB6C}"/>
              </a:ext>
            </a:extLst>
          </p:cNvPr>
          <p:cNvSpPr>
            <a:spLocks noGrp="1"/>
          </p:cNvSpPr>
          <p:nvPr>
            <p:ph type="sldNum" sz="quarter" idx="12"/>
          </p:nvPr>
        </p:nvSpPr>
        <p:spPr/>
        <p:txBody>
          <a:bodyPr/>
          <a:lstStyle/>
          <a:p>
            <a:fld id="{BEE4D0F0-32CB-4FFC-AD0C-D7F478C0E2BA}" type="slidenum">
              <a:rPr lang="en-US" smtClean="0"/>
              <a:t>‹#›</a:t>
            </a:fld>
            <a:endParaRPr lang="en-US"/>
          </a:p>
        </p:txBody>
      </p:sp>
    </p:spTree>
    <p:extLst>
      <p:ext uri="{BB962C8B-B14F-4D97-AF65-F5344CB8AC3E}">
        <p14:creationId xmlns:p14="http://schemas.microsoft.com/office/powerpoint/2010/main" val="964178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tx2"/>
                </a:solidFill>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165B88B2-B10B-C4D8-2E4A-A17B89246C03}"/>
              </a:ext>
            </a:extLst>
          </p:cNvPr>
          <p:cNvSpPr>
            <a:spLocks noGrp="1"/>
          </p:cNvSpPr>
          <p:nvPr>
            <p:ph type="body" sz="quarter" idx="10"/>
          </p:nvPr>
        </p:nvSpPr>
        <p:spPr>
          <a:xfrm>
            <a:off x="6351587" y="1901823"/>
            <a:ext cx="5002213" cy="459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a:extLst>
              <a:ext uri="{FF2B5EF4-FFF2-40B4-BE49-F238E27FC236}">
                <a16:creationId xmlns:a16="http://schemas.microsoft.com/office/drawing/2014/main" id="{6F54DC2F-2B59-7525-53B6-D331A3C59C36}"/>
              </a:ext>
            </a:extLst>
          </p:cNvPr>
          <p:cNvSpPr>
            <a:spLocks noGrp="1"/>
          </p:cNvSpPr>
          <p:nvPr>
            <p:ph type="pic" sz="quarter" idx="11"/>
          </p:nvPr>
        </p:nvSpPr>
        <p:spPr>
          <a:xfrm>
            <a:off x="838200" y="1891909"/>
            <a:ext cx="5326062" cy="4591050"/>
          </a:xfrm>
        </p:spPr>
        <p:txBody>
          <a:bodyPr/>
          <a:lstStyle/>
          <a:p>
            <a:r>
              <a:rPr lang="en-US"/>
              <a:t>Click icon to add picture</a:t>
            </a:r>
          </a:p>
        </p:txBody>
      </p:sp>
    </p:spTree>
    <p:extLst>
      <p:ext uri="{BB962C8B-B14F-4D97-AF65-F5344CB8AC3E}">
        <p14:creationId xmlns:p14="http://schemas.microsoft.com/office/powerpoint/2010/main" val="346851008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ECC4A06-6B3A-FD40-6934-B9CFF18082A9}"/>
              </a:ext>
            </a:extLst>
          </p:cNvPr>
          <p:cNvSpPr>
            <a:spLocks noGrp="1"/>
          </p:cNvSpPr>
          <p:nvPr>
            <p:ph type="body" sz="quarter" idx="10"/>
          </p:nvPr>
        </p:nvSpPr>
        <p:spPr>
          <a:xfrm>
            <a:off x="0" y="0"/>
            <a:ext cx="4772025" cy="6858000"/>
          </a:xfrm>
          <a:solidFill>
            <a:schemeClr val="accent2"/>
          </a:solidFill>
        </p:spPr>
        <p:txBody>
          <a:bodyPr/>
          <a:lstStyle>
            <a:lvl1pPr marL="0" indent="0">
              <a:buNone/>
              <a:defRPr/>
            </a:lvl1pPr>
          </a:lstStyle>
          <a:p>
            <a:pPr lvl="0"/>
            <a:r>
              <a:rPr lang="en-US"/>
              <a:t>Click to edit Master text styles</a:t>
            </a:r>
          </a:p>
        </p:txBody>
      </p:sp>
      <p:sp>
        <p:nvSpPr>
          <p:cNvPr id="2" name="Title 1"/>
          <p:cNvSpPr>
            <a:spLocks noGrp="1"/>
          </p:cNvSpPr>
          <p:nvPr>
            <p:ph type="title"/>
          </p:nvPr>
        </p:nvSpPr>
        <p:spPr>
          <a:xfrm>
            <a:off x="419893" y="671804"/>
            <a:ext cx="3932237" cy="1600200"/>
          </a:xfrm>
        </p:spPr>
        <p:txBody>
          <a:bodyPr anchor="b"/>
          <a:lstStyle>
            <a:lvl1pPr>
              <a:defRPr sz="3200">
                <a:solidFill>
                  <a:schemeClr val="tx2"/>
                </a:solidFill>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7BE576EC-C960-95EE-B4E9-AED12244F5C7}"/>
              </a:ext>
            </a:extLst>
          </p:cNvPr>
          <p:cNvSpPr>
            <a:spLocks noGrp="1"/>
          </p:cNvSpPr>
          <p:nvPr>
            <p:ph type="body" sz="quarter" idx="11"/>
          </p:nvPr>
        </p:nvSpPr>
        <p:spPr>
          <a:xfrm>
            <a:off x="5178425" y="746449"/>
            <a:ext cx="6027738" cy="55702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937512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Picture with Caption">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ECC4A06-6B3A-FD40-6934-B9CFF18082A9}"/>
              </a:ext>
            </a:extLst>
          </p:cNvPr>
          <p:cNvSpPr>
            <a:spLocks noGrp="1"/>
          </p:cNvSpPr>
          <p:nvPr>
            <p:ph type="body" sz="quarter" idx="10"/>
          </p:nvPr>
        </p:nvSpPr>
        <p:spPr>
          <a:xfrm>
            <a:off x="0" y="0"/>
            <a:ext cx="4772025" cy="6858000"/>
          </a:xfrm>
          <a:solidFill>
            <a:schemeClr val="accent1"/>
          </a:solidFill>
        </p:spPr>
        <p:txBody>
          <a:bodyPr/>
          <a:lstStyle>
            <a:lvl1pPr marL="0" indent="0">
              <a:buNone/>
              <a:defRPr>
                <a:solidFill>
                  <a:schemeClr val="bg1"/>
                </a:solidFill>
              </a:defRPr>
            </a:lvl1pPr>
          </a:lstStyle>
          <a:p>
            <a:pPr lvl="0"/>
            <a:r>
              <a:rPr lang="en-US"/>
              <a:t>Click to edit Master text styles</a:t>
            </a:r>
          </a:p>
        </p:txBody>
      </p:sp>
      <p:sp>
        <p:nvSpPr>
          <p:cNvPr id="2" name="Title 1"/>
          <p:cNvSpPr>
            <a:spLocks noGrp="1"/>
          </p:cNvSpPr>
          <p:nvPr>
            <p:ph type="title"/>
          </p:nvPr>
        </p:nvSpPr>
        <p:spPr>
          <a:xfrm>
            <a:off x="419893" y="671804"/>
            <a:ext cx="3932237" cy="1600200"/>
          </a:xfrm>
        </p:spPr>
        <p:txBody>
          <a:bodyPr anchor="b"/>
          <a:lstStyle>
            <a:lvl1pPr>
              <a:defRPr sz="3200">
                <a:solidFill>
                  <a:schemeClr val="bg1"/>
                </a:solidFill>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7BE576EC-C960-95EE-B4E9-AED12244F5C7}"/>
              </a:ext>
            </a:extLst>
          </p:cNvPr>
          <p:cNvSpPr>
            <a:spLocks noGrp="1"/>
          </p:cNvSpPr>
          <p:nvPr>
            <p:ph type="body" sz="quarter" idx="11"/>
          </p:nvPr>
        </p:nvSpPr>
        <p:spPr>
          <a:xfrm>
            <a:off x="5178425" y="746449"/>
            <a:ext cx="6027738" cy="55702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9495505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slideLayout" Target="../slideLayouts/slideLayout42.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34" Type="http://schemas.openxmlformats.org/officeDocument/2006/relationships/slideLayout" Target="../slideLayouts/slideLayout50.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33" Type="http://schemas.openxmlformats.org/officeDocument/2006/relationships/slideLayout" Target="../slideLayouts/slideLayout49.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29" Type="http://schemas.openxmlformats.org/officeDocument/2006/relationships/slideLayout" Target="../slideLayouts/slideLayout45.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32" Type="http://schemas.openxmlformats.org/officeDocument/2006/relationships/slideLayout" Target="../slideLayouts/slideLayout48.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28" Type="http://schemas.openxmlformats.org/officeDocument/2006/relationships/slideLayout" Target="../slideLayouts/slideLayout44.xml"/><Relationship Id="rId36" Type="http://schemas.openxmlformats.org/officeDocument/2006/relationships/theme" Target="../theme/theme2.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31" Type="http://schemas.openxmlformats.org/officeDocument/2006/relationships/slideLayout" Target="../slideLayouts/slideLayout47.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slideLayout" Target="../slideLayouts/slideLayout43.xml"/><Relationship Id="rId30" Type="http://schemas.openxmlformats.org/officeDocument/2006/relationships/slideLayout" Target="../slideLayouts/slideLayout46.xml"/><Relationship Id="rId35" Type="http://schemas.openxmlformats.org/officeDocument/2006/relationships/slideLayout" Target="../slideLayouts/slideLayout51.xml"/><Relationship Id="rId8"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A yellow and white logo&#10;&#10;AI-generated content may be incorrect.">
            <a:extLst>
              <a:ext uri="{FF2B5EF4-FFF2-40B4-BE49-F238E27FC236}">
                <a16:creationId xmlns:a16="http://schemas.microsoft.com/office/drawing/2014/main" id="{ECD4BED9-08D4-19A2-1030-7BA55C297B14}"/>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428445" y="129396"/>
            <a:ext cx="634481" cy="634481"/>
          </a:xfrm>
          <a:prstGeom prst="rect">
            <a:avLst/>
          </a:prstGeom>
        </p:spPr>
      </p:pic>
    </p:spTree>
    <p:extLst>
      <p:ext uri="{BB962C8B-B14F-4D97-AF65-F5344CB8AC3E}">
        <p14:creationId xmlns:p14="http://schemas.microsoft.com/office/powerpoint/2010/main" val="3386534811"/>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71" r:id="rId16"/>
  </p:sldLayoutIdLst>
  <p:hf sldNum="0"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939497"/>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939497"/>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939497"/>
                </a:solidFill>
                <a:latin typeface="Calibri"/>
                <a:ea typeface="Calibri"/>
                <a:cs typeface="Calibri"/>
                <a:sym typeface="Calibri"/>
              </a:defRPr>
            </a:lvl1pPr>
            <a:lvl2pPr marL="0" marR="0" lvl="1" indent="0" algn="r" rtl="0">
              <a:spcBef>
                <a:spcPts val="0"/>
              </a:spcBef>
              <a:buNone/>
              <a:defRPr sz="1200" b="0" i="0" u="none" strike="noStrike" cap="none">
                <a:solidFill>
                  <a:srgbClr val="939497"/>
                </a:solidFill>
                <a:latin typeface="Calibri"/>
                <a:ea typeface="Calibri"/>
                <a:cs typeface="Calibri"/>
                <a:sym typeface="Calibri"/>
              </a:defRPr>
            </a:lvl2pPr>
            <a:lvl3pPr marL="0" marR="0" lvl="2" indent="0" algn="r" rtl="0">
              <a:spcBef>
                <a:spcPts val="0"/>
              </a:spcBef>
              <a:buNone/>
              <a:defRPr sz="1200" b="0" i="0" u="none" strike="noStrike" cap="none">
                <a:solidFill>
                  <a:srgbClr val="939497"/>
                </a:solidFill>
                <a:latin typeface="Calibri"/>
                <a:ea typeface="Calibri"/>
                <a:cs typeface="Calibri"/>
                <a:sym typeface="Calibri"/>
              </a:defRPr>
            </a:lvl3pPr>
            <a:lvl4pPr marL="0" marR="0" lvl="3" indent="0" algn="r" rtl="0">
              <a:spcBef>
                <a:spcPts val="0"/>
              </a:spcBef>
              <a:buNone/>
              <a:defRPr sz="1200" b="0" i="0" u="none" strike="noStrike" cap="none">
                <a:solidFill>
                  <a:srgbClr val="939497"/>
                </a:solidFill>
                <a:latin typeface="Calibri"/>
                <a:ea typeface="Calibri"/>
                <a:cs typeface="Calibri"/>
                <a:sym typeface="Calibri"/>
              </a:defRPr>
            </a:lvl4pPr>
            <a:lvl5pPr marL="0" marR="0" lvl="4" indent="0" algn="r" rtl="0">
              <a:spcBef>
                <a:spcPts val="0"/>
              </a:spcBef>
              <a:buNone/>
              <a:defRPr sz="1200" b="0" i="0" u="none" strike="noStrike" cap="none">
                <a:solidFill>
                  <a:srgbClr val="939497"/>
                </a:solidFill>
                <a:latin typeface="Calibri"/>
                <a:ea typeface="Calibri"/>
                <a:cs typeface="Calibri"/>
                <a:sym typeface="Calibri"/>
              </a:defRPr>
            </a:lvl5pPr>
            <a:lvl6pPr marL="0" marR="0" lvl="5" indent="0" algn="r" rtl="0">
              <a:spcBef>
                <a:spcPts val="0"/>
              </a:spcBef>
              <a:buNone/>
              <a:defRPr sz="1200" b="0" i="0" u="none" strike="noStrike" cap="none">
                <a:solidFill>
                  <a:srgbClr val="939497"/>
                </a:solidFill>
                <a:latin typeface="Calibri"/>
                <a:ea typeface="Calibri"/>
                <a:cs typeface="Calibri"/>
                <a:sym typeface="Calibri"/>
              </a:defRPr>
            </a:lvl6pPr>
            <a:lvl7pPr marL="0" marR="0" lvl="6" indent="0" algn="r" rtl="0">
              <a:spcBef>
                <a:spcPts val="0"/>
              </a:spcBef>
              <a:buNone/>
              <a:defRPr sz="1200" b="0" i="0" u="none" strike="noStrike" cap="none">
                <a:solidFill>
                  <a:srgbClr val="939497"/>
                </a:solidFill>
                <a:latin typeface="Calibri"/>
                <a:ea typeface="Calibri"/>
                <a:cs typeface="Calibri"/>
                <a:sym typeface="Calibri"/>
              </a:defRPr>
            </a:lvl7pPr>
            <a:lvl8pPr marL="0" marR="0" lvl="7" indent="0" algn="r" rtl="0">
              <a:spcBef>
                <a:spcPts val="0"/>
              </a:spcBef>
              <a:buNone/>
              <a:defRPr sz="1200" b="0" i="0" u="none" strike="noStrike" cap="none">
                <a:solidFill>
                  <a:srgbClr val="939497"/>
                </a:solidFill>
                <a:latin typeface="Calibri"/>
                <a:ea typeface="Calibri"/>
                <a:cs typeface="Calibri"/>
                <a:sym typeface="Calibri"/>
              </a:defRPr>
            </a:lvl8pPr>
            <a:lvl9pPr marL="0" marR="0" lvl="8" indent="0" algn="r" rtl="0">
              <a:spcBef>
                <a:spcPts val="0"/>
              </a:spcBef>
              <a:buNone/>
              <a:defRPr sz="1200" b="0" i="0" u="none" strike="noStrike" cap="none">
                <a:solidFill>
                  <a:srgbClr val="93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6917354"/>
      </p:ext>
    </p:extLst>
  </p:cSld>
  <p:clrMap bg1="lt1" tx1="dk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 id="2147483742" r:id="rId20"/>
    <p:sldLayoutId id="2147483743" r:id="rId21"/>
    <p:sldLayoutId id="2147483744" r:id="rId22"/>
    <p:sldLayoutId id="2147483745" r:id="rId23"/>
    <p:sldLayoutId id="2147483746" r:id="rId24"/>
    <p:sldLayoutId id="2147483747" r:id="rId25"/>
    <p:sldLayoutId id="2147483748" r:id="rId26"/>
    <p:sldLayoutId id="2147483749" r:id="rId27"/>
    <p:sldLayoutId id="2147483750" r:id="rId28"/>
    <p:sldLayoutId id="2147483751" r:id="rId29"/>
    <p:sldLayoutId id="2147483752" r:id="rId30"/>
    <p:sldLayoutId id="2147483753" r:id="rId31"/>
    <p:sldLayoutId id="2147483754" r:id="rId32"/>
    <p:sldLayoutId id="2147483755" r:id="rId33"/>
    <p:sldLayoutId id="2147483756" r:id="rId34"/>
    <p:sldLayoutId id="2147483757"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CA9053-86FA-CA02-D789-E305097632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175A96-8EB1-13E4-0C10-E75B90A42F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58D8B-2494-82AD-E7DE-1C29429E7D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7D6E8AA-DC50-45A7-9819-A170AA3E6154}" type="datetimeFigureOut">
              <a:rPr lang="en-US" smtClean="0"/>
              <a:t>6/17/2025</a:t>
            </a:fld>
            <a:endParaRPr lang="en-US"/>
          </a:p>
        </p:txBody>
      </p:sp>
      <p:sp>
        <p:nvSpPr>
          <p:cNvPr id="5" name="Footer Placeholder 4">
            <a:extLst>
              <a:ext uri="{FF2B5EF4-FFF2-40B4-BE49-F238E27FC236}">
                <a16:creationId xmlns:a16="http://schemas.microsoft.com/office/drawing/2014/main" id="{14CF58AC-1AD4-46BC-46E8-BE20F45B2B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1579CE4-5BC8-2682-FA82-E645D4B179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EE4D0F0-32CB-4FFC-AD0C-D7F478C0E2BA}" type="slidenum">
              <a:rPr lang="en-US" smtClean="0"/>
              <a:t>‹#›</a:t>
            </a:fld>
            <a:endParaRPr lang="en-US"/>
          </a:p>
        </p:txBody>
      </p:sp>
    </p:spTree>
    <p:extLst>
      <p:ext uri="{BB962C8B-B14F-4D97-AF65-F5344CB8AC3E}">
        <p14:creationId xmlns:p14="http://schemas.microsoft.com/office/powerpoint/2010/main" val="525268791"/>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openxmlformats.org/officeDocument/2006/relationships/image" Target="../media/image1.jp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xml"/><Relationship Id="rId1" Type="http://schemas.openxmlformats.org/officeDocument/2006/relationships/slideLayout" Target="../slideLayouts/slideLayout52.xml"/><Relationship Id="rId4" Type="http://schemas.openxmlformats.org/officeDocument/2006/relationships/image" Target="../media/image30.jp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5.xml"/><Relationship Id="rId5" Type="http://schemas.openxmlformats.org/officeDocument/2006/relationships/image" Target="../media/image43.sv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15.xml"/><Relationship Id="rId5" Type="http://schemas.openxmlformats.org/officeDocument/2006/relationships/image" Target="../media/image1.jpg"/><Relationship Id="rId4" Type="http://schemas.openxmlformats.org/officeDocument/2006/relationships/hyperlink" Target="https://www.pblworks.org/blog/6-ways-celebrate-end-project"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15.xml"/><Relationship Id="rId5" Type="http://schemas.openxmlformats.org/officeDocument/2006/relationships/image" Target="../media/image1.jpg"/><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6.xml"/><Relationship Id="rId1" Type="http://schemas.openxmlformats.org/officeDocument/2006/relationships/slideLayout" Target="../slideLayouts/slideLayout15.xml"/><Relationship Id="rId4" Type="http://schemas.openxmlformats.org/officeDocument/2006/relationships/image" Target="../media/image48.jpe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jpg"/></Relationships>
</file>

<file path=ppt/slides/_rels/slide3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9.xml"/><Relationship Id="rId1" Type="http://schemas.openxmlformats.org/officeDocument/2006/relationships/slideLayout" Target="../slideLayouts/slideLayout15.xml"/><Relationship Id="rId4" Type="http://schemas.openxmlformats.org/officeDocument/2006/relationships/image" Target="../media/image50.jpg"/></Relationships>
</file>

<file path=ppt/slides/_rels/slide3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30.xml"/><Relationship Id="rId1" Type="http://schemas.openxmlformats.org/officeDocument/2006/relationships/slideLayout" Target="../slideLayouts/slideLayout15.xml"/><Relationship Id="rId4" Type="http://schemas.openxmlformats.org/officeDocument/2006/relationships/image" Target="../media/image1.jpg"/></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15.xml"/><Relationship Id="rId5" Type="http://schemas.openxmlformats.org/officeDocument/2006/relationships/image" Target="../media/image52.svg"/><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2.xml"/><Relationship Id="rId1" Type="http://schemas.openxmlformats.org/officeDocument/2006/relationships/slideLayout" Target="../slideLayouts/slideLayout52.xml"/><Relationship Id="rId4" Type="http://schemas.openxmlformats.org/officeDocument/2006/relationships/image" Target="../media/image30.jpg"/></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3.xml"/><Relationship Id="rId1" Type="http://schemas.openxmlformats.org/officeDocument/2006/relationships/slideLayout" Target="../slideLayouts/slideLayout51.xml"/><Relationship Id="rId5" Type="http://schemas.openxmlformats.org/officeDocument/2006/relationships/image" Target="../media/image54.png"/><Relationship Id="rId4" Type="http://schemas.openxmlformats.org/officeDocument/2006/relationships/hyperlink" Target="https://bit.ly/OptionalWorkshops" TargetMode="External"/></Relationships>
</file>

<file path=ppt/slides/_rels/slide35.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hyperlink" Target="https://ascend.aspeninstitute.org/" TargetMode="External"/><Relationship Id="rId7" Type="http://schemas.openxmlformats.org/officeDocument/2006/relationships/hyperlink" Target="https://developingadolescent.semel.ucla.edu/" TargetMode="External"/><Relationship Id="rId2" Type="http://schemas.openxmlformats.org/officeDocument/2006/relationships/notesSlide" Target="../notesSlides/notesSlide34.xml"/><Relationship Id="rId1" Type="http://schemas.openxmlformats.org/officeDocument/2006/relationships/slideLayout" Target="../slideLayouts/slideLayout15.xml"/><Relationship Id="rId6" Type="http://schemas.openxmlformats.org/officeDocument/2006/relationships/hyperlink" Target="https://developingchild.harvard.edu/" TargetMode="External"/><Relationship Id="rId5" Type="http://schemas.openxmlformats.org/officeDocument/2006/relationships/hyperlink" Target="https://empathways.org/research-policy" TargetMode="External"/><Relationship Id="rId4" Type="http://schemas.openxmlformats.org/officeDocument/2006/relationships/hyperlink" Target="https://www.efworkslibrary.or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35.xml"/><Relationship Id="rId1" Type="http://schemas.openxmlformats.org/officeDocument/2006/relationships/slideLayout" Target="../slideLayouts/slideLayout15.xml"/><Relationship Id="rId4" Type="http://schemas.openxmlformats.org/officeDocument/2006/relationships/image" Target="../media/image56.png"/></Relationships>
</file>

<file path=ppt/slides/_rels/slide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34.sv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6"/>
        <p:cNvGrpSpPr/>
        <p:nvPr/>
      </p:nvGrpSpPr>
      <p:grpSpPr>
        <a:xfrm>
          <a:off x="0" y="0"/>
          <a:ext cx="0" cy="0"/>
          <a:chOff x="0" y="0"/>
          <a:chExt cx="0" cy="0"/>
        </a:xfrm>
      </p:grpSpPr>
      <p:pic>
        <p:nvPicPr>
          <p:cNvPr id="117" name="Google Shape;117;p1"/>
          <p:cNvPicPr preferRelativeResize="0"/>
          <p:nvPr/>
        </p:nvPicPr>
        <p:blipFill rotWithShape="1">
          <a:blip r:embed="rId3">
            <a:alphaModFix/>
          </a:blip>
          <a:srcRect b="20823"/>
          <a:stretch/>
        </p:blipFill>
        <p:spPr>
          <a:xfrm>
            <a:off x="6305463" y="0"/>
            <a:ext cx="5886537" cy="6858000"/>
          </a:xfrm>
          <a:prstGeom prst="rect">
            <a:avLst/>
          </a:prstGeom>
          <a:noFill/>
          <a:ln>
            <a:noFill/>
          </a:ln>
        </p:spPr>
      </p:pic>
      <p:sp>
        <p:nvSpPr>
          <p:cNvPr id="118" name="Google Shape;118;p1"/>
          <p:cNvSpPr/>
          <p:nvPr/>
        </p:nvSpPr>
        <p:spPr>
          <a:xfrm>
            <a:off x="685269" y="3033200"/>
            <a:ext cx="5075853" cy="2308284"/>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i="0" u="none" strike="noStrike" cap="none" dirty="0">
                <a:solidFill>
                  <a:schemeClr val="tx1"/>
                </a:solidFill>
                <a:latin typeface="+mj-lt"/>
                <a:ea typeface="Montserrat"/>
                <a:cs typeface="Montserrat"/>
                <a:sym typeface="Montserrat"/>
              </a:rPr>
              <a:t>Executive Skills 201: From Mindset to Practice</a:t>
            </a:r>
            <a:endParaRPr lang="en-US" sz="4000" b="1" dirty="0">
              <a:solidFill>
                <a:schemeClr val="dk1"/>
              </a:solidFill>
              <a:latin typeface="Montserrat"/>
              <a:ea typeface="Montserrat"/>
              <a:cs typeface="Montserrat"/>
              <a:sym typeface="Montserrat"/>
            </a:endParaRPr>
          </a:p>
          <a:p>
            <a:pPr marL="0" marR="0" lvl="0" indent="0" algn="ctr" rtl="0">
              <a:spcBef>
                <a:spcPts val="0"/>
              </a:spcBef>
              <a:spcAft>
                <a:spcPts val="0"/>
              </a:spcAft>
              <a:buNone/>
            </a:pPr>
            <a:endParaRPr sz="2400" b="0" i="0" u="none" strike="noStrike" cap="none" dirty="0">
              <a:solidFill>
                <a:schemeClr val="dk1"/>
              </a:solidFill>
              <a:latin typeface="Calibri"/>
              <a:ea typeface="Calibri"/>
              <a:cs typeface="Calibri"/>
              <a:sym typeface="Calibri"/>
            </a:endParaRPr>
          </a:p>
        </p:txBody>
      </p:sp>
      <p:sp>
        <p:nvSpPr>
          <p:cNvPr id="3" name="Subtitle 2">
            <a:extLst>
              <a:ext uri="{FF2B5EF4-FFF2-40B4-BE49-F238E27FC236}">
                <a16:creationId xmlns:a16="http://schemas.microsoft.com/office/drawing/2014/main" id="{BF8B6850-1172-E21F-D573-449984CFE1B0}"/>
              </a:ext>
            </a:extLst>
          </p:cNvPr>
          <p:cNvSpPr>
            <a:spLocks noGrp="1"/>
          </p:cNvSpPr>
          <p:nvPr>
            <p:ph type="subTitle" idx="1"/>
          </p:nvPr>
        </p:nvSpPr>
        <p:spPr>
          <a:xfrm>
            <a:off x="517829" y="4967378"/>
            <a:ext cx="5410731" cy="1890622"/>
          </a:xfrm>
        </p:spPr>
        <p:txBody>
          <a:bodyPr>
            <a:normAutofit/>
          </a:bodyPr>
          <a:lstStyle/>
          <a:p>
            <a:r>
              <a:rPr lang="en-US" sz="2400" dirty="0"/>
              <a:t>June 17, 2025</a:t>
            </a:r>
            <a:br>
              <a:rPr lang="en-US" sz="2400" dirty="0"/>
            </a:br>
            <a:br>
              <a:rPr lang="en-US" sz="2400" dirty="0"/>
            </a:br>
            <a:r>
              <a:rPr lang="en-US" sz="2400" dirty="0"/>
              <a:t>Dana Emanuel &amp; Devin Redmond </a:t>
            </a:r>
            <a:br>
              <a:rPr lang="en-US" sz="2400" dirty="0"/>
            </a:br>
            <a:r>
              <a:rPr lang="en-US" sz="2400" dirty="0"/>
              <a:t>CA RISE Skills Development Series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grpSp>
        <p:nvGrpSpPr>
          <p:cNvPr id="221" name="Google Shape;221;p10"/>
          <p:cNvGrpSpPr/>
          <p:nvPr/>
        </p:nvGrpSpPr>
        <p:grpSpPr>
          <a:xfrm>
            <a:off x="1311489" y="498318"/>
            <a:ext cx="9225881" cy="5861364"/>
            <a:chOff x="0" y="2864"/>
            <a:chExt cx="9225881" cy="5861364"/>
          </a:xfrm>
        </p:grpSpPr>
        <p:sp>
          <p:nvSpPr>
            <p:cNvPr id="222" name="Google Shape;222;p10"/>
            <p:cNvSpPr/>
            <p:nvPr/>
          </p:nvSpPr>
          <p:spPr>
            <a:xfrm rot="5400000">
              <a:off x="5517294" y="-2004036"/>
              <a:ext cx="1512610" cy="5904564"/>
            </a:xfrm>
            <a:prstGeom prst="round2SameRect">
              <a:avLst>
                <a:gd name="adj1" fmla="val 16667"/>
                <a:gd name="adj2" fmla="val 0"/>
              </a:avLst>
            </a:prstGeom>
            <a:solidFill>
              <a:srgbClr val="F9DFC8">
                <a:alpha val="89803"/>
              </a:srgbClr>
            </a:solidFill>
            <a:ln w="15875" cap="flat" cmpd="sng">
              <a:solidFill>
                <a:srgbClr val="F9DFC8">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0"/>
            <p:cNvSpPr txBox="1"/>
            <p:nvPr/>
          </p:nvSpPr>
          <p:spPr>
            <a:xfrm>
              <a:off x="3321317" y="265781"/>
              <a:ext cx="5830724" cy="1364930"/>
            </a:xfrm>
            <a:prstGeom prst="rect">
              <a:avLst/>
            </a:prstGeom>
            <a:noFill/>
            <a:ln>
              <a:noFill/>
            </a:ln>
          </p:spPr>
          <p:txBody>
            <a:bodyPr spcFirstLastPara="1" wrap="square" lIns="247650" tIns="123825" rIns="247650" bIns="123825" anchor="ctr" anchorCtr="0">
              <a:noAutofit/>
            </a:bodyPr>
            <a:lstStyle/>
            <a:p>
              <a:pPr marL="228600" marR="0" lvl="1" indent="-228600" algn="l" rtl="0">
                <a:lnSpc>
                  <a:spcPct val="90000"/>
                </a:lnSpc>
                <a:spcBef>
                  <a:spcPts val="0"/>
                </a:spcBef>
                <a:spcAft>
                  <a:spcPts val="0"/>
                </a:spcAft>
                <a:buClr>
                  <a:schemeClr val="dk1"/>
                </a:buClr>
                <a:buSzPts val="2400"/>
                <a:buFont typeface="Calibri"/>
                <a:buChar char="•"/>
              </a:pPr>
              <a:r>
                <a:rPr lang="en-US" sz="2400" b="0" i="0" u="none" strike="noStrike" cap="none">
                  <a:solidFill>
                    <a:schemeClr val="dk1"/>
                  </a:solidFill>
                  <a:latin typeface="Calibri"/>
                  <a:ea typeface="Calibri"/>
                  <a:cs typeface="Calibri"/>
                  <a:sym typeface="Calibri"/>
                </a:rPr>
                <a:t>Organization</a:t>
              </a:r>
              <a:endParaRPr/>
            </a:p>
            <a:p>
              <a:pPr marL="228600" marR="0" lvl="1" indent="-228600" algn="l" rtl="0">
                <a:lnSpc>
                  <a:spcPct val="90000"/>
                </a:lnSpc>
                <a:spcBef>
                  <a:spcPts val="360"/>
                </a:spcBef>
                <a:spcAft>
                  <a:spcPts val="0"/>
                </a:spcAft>
                <a:buClr>
                  <a:schemeClr val="dk1"/>
                </a:buClr>
                <a:buSzPts val="2400"/>
                <a:buFont typeface="Calibri"/>
                <a:buChar char="•"/>
              </a:pPr>
              <a:r>
                <a:rPr lang="en-US" sz="2400" b="0" i="0" u="none" strike="noStrike" cap="none">
                  <a:solidFill>
                    <a:schemeClr val="dk1"/>
                  </a:solidFill>
                  <a:latin typeface="Calibri"/>
                  <a:ea typeface="Calibri"/>
                  <a:cs typeface="Calibri"/>
                  <a:sym typeface="Calibri"/>
                </a:rPr>
                <a:t>Time Management</a:t>
              </a:r>
              <a:endParaRPr/>
            </a:p>
            <a:p>
              <a:pPr marL="228600" marR="0" lvl="1" indent="-228600" algn="l" rtl="0">
                <a:lnSpc>
                  <a:spcPct val="90000"/>
                </a:lnSpc>
                <a:spcBef>
                  <a:spcPts val="360"/>
                </a:spcBef>
                <a:spcAft>
                  <a:spcPts val="0"/>
                </a:spcAft>
                <a:buClr>
                  <a:schemeClr val="dk1"/>
                </a:buClr>
                <a:buSzPts val="2400"/>
                <a:buFont typeface="Calibri"/>
                <a:buChar char="•"/>
              </a:pPr>
              <a:r>
                <a:rPr lang="en-US" sz="2400" b="0" i="0" u="none" strike="noStrike" cap="none">
                  <a:solidFill>
                    <a:schemeClr val="dk1"/>
                  </a:solidFill>
                  <a:latin typeface="Calibri"/>
                  <a:ea typeface="Calibri"/>
                  <a:cs typeface="Calibri"/>
                  <a:sym typeface="Calibri"/>
                </a:rPr>
                <a:t>Planning/Prioritization</a:t>
              </a:r>
              <a:endParaRPr sz="1800" b="0" i="0" u="none" strike="noStrike" cap="none">
                <a:solidFill>
                  <a:schemeClr val="dk1"/>
                </a:solidFill>
                <a:latin typeface="Calibri"/>
                <a:ea typeface="Calibri"/>
                <a:cs typeface="Calibri"/>
                <a:sym typeface="Calibri"/>
              </a:endParaRPr>
            </a:p>
          </p:txBody>
        </p:sp>
        <p:sp>
          <p:nvSpPr>
            <p:cNvPr id="224" name="Google Shape;224;p10"/>
            <p:cNvSpPr/>
            <p:nvPr/>
          </p:nvSpPr>
          <p:spPr>
            <a:xfrm>
              <a:off x="0" y="2864"/>
              <a:ext cx="3321317" cy="1890762"/>
            </a:xfrm>
            <a:prstGeom prst="roundRect">
              <a:avLst>
                <a:gd name="adj" fmla="val 16667"/>
              </a:avLst>
            </a:prstGeom>
            <a:solidFill>
              <a:srgbClr val="EFA31F"/>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0"/>
            <p:cNvSpPr txBox="1"/>
            <p:nvPr/>
          </p:nvSpPr>
          <p:spPr>
            <a:xfrm>
              <a:off x="92299" y="95163"/>
              <a:ext cx="3136719" cy="1706164"/>
            </a:xfrm>
            <a:prstGeom prst="rect">
              <a:avLst/>
            </a:prstGeom>
            <a:noFill/>
            <a:ln>
              <a:noFill/>
            </a:ln>
          </p:spPr>
          <p:txBody>
            <a:bodyPr spcFirstLastPara="1" wrap="square" lIns="160000" tIns="80000" rIns="160000" bIns="80000" anchor="ctr" anchorCtr="0">
              <a:noAutofit/>
            </a:bodyPr>
            <a:lstStyle/>
            <a:p>
              <a:pPr marL="0" marR="0" lvl="0" indent="0" algn="ctr" rtl="0">
                <a:lnSpc>
                  <a:spcPct val="90000"/>
                </a:lnSpc>
                <a:spcBef>
                  <a:spcPts val="0"/>
                </a:spcBef>
                <a:spcAft>
                  <a:spcPts val="0"/>
                </a:spcAft>
                <a:buClr>
                  <a:schemeClr val="lt1"/>
                </a:buClr>
                <a:buSzPts val="4200"/>
                <a:buFont typeface="Calibri"/>
                <a:buNone/>
              </a:pPr>
              <a:r>
                <a:rPr lang="en-US" sz="4200" b="1">
                  <a:solidFill>
                    <a:schemeClr val="lt1"/>
                  </a:solidFill>
                  <a:latin typeface="Calibri"/>
                  <a:ea typeface="Calibri"/>
                  <a:cs typeface="Calibri"/>
                  <a:sym typeface="Calibri"/>
                </a:rPr>
                <a:t>How We Organize</a:t>
              </a:r>
              <a:endParaRPr/>
            </a:p>
          </p:txBody>
        </p:sp>
        <p:sp>
          <p:nvSpPr>
            <p:cNvPr id="226" name="Google Shape;226;p10"/>
            <p:cNvSpPr/>
            <p:nvPr/>
          </p:nvSpPr>
          <p:spPr>
            <a:xfrm rot="5400000">
              <a:off x="5366472" y="-18735"/>
              <a:ext cx="1814254" cy="5904564"/>
            </a:xfrm>
            <a:prstGeom prst="round2SameRect">
              <a:avLst>
                <a:gd name="adj1" fmla="val 16667"/>
                <a:gd name="adj2" fmla="val 0"/>
              </a:avLst>
            </a:prstGeom>
            <a:solidFill>
              <a:schemeClr val="accent1">
                <a:lumMod val="20000"/>
                <a:lumOff val="80000"/>
                <a:alpha val="89803"/>
              </a:schemeClr>
            </a:solidFill>
            <a:ln w="1587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0"/>
            <p:cNvSpPr txBox="1"/>
            <p:nvPr/>
          </p:nvSpPr>
          <p:spPr>
            <a:xfrm>
              <a:off x="3321316" y="2139322"/>
              <a:ext cx="5815999" cy="1637124"/>
            </a:xfrm>
            <a:prstGeom prst="rect">
              <a:avLst/>
            </a:prstGeom>
            <a:noFill/>
            <a:ln>
              <a:noFill/>
            </a:ln>
          </p:spPr>
          <p:txBody>
            <a:bodyPr spcFirstLastPara="1" wrap="square" lIns="247650" tIns="123825" rIns="247650" bIns="123825" anchor="ctr" anchorCtr="0">
              <a:noAutofit/>
            </a:bodyPr>
            <a:lstStyle/>
            <a:p>
              <a:pPr marL="228600" marR="0" lvl="1" indent="-228600" algn="l" rtl="0">
                <a:lnSpc>
                  <a:spcPct val="90000"/>
                </a:lnSpc>
                <a:spcBef>
                  <a:spcPts val="0"/>
                </a:spcBef>
                <a:spcAft>
                  <a:spcPts val="0"/>
                </a:spcAft>
                <a:buClr>
                  <a:schemeClr val="dk1"/>
                </a:buClr>
                <a:buSzPts val="2400"/>
                <a:buFont typeface="Calibri"/>
                <a:buChar char="•"/>
              </a:pPr>
              <a:r>
                <a:rPr lang="en-US" sz="2400" b="0" i="0" u="none" strike="noStrike" cap="none" dirty="0">
                  <a:solidFill>
                    <a:schemeClr val="dk1"/>
                  </a:solidFill>
                  <a:latin typeface="Calibri"/>
                  <a:ea typeface="Calibri"/>
                  <a:cs typeface="Calibri"/>
                  <a:sym typeface="Calibri"/>
                </a:rPr>
                <a:t>Response Inhibition</a:t>
              </a:r>
              <a:endParaRPr dirty="0"/>
            </a:p>
            <a:p>
              <a:pPr marL="228600" marR="0" lvl="1" indent="-228600" algn="l" rtl="0">
                <a:lnSpc>
                  <a:spcPct val="90000"/>
                </a:lnSpc>
                <a:spcBef>
                  <a:spcPts val="360"/>
                </a:spcBef>
                <a:spcAft>
                  <a:spcPts val="0"/>
                </a:spcAft>
                <a:buClr>
                  <a:schemeClr val="dk1"/>
                </a:buClr>
                <a:buSzPts val="2400"/>
                <a:buFont typeface="Calibri"/>
                <a:buChar char="•"/>
              </a:pPr>
              <a:r>
                <a:rPr lang="en-US" sz="2400" b="0" i="0" u="none" strike="noStrike" cap="none" dirty="0">
                  <a:solidFill>
                    <a:schemeClr val="dk1"/>
                  </a:solidFill>
                  <a:latin typeface="Calibri"/>
                  <a:ea typeface="Calibri"/>
                  <a:cs typeface="Calibri"/>
                  <a:sym typeface="Calibri"/>
                </a:rPr>
                <a:t>Flexibility</a:t>
              </a:r>
              <a:endParaRPr dirty="0"/>
            </a:p>
            <a:p>
              <a:pPr marL="228600" marR="0" lvl="1" indent="-228600" algn="l" rtl="0">
                <a:lnSpc>
                  <a:spcPct val="90000"/>
                </a:lnSpc>
                <a:spcBef>
                  <a:spcPts val="360"/>
                </a:spcBef>
                <a:spcAft>
                  <a:spcPts val="0"/>
                </a:spcAft>
                <a:buClr>
                  <a:schemeClr val="dk1"/>
                </a:buClr>
                <a:buSzPts val="2400"/>
                <a:buFont typeface="Calibri"/>
                <a:buChar char="•"/>
              </a:pPr>
              <a:r>
                <a:rPr lang="en-US" sz="2400" b="0" i="0" u="none" strike="noStrike" cap="none" dirty="0">
                  <a:solidFill>
                    <a:schemeClr val="dk1"/>
                  </a:solidFill>
                  <a:latin typeface="Calibri"/>
                  <a:ea typeface="Calibri"/>
                  <a:cs typeface="Calibri"/>
                  <a:sym typeface="Calibri"/>
                </a:rPr>
                <a:t>Emotional Control</a:t>
              </a:r>
              <a:endParaRPr dirty="0"/>
            </a:p>
            <a:p>
              <a:pPr marL="228600" marR="0" lvl="1" indent="-228600" algn="l" rtl="0">
                <a:lnSpc>
                  <a:spcPct val="90000"/>
                </a:lnSpc>
                <a:spcBef>
                  <a:spcPts val="360"/>
                </a:spcBef>
                <a:spcAft>
                  <a:spcPts val="0"/>
                </a:spcAft>
                <a:buClr>
                  <a:schemeClr val="dk1"/>
                </a:buClr>
                <a:buSzPts val="2400"/>
                <a:buFont typeface="Calibri"/>
                <a:buChar char="•"/>
              </a:pPr>
              <a:r>
                <a:rPr lang="en-US" sz="2400" b="0" i="0" u="none" strike="noStrike" cap="none" dirty="0">
                  <a:solidFill>
                    <a:schemeClr val="dk1"/>
                  </a:solidFill>
                  <a:latin typeface="Calibri"/>
                  <a:ea typeface="Calibri"/>
                  <a:cs typeface="Calibri"/>
                  <a:sym typeface="Calibri"/>
                </a:rPr>
                <a:t>Stress Tolerance</a:t>
              </a:r>
              <a:endParaRPr dirty="0"/>
            </a:p>
            <a:p>
              <a:pPr marL="228600" marR="0" lvl="1" indent="-228600" algn="l" rtl="0">
                <a:lnSpc>
                  <a:spcPct val="90000"/>
                </a:lnSpc>
                <a:spcBef>
                  <a:spcPts val="360"/>
                </a:spcBef>
                <a:spcAft>
                  <a:spcPts val="0"/>
                </a:spcAft>
                <a:buClr>
                  <a:schemeClr val="dk1"/>
                </a:buClr>
                <a:buSzPts val="2400"/>
                <a:buFont typeface="Calibri"/>
                <a:buChar char="•"/>
              </a:pPr>
              <a:r>
                <a:rPr lang="en-US" sz="2400" b="0" i="0" u="none" strike="noStrike" cap="none" dirty="0">
                  <a:solidFill>
                    <a:schemeClr val="dk1"/>
                  </a:solidFill>
                  <a:latin typeface="Calibri"/>
                  <a:ea typeface="Calibri"/>
                  <a:cs typeface="Calibri"/>
                  <a:sym typeface="Calibri"/>
                </a:rPr>
                <a:t>Metacognition</a:t>
              </a:r>
              <a:endParaRPr sz="2000" b="0" i="0" u="none" strike="noStrike" cap="none" dirty="0">
                <a:solidFill>
                  <a:schemeClr val="dk1"/>
                </a:solidFill>
                <a:latin typeface="Calibri"/>
                <a:ea typeface="Calibri"/>
                <a:cs typeface="Calibri"/>
                <a:sym typeface="Calibri"/>
              </a:endParaRPr>
            </a:p>
          </p:txBody>
        </p:sp>
        <p:sp>
          <p:nvSpPr>
            <p:cNvPr id="228" name="Google Shape;228;p10"/>
            <p:cNvSpPr/>
            <p:nvPr/>
          </p:nvSpPr>
          <p:spPr>
            <a:xfrm>
              <a:off x="0" y="1988165"/>
              <a:ext cx="3321317" cy="1890762"/>
            </a:xfrm>
            <a:prstGeom prst="roundRect">
              <a:avLst>
                <a:gd name="adj" fmla="val 16667"/>
              </a:avLst>
            </a:prstGeom>
            <a:solidFill>
              <a:schemeClr val="accent1"/>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0"/>
            <p:cNvSpPr txBox="1"/>
            <p:nvPr/>
          </p:nvSpPr>
          <p:spPr>
            <a:xfrm>
              <a:off x="92299" y="2072554"/>
              <a:ext cx="3136719" cy="1706164"/>
            </a:xfrm>
            <a:prstGeom prst="rect">
              <a:avLst/>
            </a:prstGeom>
            <a:noFill/>
            <a:ln>
              <a:noFill/>
            </a:ln>
          </p:spPr>
          <p:txBody>
            <a:bodyPr spcFirstLastPara="1" wrap="square" lIns="160000" tIns="80000" rIns="160000" bIns="80000" anchor="ctr" anchorCtr="0">
              <a:noAutofit/>
            </a:bodyPr>
            <a:lstStyle/>
            <a:p>
              <a:pPr marL="0" marR="0" lvl="0" indent="0" algn="ctr" rtl="0">
                <a:lnSpc>
                  <a:spcPct val="90000"/>
                </a:lnSpc>
                <a:spcBef>
                  <a:spcPts val="0"/>
                </a:spcBef>
                <a:spcAft>
                  <a:spcPts val="0"/>
                </a:spcAft>
                <a:buClr>
                  <a:schemeClr val="lt1"/>
                </a:buClr>
                <a:buSzPts val="4200"/>
                <a:buFont typeface="Calibri"/>
                <a:buNone/>
              </a:pPr>
              <a:r>
                <a:rPr lang="en-US" sz="4200" b="1" dirty="0">
                  <a:solidFill>
                    <a:schemeClr val="lt1"/>
                  </a:solidFill>
                  <a:latin typeface="Calibri"/>
                  <a:ea typeface="Calibri"/>
                  <a:cs typeface="Calibri"/>
                  <a:sym typeface="Calibri"/>
                </a:rPr>
                <a:t>How We React</a:t>
              </a:r>
              <a:endParaRPr dirty="0"/>
            </a:p>
          </p:txBody>
        </p:sp>
        <p:sp>
          <p:nvSpPr>
            <p:cNvPr id="230" name="Google Shape;230;p10"/>
            <p:cNvSpPr/>
            <p:nvPr/>
          </p:nvSpPr>
          <p:spPr>
            <a:xfrm rot="5400000">
              <a:off x="5522966" y="1966565"/>
              <a:ext cx="1501265" cy="5904564"/>
            </a:xfrm>
            <a:prstGeom prst="round2SameRect">
              <a:avLst>
                <a:gd name="adj1" fmla="val 16667"/>
                <a:gd name="adj2" fmla="val 0"/>
              </a:avLst>
            </a:prstGeom>
            <a:solidFill>
              <a:schemeClr val="accent5">
                <a:lumMod val="20000"/>
                <a:lumOff val="80000"/>
                <a:alpha val="89803"/>
              </a:schemeClr>
            </a:solidFill>
            <a:ln w="1587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lumMod val="20000"/>
                    <a:lumOff val="80000"/>
                  </a:schemeClr>
                </a:solidFill>
              </a:endParaRPr>
            </a:p>
          </p:txBody>
        </p:sp>
        <p:sp>
          <p:nvSpPr>
            <p:cNvPr id="231" name="Google Shape;231;p10"/>
            <p:cNvSpPr txBox="1"/>
            <p:nvPr/>
          </p:nvSpPr>
          <p:spPr>
            <a:xfrm>
              <a:off x="3313676" y="4246618"/>
              <a:ext cx="5831278" cy="1354693"/>
            </a:xfrm>
            <a:prstGeom prst="rect">
              <a:avLst/>
            </a:prstGeom>
            <a:noFill/>
            <a:ln>
              <a:noFill/>
            </a:ln>
          </p:spPr>
          <p:txBody>
            <a:bodyPr spcFirstLastPara="1" wrap="square" lIns="247650" tIns="123825" rIns="247650" bIns="123825" anchor="ctr" anchorCtr="0">
              <a:noAutofit/>
            </a:bodyPr>
            <a:lstStyle/>
            <a:p>
              <a:pPr marL="228600" marR="0" lvl="1" indent="-228600" algn="l" rtl="0">
                <a:lnSpc>
                  <a:spcPct val="90000"/>
                </a:lnSpc>
                <a:spcBef>
                  <a:spcPts val="0"/>
                </a:spcBef>
                <a:spcAft>
                  <a:spcPts val="0"/>
                </a:spcAft>
                <a:buClr>
                  <a:schemeClr val="dk1"/>
                </a:buClr>
                <a:buSzPts val="2400"/>
                <a:buFont typeface="Calibri"/>
                <a:buChar char="•"/>
              </a:pPr>
              <a:r>
                <a:rPr lang="en-US" sz="2400" b="0" i="0" u="none" strike="noStrike" cap="none" dirty="0">
                  <a:solidFill>
                    <a:schemeClr val="dk1"/>
                  </a:solidFill>
                  <a:latin typeface="Calibri"/>
                  <a:ea typeface="Calibri"/>
                  <a:cs typeface="Calibri"/>
                  <a:sym typeface="Calibri"/>
                </a:rPr>
                <a:t>Task Initiation</a:t>
              </a:r>
              <a:endParaRPr dirty="0"/>
            </a:p>
            <a:p>
              <a:pPr marL="228600" marR="0" lvl="1" indent="-228600" algn="l" rtl="0">
                <a:lnSpc>
                  <a:spcPct val="90000"/>
                </a:lnSpc>
                <a:spcBef>
                  <a:spcPts val="360"/>
                </a:spcBef>
                <a:spcAft>
                  <a:spcPts val="0"/>
                </a:spcAft>
                <a:buClr>
                  <a:schemeClr val="dk1"/>
                </a:buClr>
                <a:buSzPts val="2400"/>
                <a:buFont typeface="Calibri"/>
                <a:buChar char="•"/>
              </a:pPr>
              <a:r>
                <a:rPr lang="en-US" sz="2400" b="0" i="0" u="none" strike="noStrike" cap="none" dirty="0">
                  <a:solidFill>
                    <a:schemeClr val="dk1"/>
                  </a:solidFill>
                  <a:latin typeface="Calibri"/>
                  <a:ea typeface="Calibri"/>
                  <a:cs typeface="Calibri"/>
                  <a:sym typeface="Calibri"/>
                </a:rPr>
                <a:t>Sustained Attention</a:t>
              </a:r>
              <a:endParaRPr dirty="0"/>
            </a:p>
            <a:p>
              <a:pPr marL="228600" marR="0" lvl="1" indent="-228600" algn="l" rtl="0">
                <a:lnSpc>
                  <a:spcPct val="90000"/>
                </a:lnSpc>
                <a:spcBef>
                  <a:spcPts val="360"/>
                </a:spcBef>
                <a:spcAft>
                  <a:spcPts val="0"/>
                </a:spcAft>
                <a:buClr>
                  <a:schemeClr val="dk1"/>
                </a:buClr>
                <a:buSzPts val="2400"/>
                <a:buFont typeface="Calibri"/>
                <a:buChar char="•"/>
              </a:pPr>
              <a:r>
                <a:rPr lang="en-US" sz="2400" b="0" i="0" u="none" strike="noStrike" cap="none" dirty="0">
                  <a:solidFill>
                    <a:schemeClr val="dk1"/>
                  </a:solidFill>
                  <a:latin typeface="Calibri"/>
                  <a:ea typeface="Calibri"/>
                  <a:cs typeface="Calibri"/>
                  <a:sym typeface="Calibri"/>
                </a:rPr>
                <a:t>Goal-directed Persistence</a:t>
              </a:r>
              <a:endParaRPr dirty="0"/>
            </a:p>
            <a:p>
              <a:pPr marL="228600" marR="0" lvl="1" indent="-228600" algn="l" rtl="0">
                <a:lnSpc>
                  <a:spcPct val="90000"/>
                </a:lnSpc>
                <a:spcBef>
                  <a:spcPts val="360"/>
                </a:spcBef>
                <a:spcAft>
                  <a:spcPts val="0"/>
                </a:spcAft>
                <a:buClr>
                  <a:schemeClr val="dk1"/>
                </a:buClr>
                <a:buSzPts val="2400"/>
                <a:buFont typeface="Calibri"/>
                <a:buChar char="•"/>
              </a:pPr>
              <a:r>
                <a:rPr lang="en-US" sz="2400" b="0" i="0" u="none" strike="noStrike" cap="none" dirty="0">
                  <a:solidFill>
                    <a:schemeClr val="dk1"/>
                  </a:solidFill>
                  <a:latin typeface="Calibri"/>
                  <a:ea typeface="Calibri"/>
                  <a:cs typeface="Calibri"/>
                  <a:sym typeface="Calibri"/>
                </a:rPr>
                <a:t>Working Memory</a:t>
              </a:r>
              <a:endParaRPr dirty="0"/>
            </a:p>
          </p:txBody>
        </p:sp>
        <p:sp>
          <p:nvSpPr>
            <p:cNvPr id="232" name="Google Shape;232;p10"/>
            <p:cNvSpPr/>
            <p:nvPr/>
          </p:nvSpPr>
          <p:spPr>
            <a:xfrm>
              <a:off x="0" y="3973466"/>
              <a:ext cx="3321317" cy="1890762"/>
            </a:xfrm>
            <a:prstGeom prst="roundRect">
              <a:avLst>
                <a:gd name="adj" fmla="val 16667"/>
              </a:avLst>
            </a:prstGeom>
            <a:solidFill>
              <a:schemeClr val="accent5"/>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0"/>
            <p:cNvSpPr txBox="1"/>
            <p:nvPr/>
          </p:nvSpPr>
          <p:spPr>
            <a:xfrm>
              <a:off x="92298" y="4065765"/>
              <a:ext cx="3136719" cy="1706164"/>
            </a:xfrm>
            <a:prstGeom prst="rect">
              <a:avLst/>
            </a:prstGeom>
            <a:noFill/>
            <a:ln>
              <a:noFill/>
            </a:ln>
          </p:spPr>
          <p:txBody>
            <a:bodyPr spcFirstLastPara="1" wrap="square" lIns="160000" tIns="80000" rIns="160000" bIns="80000" anchor="ctr" anchorCtr="0">
              <a:noAutofit/>
            </a:bodyPr>
            <a:lstStyle/>
            <a:p>
              <a:pPr marL="0" marR="0" lvl="0" indent="0" algn="ctr" rtl="0">
                <a:lnSpc>
                  <a:spcPct val="90000"/>
                </a:lnSpc>
                <a:spcBef>
                  <a:spcPts val="0"/>
                </a:spcBef>
                <a:spcAft>
                  <a:spcPts val="0"/>
                </a:spcAft>
                <a:buClr>
                  <a:schemeClr val="lt1"/>
                </a:buClr>
                <a:buSzPts val="4200"/>
                <a:buFont typeface="Calibri"/>
                <a:buNone/>
              </a:pPr>
              <a:r>
                <a:rPr lang="en-US" sz="4200" b="1" dirty="0">
                  <a:solidFill>
                    <a:schemeClr val="lt1"/>
                  </a:solidFill>
                  <a:latin typeface="Calibri"/>
                  <a:ea typeface="Calibri"/>
                  <a:cs typeface="Calibri"/>
                  <a:sym typeface="Calibri"/>
                </a:rPr>
                <a:t>How We Get Things Done</a:t>
              </a:r>
              <a:endParaRPr dirty="0"/>
            </a:p>
          </p:txBody>
        </p:sp>
      </p:grpSp>
      <p:pic>
        <p:nvPicPr>
          <p:cNvPr id="2" name="Picture 1" descr="A yellow and white logo&#10;&#10;AI-generated content may be incorrect.">
            <a:extLst>
              <a:ext uri="{FF2B5EF4-FFF2-40B4-BE49-F238E27FC236}">
                <a16:creationId xmlns:a16="http://schemas.microsoft.com/office/drawing/2014/main" id="{691759D1-7BBF-F5F9-A665-4809B825EC32}"/>
              </a:ext>
            </a:extLst>
          </p:cNvPr>
          <p:cNvPicPr>
            <a:picLocks noChangeAspect="1"/>
          </p:cNvPicPr>
          <p:nvPr/>
        </p:nvPicPr>
        <p:blipFill>
          <a:blip r:embed="rId3"/>
          <a:stretch>
            <a:fillRect/>
          </a:stretch>
        </p:blipFill>
        <p:spPr>
          <a:xfrm>
            <a:off x="11278288" y="6002667"/>
            <a:ext cx="763980" cy="76398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11" descr="A person holding a basketball&#10;&#10;Description automatically generated"/>
          <p:cNvPicPr preferRelativeResize="0"/>
          <p:nvPr/>
        </p:nvPicPr>
        <p:blipFill rotWithShape="1">
          <a:blip r:embed="rId3">
            <a:alphaModFix/>
          </a:blip>
          <a:srcRect l="106" t="-334" r="-202" b="461"/>
          <a:stretch/>
        </p:blipFill>
        <p:spPr>
          <a:xfrm>
            <a:off x="5977699" y="1847310"/>
            <a:ext cx="5333860" cy="3572588"/>
          </a:xfrm>
          <a:prstGeom prst="rect">
            <a:avLst/>
          </a:prstGeom>
          <a:noFill/>
          <a:ln>
            <a:noFill/>
          </a:ln>
        </p:spPr>
      </p:pic>
      <p:sp>
        <p:nvSpPr>
          <p:cNvPr id="240" name="Google Shape;240;p11"/>
          <p:cNvSpPr/>
          <p:nvPr/>
        </p:nvSpPr>
        <p:spPr>
          <a:xfrm>
            <a:off x="748145" y="2013565"/>
            <a:ext cx="4768594" cy="2862282"/>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dirty="0">
                <a:solidFill>
                  <a:schemeClr val="dk2"/>
                </a:solidFill>
                <a:latin typeface="Arial"/>
                <a:ea typeface="Arial"/>
                <a:cs typeface="Arial"/>
                <a:sym typeface="Arial"/>
              </a:rPr>
              <a:t>What are your top 2 ES strengths?</a:t>
            </a:r>
            <a:endParaRPr sz="1200" dirty="0"/>
          </a:p>
          <a:p>
            <a:pPr marL="0" marR="0" lvl="0" indent="0" algn="ctr" rtl="0">
              <a:spcBef>
                <a:spcPts val="0"/>
              </a:spcBef>
              <a:spcAft>
                <a:spcPts val="0"/>
              </a:spcAft>
              <a:buNone/>
            </a:pPr>
            <a:endParaRPr sz="3600" dirty="0">
              <a:solidFill>
                <a:schemeClr val="dk2"/>
              </a:solidFill>
              <a:latin typeface="Arial"/>
              <a:ea typeface="Arial"/>
              <a:cs typeface="Arial"/>
              <a:sym typeface="Arial"/>
            </a:endParaRPr>
          </a:p>
          <a:p>
            <a:pPr marL="0" marR="0" lvl="0" indent="0" algn="ctr" rtl="0">
              <a:spcBef>
                <a:spcPts val="0"/>
              </a:spcBef>
              <a:spcAft>
                <a:spcPts val="0"/>
              </a:spcAft>
              <a:buNone/>
            </a:pPr>
            <a:r>
              <a:rPr lang="en-US" sz="3600" dirty="0">
                <a:solidFill>
                  <a:schemeClr val="dk2"/>
                </a:solidFill>
                <a:latin typeface="Arial"/>
                <a:ea typeface="Arial"/>
                <a:cs typeface="Arial"/>
                <a:sym typeface="Arial"/>
              </a:rPr>
              <a:t>What are your 2 biggest ES struggles?</a:t>
            </a:r>
            <a:endParaRPr sz="1200" dirty="0"/>
          </a:p>
        </p:txBody>
      </p:sp>
      <p:sp>
        <p:nvSpPr>
          <p:cNvPr id="241" name="Google Shape;241;p11"/>
          <p:cNvSpPr txBox="1"/>
          <p:nvPr/>
        </p:nvSpPr>
        <p:spPr>
          <a:xfrm>
            <a:off x="880441" y="536909"/>
            <a:ext cx="10431118"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24143"/>
              </a:buClr>
              <a:buSzPts val="3600"/>
              <a:buFont typeface="Montserrat"/>
              <a:buNone/>
            </a:pPr>
            <a:r>
              <a:rPr lang="en-US" sz="3600" i="0" u="none" strike="noStrike" cap="none" dirty="0">
                <a:solidFill>
                  <a:srgbClr val="424143"/>
                </a:solidFill>
                <a:latin typeface="+mj-lt"/>
                <a:ea typeface="Montserrat"/>
                <a:cs typeface="Montserrat"/>
                <a:sym typeface="Montserrat"/>
              </a:rPr>
              <a:t>Review: Executive Skills Profile</a:t>
            </a:r>
            <a:endParaRPr dirty="0">
              <a:latin typeface="+mj-lt"/>
            </a:endParaRPr>
          </a:p>
        </p:txBody>
      </p:sp>
      <p:pic>
        <p:nvPicPr>
          <p:cNvPr id="2" name="Picture 1" descr="A yellow and white logo&#10;&#10;AI-generated content may be incorrect.">
            <a:extLst>
              <a:ext uri="{FF2B5EF4-FFF2-40B4-BE49-F238E27FC236}">
                <a16:creationId xmlns:a16="http://schemas.microsoft.com/office/drawing/2014/main" id="{13712389-ADF0-6728-4DBC-188DD2500C92}"/>
              </a:ext>
            </a:extLst>
          </p:cNvPr>
          <p:cNvPicPr>
            <a:picLocks noChangeAspect="1"/>
          </p:cNvPicPr>
          <p:nvPr/>
        </p:nvPicPr>
        <p:blipFill>
          <a:blip r:embed="rId4"/>
          <a:stretch>
            <a:fillRect/>
          </a:stretch>
        </p:blipFill>
        <p:spPr>
          <a:xfrm>
            <a:off x="11278288" y="6002667"/>
            <a:ext cx="763980" cy="76398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8" name="Google Shape;278;p15"/>
          <p:cNvSpPr/>
          <p:nvPr/>
        </p:nvSpPr>
        <p:spPr>
          <a:xfrm>
            <a:off x="381313" y="345504"/>
            <a:ext cx="10747786" cy="83099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dirty="0">
                <a:solidFill>
                  <a:schemeClr val="dk2"/>
                </a:solidFill>
                <a:latin typeface="+mj-lt"/>
                <a:ea typeface="Montserrat"/>
                <a:cs typeface="Montserrat"/>
                <a:sym typeface="Montserrat"/>
              </a:rPr>
              <a:t>Executive Skills     </a:t>
            </a:r>
            <a:r>
              <a:rPr lang="en-US" sz="4800" dirty="0">
                <a:solidFill>
                  <a:schemeClr val="dk2"/>
                </a:solidFill>
                <a:latin typeface="+mj-lt"/>
                <a:ea typeface="Montserrat"/>
                <a:cs typeface="Montserrat"/>
                <a:sym typeface="Wingdings" panose="05000000000000000000" pitchFamily="2" charset="2"/>
              </a:rPr>
              <a:t>    </a:t>
            </a:r>
            <a:r>
              <a:rPr lang="en-US" sz="4800" dirty="0">
                <a:solidFill>
                  <a:schemeClr val="dk2"/>
                </a:solidFill>
                <a:latin typeface="+mj-lt"/>
                <a:ea typeface="Montserrat"/>
                <a:cs typeface="Montserrat"/>
                <a:sym typeface="Montserrat"/>
              </a:rPr>
              <a:t>Behaviors</a:t>
            </a:r>
            <a:endParaRPr sz="2800" dirty="0">
              <a:solidFill>
                <a:schemeClr val="dk1"/>
              </a:solidFill>
              <a:latin typeface="+mj-lt"/>
              <a:ea typeface="Montserrat"/>
              <a:cs typeface="Montserrat"/>
              <a:sym typeface="Montserrat"/>
            </a:endParaRPr>
          </a:p>
        </p:txBody>
      </p:sp>
      <p:pic>
        <p:nvPicPr>
          <p:cNvPr id="279" name="Google Shape;279;p15" descr="weight.png"/>
          <p:cNvPicPr preferRelativeResize="0"/>
          <p:nvPr/>
        </p:nvPicPr>
        <p:blipFill rotWithShape="1">
          <a:blip r:embed="rId3">
            <a:alphaModFix/>
          </a:blip>
          <a:srcRect/>
          <a:stretch/>
        </p:blipFill>
        <p:spPr>
          <a:xfrm flipH="1">
            <a:off x="7576015" y="1068315"/>
            <a:ext cx="2559878" cy="3254518"/>
          </a:xfrm>
          <a:prstGeom prst="rect">
            <a:avLst/>
          </a:prstGeom>
          <a:noFill/>
          <a:ln>
            <a:noFill/>
          </a:ln>
        </p:spPr>
      </p:pic>
      <p:pic>
        <p:nvPicPr>
          <p:cNvPr id="280" name="Google Shape;280;p15" descr="Brain in head"/>
          <p:cNvPicPr preferRelativeResize="0"/>
          <p:nvPr/>
        </p:nvPicPr>
        <p:blipFill rotWithShape="1">
          <a:blip r:embed="rId4">
            <a:alphaModFix/>
          </a:blip>
          <a:srcRect/>
          <a:stretch/>
        </p:blipFill>
        <p:spPr>
          <a:xfrm>
            <a:off x="1934931" y="1292863"/>
            <a:ext cx="2936346" cy="2936346"/>
          </a:xfrm>
          <a:prstGeom prst="rect">
            <a:avLst/>
          </a:prstGeom>
          <a:noFill/>
          <a:ln>
            <a:noFill/>
          </a:ln>
        </p:spPr>
      </p:pic>
      <p:sp>
        <p:nvSpPr>
          <p:cNvPr id="281" name="Google Shape;281;p15"/>
          <p:cNvSpPr txBox="1"/>
          <p:nvPr/>
        </p:nvSpPr>
        <p:spPr>
          <a:xfrm>
            <a:off x="564193" y="4290764"/>
            <a:ext cx="5677822" cy="19697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Arial"/>
              <a:buNone/>
            </a:pPr>
            <a:r>
              <a:rPr lang="en-US" sz="2600" dirty="0">
                <a:solidFill>
                  <a:schemeClr val="dk1"/>
                </a:solidFill>
                <a:latin typeface="Arial"/>
                <a:ea typeface="Arial"/>
                <a:cs typeface="Arial"/>
                <a:sym typeface="Arial"/>
              </a:rPr>
              <a:t>Our Executive Skills are </a:t>
            </a:r>
            <a:r>
              <a:rPr lang="en-US" sz="2600" b="1" dirty="0">
                <a:solidFill>
                  <a:schemeClr val="dk1"/>
                </a:solidFill>
                <a:latin typeface="Arial"/>
                <a:ea typeface="Arial"/>
                <a:cs typeface="Arial"/>
                <a:sym typeface="Arial"/>
              </a:rPr>
              <a:t>normal</a:t>
            </a:r>
            <a:r>
              <a:rPr lang="en-US" sz="2600" dirty="0">
                <a:solidFill>
                  <a:schemeClr val="dk1"/>
                </a:solidFill>
                <a:latin typeface="Arial"/>
                <a:ea typeface="Arial"/>
                <a:cs typeface="Arial"/>
                <a:sym typeface="Arial"/>
              </a:rPr>
              <a:t> in the context of our life experiences, institutional barriers we might face, and resources we have. </a:t>
            </a:r>
            <a:endParaRPr sz="2600" dirty="0"/>
          </a:p>
          <a:p>
            <a:pPr marL="0" marR="0" lvl="0" indent="0" algn="l" rtl="0">
              <a:lnSpc>
                <a:spcPct val="100000"/>
              </a:lnSpc>
              <a:spcBef>
                <a:spcPts val="0"/>
              </a:spcBef>
              <a:spcAft>
                <a:spcPts val="0"/>
              </a:spcAft>
              <a:buClr>
                <a:schemeClr val="dk1"/>
              </a:buClr>
              <a:buSzPts val="1800"/>
              <a:buFont typeface="Calibri"/>
              <a:buNone/>
            </a:pPr>
            <a:endParaRPr sz="1800" dirty="0">
              <a:solidFill>
                <a:schemeClr val="dk1"/>
              </a:solidFill>
              <a:latin typeface="Calibri"/>
              <a:ea typeface="Calibri"/>
              <a:cs typeface="Calibri"/>
              <a:sym typeface="Calibri"/>
            </a:endParaRPr>
          </a:p>
        </p:txBody>
      </p:sp>
      <p:sp>
        <p:nvSpPr>
          <p:cNvPr id="282" name="Google Shape;282;p15"/>
          <p:cNvSpPr txBox="1"/>
          <p:nvPr/>
        </p:nvSpPr>
        <p:spPr>
          <a:xfrm>
            <a:off x="6663445" y="4290764"/>
            <a:ext cx="5191669" cy="16927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dirty="0">
                <a:solidFill>
                  <a:schemeClr val="dk1"/>
                </a:solidFill>
                <a:latin typeface="Arial"/>
                <a:ea typeface="Arial"/>
                <a:cs typeface="Arial"/>
                <a:sym typeface="Arial"/>
              </a:rPr>
              <a:t>Strengthening skills and mitigating unhelpful behaviors means we can tackle more and more complex tasks and goals. </a:t>
            </a:r>
            <a:endParaRPr sz="2600" dirty="0"/>
          </a:p>
        </p:txBody>
      </p:sp>
      <p:pic>
        <p:nvPicPr>
          <p:cNvPr id="2" name="Picture 1" descr="A yellow and white logo&#10;&#10;AI-generated content may be incorrect.">
            <a:extLst>
              <a:ext uri="{FF2B5EF4-FFF2-40B4-BE49-F238E27FC236}">
                <a16:creationId xmlns:a16="http://schemas.microsoft.com/office/drawing/2014/main" id="{9C78D84C-5AEB-840E-57D2-DF6CD5C665C6}"/>
              </a:ext>
            </a:extLst>
          </p:cNvPr>
          <p:cNvPicPr>
            <a:picLocks noChangeAspect="1"/>
          </p:cNvPicPr>
          <p:nvPr/>
        </p:nvPicPr>
        <p:blipFill>
          <a:blip r:embed="rId5"/>
          <a:stretch>
            <a:fillRect/>
          </a:stretch>
        </p:blipFill>
        <p:spPr>
          <a:xfrm>
            <a:off x="11278288" y="6002667"/>
            <a:ext cx="763980" cy="763980"/>
          </a:xfrm>
          <a:prstGeom prst="rect">
            <a:avLst/>
          </a:prstGeom>
        </p:spPr>
      </p:pic>
      <p:sp>
        <p:nvSpPr>
          <p:cNvPr id="4" name="Arrow: Right 3">
            <a:extLst>
              <a:ext uri="{FF2B5EF4-FFF2-40B4-BE49-F238E27FC236}">
                <a16:creationId xmlns:a16="http://schemas.microsoft.com/office/drawing/2014/main" id="{BFDE57FE-DB25-561D-607D-7D4F11AC299D}"/>
              </a:ext>
            </a:extLst>
          </p:cNvPr>
          <p:cNvSpPr/>
          <p:nvPr/>
        </p:nvSpPr>
        <p:spPr>
          <a:xfrm>
            <a:off x="6329256" y="542273"/>
            <a:ext cx="668379" cy="461606"/>
          </a:xfrm>
          <a:prstGeom prst="rightArrow">
            <a:avLst/>
          </a:prstGeom>
          <a:solidFill>
            <a:schemeClr val="accent2"/>
          </a:solidFill>
          <a:ln>
            <a:solidFill>
              <a:schemeClr val="accent2"/>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322" name="Google Shape;322;p20" descr="Image result for center on the developing child overloaded truck"/>
          <p:cNvPicPr preferRelativeResize="0"/>
          <p:nvPr/>
        </p:nvPicPr>
        <p:blipFill rotWithShape="1">
          <a:blip r:embed="rId3">
            <a:alphaModFix/>
          </a:blip>
          <a:srcRect/>
          <a:stretch/>
        </p:blipFill>
        <p:spPr>
          <a:xfrm>
            <a:off x="4572000" y="899619"/>
            <a:ext cx="7012005" cy="5058761"/>
          </a:xfrm>
          <a:prstGeom prst="rect">
            <a:avLst/>
          </a:prstGeom>
          <a:noFill/>
          <a:ln>
            <a:noFill/>
          </a:ln>
        </p:spPr>
      </p:pic>
      <p:sp>
        <p:nvSpPr>
          <p:cNvPr id="323" name="Google Shape;323;p20"/>
          <p:cNvSpPr/>
          <p:nvPr/>
        </p:nvSpPr>
        <p:spPr>
          <a:xfrm>
            <a:off x="838200" y="667217"/>
            <a:ext cx="4691743" cy="156966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24143"/>
              </a:buClr>
              <a:buSzPts val="4800"/>
              <a:buFont typeface="Montserrat"/>
              <a:buNone/>
            </a:pPr>
            <a:r>
              <a:rPr lang="en-US" sz="4800" i="0" u="none" strike="noStrike" cap="none" dirty="0">
                <a:solidFill>
                  <a:srgbClr val="424143"/>
                </a:solidFill>
                <a:latin typeface="+mj-lt"/>
                <a:ea typeface="Montserrat"/>
                <a:cs typeface="Montserrat"/>
                <a:sym typeface="Montserrat"/>
              </a:rPr>
              <a:t>Unloading our Trucks</a:t>
            </a:r>
            <a:endParaRPr sz="2800" i="0" u="none" strike="noStrike" cap="none" dirty="0">
              <a:solidFill>
                <a:srgbClr val="575759"/>
              </a:solidFill>
              <a:latin typeface="+mj-lt"/>
              <a:ea typeface="Montserrat"/>
              <a:cs typeface="Montserrat"/>
              <a:sym typeface="Montserrat"/>
            </a:endParaRPr>
          </a:p>
        </p:txBody>
      </p:sp>
      <p:pic>
        <p:nvPicPr>
          <p:cNvPr id="2" name="Picture 1" descr="A yellow and white logo&#10;&#10;AI-generated content may be incorrect.">
            <a:extLst>
              <a:ext uri="{FF2B5EF4-FFF2-40B4-BE49-F238E27FC236}">
                <a16:creationId xmlns:a16="http://schemas.microsoft.com/office/drawing/2014/main" id="{A8C583F6-64DC-B083-D67F-2A6AAB9740AC}"/>
              </a:ext>
            </a:extLst>
          </p:cNvPr>
          <p:cNvPicPr>
            <a:picLocks noChangeAspect="1"/>
          </p:cNvPicPr>
          <p:nvPr/>
        </p:nvPicPr>
        <p:blipFill>
          <a:blip r:embed="rId4"/>
          <a:stretch>
            <a:fillRect/>
          </a:stretch>
        </p:blipFill>
        <p:spPr>
          <a:xfrm>
            <a:off x="11278288" y="6002667"/>
            <a:ext cx="763980" cy="76398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380"/>
        <p:cNvGrpSpPr/>
        <p:nvPr/>
      </p:nvGrpSpPr>
      <p:grpSpPr>
        <a:xfrm>
          <a:off x="0" y="0"/>
          <a:ext cx="0" cy="0"/>
          <a:chOff x="0" y="0"/>
          <a:chExt cx="0" cy="0"/>
        </a:xfrm>
      </p:grpSpPr>
      <p:sp>
        <p:nvSpPr>
          <p:cNvPr id="6" name="Text Placeholder 5">
            <a:extLst>
              <a:ext uri="{FF2B5EF4-FFF2-40B4-BE49-F238E27FC236}">
                <a16:creationId xmlns:a16="http://schemas.microsoft.com/office/drawing/2014/main" id="{00A72392-3293-D142-D757-B8D8CCD8F152}"/>
              </a:ext>
            </a:extLst>
          </p:cNvPr>
          <p:cNvSpPr>
            <a:spLocks noGrp="1"/>
          </p:cNvSpPr>
          <p:nvPr>
            <p:ph type="body" sz="quarter" idx="10"/>
          </p:nvPr>
        </p:nvSpPr>
        <p:spPr/>
        <p:txBody>
          <a:bodyPr/>
          <a:lstStyle/>
          <a:p>
            <a:endParaRPr lang="en-US"/>
          </a:p>
        </p:txBody>
      </p:sp>
      <p:sp>
        <p:nvSpPr>
          <p:cNvPr id="381" name="Google Shape;381;p2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85000"/>
              </a:lnSpc>
              <a:spcBef>
                <a:spcPts val="0"/>
              </a:spcBef>
              <a:spcAft>
                <a:spcPts val="0"/>
              </a:spcAft>
              <a:buClr>
                <a:srgbClr val="FFFFFF"/>
              </a:buClr>
              <a:buSzPts val="3400"/>
              <a:buFont typeface="Montserrat"/>
              <a:buNone/>
            </a:pPr>
            <a:r>
              <a:rPr lang="en-US" sz="3400" b="1" dirty="0">
                <a:solidFill>
                  <a:schemeClr val="bg1"/>
                </a:solidFill>
              </a:rPr>
              <a:t>Environmental Modifications</a:t>
            </a:r>
            <a:endParaRPr sz="3400" b="1" dirty="0">
              <a:solidFill>
                <a:schemeClr val="bg1"/>
              </a:solidFill>
            </a:endParaRPr>
          </a:p>
        </p:txBody>
      </p:sp>
      <p:sp>
        <p:nvSpPr>
          <p:cNvPr id="383" name="Google Shape;383;p28"/>
          <p:cNvSpPr txBox="1"/>
          <p:nvPr/>
        </p:nvSpPr>
        <p:spPr>
          <a:xfrm>
            <a:off x="5302912" y="477747"/>
            <a:ext cx="6739356" cy="56323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75759"/>
              </a:buClr>
              <a:buSzPts val="3200"/>
              <a:buFont typeface="Arial"/>
              <a:buNone/>
            </a:pPr>
            <a:r>
              <a:rPr lang="en-US" sz="3200" b="1" i="0" u="none" strike="noStrike" cap="none" dirty="0">
                <a:solidFill>
                  <a:srgbClr val="575759"/>
                </a:solidFill>
                <a:latin typeface="Arial"/>
                <a:ea typeface="Arial"/>
                <a:cs typeface="Arial"/>
                <a:sym typeface="Arial"/>
              </a:rPr>
              <a:t>Reduce stress</a:t>
            </a:r>
            <a:r>
              <a:rPr lang="en-US" sz="3200" b="0" i="0" u="none" strike="noStrike" cap="none" dirty="0">
                <a:solidFill>
                  <a:srgbClr val="575759"/>
                </a:solidFill>
                <a:latin typeface="Arial"/>
                <a:ea typeface="Arial"/>
                <a:cs typeface="Arial"/>
                <a:sym typeface="Arial"/>
              </a:rPr>
              <a:t> and friction points by modifying:</a:t>
            </a:r>
            <a:endParaRPr dirty="0"/>
          </a:p>
          <a:p>
            <a:pPr marL="0" marR="0" lvl="0" indent="0" algn="l" rtl="0">
              <a:lnSpc>
                <a:spcPct val="100000"/>
              </a:lnSpc>
              <a:spcBef>
                <a:spcPts val="0"/>
              </a:spcBef>
              <a:spcAft>
                <a:spcPts val="0"/>
              </a:spcAft>
              <a:buClr>
                <a:schemeClr val="dk1"/>
              </a:buClr>
              <a:buSzPts val="3200"/>
              <a:buFont typeface="Calibri"/>
              <a:buNone/>
            </a:pPr>
            <a:endParaRPr sz="3200" b="0" i="0" u="none" strike="noStrike" cap="none" dirty="0">
              <a:solidFill>
                <a:srgbClr val="575759"/>
              </a:solidFill>
              <a:latin typeface="Arial"/>
              <a:ea typeface="Arial"/>
              <a:cs typeface="Arial"/>
              <a:sym typeface="Arial"/>
            </a:endParaRPr>
          </a:p>
          <a:p>
            <a:pPr marL="342900" marR="0" lvl="0" indent="-342900" algn="l" rtl="0">
              <a:lnSpc>
                <a:spcPct val="100000"/>
              </a:lnSpc>
              <a:spcBef>
                <a:spcPts val="0"/>
              </a:spcBef>
              <a:spcAft>
                <a:spcPts val="0"/>
              </a:spcAft>
              <a:buClr>
                <a:srgbClr val="575759"/>
              </a:buClr>
              <a:buSzPts val="3200"/>
              <a:buFont typeface="Arial"/>
              <a:buChar char="•"/>
            </a:pPr>
            <a:r>
              <a:rPr lang="en-US" sz="3200" b="0" i="0" u="none" strike="noStrike" cap="none" dirty="0">
                <a:solidFill>
                  <a:srgbClr val="575759"/>
                </a:solidFill>
                <a:latin typeface="Arial"/>
                <a:ea typeface="Arial"/>
                <a:cs typeface="Arial"/>
                <a:sym typeface="Arial"/>
              </a:rPr>
              <a:t>Policies and procedures</a:t>
            </a:r>
            <a:endParaRPr dirty="0"/>
          </a:p>
          <a:p>
            <a:pPr marL="342900" marR="0" lvl="0" indent="-342900" algn="l" rtl="0">
              <a:lnSpc>
                <a:spcPct val="100000"/>
              </a:lnSpc>
              <a:spcBef>
                <a:spcPts val="0"/>
              </a:spcBef>
              <a:spcAft>
                <a:spcPts val="0"/>
              </a:spcAft>
              <a:buClr>
                <a:srgbClr val="575759"/>
              </a:buClr>
              <a:buSzPts val="3200"/>
              <a:buFont typeface="Arial"/>
              <a:buChar char="•"/>
            </a:pPr>
            <a:r>
              <a:rPr lang="en-US" sz="3200" b="0" i="0" u="none" strike="noStrike" cap="none" dirty="0">
                <a:solidFill>
                  <a:srgbClr val="575759"/>
                </a:solidFill>
                <a:latin typeface="Arial"/>
                <a:ea typeface="Arial"/>
                <a:cs typeface="Arial"/>
                <a:sym typeface="Arial"/>
              </a:rPr>
              <a:t>Written materials/documents</a:t>
            </a:r>
            <a:endParaRPr dirty="0"/>
          </a:p>
          <a:p>
            <a:pPr marL="342900" marR="0" lvl="0" indent="-342900" algn="l" rtl="0">
              <a:lnSpc>
                <a:spcPct val="100000"/>
              </a:lnSpc>
              <a:spcBef>
                <a:spcPts val="0"/>
              </a:spcBef>
              <a:spcAft>
                <a:spcPts val="0"/>
              </a:spcAft>
              <a:buClr>
                <a:srgbClr val="575759"/>
              </a:buClr>
              <a:buSzPts val="3200"/>
              <a:buFont typeface="Arial"/>
              <a:buChar char="•"/>
            </a:pPr>
            <a:r>
              <a:rPr lang="en-US" sz="3200" b="0" i="0" u="none" strike="noStrike" cap="none" dirty="0">
                <a:solidFill>
                  <a:srgbClr val="575759"/>
                </a:solidFill>
                <a:latin typeface="Arial"/>
                <a:ea typeface="Arial"/>
                <a:cs typeface="Arial"/>
                <a:sym typeface="Arial"/>
              </a:rPr>
              <a:t>Physical environment</a:t>
            </a:r>
            <a:endParaRPr dirty="0"/>
          </a:p>
          <a:p>
            <a:pPr marL="342900" marR="0" lvl="0" indent="-342900" algn="l" rtl="0">
              <a:lnSpc>
                <a:spcPct val="100000"/>
              </a:lnSpc>
              <a:spcBef>
                <a:spcPts val="0"/>
              </a:spcBef>
              <a:spcAft>
                <a:spcPts val="0"/>
              </a:spcAft>
              <a:buClr>
                <a:srgbClr val="575759"/>
              </a:buClr>
              <a:buSzPts val="3200"/>
              <a:buFont typeface="Arial"/>
              <a:buChar char="•"/>
            </a:pPr>
            <a:r>
              <a:rPr lang="en-US" sz="3200" b="0" i="0" u="none" strike="noStrike" cap="none" dirty="0">
                <a:solidFill>
                  <a:srgbClr val="575759"/>
                </a:solidFill>
                <a:latin typeface="Arial"/>
                <a:ea typeface="Arial"/>
                <a:cs typeface="Arial"/>
                <a:sym typeface="Arial"/>
              </a:rPr>
              <a:t>Technology</a:t>
            </a:r>
            <a:endParaRPr dirty="0"/>
          </a:p>
          <a:p>
            <a:pPr marL="342900" marR="0" lvl="0" indent="-342900" algn="l" rtl="0">
              <a:lnSpc>
                <a:spcPct val="100000"/>
              </a:lnSpc>
              <a:spcBef>
                <a:spcPts val="0"/>
              </a:spcBef>
              <a:spcAft>
                <a:spcPts val="0"/>
              </a:spcAft>
              <a:buClr>
                <a:srgbClr val="575759"/>
              </a:buClr>
              <a:buSzPts val="3200"/>
              <a:buFont typeface="Arial"/>
              <a:buChar char="•"/>
            </a:pPr>
            <a:r>
              <a:rPr lang="en-US" sz="3200" b="0" i="0" u="none" strike="noStrike" cap="none" dirty="0">
                <a:solidFill>
                  <a:srgbClr val="575759"/>
                </a:solidFill>
                <a:latin typeface="Arial"/>
                <a:ea typeface="Arial"/>
                <a:cs typeface="Arial"/>
                <a:sym typeface="Arial"/>
              </a:rPr>
              <a:t>Tasks themselves</a:t>
            </a:r>
            <a:endParaRPr dirty="0"/>
          </a:p>
          <a:p>
            <a:pPr marL="342900" marR="0" lvl="0" indent="-292100" algn="l" rtl="0">
              <a:lnSpc>
                <a:spcPct val="100000"/>
              </a:lnSpc>
              <a:spcBef>
                <a:spcPts val="0"/>
              </a:spcBef>
              <a:spcAft>
                <a:spcPts val="0"/>
              </a:spcAft>
              <a:buClr>
                <a:schemeClr val="dk1"/>
              </a:buClr>
              <a:buSzPts val="800"/>
              <a:buFont typeface="Arial"/>
              <a:buNone/>
            </a:pPr>
            <a:endParaRPr sz="800" b="0" i="0" u="none" strike="noStrike" cap="none" dirty="0">
              <a:solidFill>
                <a:srgbClr val="575759"/>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200"/>
              <a:buFont typeface="Calibri"/>
              <a:buNone/>
            </a:pPr>
            <a:endParaRPr sz="3200" b="1" dirty="0">
              <a:solidFill>
                <a:srgbClr val="F0A31F"/>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200"/>
              <a:buFont typeface="Arial"/>
              <a:buNone/>
            </a:pPr>
            <a:r>
              <a:rPr lang="en-US" sz="3200" b="1" i="0" u="none" strike="noStrike" cap="none" dirty="0">
                <a:solidFill>
                  <a:schemeClr val="dk1"/>
                </a:solidFill>
                <a:latin typeface="Arial"/>
                <a:ea typeface="Arial"/>
                <a:cs typeface="Arial"/>
                <a:sym typeface="Arial"/>
              </a:rPr>
              <a:t>…to decrease barriers to goal progression!</a:t>
            </a:r>
            <a:endParaRPr dirty="0"/>
          </a:p>
        </p:txBody>
      </p:sp>
      <p:pic>
        <p:nvPicPr>
          <p:cNvPr id="2" name="Picture 1" descr="A yellow and white logo&#10;&#10;AI-generated content may be incorrect.">
            <a:extLst>
              <a:ext uri="{FF2B5EF4-FFF2-40B4-BE49-F238E27FC236}">
                <a16:creationId xmlns:a16="http://schemas.microsoft.com/office/drawing/2014/main" id="{036EFD99-8F87-E74C-A3A3-B7F7CD74396E}"/>
              </a:ext>
            </a:extLst>
          </p:cNvPr>
          <p:cNvPicPr>
            <a:picLocks noChangeAspect="1"/>
          </p:cNvPicPr>
          <p:nvPr/>
        </p:nvPicPr>
        <p:blipFill>
          <a:blip r:embed="rId3"/>
          <a:stretch>
            <a:fillRect/>
          </a:stretch>
        </p:blipFill>
        <p:spPr>
          <a:xfrm>
            <a:off x="11278288" y="6002667"/>
            <a:ext cx="763980" cy="763980"/>
          </a:xfrm>
          <a:prstGeom prst="rect">
            <a:avLst/>
          </a:prstGeom>
        </p:spPr>
      </p:pic>
      <p:pic>
        <p:nvPicPr>
          <p:cNvPr id="4" name="Google Shape;1358;p36" descr="https://lh5.googleusercontent.com/cDlOPCMeaNuBuNwJ5rqTOuHzYjdSsUNm3kF2AH4MJSAfUTTisLf48lqhOxFp2z_cD4xISASezu_zewykpNjnZvC7fLCv7lFf8t2A6EpNHGvmx42B7N3NBwAFf2Mf2A2QY8UtO4NY">
            <a:extLst>
              <a:ext uri="{FF2B5EF4-FFF2-40B4-BE49-F238E27FC236}">
                <a16:creationId xmlns:a16="http://schemas.microsoft.com/office/drawing/2014/main" id="{B0D53956-3351-0E02-80B9-E535E5C271E1}"/>
              </a:ext>
            </a:extLst>
          </p:cNvPr>
          <p:cNvPicPr preferRelativeResize="0"/>
          <p:nvPr/>
        </p:nvPicPr>
        <p:blipFill rotWithShape="1">
          <a:blip r:embed="rId4">
            <a:alphaModFix/>
          </a:blip>
          <a:srcRect/>
          <a:stretch/>
        </p:blipFill>
        <p:spPr>
          <a:xfrm>
            <a:off x="851771" y="2815469"/>
            <a:ext cx="3287616" cy="3190833"/>
          </a:xfrm>
          <a:prstGeom prst="rect">
            <a:avLst/>
          </a:prstGeom>
          <a:noFill/>
          <a:ln>
            <a:noFill/>
          </a:ln>
        </p:spPr>
      </p:pic>
      <p:sp>
        <p:nvSpPr>
          <p:cNvPr id="5" name="Google Shape;1360;p36">
            <a:extLst>
              <a:ext uri="{FF2B5EF4-FFF2-40B4-BE49-F238E27FC236}">
                <a16:creationId xmlns:a16="http://schemas.microsoft.com/office/drawing/2014/main" id="{B6B6C7E9-BF73-D8F9-55AF-878A2D4D90E5}"/>
              </a:ext>
            </a:extLst>
          </p:cNvPr>
          <p:cNvSpPr/>
          <p:nvPr/>
        </p:nvSpPr>
        <p:spPr>
          <a:xfrm>
            <a:off x="1912655" y="3877455"/>
            <a:ext cx="1153742" cy="1082201"/>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dirty="0">
                <a:solidFill>
                  <a:srgbClr val="424143"/>
                </a:solidFill>
                <a:latin typeface="Calibri"/>
                <a:ea typeface="Calibri"/>
                <a:cs typeface="Calibri"/>
                <a:sym typeface="Calibri"/>
              </a:rPr>
              <a:t>Your goal </a:t>
            </a:r>
            <a:endParaRPr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29"/>
          <p:cNvSpPr txBox="1"/>
          <p:nvPr/>
        </p:nvSpPr>
        <p:spPr>
          <a:xfrm>
            <a:off x="768350" y="472038"/>
            <a:ext cx="10655300" cy="798512"/>
          </a:xfrm>
          <a:prstGeom prst="rect">
            <a:avLst/>
          </a:prstGeom>
          <a:noFill/>
          <a:ln>
            <a:noFill/>
          </a:ln>
        </p:spPr>
        <p:txBody>
          <a:bodyPr spcFirstLastPara="1" wrap="square" lIns="91425" tIns="45700" rIns="91425" bIns="45700" anchor="b" anchorCtr="0">
            <a:noAutofit/>
          </a:bodyPr>
          <a:lstStyle/>
          <a:p>
            <a:pPr marL="0" marR="0" lvl="0" indent="0" algn="ctr" rtl="0">
              <a:lnSpc>
                <a:spcPct val="85000"/>
              </a:lnSpc>
              <a:spcBef>
                <a:spcPts val="0"/>
              </a:spcBef>
              <a:spcAft>
                <a:spcPts val="0"/>
              </a:spcAft>
              <a:buClr>
                <a:srgbClr val="808082"/>
              </a:buClr>
              <a:buSzPts val="4800"/>
              <a:buFont typeface="Montserrat"/>
              <a:buNone/>
            </a:pPr>
            <a:endParaRPr dirty="0">
              <a:latin typeface="+mj-lt"/>
            </a:endParaRPr>
          </a:p>
          <a:p>
            <a:pPr marL="0" marR="0" lvl="0" indent="0" algn="ctr" rtl="0">
              <a:lnSpc>
                <a:spcPct val="85000"/>
              </a:lnSpc>
              <a:spcBef>
                <a:spcPts val="0"/>
              </a:spcBef>
              <a:spcAft>
                <a:spcPts val="0"/>
              </a:spcAft>
              <a:buClr>
                <a:srgbClr val="808082"/>
              </a:buClr>
              <a:buSzPts val="4800"/>
              <a:buFont typeface="Montserrat"/>
              <a:buNone/>
            </a:pPr>
            <a:r>
              <a:rPr lang="en-US" sz="3600" i="0" u="none" strike="noStrike" cap="none" dirty="0">
                <a:solidFill>
                  <a:schemeClr val="dk1"/>
                </a:solidFill>
                <a:latin typeface="+mj-lt"/>
                <a:ea typeface="Montserrat"/>
                <a:cs typeface="Montserrat"/>
                <a:sym typeface="Montserrat"/>
              </a:rPr>
              <a:t>Executive Skills-based </a:t>
            </a:r>
            <a:br>
              <a:rPr lang="en-US" sz="3600" i="0" u="none" strike="noStrike" cap="none" dirty="0">
                <a:solidFill>
                  <a:schemeClr val="dk1"/>
                </a:solidFill>
                <a:latin typeface="+mj-lt"/>
                <a:ea typeface="Montserrat"/>
                <a:cs typeface="Montserrat"/>
                <a:sym typeface="Montserrat"/>
              </a:rPr>
            </a:br>
            <a:r>
              <a:rPr lang="en-US" sz="3600" i="0" u="none" strike="noStrike" cap="none" dirty="0">
                <a:solidFill>
                  <a:schemeClr val="dk1"/>
                </a:solidFill>
                <a:latin typeface="+mj-lt"/>
                <a:ea typeface="Montserrat"/>
                <a:cs typeface="Montserrat"/>
                <a:sym typeface="Montserrat"/>
              </a:rPr>
              <a:t>“Environmental Modifications”</a:t>
            </a:r>
            <a:endParaRPr sz="4400" i="0" u="none" strike="noStrike" cap="none" dirty="0">
              <a:solidFill>
                <a:schemeClr val="dk1"/>
              </a:solidFill>
              <a:latin typeface="+mj-lt"/>
              <a:ea typeface="Montserrat"/>
              <a:cs typeface="Montserrat"/>
              <a:sym typeface="Montserrat"/>
            </a:endParaRPr>
          </a:p>
        </p:txBody>
      </p:sp>
      <p:grpSp>
        <p:nvGrpSpPr>
          <p:cNvPr id="390" name="Google Shape;390;p29"/>
          <p:cNvGrpSpPr/>
          <p:nvPr/>
        </p:nvGrpSpPr>
        <p:grpSpPr>
          <a:xfrm>
            <a:off x="768349" y="1459831"/>
            <a:ext cx="2839752" cy="4643198"/>
            <a:chOff x="144368" y="2704"/>
            <a:chExt cx="2839752" cy="5533311"/>
          </a:xfrm>
        </p:grpSpPr>
        <p:sp>
          <p:nvSpPr>
            <p:cNvPr id="391" name="Google Shape;391;p29"/>
            <p:cNvSpPr/>
            <p:nvPr/>
          </p:nvSpPr>
          <p:spPr>
            <a:xfrm>
              <a:off x="144368" y="2704"/>
              <a:ext cx="2839752" cy="5533311"/>
            </a:xfrm>
            <a:prstGeom prst="roundRect">
              <a:avLst>
                <a:gd name="adj" fmla="val 16667"/>
              </a:avLst>
            </a:prstGeom>
            <a:solidFill>
              <a:srgbClr val="EFA31F"/>
            </a:solidFill>
            <a:ln w="1587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92" name="Google Shape;392;p29"/>
            <p:cNvSpPr txBox="1"/>
            <p:nvPr/>
          </p:nvSpPr>
          <p:spPr>
            <a:xfrm>
              <a:off x="282993" y="141329"/>
              <a:ext cx="2562502" cy="5256061"/>
            </a:xfrm>
            <a:prstGeom prst="rect">
              <a:avLst/>
            </a:prstGeom>
            <a:noFill/>
            <a:ln>
              <a:noFill/>
            </a:ln>
          </p:spPr>
          <p:txBody>
            <a:bodyPr spcFirstLastPara="1" wrap="square" lIns="179050" tIns="89525" rIns="179050" bIns="89525" anchor="ctr" anchorCtr="0">
              <a:noAutofit/>
            </a:bodyPr>
            <a:lstStyle/>
            <a:p>
              <a:pPr marL="0" marR="0" lvl="0" indent="0" algn="ctr" rtl="0">
                <a:lnSpc>
                  <a:spcPct val="90000"/>
                </a:lnSpc>
                <a:spcBef>
                  <a:spcPts val="0"/>
                </a:spcBef>
                <a:spcAft>
                  <a:spcPts val="0"/>
                </a:spcAft>
                <a:buClr>
                  <a:schemeClr val="lt1"/>
                </a:buClr>
                <a:buSzPts val="4700"/>
                <a:buFont typeface="Calibri"/>
                <a:buNone/>
              </a:pPr>
              <a:r>
                <a:rPr lang="en-US" sz="4700" b="1">
                  <a:solidFill>
                    <a:schemeClr val="lt1"/>
                  </a:solidFill>
                  <a:latin typeface="Calibri"/>
                  <a:ea typeface="Calibri"/>
                  <a:cs typeface="Calibri"/>
                  <a:sym typeface="Calibri"/>
                </a:rPr>
                <a:t>How We Organize</a:t>
              </a:r>
              <a:endParaRPr/>
            </a:p>
          </p:txBody>
        </p:sp>
      </p:grpSp>
      <p:graphicFrame>
        <p:nvGraphicFramePr>
          <p:cNvPr id="393" name="Google Shape;393;p29"/>
          <p:cNvGraphicFramePr/>
          <p:nvPr/>
        </p:nvGraphicFramePr>
        <p:xfrm>
          <a:off x="3608101" y="1576156"/>
          <a:ext cx="8128000" cy="4410550"/>
        </p:xfrm>
        <a:graphic>
          <a:graphicData uri="http://schemas.openxmlformats.org/drawingml/2006/table">
            <a:tbl>
              <a:tblPr bandRow="1">
                <a:noFill/>
                <a:tableStyleId>{D211965A-268C-499E-A140-FD07F74CBCC9}</a:tableStyleId>
              </a:tblPr>
              <a:tblGrid>
                <a:gridCol w="3677125">
                  <a:extLst>
                    <a:ext uri="{9D8B030D-6E8A-4147-A177-3AD203B41FA5}">
                      <a16:colId xmlns:a16="http://schemas.microsoft.com/office/drawing/2014/main" val="20000"/>
                    </a:ext>
                  </a:extLst>
                </a:gridCol>
                <a:gridCol w="4450875">
                  <a:extLst>
                    <a:ext uri="{9D8B030D-6E8A-4147-A177-3AD203B41FA5}">
                      <a16:colId xmlns:a16="http://schemas.microsoft.com/office/drawing/2014/main" val="20001"/>
                    </a:ext>
                  </a:extLst>
                </a:gridCol>
              </a:tblGrid>
              <a:tr h="1476925">
                <a:tc>
                  <a:txBody>
                    <a:bodyPr/>
                    <a:lstStyle/>
                    <a:p>
                      <a:pPr marL="0" marR="0" lvl="0" indent="0" algn="ctr" rtl="0">
                        <a:spcBef>
                          <a:spcPts val="0"/>
                        </a:spcBef>
                        <a:spcAft>
                          <a:spcPts val="0"/>
                        </a:spcAft>
                        <a:buNone/>
                      </a:pPr>
                      <a:r>
                        <a:rPr lang="en-US" sz="2800" b="1" u="none" strike="noStrike" cap="none">
                          <a:latin typeface="Calibri"/>
                          <a:ea typeface="Calibri"/>
                          <a:cs typeface="Calibri"/>
                          <a:sym typeface="Calibri"/>
                        </a:rPr>
                        <a:t>Organization</a:t>
                      </a:r>
                      <a:endParaRPr/>
                    </a:p>
                  </a:txBody>
                  <a:tcPr marL="91450" marR="91450" marT="45725" marB="45725" anchor="ctr"/>
                </a:tc>
                <a:tc>
                  <a:txBody>
                    <a:bodyPr/>
                    <a:lstStyle/>
                    <a:p>
                      <a:pPr marL="0" marR="0" lvl="0" indent="0" algn="ctr" rtl="0">
                        <a:spcBef>
                          <a:spcPts val="0"/>
                        </a:spcBef>
                        <a:spcAft>
                          <a:spcPts val="0"/>
                        </a:spcAft>
                        <a:buNone/>
                      </a:pPr>
                      <a:r>
                        <a:rPr lang="en-US" sz="2800" u="none" strike="noStrike" cap="none">
                          <a:latin typeface="Calibri"/>
                          <a:ea typeface="Calibri"/>
                          <a:cs typeface="Calibri"/>
                          <a:sym typeface="Calibri"/>
                        </a:rPr>
                        <a:t>Establish &amp; label a set place for an item</a:t>
                      </a:r>
                      <a:endParaRPr/>
                    </a:p>
                  </a:txBody>
                  <a:tcPr marL="91450" marR="91450" marT="45725" marB="45725" anchor="ctr"/>
                </a:tc>
                <a:extLst>
                  <a:ext uri="{0D108BD9-81ED-4DB2-BD59-A6C34878D82A}">
                    <a16:rowId xmlns:a16="http://schemas.microsoft.com/office/drawing/2014/main" val="10000"/>
                  </a:ext>
                </a:extLst>
              </a:tr>
              <a:tr h="1476925">
                <a:tc>
                  <a:txBody>
                    <a:bodyPr/>
                    <a:lstStyle/>
                    <a:p>
                      <a:pPr marL="0" marR="0" lvl="0" indent="0" algn="ctr" rtl="0">
                        <a:spcBef>
                          <a:spcPts val="0"/>
                        </a:spcBef>
                        <a:spcAft>
                          <a:spcPts val="0"/>
                        </a:spcAft>
                        <a:buNone/>
                      </a:pPr>
                      <a:r>
                        <a:rPr lang="en-US" sz="2800" b="1" u="none" strike="noStrike" cap="none">
                          <a:latin typeface="Calibri"/>
                          <a:ea typeface="Calibri"/>
                          <a:cs typeface="Calibri"/>
                          <a:sym typeface="Calibri"/>
                        </a:rPr>
                        <a:t>Time Management</a:t>
                      </a:r>
                      <a:endParaRPr/>
                    </a:p>
                  </a:txBody>
                  <a:tcPr marL="91450" marR="91450" marT="45725" marB="45725" anchor="ctr"/>
                </a:tc>
                <a:tc>
                  <a:txBody>
                    <a:bodyPr/>
                    <a:lstStyle/>
                    <a:p>
                      <a:pPr marL="0" marR="0" lvl="0" indent="0" algn="ctr" rtl="0">
                        <a:spcBef>
                          <a:spcPts val="0"/>
                        </a:spcBef>
                        <a:spcAft>
                          <a:spcPts val="0"/>
                        </a:spcAft>
                        <a:buNone/>
                      </a:pPr>
                      <a:r>
                        <a:rPr lang="en-US" sz="2800" u="none" strike="noStrike" cap="none">
                          <a:latin typeface="Calibri"/>
                          <a:ea typeface="Calibri"/>
                          <a:cs typeface="Calibri"/>
                          <a:sym typeface="Calibri"/>
                        </a:rPr>
                        <a:t>Ask a coworker to help you estimate a reasonable amount of time for the task</a:t>
                      </a:r>
                      <a:endParaRPr/>
                    </a:p>
                  </a:txBody>
                  <a:tcPr marL="91450" marR="91450" marT="45725" marB="45725" anchor="ctr"/>
                </a:tc>
                <a:extLst>
                  <a:ext uri="{0D108BD9-81ED-4DB2-BD59-A6C34878D82A}">
                    <a16:rowId xmlns:a16="http://schemas.microsoft.com/office/drawing/2014/main" val="10001"/>
                  </a:ext>
                </a:extLst>
              </a:tr>
              <a:tr h="1456700">
                <a:tc>
                  <a:txBody>
                    <a:bodyPr/>
                    <a:lstStyle/>
                    <a:p>
                      <a:pPr marL="0" marR="0" lvl="0" indent="0" algn="ctr" rtl="0">
                        <a:spcBef>
                          <a:spcPts val="0"/>
                        </a:spcBef>
                        <a:spcAft>
                          <a:spcPts val="0"/>
                        </a:spcAft>
                        <a:buNone/>
                      </a:pPr>
                      <a:r>
                        <a:rPr lang="en-US" sz="2800" b="1" u="none" strike="noStrike" cap="none">
                          <a:latin typeface="Calibri"/>
                          <a:ea typeface="Calibri"/>
                          <a:cs typeface="Calibri"/>
                          <a:sym typeface="Calibri"/>
                        </a:rPr>
                        <a:t>Planning/Prioritization</a:t>
                      </a:r>
                      <a:endParaRPr/>
                    </a:p>
                  </a:txBody>
                  <a:tcPr marL="91450" marR="91450" marT="45725" marB="45725" anchor="ctr"/>
                </a:tc>
                <a:tc>
                  <a:txBody>
                    <a:bodyPr/>
                    <a:lstStyle/>
                    <a:p>
                      <a:pPr marL="0" marR="0" lvl="0" indent="0" algn="ctr" rtl="0">
                        <a:spcBef>
                          <a:spcPts val="0"/>
                        </a:spcBef>
                        <a:spcAft>
                          <a:spcPts val="0"/>
                        </a:spcAft>
                        <a:buNone/>
                      </a:pPr>
                      <a:r>
                        <a:rPr lang="en-US" sz="2800" u="none" strike="noStrike" cap="none">
                          <a:latin typeface="Calibri"/>
                          <a:ea typeface="Calibri"/>
                          <a:cs typeface="Calibri"/>
                          <a:sym typeface="Calibri"/>
                        </a:rPr>
                        <a:t>Use a backwards-mapping template</a:t>
                      </a:r>
                      <a:endParaRPr/>
                    </a:p>
                  </a:txBody>
                  <a:tcPr marL="91450" marR="91450" marT="45725" marB="45725"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grpSp>
        <p:nvGrpSpPr>
          <p:cNvPr id="399" name="Google Shape;399;p30"/>
          <p:cNvGrpSpPr/>
          <p:nvPr/>
        </p:nvGrpSpPr>
        <p:grpSpPr>
          <a:xfrm>
            <a:off x="768349" y="1716757"/>
            <a:ext cx="2839752" cy="4643198"/>
            <a:chOff x="144368" y="2704"/>
            <a:chExt cx="2839752" cy="5533311"/>
          </a:xfrm>
        </p:grpSpPr>
        <p:sp>
          <p:nvSpPr>
            <p:cNvPr id="400" name="Google Shape;400;p30"/>
            <p:cNvSpPr/>
            <p:nvPr/>
          </p:nvSpPr>
          <p:spPr>
            <a:xfrm>
              <a:off x="144368" y="2704"/>
              <a:ext cx="2839752" cy="5533311"/>
            </a:xfrm>
            <a:prstGeom prst="roundRect">
              <a:avLst>
                <a:gd name="adj" fmla="val 16667"/>
              </a:avLst>
            </a:prstGeom>
            <a:solidFill>
              <a:schemeClr val="accent3"/>
            </a:solidFill>
            <a:ln w="1587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01" name="Google Shape;401;p30"/>
            <p:cNvSpPr txBox="1"/>
            <p:nvPr/>
          </p:nvSpPr>
          <p:spPr>
            <a:xfrm>
              <a:off x="305408" y="432507"/>
              <a:ext cx="2465135" cy="4972849"/>
            </a:xfrm>
            <a:prstGeom prst="rect">
              <a:avLst/>
            </a:prstGeom>
            <a:solidFill>
              <a:schemeClr val="accent3"/>
            </a:solidFill>
            <a:ln>
              <a:noFill/>
            </a:ln>
          </p:spPr>
          <p:txBody>
            <a:bodyPr spcFirstLastPara="1" wrap="square" lIns="179050" tIns="89525" rIns="179050" bIns="89525" anchor="ctr" anchorCtr="0">
              <a:noAutofit/>
            </a:bodyPr>
            <a:lstStyle/>
            <a:p>
              <a:pPr marL="0" marR="0" lvl="0" indent="0" algn="ctr" rtl="0">
                <a:lnSpc>
                  <a:spcPct val="90000"/>
                </a:lnSpc>
                <a:spcBef>
                  <a:spcPts val="0"/>
                </a:spcBef>
                <a:spcAft>
                  <a:spcPts val="0"/>
                </a:spcAft>
                <a:buClr>
                  <a:schemeClr val="lt1"/>
                </a:buClr>
                <a:buSzPts val="4700"/>
                <a:buFont typeface="Calibri"/>
                <a:buNone/>
              </a:pPr>
              <a:r>
                <a:rPr lang="en-US" sz="4700" b="1">
                  <a:solidFill>
                    <a:schemeClr val="lt1"/>
                  </a:solidFill>
                  <a:latin typeface="Calibri"/>
                  <a:ea typeface="Calibri"/>
                  <a:cs typeface="Calibri"/>
                  <a:sym typeface="Calibri"/>
                </a:rPr>
                <a:t>How We React</a:t>
              </a:r>
              <a:endParaRPr/>
            </a:p>
          </p:txBody>
        </p:sp>
      </p:grpSp>
      <p:graphicFrame>
        <p:nvGraphicFramePr>
          <p:cNvPr id="402" name="Google Shape;402;p30"/>
          <p:cNvGraphicFramePr/>
          <p:nvPr>
            <p:extLst>
              <p:ext uri="{D42A27DB-BD31-4B8C-83A1-F6EECF244321}">
                <p14:modId xmlns:p14="http://schemas.microsoft.com/office/powerpoint/2010/main" val="3030485408"/>
              </p:ext>
            </p:extLst>
          </p:nvPr>
        </p:nvGraphicFramePr>
        <p:xfrm>
          <a:off x="3608101" y="1576156"/>
          <a:ext cx="8128000" cy="4924400"/>
        </p:xfrm>
        <a:graphic>
          <a:graphicData uri="http://schemas.openxmlformats.org/drawingml/2006/table">
            <a:tbl>
              <a:tblPr bandRow="1">
                <a:tableStyleId>{F5AB1C69-6EDB-4FF4-983F-18BD219EF322}</a:tableStyleId>
              </a:tblPr>
              <a:tblGrid>
                <a:gridCol w="3482250">
                  <a:extLst>
                    <a:ext uri="{9D8B030D-6E8A-4147-A177-3AD203B41FA5}">
                      <a16:colId xmlns:a16="http://schemas.microsoft.com/office/drawing/2014/main" val="20000"/>
                    </a:ext>
                  </a:extLst>
                </a:gridCol>
                <a:gridCol w="4645750">
                  <a:extLst>
                    <a:ext uri="{9D8B030D-6E8A-4147-A177-3AD203B41FA5}">
                      <a16:colId xmlns:a16="http://schemas.microsoft.com/office/drawing/2014/main" val="20001"/>
                    </a:ext>
                  </a:extLst>
                </a:gridCol>
              </a:tblGrid>
              <a:tr h="889425">
                <a:tc>
                  <a:txBody>
                    <a:bodyPr/>
                    <a:lstStyle/>
                    <a:p>
                      <a:pPr marL="0" marR="0" lvl="0" indent="0" algn="ctr" rtl="0">
                        <a:spcBef>
                          <a:spcPts val="0"/>
                        </a:spcBef>
                        <a:spcAft>
                          <a:spcPts val="0"/>
                        </a:spcAft>
                        <a:buNone/>
                      </a:pPr>
                      <a:r>
                        <a:rPr lang="en-US" sz="2800" b="1" u="none" strike="noStrike" cap="none"/>
                        <a:t>Response Inhibition</a:t>
                      </a:r>
                      <a:endParaRPr sz="2800" b="1" u="none" strike="noStrike" cap="none">
                        <a:latin typeface="Arial"/>
                        <a:ea typeface="Arial"/>
                        <a:cs typeface="Arial"/>
                        <a:sym typeface="Arial"/>
                      </a:endParaRPr>
                    </a:p>
                  </a:txBody>
                  <a:tcPr marL="91450" marR="91450" marT="45725" marB="45725" anchor="ctr"/>
                </a:tc>
                <a:tc>
                  <a:txBody>
                    <a:bodyPr/>
                    <a:lstStyle/>
                    <a:p>
                      <a:pPr marL="0" marR="0" lvl="0" indent="0" algn="ctr" rtl="0">
                        <a:spcBef>
                          <a:spcPts val="0"/>
                        </a:spcBef>
                        <a:spcAft>
                          <a:spcPts val="0"/>
                        </a:spcAft>
                        <a:buNone/>
                      </a:pPr>
                      <a:r>
                        <a:rPr lang="en-US" sz="2800" u="none" strike="noStrike" cap="none" dirty="0">
                          <a:sym typeface="Calibri"/>
                        </a:rPr>
                        <a:t>5-second rule</a:t>
                      </a:r>
                      <a:endParaRPr dirty="0"/>
                    </a:p>
                  </a:txBody>
                  <a:tcPr marL="91450" marR="91450" marT="45725" marB="45725" anchor="ctr"/>
                </a:tc>
                <a:extLst>
                  <a:ext uri="{0D108BD9-81ED-4DB2-BD59-A6C34878D82A}">
                    <a16:rowId xmlns:a16="http://schemas.microsoft.com/office/drawing/2014/main" val="10000"/>
                  </a:ext>
                </a:extLst>
              </a:tr>
              <a:tr h="889425">
                <a:tc>
                  <a:txBody>
                    <a:bodyPr/>
                    <a:lstStyle/>
                    <a:p>
                      <a:pPr marL="0" marR="0" lvl="0" indent="0" algn="ctr" rtl="0">
                        <a:spcBef>
                          <a:spcPts val="0"/>
                        </a:spcBef>
                        <a:spcAft>
                          <a:spcPts val="0"/>
                        </a:spcAft>
                        <a:buNone/>
                      </a:pPr>
                      <a:r>
                        <a:rPr lang="en-US" sz="2800" b="1" u="none" strike="noStrike" cap="none"/>
                        <a:t>Flexibility</a:t>
                      </a:r>
                      <a:endParaRPr sz="2800" b="1" u="none" strike="noStrike" cap="none">
                        <a:latin typeface="Arial"/>
                        <a:ea typeface="Arial"/>
                        <a:cs typeface="Arial"/>
                        <a:sym typeface="Arial"/>
                      </a:endParaRPr>
                    </a:p>
                  </a:txBody>
                  <a:tcPr marL="91450" marR="91450" marT="45725" marB="45725" anchor="ctr"/>
                </a:tc>
                <a:tc>
                  <a:txBody>
                    <a:bodyPr/>
                    <a:lstStyle/>
                    <a:p>
                      <a:pPr marL="0" marR="0" lvl="0" indent="0" algn="ctr" rtl="0">
                        <a:spcBef>
                          <a:spcPts val="0"/>
                        </a:spcBef>
                        <a:spcAft>
                          <a:spcPts val="0"/>
                        </a:spcAft>
                        <a:buNone/>
                      </a:pPr>
                      <a:r>
                        <a:rPr lang="en-US" sz="2800" u="none" strike="noStrike" cap="none">
                          <a:sym typeface="Calibri"/>
                        </a:rPr>
                        <a:t>Create an if…then plan upfront</a:t>
                      </a:r>
                      <a:endParaRPr/>
                    </a:p>
                  </a:txBody>
                  <a:tcPr marL="91450" marR="91450" marT="45725" marB="45725" anchor="ctr"/>
                </a:tc>
                <a:extLst>
                  <a:ext uri="{0D108BD9-81ED-4DB2-BD59-A6C34878D82A}">
                    <a16:rowId xmlns:a16="http://schemas.microsoft.com/office/drawing/2014/main" val="10001"/>
                  </a:ext>
                </a:extLst>
              </a:tr>
              <a:tr h="877225">
                <a:tc>
                  <a:txBody>
                    <a:bodyPr/>
                    <a:lstStyle/>
                    <a:p>
                      <a:pPr marL="0" marR="0" lvl="0" indent="0" algn="ctr" rtl="0">
                        <a:spcBef>
                          <a:spcPts val="0"/>
                        </a:spcBef>
                        <a:spcAft>
                          <a:spcPts val="0"/>
                        </a:spcAft>
                        <a:buNone/>
                      </a:pPr>
                      <a:r>
                        <a:rPr lang="en-US" sz="2800" b="1" u="none" strike="noStrike" cap="none"/>
                        <a:t>Emotional Control</a:t>
                      </a:r>
                      <a:endParaRPr sz="2800" b="1" u="none" strike="noStrike" cap="none">
                        <a:latin typeface="Arial"/>
                        <a:ea typeface="Arial"/>
                        <a:cs typeface="Arial"/>
                        <a:sym typeface="Arial"/>
                      </a:endParaRPr>
                    </a:p>
                  </a:txBody>
                  <a:tcPr marL="91450" marR="91450" marT="45725" marB="45725" anchor="ctr"/>
                </a:tc>
                <a:tc>
                  <a:txBody>
                    <a:bodyPr/>
                    <a:lstStyle/>
                    <a:p>
                      <a:pPr marL="0" marR="0" lvl="0" indent="0" algn="ctr" rtl="0">
                        <a:spcBef>
                          <a:spcPts val="0"/>
                        </a:spcBef>
                        <a:spcAft>
                          <a:spcPts val="0"/>
                        </a:spcAft>
                        <a:buNone/>
                      </a:pPr>
                      <a:r>
                        <a:rPr lang="en-US" sz="2800" u="none" strike="noStrike" cap="none">
                          <a:sym typeface="Calibri"/>
                        </a:rPr>
                        <a:t>Eliminate the activation</a:t>
                      </a:r>
                      <a:endParaRPr/>
                    </a:p>
                  </a:txBody>
                  <a:tcPr marL="91450" marR="91450" marT="45725" marB="45725" anchor="ctr"/>
                </a:tc>
                <a:extLst>
                  <a:ext uri="{0D108BD9-81ED-4DB2-BD59-A6C34878D82A}">
                    <a16:rowId xmlns:a16="http://schemas.microsoft.com/office/drawing/2014/main" val="10002"/>
                  </a:ext>
                </a:extLst>
              </a:tr>
              <a:tr h="877225">
                <a:tc>
                  <a:txBody>
                    <a:bodyPr/>
                    <a:lstStyle/>
                    <a:p>
                      <a:pPr marL="0" marR="0" lvl="0" indent="0" algn="ctr" rtl="0">
                        <a:spcBef>
                          <a:spcPts val="0"/>
                        </a:spcBef>
                        <a:spcAft>
                          <a:spcPts val="0"/>
                        </a:spcAft>
                        <a:buNone/>
                      </a:pPr>
                      <a:r>
                        <a:rPr lang="en-US" sz="2800" b="1" u="none" strike="noStrike" cap="none">
                          <a:sym typeface="Calibri"/>
                        </a:rPr>
                        <a:t>Stress Tolerance</a:t>
                      </a:r>
                      <a:endParaRPr/>
                    </a:p>
                  </a:txBody>
                  <a:tcPr marL="91450" marR="91450" marT="45725" marB="45725" anchor="ctr"/>
                </a:tc>
                <a:tc>
                  <a:txBody>
                    <a:bodyPr/>
                    <a:lstStyle/>
                    <a:p>
                      <a:pPr marL="0" marR="0" lvl="0" indent="0" algn="ctr" rtl="0">
                        <a:spcBef>
                          <a:spcPts val="0"/>
                        </a:spcBef>
                        <a:spcAft>
                          <a:spcPts val="0"/>
                        </a:spcAft>
                        <a:buNone/>
                      </a:pPr>
                      <a:r>
                        <a:rPr lang="en-US" sz="2800" u="none" strike="noStrike" cap="none">
                          <a:sym typeface="Calibri"/>
                        </a:rPr>
                        <a:t>Repeat a mantra or prayer</a:t>
                      </a:r>
                      <a:endParaRPr/>
                    </a:p>
                  </a:txBody>
                  <a:tcPr marL="91450" marR="91450" marT="45725" marB="45725" anchor="ctr"/>
                </a:tc>
                <a:extLst>
                  <a:ext uri="{0D108BD9-81ED-4DB2-BD59-A6C34878D82A}">
                    <a16:rowId xmlns:a16="http://schemas.microsoft.com/office/drawing/2014/main" val="10003"/>
                  </a:ext>
                </a:extLst>
              </a:tr>
              <a:tr h="877225">
                <a:tc>
                  <a:txBody>
                    <a:bodyPr/>
                    <a:lstStyle/>
                    <a:p>
                      <a:pPr marL="0" marR="0" lvl="0" indent="0" algn="ctr" rtl="0">
                        <a:spcBef>
                          <a:spcPts val="0"/>
                        </a:spcBef>
                        <a:spcAft>
                          <a:spcPts val="0"/>
                        </a:spcAft>
                        <a:buNone/>
                      </a:pPr>
                      <a:r>
                        <a:rPr lang="en-US" sz="2800" b="1" u="none" strike="noStrike" cap="none" dirty="0">
                          <a:sym typeface="Calibri"/>
                        </a:rPr>
                        <a:t>Metacognition</a:t>
                      </a:r>
                      <a:endParaRPr dirty="0"/>
                    </a:p>
                  </a:txBody>
                  <a:tcPr marL="91450" marR="91450" marT="45725" marB="45725" anchor="ctr"/>
                </a:tc>
                <a:tc>
                  <a:txBody>
                    <a:bodyPr/>
                    <a:lstStyle/>
                    <a:p>
                      <a:pPr marL="0" marR="0" lvl="0" indent="0" algn="ctr" rtl="0">
                        <a:spcBef>
                          <a:spcPts val="0"/>
                        </a:spcBef>
                        <a:spcAft>
                          <a:spcPts val="0"/>
                        </a:spcAft>
                        <a:buNone/>
                      </a:pPr>
                      <a:r>
                        <a:rPr lang="en-US" sz="2600" u="none" strike="noStrike" cap="none" dirty="0">
                          <a:sym typeface="Calibri"/>
                        </a:rPr>
                        <a:t>Create a set routine for self-reflection (</a:t>
                      </a:r>
                      <a:r>
                        <a:rPr lang="en-US" sz="2600" u="none" strike="noStrike" cap="none" dirty="0" err="1">
                          <a:sym typeface="Calibri"/>
                        </a:rPr>
                        <a:t>ie</a:t>
                      </a:r>
                      <a:r>
                        <a:rPr lang="en-US" sz="2600" u="none" strike="noStrike" cap="none" dirty="0">
                          <a:sym typeface="Calibri"/>
                        </a:rPr>
                        <a:t>, Sunday journaling)</a:t>
                      </a:r>
                      <a:endParaRPr dirty="0"/>
                    </a:p>
                  </a:txBody>
                  <a:tcPr marL="91450" marR="91450" marT="45725" marB="45725" anchor="ctr"/>
                </a:tc>
                <a:extLst>
                  <a:ext uri="{0D108BD9-81ED-4DB2-BD59-A6C34878D82A}">
                    <a16:rowId xmlns:a16="http://schemas.microsoft.com/office/drawing/2014/main" val="10004"/>
                  </a:ext>
                </a:extLst>
              </a:tr>
            </a:tbl>
          </a:graphicData>
        </a:graphic>
      </p:graphicFrame>
      <p:sp>
        <p:nvSpPr>
          <p:cNvPr id="2" name="Google Shape;389;p29">
            <a:extLst>
              <a:ext uri="{FF2B5EF4-FFF2-40B4-BE49-F238E27FC236}">
                <a16:creationId xmlns:a16="http://schemas.microsoft.com/office/drawing/2014/main" id="{E6BE19CF-AB3C-796E-5FE0-68F8C8D3145C}"/>
              </a:ext>
            </a:extLst>
          </p:cNvPr>
          <p:cNvSpPr txBox="1"/>
          <p:nvPr/>
        </p:nvSpPr>
        <p:spPr>
          <a:xfrm>
            <a:off x="768350" y="472038"/>
            <a:ext cx="10655300" cy="798512"/>
          </a:xfrm>
          <a:prstGeom prst="rect">
            <a:avLst/>
          </a:prstGeom>
          <a:noFill/>
          <a:ln>
            <a:noFill/>
          </a:ln>
        </p:spPr>
        <p:txBody>
          <a:bodyPr spcFirstLastPara="1" wrap="square" lIns="91425" tIns="45700" rIns="91425" bIns="45700" anchor="b" anchorCtr="0">
            <a:noAutofit/>
          </a:bodyPr>
          <a:lstStyle/>
          <a:p>
            <a:pPr marL="0" marR="0" lvl="0" indent="0" algn="ctr" rtl="0">
              <a:lnSpc>
                <a:spcPct val="85000"/>
              </a:lnSpc>
              <a:spcBef>
                <a:spcPts val="0"/>
              </a:spcBef>
              <a:spcAft>
                <a:spcPts val="0"/>
              </a:spcAft>
              <a:buClr>
                <a:srgbClr val="808082"/>
              </a:buClr>
              <a:buSzPts val="4800"/>
              <a:buFont typeface="Montserrat"/>
              <a:buNone/>
            </a:pPr>
            <a:endParaRPr dirty="0">
              <a:latin typeface="+mj-lt"/>
            </a:endParaRPr>
          </a:p>
          <a:p>
            <a:pPr marL="0" marR="0" lvl="0" indent="0" algn="ctr" rtl="0">
              <a:lnSpc>
                <a:spcPct val="85000"/>
              </a:lnSpc>
              <a:spcBef>
                <a:spcPts val="0"/>
              </a:spcBef>
              <a:spcAft>
                <a:spcPts val="0"/>
              </a:spcAft>
              <a:buClr>
                <a:srgbClr val="808082"/>
              </a:buClr>
              <a:buSzPts val="4800"/>
              <a:buFont typeface="Montserrat"/>
              <a:buNone/>
            </a:pPr>
            <a:r>
              <a:rPr lang="en-US" sz="3600" i="0" u="none" strike="noStrike" cap="none" dirty="0">
                <a:solidFill>
                  <a:schemeClr val="dk1"/>
                </a:solidFill>
                <a:latin typeface="+mj-lt"/>
                <a:ea typeface="Montserrat"/>
                <a:cs typeface="Montserrat"/>
                <a:sym typeface="Montserrat"/>
              </a:rPr>
              <a:t>Executive Skills-based </a:t>
            </a:r>
            <a:br>
              <a:rPr lang="en-US" sz="3600" i="0" u="none" strike="noStrike" cap="none" dirty="0">
                <a:solidFill>
                  <a:schemeClr val="dk1"/>
                </a:solidFill>
                <a:latin typeface="+mj-lt"/>
                <a:ea typeface="Montserrat"/>
                <a:cs typeface="Montserrat"/>
                <a:sym typeface="Montserrat"/>
              </a:rPr>
            </a:br>
            <a:r>
              <a:rPr lang="en-US" sz="3600" i="0" u="none" strike="noStrike" cap="none" dirty="0">
                <a:solidFill>
                  <a:schemeClr val="dk1"/>
                </a:solidFill>
                <a:latin typeface="+mj-lt"/>
                <a:ea typeface="Montserrat"/>
                <a:cs typeface="Montserrat"/>
                <a:sym typeface="Montserrat"/>
              </a:rPr>
              <a:t>“Environmental Modifications”</a:t>
            </a:r>
            <a:endParaRPr sz="4400" i="0" u="none" strike="noStrike" cap="none" dirty="0">
              <a:solidFill>
                <a:schemeClr val="dk1"/>
              </a:solidFill>
              <a:latin typeface="+mj-l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grpSp>
        <p:nvGrpSpPr>
          <p:cNvPr id="408" name="Google Shape;408;p31"/>
          <p:cNvGrpSpPr/>
          <p:nvPr/>
        </p:nvGrpSpPr>
        <p:grpSpPr>
          <a:xfrm>
            <a:off x="768349" y="1459831"/>
            <a:ext cx="2839752" cy="4643198"/>
            <a:chOff x="144368" y="2704"/>
            <a:chExt cx="2839752" cy="5533311"/>
          </a:xfrm>
          <a:solidFill>
            <a:schemeClr val="accent5"/>
          </a:solidFill>
        </p:grpSpPr>
        <p:sp>
          <p:nvSpPr>
            <p:cNvPr id="409" name="Google Shape;409;p31"/>
            <p:cNvSpPr/>
            <p:nvPr/>
          </p:nvSpPr>
          <p:spPr>
            <a:xfrm>
              <a:off x="144368" y="2704"/>
              <a:ext cx="2839752" cy="5533311"/>
            </a:xfrm>
            <a:prstGeom prst="roundRect">
              <a:avLst>
                <a:gd name="adj" fmla="val 16667"/>
              </a:avLst>
            </a:prstGeom>
            <a:grpFill/>
            <a:ln w="1587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10" name="Google Shape;410;p31"/>
            <p:cNvSpPr txBox="1"/>
            <p:nvPr/>
          </p:nvSpPr>
          <p:spPr>
            <a:xfrm>
              <a:off x="305408" y="141328"/>
              <a:ext cx="2420165" cy="5080031"/>
            </a:xfrm>
            <a:prstGeom prst="rect">
              <a:avLst/>
            </a:prstGeom>
            <a:grpFill/>
            <a:ln>
              <a:noFill/>
            </a:ln>
          </p:spPr>
          <p:txBody>
            <a:bodyPr spcFirstLastPara="1" wrap="square" lIns="179050" tIns="89525" rIns="179050" bIns="89525" anchor="ctr" anchorCtr="0">
              <a:noAutofit/>
            </a:bodyPr>
            <a:lstStyle/>
            <a:p>
              <a:pPr marL="0" marR="0" lvl="0" indent="0" algn="ctr" rtl="0">
                <a:lnSpc>
                  <a:spcPct val="90000"/>
                </a:lnSpc>
                <a:spcBef>
                  <a:spcPts val="0"/>
                </a:spcBef>
                <a:spcAft>
                  <a:spcPts val="0"/>
                </a:spcAft>
                <a:buClr>
                  <a:schemeClr val="lt1"/>
                </a:buClr>
                <a:buSzPts val="4700"/>
                <a:buFont typeface="Calibri"/>
                <a:buNone/>
              </a:pPr>
              <a:r>
                <a:rPr lang="en-US" sz="4700" b="1">
                  <a:solidFill>
                    <a:schemeClr val="lt1"/>
                  </a:solidFill>
                  <a:latin typeface="Calibri"/>
                  <a:ea typeface="Calibri"/>
                  <a:cs typeface="Calibri"/>
                  <a:sym typeface="Calibri"/>
                </a:rPr>
                <a:t>How We Get Things Done</a:t>
              </a:r>
              <a:endParaRPr/>
            </a:p>
          </p:txBody>
        </p:sp>
      </p:grpSp>
      <p:graphicFrame>
        <p:nvGraphicFramePr>
          <p:cNvPr id="411" name="Google Shape;411;p31"/>
          <p:cNvGraphicFramePr/>
          <p:nvPr>
            <p:extLst>
              <p:ext uri="{D42A27DB-BD31-4B8C-83A1-F6EECF244321}">
                <p14:modId xmlns:p14="http://schemas.microsoft.com/office/powerpoint/2010/main" val="1938514862"/>
              </p:ext>
            </p:extLst>
          </p:nvPr>
        </p:nvGraphicFramePr>
        <p:xfrm>
          <a:off x="3608101" y="1576156"/>
          <a:ext cx="8128000" cy="4410550"/>
        </p:xfrm>
        <a:graphic>
          <a:graphicData uri="http://schemas.openxmlformats.org/drawingml/2006/table">
            <a:tbl>
              <a:tblPr bandRow="1">
                <a:tableStyleId>{68D230F3-CF80-4859-8CE7-A43EE81993B5}</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1110250">
                <a:tc>
                  <a:txBody>
                    <a:bodyPr/>
                    <a:lstStyle/>
                    <a:p>
                      <a:pPr marL="0" marR="0" lvl="0" indent="0" algn="ctr" rtl="0">
                        <a:spcBef>
                          <a:spcPts val="0"/>
                        </a:spcBef>
                        <a:spcAft>
                          <a:spcPts val="0"/>
                        </a:spcAft>
                        <a:buNone/>
                      </a:pPr>
                      <a:r>
                        <a:rPr lang="en-US" sz="2800" b="1" u="none" strike="noStrike" cap="none" dirty="0"/>
                        <a:t>Task Initiation</a:t>
                      </a:r>
                      <a:endParaRPr sz="2800" b="1" u="none" strike="noStrike" cap="none" dirty="0">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2800"/>
                        <a:buFont typeface="Calibri"/>
                        <a:buNone/>
                      </a:pPr>
                      <a:r>
                        <a:rPr lang="en-US" sz="2800" u="none" strike="noStrike" cap="none">
                          <a:sym typeface="Calibri"/>
                        </a:rPr>
                        <a:t>Temptation Bundle</a:t>
                      </a:r>
                      <a:endParaRPr/>
                    </a:p>
                  </a:txBody>
                  <a:tcPr marL="91450" marR="91450" marT="45725" marB="45725" anchor="ctr"/>
                </a:tc>
                <a:extLst>
                  <a:ext uri="{0D108BD9-81ED-4DB2-BD59-A6C34878D82A}">
                    <a16:rowId xmlns:a16="http://schemas.microsoft.com/office/drawing/2014/main" val="10000"/>
                  </a:ext>
                </a:extLst>
              </a:tr>
              <a:tr h="1110250">
                <a:tc>
                  <a:txBody>
                    <a:bodyPr/>
                    <a:lstStyle/>
                    <a:p>
                      <a:pPr marL="0" marR="0" lvl="0" indent="0" algn="ctr" rtl="0">
                        <a:spcBef>
                          <a:spcPts val="0"/>
                        </a:spcBef>
                        <a:spcAft>
                          <a:spcPts val="0"/>
                        </a:spcAft>
                        <a:buNone/>
                      </a:pPr>
                      <a:r>
                        <a:rPr lang="en-US" sz="2800" b="1" u="none" strike="noStrike" cap="none"/>
                        <a:t>Sustained Attention</a:t>
                      </a:r>
                      <a:endParaRPr sz="2800" b="1" u="none" strike="noStrike" cap="none">
                        <a:latin typeface="Arial"/>
                        <a:ea typeface="Arial"/>
                        <a:cs typeface="Arial"/>
                        <a:sym typeface="Arial"/>
                      </a:endParaRPr>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2800"/>
                        <a:buFont typeface="Arial"/>
                        <a:buNone/>
                      </a:pPr>
                      <a:r>
                        <a:rPr lang="en-US" sz="2800" u="none" strike="noStrike" cap="none">
                          <a:sym typeface="Arial"/>
                        </a:rPr>
                        <a:t>Set timer for 25 minutes on/5 mins off</a:t>
                      </a:r>
                      <a:endParaRPr/>
                    </a:p>
                  </a:txBody>
                  <a:tcPr marL="91450" marR="91450" marT="45725" marB="45725" anchor="ctr"/>
                </a:tc>
                <a:extLst>
                  <a:ext uri="{0D108BD9-81ED-4DB2-BD59-A6C34878D82A}">
                    <a16:rowId xmlns:a16="http://schemas.microsoft.com/office/drawing/2014/main" val="10001"/>
                  </a:ext>
                </a:extLst>
              </a:tr>
              <a:tr h="1095025">
                <a:tc>
                  <a:txBody>
                    <a:bodyPr/>
                    <a:lstStyle/>
                    <a:p>
                      <a:pPr marL="0" marR="0" lvl="0" indent="0" algn="ctr" rtl="0">
                        <a:spcBef>
                          <a:spcPts val="0"/>
                        </a:spcBef>
                        <a:spcAft>
                          <a:spcPts val="0"/>
                        </a:spcAft>
                        <a:buNone/>
                      </a:pPr>
                      <a:r>
                        <a:rPr lang="en-US" sz="2800" b="1" u="none" strike="noStrike" cap="none"/>
                        <a:t>Goal-Directed Persistence</a:t>
                      </a:r>
                      <a:endParaRPr sz="2800" b="1" u="none" strike="noStrike" cap="none">
                        <a:latin typeface="Arial"/>
                        <a:ea typeface="Arial"/>
                        <a:cs typeface="Arial"/>
                        <a:sym typeface="Arial"/>
                      </a:endParaRPr>
                    </a:p>
                  </a:txBody>
                  <a:tcPr marL="91450" marR="91450" marT="45725" marB="45725" anchor="ctr"/>
                </a:tc>
                <a:tc>
                  <a:txBody>
                    <a:bodyPr/>
                    <a:lstStyle/>
                    <a:p>
                      <a:pPr marL="0" marR="0" lvl="0" indent="0" algn="ctr" rtl="0">
                        <a:spcBef>
                          <a:spcPts val="0"/>
                        </a:spcBef>
                        <a:spcAft>
                          <a:spcPts val="0"/>
                        </a:spcAft>
                        <a:buNone/>
                      </a:pPr>
                      <a:r>
                        <a:rPr lang="en-US" sz="2800" u="none" strike="noStrike" cap="none">
                          <a:sym typeface="Calibri"/>
                        </a:rPr>
                        <a:t>Tell someone else your deadline</a:t>
                      </a:r>
                      <a:endParaRPr/>
                    </a:p>
                  </a:txBody>
                  <a:tcPr marL="91450" marR="91450" marT="45725" marB="45725" anchor="ctr"/>
                </a:tc>
                <a:extLst>
                  <a:ext uri="{0D108BD9-81ED-4DB2-BD59-A6C34878D82A}">
                    <a16:rowId xmlns:a16="http://schemas.microsoft.com/office/drawing/2014/main" val="10002"/>
                  </a:ext>
                </a:extLst>
              </a:tr>
              <a:tr h="1095025">
                <a:tc>
                  <a:txBody>
                    <a:bodyPr/>
                    <a:lstStyle/>
                    <a:p>
                      <a:pPr marL="0" marR="0" lvl="0" indent="0" algn="ctr" rtl="0">
                        <a:spcBef>
                          <a:spcPts val="0"/>
                        </a:spcBef>
                        <a:spcAft>
                          <a:spcPts val="0"/>
                        </a:spcAft>
                        <a:buNone/>
                      </a:pPr>
                      <a:r>
                        <a:rPr lang="en-US" sz="2800" b="1" u="none" strike="noStrike" cap="none" dirty="0">
                          <a:sym typeface="Calibri"/>
                        </a:rPr>
                        <a:t>Working Memory</a:t>
                      </a:r>
                      <a:endParaRPr dirty="0"/>
                    </a:p>
                  </a:txBody>
                  <a:tcPr marL="91450" marR="91450" marT="45725" marB="45725" anchor="ctr"/>
                </a:tc>
                <a:tc>
                  <a:txBody>
                    <a:bodyPr/>
                    <a:lstStyle/>
                    <a:p>
                      <a:pPr marL="0" marR="0" lvl="0" indent="0" algn="ctr" rtl="0">
                        <a:spcBef>
                          <a:spcPts val="0"/>
                        </a:spcBef>
                        <a:spcAft>
                          <a:spcPts val="0"/>
                        </a:spcAft>
                        <a:buNone/>
                      </a:pPr>
                      <a:r>
                        <a:rPr lang="en-US" sz="2800" u="none" strike="noStrike" cap="none" dirty="0">
                          <a:sym typeface="Calibri"/>
                        </a:rPr>
                        <a:t>Set automatic reminders</a:t>
                      </a:r>
                      <a:endParaRPr dirty="0"/>
                    </a:p>
                  </a:txBody>
                  <a:tcPr marL="91450" marR="91450" marT="45725" marB="45725" anchor="ctr"/>
                </a:tc>
                <a:extLst>
                  <a:ext uri="{0D108BD9-81ED-4DB2-BD59-A6C34878D82A}">
                    <a16:rowId xmlns:a16="http://schemas.microsoft.com/office/drawing/2014/main" val="10003"/>
                  </a:ext>
                </a:extLst>
              </a:tr>
            </a:tbl>
          </a:graphicData>
        </a:graphic>
      </p:graphicFrame>
      <p:sp>
        <p:nvSpPr>
          <p:cNvPr id="2" name="Google Shape;389;p29">
            <a:extLst>
              <a:ext uri="{FF2B5EF4-FFF2-40B4-BE49-F238E27FC236}">
                <a16:creationId xmlns:a16="http://schemas.microsoft.com/office/drawing/2014/main" id="{A604E699-1FEA-4820-8037-D0FB759ED539}"/>
              </a:ext>
            </a:extLst>
          </p:cNvPr>
          <p:cNvSpPr txBox="1"/>
          <p:nvPr/>
        </p:nvSpPr>
        <p:spPr>
          <a:xfrm>
            <a:off x="768350" y="472038"/>
            <a:ext cx="10655300" cy="798512"/>
          </a:xfrm>
          <a:prstGeom prst="rect">
            <a:avLst/>
          </a:prstGeom>
          <a:noFill/>
          <a:ln>
            <a:noFill/>
          </a:ln>
        </p:spPr>
        <p:txBody>
          <a:bodyPr spcFirstLastPara="1" wrap="square" lIns="91425" tIns="45700" rIns="91425" bIns="45700" anchor="b" anchorCtr="0">
            <a:noAutofit/>
          </a:bodyPr>
          <a:lstStyle/>
          <a:p>
            <a:pPr marL="0" marR="0" lvl="0" indent="0" algn="ctr" rtl="0">
              <a:lnSpc>
                <a:spcPct val="85000"/>
              </a:lnSpc>
              <a:spcBef>
                <a:spcPts val="0"/>
              </a:spcBef>
              <a:spcAft>
                <a:spcPts val="0"/>
              </a:spcAft>
              <a:buClr>
                <a:srgbClr val="808082"/>
              </a:buClr>
              <a:buSzPts val="4800"/>
              <a:buFont typeface="Montserrat"/>
              <a:buNone/>
            </a:pPr>
            <a:endParaRPr dirty="0">
              <a:latin typeface="+mj-lt"/>
            </a:endParaRPr>
          </a:p>
          <a:p>
            <a:pPr marL="0" marR="0" lvl="0" indent="0" algn="ctr" rtl="0">
              <a:lnSpc>
                <a:spcPct val="85000"/>
              </a:lnSpc>
              <a:spcBef>
                <a:spcPts val="0"/>
              </a:spcBef>
              <a:spcAft>
                <a:spcPts val="0"/>
              </a:spcAft>
              <a:buClr>
                <a:srgbClr val="808082"/>
              </a:buClr>
              <a:buSzPts val="4800"/>
              <a:buFont typeface="Montserrat"/>
              <a:buNone/>
            </a:pPr>
            <a:r>
              <a:rPr lang="en-US" sz="3600" i="0" u="none" strike="noStrike" cap="none" dirty="0">
                <a:solidFill>
                  <a:schemeClr val="dk1"/>
                </a:solidFill>
                <a:latin typeface="+mj-lt"/>
                <a:ea typeface="Montserrat"/>
                <a:cs typeface="Montserrat"/>
                <a:sym typeface="Montserrat"/>
              </a:rPr>
              <a:t>Executive Skills-based </a:t>
            </a:r>
            <a:br>
              <a:rPr lang="en-US" sz="3600" i="0" u="none" strike="noStrike" cap="none" dirty="0">
                <a:solidFill>
                  <a:schemeClr val="dk1"/>
                </a:solidFill>
                <a:latin typeface="+mj-lt"/>
                <a:ea typeface="Montserrat"/>
                <a:cs typeface="Montserrat"/>
                <a:sym typeface="Montserrat"/>
              </a:rPr>
            </a:br>
            <a:r>
              <a:rPr lang="en-US" sz="3600" i="0" u="none" strike="noStrike" cap="none" dirty="0">
                <a:solidFill>
                  <a:schemeClr val="dk1"/>
                </a:solidFill>
                <a:latin typeface="+mj-lt"/>
                <a:ea typeface="Montserrat"/>
                <a:cs typeface="Montserrat"/>
                <a:sym typeface="Montserrat"/>
              </a:rPr>
              <a:t>“Environmental Modifications”</a:t>
            </a:r>
            <a:endParaRPr sz="4400" i="0" u="none" strike="noStrike" cap="none" dirty="0">
              <a:solidFill>
                <a:schemeClr val="dk1"/>
              </a:solidFill>
              <a:latin typeface="+mj-l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1440"/>
        <p:cNvGrpSpPr/>
        <p:nvPr/>
      </p:nvGrpSpPr>
      <p:grpSpPr>
        <a:xfrm>
          <a:off x="0" y="0"/>
          <a:ext cx="0" cy="0"/>
          <a:chOff x="0" y="0"/>
          <a:chExt cx="0" cy="0"/>
        </a:xfrm>
      </p:grpSpPr>
      <p:sp>
        <p:nvSpPr>
          <p:cNvPr id="6" name="Text Placeholder 5">
            <a:extLst>
              <a:ext uri="{FF2B5EF4-FFF2-40B4-BE49-F238E27FC236}">
                <a16:creationId xmlns:a16="http://schemas.microsoft.com/office/drawing/2014/main" id="{7AD06354-AA85-4CFB-BC94-F0B3B770834C}"/>
              </a:ext>
            </a:extLst>
          </p:cNvPr>
          <p:cNvSpPr>
            <a:spLocks noGrp="1"/>
          </p:cNvSpPr>
          <p:nvPr>
            <p:ph type="body" sz="quarter" idx="10"/>
          </p:nvPr>
        </p:nvSpPr>
        <p:spPr/>
        <p:txBody>
          <a:bodyPr/>
          <a:lstStyle/>
          <a:p>
            <a:endParaRPr lang="en-US"/>
          </a:p>
        </p:txBody>
      </p:sp>
      <p:sp>
        <p:nvSpPr>
          <p:cNvPr id="1441" name="Google Shape;1441;p41"/>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85000"/>
              </a:lnSpc>
              <a:spcBef>
                <a:spcPts val="0"/>
              </a:spcBef>
              <a:spcAft>
                <a:spcPts val="0"/>
              </a:spcAft>
              <a:buClr>
                <a:srgbClr val="FFFFFF"/>
              </a:buClr>
              <a:buSzPts val="4000"/>
              <a:buFont typeface="Montserrat"/>
              <a:buNone/>
            </a:pPr>
            <a:r>
              <a:rPr lang="en-US" sz="4000" dirty="0">
                <a:solidFill>
                  <a:schemeClr val="bg1"/>
                </a:solidFill>
              </a:rPr>
              <a:t>Goal Tracking</a:t>
            </a:r>
            <a:endParaRPr sz="4000" dirty="0">
              <a:solidFill>
                <a:schemeClr val="bg1"/>
              </a:solidFill>
            </a:endParaRPr>
          </a:p>
        </p:txBody>
      </p:sp>
      <p:sp>
        <p:nvSpPr>
          <p:cNvPr id="1442" name="Google Shape;1442;p41"/>
          <p:cNvSpPr txBox="1"/>
          <p:nvPr/>
        </p:nvSpPr>
        <p:spPr>
          <a:xfrm>
            <a:off x="5413014" y="653111"/>
            <a:ext cx="6150673" cy="6001603"/>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575759"/>
              </a:buClr>
              <a:buSzPts val="3000"/>
              <a:buFont typeface="Arial"/>
              <a:buChar char="•"/>
            </a:pPr>
            <a:r>
              <a:rPr lang="en-US" sz="3000" b="0" i="0" u="none" strike="noStrike" cap="none" dirty="0">
                <a:solidFill>
                  <a:srgbClr val="575759"/>
                </a:solidFill>
                <a:latin typeface="Calibri"/>
                <a:ea typeface="Calibri"/>
                <a:cs typeface="Calibri"/>
                <a:sym typeface="Calibri"/>
              </a:rPr>
              <a:t>Short-term SMART Goals that are a </a:t>
            </a:r>
            <a:r>
              <a:rPr lang="en-US" sz="3000" b="1" i="0" u="none" strike="noStrike" cap="none" dirty="0">
                <a:solidFill>
                  <a:srgbClr val="575759"/>
                </a:solidFill>
                <a:latin typeface="Calibri"/>
                <a:ea typeface="Calibri"/>
                <a:cs typeface="Calibri"/>
                <a:sym typeface="Calibri"/>
              </a:rPr>
              <a:t>“good fit” </a:t>
            </a:r>
            <a:r>
              <a:rPr lang="en-US" sz="3000" b="0" i="0" u="none" strike="noStrike" cap="none" dirty="0">
                <a:solidFill>
                  <a:srgbClr val="575759"/>
                </a:solidFill>
                <a:latin typeface="Calibri"/>
                <a:ea typeface="Calibri"/>
                <a:cs typeface="Calibri"/>
                <a:sym typeface="Calibri"/>
              </a:rPr>
              <a:t>for ES Strengths, timeline, motivation, confidence, and environment</a:t>
            </a:r>
            <a:endParaRPr dirty="0"/>
          </a:p>
          <a:p>
            <a:pPr marL="342900" marR="0" lvl="0" indent="-152400" algn="l" rtl="0">
              <a:lnSpc>
                <a:spcPct val="100000"/>
              </a:lnSpc>
              <a:spcBef>
                <a:spcPts val="0"/>
              </a:spcBef>
              <a:spcAft>
                <a:spcPts val="0"/>
              </a:spcAft>
              <a:buClr>
                <a:schemeClr val="dk1"/>
              </a:buClr>
              <a:buSzPts val="3000"/>
              <a:buFont typeface="Arial"/>
              <a:buNone/>
            </a:pPr>
            <a:endParaRPr sz="3000" b="0" i="0" u="none" strike="noStrike" cap="none" dirty="0">
              <a:solidFill>
                <a:srgbClr val="575759"/>
              </a:solidFill>
              <a:latin typeface="Calibri"/>
              <a:ea typeface="Calibri"/>
              <a:cs typeface="Calibri"/>
              <a:sym typeface="Calibri"/>
            </a:endParaRPr>
          </a:p>
          <a:p>
            <a:pPr marL="342900" marR="0" lvl="0" indent="-342900" algn="l" rtl="0">
              <a:lnSpc>
                <a:spcPct val="100000"/>
              </a:lnSpc>
              <a:spcBef>
                <a:spcPts val="0"/>
              </a:spcBef>
              <a:spcAft>
                <a:spcPts val="0"/>
              </a:spcAft>
              <a:buClr>
                <a:srgbClr val="575759"/>
              </a:buClr>
              <a:buSzPts val="3000"/>
              <a:buFont typeface="Arial"/>
              <a:buChar char="•"/>
            </a:pPr>
            <a:r>
              <a:rPr lang="en-US" sz="3000" b="0" i="0" u="none" strike="noStrike" cap="none" dirty="0">
                <a:solidFill>
                  <a:srgbClr val="575759"/>
                </a:solidFill>
                <a:latin typeface="Calibri"/>
                <a:ea typeface="Calibri"/>
                <a:cs typeface="Calibri"/>
                <a:sym typeface="Calibri"/>
              </a:rPr>
              <a:t>Help </a:t>
            </a:r>
            <a:r>
              <a:rPr lang="en-US" sz="3000" b="1" i="0" u="none" strike="noStrike" cap="none" dirty="0">
                <a:solidFill>
                  <a:srgbClr val="575759"/>
                </a:solidFill>
                <a:latin typeface="Calibri"/>
                <a:ea typeface="Calibri"/>
                <a:cs typeface="Calibri"/>
                <a:sym typeface="Calibri"/>
              </a:rPr>
              <a:t>identify mitigation strategies </a:t>
            </a:r>
            <a:r>
              <a:rPr lang="en-US" sz="3000" b="0" i="0" u="none" strike="noStrike" cap="none" dirty="0">
                <a:solidFill>
                  <a:srgbClr val="575759"/>
                </a:solidFill>
                <a:latin typeface="Calibri"/>
                <a:ea typeface="Calibri"/>
                <a:cs typeface="Calibri"/>
                <a:sym typeface="Calibri"/>
              </a:rPr>
              <a:t>for obstacles, nudge progression, and celebrate success</a:t>
            </a:r>
            <a:endParaRPr dirty="0"/>
          </a:p>
          <a:p>
            <a:pPr marL="342900" marR="0" lvl="0" indent="-152400" algn="l" rtl="0">
              <a:lnSpc>
                <a:spcPct val="100000"/>
              </a:lnSpc>
              <a:spcBef>
                <a:spcPts val="0"/>
              </a:spcBef>
              <a:spcAft>
                <a:spcPts val="0"/>
              </a:spcAft>
              <a:buClr>
                <a:schemeClr val="dk1"/>
              </a:buClr>
              <a:buSzPts val="3000"/>
              <a:buFont typeface="Arial"/>
              <a:buNone/>
            </a:pPr>
            <a:endParaRPr sz="3000" b="0" i="0" u="none" strike="noStrike" cap="none" dirty="0">
              <a:solidFill>
                <a:srgbClr val="575759"/>
              </a:solidFill>
              <a:latin typeface="Calibri"/>
              <a:ea typeface="Calibri"/>
              <a:cs typeface="Calibri"/>
              <a:sym typeface="Calibri"/>
            </a:endParaRPr>
          </a:p>
          <a:p>
            <a:pPr marL="342900" marR="0" lvl="0" indent="-342900" algn="l" rtl="0">
              <a:lnSpc>
                <a:spcPct val="100000"/>
              </a:lnSpc>
              <a:spcBef>
                <a:spcPts val="0"/>
              </a:spcBef>
              <a:spcAft>
                <a:spcPts val="0"/>
              </a:spcAft>
              <a:buClr>
                <a:srgbClr val="575759"/>
              </a:buClr>
              <a:buSzPts val="3000"/>
              <a:buFont typeface="Arial"/>
              <a:buChar char="•"/>
            </a:pPr>
            <a:r>
              <a:rPr lang="en-US" sz="3000" b="1" i="0" u="none" strike="noStrike" cap="none" dirty="0">
                <a:solidFill>
                  <a:srgbClr val="575759"/>
                </a:solidFill>
                <a:latin typeface="Calibri"/>
                <a:ea typeface="Calibri"/>
                <a:cs typeface="Calibri"/>
                <a:sym typeface="Calibri"/>
              </a:rPr>
              <a:t>Scaffold goals </a:t>
            </a:r>
            <a:r>
              <a:rPr lang="en-US" sz="3000" b="0" i="0" u="none" strike="noStrike" cap="none" dirty="0">
                <a:solidFill>
                  <a:srgbClr val="575759"/>
                </a:solidFill>
                <a:latin typeface="Calibri"/>
                <a:ea typeface="Calibri"/>
                <a:cs typeface="Calibri"/>
                <a:sym typeface="Calibri"/>
              </a:rPr>
              <a:t>over time to build muscle, confidence, and motivation for more complex goals</a:t>
            </a:r>
            <a:endParaRPr dirty="0"/>
          </a:p>
          <a:p>
            <a:pPr marL="342900" marR="0" lvl="0" indent="-190500" algn="l" rtl="0">
              <a:lnSpc>
                <a:spcPct val="100000"/>
              </a:lnSpc>
              <a:spcBef>
                <a:spcPts val="0"/>
              </a:spcBef>
              <a:spcAft>
                <a:spcPts val="0"/>
              </a:spcAft>
              <a:buClr>
                <a:schemeClr val="dk1"/>
              </a:buClr>
              <a:buSzPts val="2400"/>
              <a:buFont typeface="Arial"/>
              <a:buNone/>
            </a:pPr>
            <a:endParaRPr sz="2400" b="0" i="0" u="none" strike="noStrike" cap="none" dirty="0">
              <a:solidFill>
                <a:srgbClr val="575759"/>
              </a:solidFill>
              <a:latin typeface="Calibri"/>
              <a:ea typeface="Calibri"/>
              <a:cs typeface="Calibri"/>
              <a:sym typeface="Calibri"/>
            </a:endParaRPr>
          </a:p>
        </p:txBody>
      </p:sp>
      <p:pic>
        <p:nvPicPr>
          <p:cNvPr id="4" name="Google Shape;1358;p36" descr="https://lh5.googleusercontent.com/cDlOPCMeaNuBuNwJ5rqTOuHzYjdSsUNm3kF2AH4MJSAfUTTisLf48lqhOxFp2z_cD4xISASezu_zewykpNjnZvC7fLCv7lFf8t2A6EpNHGvmx42B7N3NBwAFf2Mf2A2QY8UtO4NY">
            <a:extLst>
              <a:ext uri="{FF2B5EF4-FFF2-40B4-BE49-F238E27FC236}">
                <a16:creationId xmlns:a16="http://schemas.microsoft.com/office/drawing/2014/main" id="{A2E88FE5-86AD-49DA-8E69-5D05346F9DB7}"/>
              </a:ext>
            </a:extLst>
          </p:cNvPr>
          <p:cNvPicPr preferRelativeResize="0"/>
          <p:nvPr/>
        </p:nvPicPr>
        <p:blipFill rotWithShape="1">
          <a:blip r:embed="rId3">
            <a:alphaModFix/>
          </a:blip>
          <a:srcRect/>
          <a:stretch/>
        </p:blipFill>
        <p:spPr>
          <a:xfrm>
            <a:off x="851771" y="2815469"/>
            <a:ext cx="3287616" cy="3190833"/>
          </a:xfrm>
          <a:prstGeom prst="rect">
            <a:avLst/>
          </a:prstGeom>
          <a:noFill/>
          <a:ln>
            <a:noFill/>
          </a:ln>
        </p:spPr>
      </p:pic>
      <p:sp>
        <p:nvSpPr>
          <p:cNvPr id="5" name="Google Shape;1360;p36">
            <a:extLst>
              <a:ext uri="{FF2B5EF4-FFF2-40B4-BE49-F238E27FC236}">
                <a16:creationId xmlns:a16="http://schemas.microsoft.com/office/drawing/2014/main" id="{64E69CCF-7852-5C57-6E50-4C593FBF4F89}"/>
              </a:ext>
            </a:extLst>
          </p:cNvPr>
          <p:cNvSpPr/>
          <p:nvPr/>
        </p:nvSpPr>
        <p:spPr>
          <a:xfrm>
            <a:off x="1912655" y="3877455"/>
            <a:ext cx="1153742" cy="1082201"/>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dirty="0">
                <a:solidFill>
                  <a:srgbClr val="424143"/>
                </a:solidFill>
                <a:latin typeface="Calibri"/>
                <a:ea typeface="Calibri"/>
                <a:cs typeface="Calibri"/>
                <a:sym typeface="Calibri"/>
              </a:rPr>
              <a:t>Your goal </a:t>
            </a:r>
            <a:endParaRPr sz="1200" dirty="0"/>
          </a:p>
        </p:txBody>
      </p:sp>
      <p:pic>
        <p:nvPicPr>
          <p:cNvPr id="8" name="Picture 7" descr="A yellow and white logo&#10;&#10;AI-generated content may be incorrect.">
            <a:extLst>
              <a:ext uri="{FF2B5EF4-FFF2-40B4-BE49-F238E27FC236}">
                <a16:creationId xmlns:a16="http://schemas.microsoft.com/office/drawing/2014/main" id="{8168F484-B207-6882-50F2-1ACE1E898C72}"/>
              </a:ext>
            </a:extLst>
          </p:cNvPr>
          <p:cNvPicPr>
            <a:picLocks noChangeAspect="1"/>
          </p:cNvPicPr>
          <p:nvPr/>
        </p:nvPicPr>
        <p:blipFill>
          <a:blip r:embed="rId4"/>
          <a:stretch>
            <a:fillRect/>
          </a:stretch>
        </p:blipFill>
        <p:spPr>
          <a:xfrm>
            <a:off x="11278288" y="6002667"/>
            <a:ext cx="763980" cy="76398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76"/>
        <p:cNvGrpSpPr/>
        <p:nvPr/>
      </p:nvGrpSpPr>
      <p:grpSpPr>
        <a:xfrm>
          <a:off x="0" y="0"/>
          <a:ext cx="0" cy="0"/>
          <a:chOff x="0" y="0"/>
          <a:chExt cx="0" cy="0"/>
        </a:xfrm>
      </p:grpSpPr>
      <p:sp>
        <p:nvSpPr>
          <p:cNvPr id="1478" name="Google Shape;1478;p44"/>
          <p:cNvSpPr txBox="1"/>
          <p:nvPr/>
        </p:nvSpPr>
        <p:spPr>
          <a:xfrm>
            <a:off x="622988" y="543413"/>
            <a:ext cx="10655300" cy="798512"/>
          </a:xfrm>
          <a:prstGeom prst="rect">
            <a:avLst/>
          </a:prstGeom>
          <a:noFill/>
          <a:ln>
            <a:noFill/>
          </a:ln>
        </p:spPr>
        <p:txBody>
          <a:bodyPr spcFirstLastPara="1" wrap="square" lIns="91425" tIns="45700" rIns="91425" bIns="45700" anchor="b" anchorCtr="0">
            <a:noAutofit/>
          </a:bodyPr>
          <a:lstStyle/>
          <a:p>
            <a:pPr marL="0" marR="0" lvl="0" indent="0" algn="ctr" rtl="0">
              <a:lnSpc>
                <a:spcPct val="85000"/>
              </a:lnSpc>
              <a:spcBef>
                <a:spcPts val="0"/>
              </a:spcBef>
              <a:spcAft>
                <a:spcPts val="0"/>
              </a:spcAft>
              <a:buClr>
                <a:srgbClr val="808082"/>
              </a:buClr>
              <a:buSzPts val="4800"/>
              <a:buFont typeface="Montserrat"/>
              <a:buNone/>
            </a:pPr>
            <a:br>
              <a:rPr lang="en-US" sz="6600" i="0" u="none" strike="noStrike" cap="none" dirty="0">
                <a:solidFill>
                  <a:schemeClr val="tx1"/>
                </a:solidFill>
                <a:latin typeface="+mj-lt"/>
                <a:ea typeface="Montserrat"/>
                <a:cs typeface="Montserrat"/>
                <a:sym typeface="Montserrat"/>
              </a:rPr>
            </a:br>
            <a:r>
              <a:rPr lang="en-US" sz="4800" i="0" u="none" strike="noStrike" cap="none" dirty="0">
                <a:solidFill>
                  <a:schemeClr val="tx1"/>
                </a:solidFill>
                <a:latin typeface="+mj-lt"/>
                <a:ea typeface="Montserrat"/>
                <a:cs typeface="Montserrat"/>
                <a:sym typeface="Montserrat"/>
              </a:rPr>
              <a:t>Goals must be a “Good Fit”</a:t>
            </a:r>
            <a:endParaRPr sz="1400" i="0" u="none" strike="noStrike" cap="none" dirty="0">
              <a:solidFill>
                <a:schemeClr val="tx1"/>
              </a:solidFill>
              <a:latin typeface="+mj-lt"/>
              <a:ea typeface="Arial"/>
              <a:cs typeface="Arial"/>
              <a:sym typeface="Arial"/>
            </a:endParaRPr>
          </a:p>
        </p:txBody>
      </p:sp>
      <p:sp>
        <p:nvSpPr>
          <p:cNvPr id="1479" name="Google Shape;1479;p44"/>
          <p:cNvSpPr txBox="1"/>
          <p:nvPr/>
        </p:nvSpPr>
        <p:spPr>
          <a:xfrm>
            <a:off x="414616" y="5367916"/>
            <a:ext cx="11362765" cy="798512"/>
          </a:xfrm>
          <a:prstGeom prst="rect">
            <a:avLst/>
          </a:prstGeom>
          <a:noFill/>
          <a:ln>
            <a:noFill/>
          </a:ln>
        </p:spPr>
        <p:txBody>
          <a:bodyPr spcFirstLastPara="1" wrap="square" lIns="91425" tIns="45700" rIns="91425" bIns="45700" anchor="b" anchorCtr="0">
            <a:noAutofit/>
          </a:bodyPr>
          <a:lstStyle/>
          <a:p>
            <a:pPr marL="0" marR="0" lvl="0" indent="0" algn="ctr" rtl="0">
              <a:lnSpc>
                <a:spcPct val="85000"/>
              </a:lnSpc>
              <a:spcBef>
                <a:spcPts val="0"/>
              </a:spcBef>
              <a:spcAft>
                <a:spcPts val="0"/>
              </a:spcAft>
              <a:buClr>
                <a:srgbClr val="808082"/>
              </a:buClr>
              <a:buSzPts val="4800"/>
              <a:buFont typeface="Montserrat"/>
              <a:buNone/>
            </a:pPr>
            <a:r>
              <a:rPr lang="en-US" sz="3200" b="1" i="0" u="none" strike="noStrike" cap="none" dirty="0">
                <a:solidFill>
                  <a:srgbClr val="000000"/>
                </a:solidFill>
                <a:latin typeface="Montserrat"/>
                <a:ea typeface="Montserrat"/>
                <a:cs typeface="Montserrat"/>
                <a:sym typeface="Montserrat"/>
              </a:rPr>
              <a:t>…</a:t>
            </a:r>
            <a:r>
              <a:rPr lang="en-US" sz="3200" i="0" u="none" strike="noStrike" cap="none" dirty="0">
                <a:solidFill>
                  <a:schemeClr val="tx1"/>
                </a:solidFill>
                <a:latin typeface="+mj-lt"/>
                <a:ea typeface="Montserrat"/>
                <a:cs typeface="Montserrat"/>
                <a:sym typeface="Montserrat"/>
              </a:rPr>
              <a:t>and use Executive Skills strengths AND </a:t>
            </a:r>
            <a:br>
              <a:rPr lang="en-US" sz="3200" i="0" u="none" strike="noStrike" cap="none" dirty="0">
                <a:solidFill>
                  <a:schemeClr val="tx1"/>
                </a:solidFill>
                <a:latin typeface="+mj-lt"/>
                <a:ea typeface="Montserrat"/>
                <a:cs typeface="Montserrat"/>
                <a:sym typeface="Montserrat"/>
              </a:rPr>
            </a:br>
            <a:r>
              <a:rPr lang="en-US" sz="3200" i="0" u="none" strike="noStrike" cap="none" dirty="0">
                <a:solidFill>
                  <a:schemeClr val="tx1"/>
                </a:solidFill>
                <a:latin typeface="+mj-lt"/>
                <a:ea typeface="Montserrat"/>
                <a:cs typeface="Montserrat"/>
                <a:sym typeface="Montserrat"/>
              </a:rPr>
              <a:t>mitigate for struggles!</a:t>
            </a:r>
            <a:endParaRPr sz="2000" i="0" u="none" strike="noStrike" cap="none" dirty="0">
              <a:solidFill>
                <a:schemeClr val="tx1"/>
              </a:solidFill>
              <a:latin typeface="+mj-lt"/>
              <a:ea typeface="Montserrat"/>
              <a:cs typeface="Montserrat"/>
              <a:sym typeface="Montserrat"/>
            </a:endParaRPr>
          </a:p>
        </p:txBody>
      </p:sp>
      <p:pic>
        <p:nvPicPr>
          <p:cNvPr id="2" name="Picture 1" descr="A yellow and white logo&#10;&#10;AI-generated content may be incorrect.">
            <a:extLst>
              <a:ext uri="{FF2B5EF4-FFF2-40B4-BE49-F238E27FC236}">
                <a16:creationId xmlns:a16="http://schemas.microsoft.com/office/drawing/2014/main" id="{B9E20134-EFFB-0AC4-0E3E-F49D9538EF27}"/>
              </a:ext>
            </a:extLst>
          </p:cNvPr>
          <p:cNvPicPr>
            <a:picLocks noChangeAspect="1"/>
          </p:cNvPicPr>
          <p:nvPr/>
        </p:nvPicPr>
        <p:blipFill>
          <a:blip r:embed="rId3"/>
          <a:stretch>
            <a:fillRect/>
          </a:stretch>
        </p:blipFill>
        <p:spPr>
          <a:xfrm>
            <a:off x="11278288" y="6002667"/>
            <a:ext cx="763980" cy="763980"/>
          </a:xfrm>
          <a:prstGeom prst="rect">
            <a:avLst/>
          </a:prstGeom>
        </p:spPr>
      </p:pic>
      <p:pic>
        <p:nvPicPr>
          <p:cNvPr id="1026" name="Picture 2" descr="How to Create SMART Business Goals | Cultivate Advisors">
            <a:extLst>
              <a:ext uri="{FF2B5EF4-FFF2-40B4-BE49-F238E27FC236}">
                <a16:creationId xmlns:a16="http://schemas.microsoft.com/office/drawing/2014/main" id="{D3C61CC5-F9B4-C0A5-C893-B36B2D2ED0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013" y="1542888"/>
            <a:ext cx="8354859" cy="35002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C718E0F-C2D4-01C8-C89B-AF483F27BE97}"/>
              </a:ext>
            </a:extLst>
          </p:cNvPr>
          <p:cNvSpPr/>
          <p:nvPr/>
        </p:nvSpPr>
        <p:spPr>
          <a:xfrm>
            <a:off x="1946777" y="202434"/>
            <a:ext cx="8093433" cy="1158016"/>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Workshop A: Executive Skills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What are ES? Why do they matter? How do they show up in my job? </a:t>
            </a:r>
            <a:br>
              <a:rPr kumimoji="0" lang="en-US" sz="18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br>
            <a:r>
              <a:rPr kumimoji="0" lang="en-US" sz="18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Set a foundation of Executive Skills knowledge for Pathway 1 or 2</a:t>
            </a:r>
          </a:p>
        </p:txBody>
      </p:sp>
      <p:grpSp>
        <p:nvGrpSpPr>
          <p:cNvPr id="2" name="Group 1">
            <a:extLst>
              <a:ext uri="{FF2B5EF4-FFF2-40B4-BE49-F238E27FC236}">
                <a16:creationId xmlns:a16="http://schemas.microsoft.com/office/drawing/2014/main" id="{EE5AC9FD-1621-1A08-0E98-F1F376AB004A}"/>
              </a:ext>
            </a:extLst>
          </p:cNvPr>
          <p:cNvGrpSpPr/>
          <p:nvPr/>
        </p:nvGrpSpPr>
        <p:grpSpPr>
          <a:xfrm>
            <a:off x="352767" y="1775168"/>
            <a:ext cx="5562996" cy="4880397"/>
            <a:chOff x="352767" y="1775168"/>
            <a:chExt cx="5562996" cy="4880397"/>
          </a:xfrm>
        </p:grpSpPr>
        <p:sp>
          <p:nvSpPr>
            <p:cNvPr id="19" name="Rectangle 18">
              <a:extLst>
                <a:ext uri="{FF2B5EF4-FFF2-40B4-BE49-F238E27FC236}">
                  <a16:creationId xmlns:a16="http://schemas.microsoft.com/office/drawing/2014/main" id="{68CEEED2-5FE2-4420-4B28-9779325B7C59}"/>
                </a:ext>
              </a:extLst>
            </p:cNvPr>
            <p:cNvSpPr/>
            <p:nvPr/>
          </p:nvSpPr>
          <p:spPr>
            <a:xfrm>
              <a:off x="352767" y="1775168"/>
              <a:ext cx="5562996" cy="4880397"/>
            </a:xfrm>
            <a:prstGeom prst="rect">
              <a:avLst/>
            </a:prstGeom>
            <a:solidFill>
              <a:schemeClr val="accent3">
                <a:lumMod val="90000"/>
                <a:alpha val="25098"/>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buClrTx/>
                <a:defRPr/>
              </a:pPr>
              <a:br>
                <a:rPr lang="en-US" sz="800" kern="1200" dirty="0">
                  <a:solidFill>
                    <a:prstClr val="black"/>
                  </a:solidFill>
                  <a:latin typeface="Arial" panose="020B0604020202020204" pitchFamily="34" charset="0"/>
                  <a:cs typeface="Arial" panose="020B0604020202020204" pitchFamily="34" charset="0"/>
                </a:rPr>
              </a:br>
              <a:endParaRPr lang="en-US" sz="1800" kern="1200" dirty="0">
                <a:solidFill>
                  <a:prstClr val="black"/>
                </a:solidFill>
                <a:latin typeface="Arial" panose="020B0604020202020204" pitchFamily="34" charset="0"/>
                <a:cs typeface="Arial" panose="020B0604020202020204" pitchFamily="34" charset="0"/>
              </a:endParaRPr>
            </a:p>
            <a:p>
              <a:pPr lvl="0">
                <a:buClrTx/>
                <a:defRPr/>
              </a:pPr>
              <a:endParaRPr lang="en-US" sz="1800" b="1" kern="1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buClrTx/>
                <a:defRPr/>
              </a:pPr>
              <a:endParaRPr lang="en-US" sz="1800" b="1" kern="1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buClrTx/>
                <a:defRPr/>
              </a:pPr>
              <a:endParaRPr lang="en-US" sz="1800" b="1" kern="1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1">
                <a:buClrTx/>
                <a:defRPr/>
              </a:pPr>
              <a:br>
                <a:rPr lang="en-US" sz="1600" b="1" kern="100" dirty="0">
                  <a:solidFill>
                    <a:prstClr val="black"/>
                  </a:solidFill>
                  <a:latin typeface="Arial" panose="020B0604020202020204" pitchFamily="34" charset="0"/>
                  <a:ea typeface="Calibri" panose="020F0502020204030204" pitchFamily="34" charset="0"/>
                  <a:cs typeface="Arial" panose="020B0604020202020204" pitchFamily="34" charset="0"/>
                </a:rPr>
              </a:br>
              <a:br>
                <a:rPr lang="en-US" sz="700" b="1" kern="100"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US" sz="1600" b="1" i="1" kern="100" dirty="0">
                  <a:solidFill>
                    <a:prstClr val="black"/>
                  </a:solidFill>
                  <a:latin typeface="Arial" panose="020B0604020202020204" pitchFamily="34" charset="0"/>
                  <a:ea typeface="Calibri" panose="020F0502020204030204" pitchFamily="34" charset="0"/>
                  <a:cs typeface="Arial" panose="020B0604020202020204" pitchFamily="34" charset="0"/>
                </a:rPr>
                <a:t>Wednesday 6/4</a:t>
              </a:r>
              <a:br>
                <a:rPr lang="en-US" sz="1600" b="1" kern="100"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US" sz="1600" b="1" kern="100" dirty="0">
                  <a:solidFill>
                    <a:prstClr val="black"/>
                  </a:solidFill>
                  <a:latin typeface="Arial" panose="020B0604020202020204" pitchFamily="34" charset="0"/>
                  <a:ea typeface="Calibri" panose="020F0502020204030204" pitchFamily="34" charset="0"/>
                  <a:cs typeface="Arial" panose="020B0604020202020204" pitchFamily="34" charset="0"/>
                </a:rPr>
                <a:t>Workshop 1a: </a:t>
              </a:r>
              <a:r>
                <a:rPr lang="en-US" sz="1600" kern="1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1600" b="1" kern="100" dirty="0">
                  <a:solidFill>
                    <a:prstClr val="black"/>
                  </a:solidFill>
                  <a:latin typeface="Arial" panose="020B0604020202020204" pitchFamily="34" charset="0"/>
                  <a:ea typeface="Calibri" panose="020F0502020204030204" pitchFamily="34" charset="0"/>
                  <a:cs typeface="Arial" panose="020B0604020202020204" pitchFamily="34" charset="0"/>
                </a:rPr>
                <a:t>Lived Experience &amp; Career Readiness</a:t>
              </a:r>
            </a:p>
            <a:p>
              <a:pPr lvl="1">
                <a:buClrTx/>
                <a:defRPr/>
              </a:pPr>
              <a:r>
                <a:rPr lang="en-US" sz="1600" kern="100" dirty="0">
                  <a:solidFill>
                    <a:prstClr val="black"/>
                  </a:solidFill>
                  <a:latin typeface="Arial" panose="020B0604020202020204" pitchFamily="34" charset="0"/>
                  <a:ea typeface="Calibri" panose="020F0502020204030204" pitchFamily="34" charset="0"/>
                  <a:cs typeface="Arial" panose="020B0604020202020204" pitchFamily="34" charset="0"/>
                </a:rPr>
                <a:t>Explore the concepts of one’s lived experience in relation to career readiness and labor market dynamics. Understand how your personal identity impacts your role as a facilitator</a:t>
              </a:r>
              <a:br>
                <a:rPr lang="en-US" sz="1600" kern="100" dirty="0">
                  <a:solidFill>
                    <a:prstClr val="black"/>
                  </a:solidFill>
                  <a:latin typeface="Arial" panose="020B0604020202020204" pitchFamily="34" charset="0"/>
                  <a:ea typeface="Calibri" panose="020F0502020204030204" pitchFamily="34" charset="0"/>
                  <a:cs typeface="Arial" panose="020B0604020202020204" pitchFamily="34" charset="0"/>
                </a:rPr>
              </a:br>
              <a:br>
                <a:rPr lang="en-US" sz="1600" b="1" kern="100"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US" sz="1600" b="1" i="1" kern="100" dirty="0">
                  <a:solidFill>
                    <a:prstClr val="black"/>
                  </a:solidFill>
                  <a:latin typeface="Arial" panose="020B0604020202020204" pitchFamily="34" charset="0"/>
                  <a:ea typeface="Calibri" panose="020F0502020204030204" pitchFamily="34" charset="0"/>
                  <a:cs typeface="Arial" panose="020B0604020202020204" pitchFamily="34" charset="0"/>
                </a:rPr>
                <a:t>Thursday 6/5</a:t>
              </a:r>
            </a:p>
            <a:p>
              <a:pPr lvl="0">
                <a:buClrTx/>
                <a:defRPr/>
              </a:pPr>
              <a:r>
                <a:rPr lang="en-US" sz="1600" b="1" kern="100" dirty="0">
                  <a:solidFill>
                    <a:prstClr val="black"/>
                  </a:solidFill>
                  <a:latin typeface="Arial" panose="020B0604020202020204" pitchFamily="34" charset="0"/>
                  <a:ea typeface="Calibri" panose="020F0502020204030204" pitchFamily="34" charset="0"/>
                  <a:cs typeface="Arial" panose="020B0604020202020204" pitchFamily="34" charset="0"/>
                </a:rPr>
                <a:t>Workshop 1b: Curriculum Deep Dive</a:t>
              </a:r>
              <a:endParaRPr lang="en-US" sz="1600" kern="1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buClrTx/>
                <a:defRPr/>
              </a:pPr>
              <a:r>
                <a:rPr lang="en-US" sz="1600" kern="100" dirty="0">
                  <a:solidFill>
                    <a:prstClr val="black"/>
                  </a:solidFill>
                  <a:latin typeface="Arial" panose="020B0604020202020204" pitchFamily="34" charset="0"/>
                  <a:ea typeface="Calibri" panose="020F0502020204030204" pitchFamily="34" charset="0"/>
                  <a:cs typeface="Arial" panose="020B0604020202020204" pitchFamily="34" charset="0"/>
                </a:rPr>
                <a:t>Walk through curriculum and its </a:t>
              </a:r>
              <a:br>
                <a:rPr lang="en-US" sz="1600" kern="100"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US" sz="1600" kern="100" dirty="0">
                  <a:solidFill>
                    <a:prstClr val="black"/>
                  </a:solidFill>
                  <a:latin typeface="Arial" panose="020B0604020202020204" pitchFamily="34" charset="0"/>
                  <a:ea typeface="Calibri" panose="020F0502020204030204" pitchFamily="34" charset="0"/>
                  <a:cs typeface="Arial" panose="020B0604020202020204" pitchFamily="34" charset="0"/>
                </a:rPr>
                <a:t>unique components; practice core lessons</a:t>
              </a:r>
              <a:br>
                <a:rPr lang="en-US" sz="1600" kern="100"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US" sz="1600" b="1" kern="100" dirty="0">
                  <a:solidFill>
                    <a:prstClr val="black"/>
                  </a:solidFill>
                  <a:latin typeface="Arial" panose="020B0604020202020204" pitchFamily="34" charset="0"/>
                  <a:ea typeface="Calibri" panose="020F0502020204030204" pitchFamily="34" charset="0"/>
                  <a:cs typeface="Arial" panose="020B0604020202020204" pitchFamily="34" charset="0"/>
                </a:rPr>
                <a:t>+Post-Workshop Coaching</a:t>
              </a:r>
            </a:p>
          </p:txBody>
        </p:sp>
        <p:sp>
          <p:nvSpPr>
            <p:cNvPr id="24" name="TextBox 23">
              <a:extLst>
                <a:ext uri="{FF2B5EF4-FFF2-40B4-BE49-F238E27FC236}">
                  <a16:creationId xmlns:a16="http://schemas.microsoft.com/office/drawing/2014/main" id="{9703B305-A157-945A-3B04-67B908BDE2D4}"/>
                </a:ext>
              </a:extLst>
            </p:cNvPr>
            <p:cNvSpPr txBox="1"/>
            <p:nvPr/>
          </p:nvSpPr>
          <p:spPr>
            <a:xfrm>
              <a:off x="788688" y="1874026"/>
              <a:ext cx="50394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Pathway 1: Career Readiness Curriculum </a:t>
              </a:r>
            </a:p>
          </p:txBody>
        </p:sp>
        <p:sp>
          <p:nvSpPr>
            <p:cNvPr id="33" name="TextBox 32">
              <a:extLst>
                <a:ext uri="{FF2B5EF4-FFF2-40B4-BE49-F238E27FC236}">
                  <a16:creationId xmlns:a16="http://schemas.microsoft.com/office/drawing/2014/main" id="{D687320F-DABB-CA49-C6B0-3D5233F6A512}"/>
                </a:ext>
              </a:extLst>
            </p:cNvPr>
            <p:cNvSpPr txBox="1"/>
            <p:nvPr/>
          </p:nvSpPr>
          <p:spPr>
            <a:xfrm>
              <a:off x="1946777" y="2360710"/>
              <a:ext cx="353783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kern="1200" dirty="0">
                  <a:solidFill>
                    <a:prstClr val="black"/>
                  </a:solidFill>
                  <a:latin typeface="Arial" panose="020B0604020202020204" pitchFamily="34" charset="0"/>
                  <a:ea typeface="+mn-ea"/>
                  <a:cs typeface="Arial" panose="020B0604020202020204" pitchFamily="34" charset="0"/>
                </a:rPr>
                <a:t>For ESEs</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that </a:t>
              </a:r>
              <a:r>
                <a:rPr kumimoji="0" lang="en-US"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 not have</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job readiness curriculum, are unhappy with what they currently have, or are looking for new material to enhance current offerings.</a:t>
              </a:r>
            </a:p>
          </p:txBody>
        </p:sp>
        <p:pic>
          <p:nvPicPr>
            <p:cNvPr id="37" name="Picture 36">
              <a:extLst>
                <a:ext uri="{FF2B5EF4-FFF2-40B4-BE49-F238E27FC236}">
                  <a16:creationId xmlns:a16="http://schemas.microsoft.com/office/drawing/2014/main" id="{BBE71AB3-72D3-01AE-10EF-275CB3AD7AA7}"/>
                </a:ext>
              </a:extLst>
            </p:cNvPr>
            <p:cNvPicPr>
              <a:picLocks noChangeAspect="1"/>
            </p:cNvPicPr>
            <p:nvPr/>
          </p:nvPicPr>
          <p:blipFill>
            <a:blip r:embed="rId3"/>
            <a:stretch>
              <a:fillRect/>
            </a:stretch>
          </p:blipFill>
          <p:spPr>
            <a:xfrm>
              <a:off x="609625" y="2461671"/>
              <a:ext cx="1139652" cy="738664"/>
            </a:xfrm>
            <a:prstGeom prst="rect">
              <a:avLst/>
            </a:prstGeom>
          </p:spPr>
        </p:pic>
      </p:grpSp>
      <p:grpSp>
        <p:nvGrpSpPr>
          <p:cNvPr id="3" name="Group 2">
            <a:extLst>
              <a:ext uri="{FF2B5EF4-FFF2-40B4-BE49-F238E27FC236}">
                <a16:creationId xmlns:a16="http://schemas.microsoft.com/office/drawing/2014/main" id="{9B5C16C8-2F2D-6C95-142B-6BD39E0A4254}"/>
              </a:ext>
            </a:extLst>
          </p:cNvPr>
          <p:cNvGrpSpPr/>
          <p:nvPr/>
        </p:nvGrpSpPr>
        <p:grpSpPr>
          <a:xfrm>
            <a:off x="6105047" y="1775168"/>
            <a:ext cx="5782422" cy="4880397"/>
            <a:chOff x="6105047" y="1775168"/>
            <a:chExt cx="5782422" cy="4880397"/>
          </a:xfrm>
        </p:grpSpPr>
        <p:sp>
          <p:nvSpPr>
            <p:cNvPr id="20" name="Rectangle 19">
              <a:extLst>
                <a:ext uri="{FF2B5EF4-FFF2-40B4-BE49-F238E27FC236}">
                  <a16:creationId xmlns:a16="http://schemas.microsoft.com/office/drawing/2014/main" id="{23E4670A-2358-F85C-99DD-09D8780B2595}"/>
                </a:ext>
              </a:extLst>
            </p:cNvPr>
            <p:cNvSpPr/>
            <p:nvPr/>
          </p:nvSpPr>
          <p:spPr>
            <a:xfrm>
              <a:off x="6105047" y="1775168"/>
              <a:ext cx="5782422" cy="4880397"/>
            </a:xfrm>
            <a:prstGeom prst="rect">
              <a:avLst/>
            </a:prstGeom>
            <a:solidFill>
              <a:schemeClr val="tx2">
                <a:lumMod val="20000"/>
                <a:lumOff val="80000"/>
                <a:alpha val="25098"/>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buClrTx/>
                <a:defRPr/>
              </a:pPr>
              <a:endParaRPr lang="en-US" sz="1600" b="1" kern="1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buClrTx/>
                <a:defRPr/>
              </a:pPr>
              <a:endParaRPr lang="en-US" sz="1600" b="1" kern="1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buClrTx/>
                <a:defRPr/>
              </a:pPr>
              <a:endParaRPr lang="en-US" sz="1600" b="1" kern="1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buClrTx/>
                <a:defRPr/>
              </a:pPr>
              <a:endParaRPr lang="en-US" sz="1600" b="1" kern="1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buClrTx/>
                <a:defRPr/>
              </a:pPr>
              <a:endParaRPr lang="en-US" sz="1600" b="1" kern="1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buClrTx/>
                <a:defRPr/>
              </a:pPr>
              <a:endParaRPr lang="en-US" sz="1600" b="1" kern="1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buClrTx/>
                <a:defRPr/>
              </a:pPr>
              <a:endParaRPr lang="en-US" sz="1600" b="1" kern="1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buClrTx/>
                <a:defRPr/>
              </a:pPr>
              <a:endParaRPr lang="en-US" sz="1600" b="1" kern="1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buClrTx/>
                <a:defRPr/>
              </a:pPr>
              <a:br>
                <a:rPr lang="en-US" sz="1600" b="1" i="1" kern="100" dirty="0">
                  <a:solidFill>
                    <a:prstClr val="black"/>
                  </a:solidFill>
                  <a:latin typeface="Arial" panose="020B0604020202020204" pitchFamily="34" charset="0"/>
                  <a:ea typeface="Calibri" panose="020F0502020204030204" pitchFamily="34" charset="0"/>
                  <a:cs typeface="Arial" panose="020B0604020202020204" pitchFamily="34" charset="0"/>
                </a:rPr>
              </a:br>
              <a:br>
                <a:rPr lang="en-US" sz="1600" b="1" i="1" kern="100"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US" sz="1600" b="1" i="1" kern="100" dirty="0">
                  <a:solidFill>
                    <a:prstClr val="black"/>
                  </a:solidFill>
                  <a:highlight>
                    <a:srgbClr val="FFFF00"/>
                  </a:highlight>
                  <a:latin typeface="Arial" panose="020B0604020202020204" pitchFamily="34" charset="0"/>
                  <a:ea typeface="Calibri" panose="020F0502020204030204" pitchFamily="34" charset="0"/>
                  <a:cs typeface="Arial" panose="020B0604020202020204" pitchFamily="34" charset="0"/>
                </a:rPr>
                <a:t>Tuesday 6/17</a:t>
              </a:r>
              <a:br>
                <a:rPr lang="en-US" sz="1600" b="1" kern="100" dirty="0">
                  <a:solidFill>
                    <a:prstClr val="black"/>
                  </a:solidFill>
                  <a:highlight>
                    <a:srgbClr val="FFFF00"/>
                  </a:highlight>
                  <a:latin typeface="Arial" panose="020B0604020202020204" pitchFamily="34" charset="0"/>
                  <a:ea typeface="Calibri" panose="020F0502020204030204" pitchFamily="34" charset="0"/>
                  <a:cs typeface="Arial" panose="020B0604020202020204" pitchFamily="34" charset="0"/>
                </a:rPr>
              </a:br>
              <a:r>
                <a:rPr lang="en-US" sz="1600" b="1" kern="100" dirty="0">
                  <a:solidFill>
                    <a:prstClr val="black"/>
                  </a:solidFill>
                  <a:highlight>
                    <a:srgbClr val="FFFF00"/>
                  </a:highlight>
                  <a:latin typeface="Arial" panose="020B0604020202020204" pitchFamily="34" charset="0"/>
                  <a:ea typeface="Calibri" panose="020F0502020204030204" pitchFamily="34" charset="0"/>
                  <a:cs typeface="Arial" panose="020B0604020202020204" pitchFamily="34" charset="0"/>
                </a:rPr>
                <a:t>Workshop 2a: Executive Skills 201: Moving from knowledge into practice </a:t>
              </a:r>
            </a:p>
            <a:p>
              <a:pPr lvl="0">
                <a:buClrTx/>
                <a:defRPr/>
              </a:pPr>
              <a:r>
                <a:rPr lang="en-US" sz="1600" kern="100" dirty="0">
                  <a:solidFill>
                    <a:prstClr val="black"/>
                  </a:solidFill>
                  <a:highlight>
                    <a:srgbClr val="FFFF00"/>
                  </a:highlight>
                  <a:latin typeface="Arial" panose="020B0604020202020204" pitchFamily="34" charset="0"/>
                  <a:ea typeface="Calibri" panose="020F0502020204030204" pitchFamily="34" charset="0"/>
                  <a:cs typeface="Arial" panose="020B0604020202020204" pitchFamily="34" charset="0"/>
                </a:rPr>
                <a:t>Deepen your ability to use ES to enhance goal achievement for yourself, with your teams, and your ESE employees</a:t>
              </a:r>
              <a:br>
                <a:rPr lang="en-US" sz="1600" kern="100" dirty="0">
                  <a:solidFill>
                    <a:prstClr val="black"/>
                  </a:solidFill>
                  <a:highlight>
                    <a:srgbClr val="FFFF00"/>
                  </a:highlight>
                  <a:latin typeface="Arial" panose="020B0604020202020204" pitchFamily="34" charset="0"/>
                  <a:ea typeface="Calibri" panose="020F0502020204030204" pitchFamily="34" charset="0"/>
                  <a:cs typeface="Arial" panose="020B0604020202020204" pitchFamily="34" charset="0"/>
                </a:rPr>
              </a:br>
              <a:endParaRPr lang="en-US" sz="1600" kern="100" dirty="0">
                <a:solidFill>
                  <a:prstClr val="black"/>
                </a:solidFill>
                <a:highlight>
                  <a:srgbClr val="FFFF00"/>
                </a:highlight>
                <a:latin typeface="Arial" panose="020B0604020202020204" pitchFamily="34" charset="0"/>
                <a:ea typeface="Calibri" panose="020F0502020204030204" pitchFamily="34" charset="0"/>
                <a:cs typeface="Arial" panose="020B0604020202020204" pitchFamily="34" charset="0"/>
              </a:endParaRPr>
            </a:p>
            <a:p>
              <a:pPr lvl="0">
                <a:buClrTx/>
                <a:defRPr/>
              </a:pPr>
              <a:endParaRPr lang="en-US" sz="1600" kern="1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buClrTx/>
                <a:defRPr/>
              </a:pPr>
              <a:r>
                <a:rPr lang="en-US" sz="1600" b="1" i="1" kern="100" dirty="0">
                  <a:solidFill>
                    <a:prstClr val="black"/>
                  </a:solidFill>
                  <a:latin typeface="Arial" panose="020B0604020202020204" pitchFamily="34" charset="0"/>
                  <a:ea typeface="Calibri" panose="020F0502020204030204" pitchFamily="34" charset="0"/>
                  <a:cs typeface="Arial" panose="020B0604020202020204" pitchFamily="34" charset="0"/>
                </a:rPr>
                <a:t>Tuesday 7/1</a:t>
              </a:r>
              <a:br>
                <a:rPr lang="en-US" sz="1600" b="1" kern="100"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US" sz="1600" b="1" kern="100" dirty="0">
                  <a:solidFill>
                    <a:prstClr val="black"/>
                  </a:solidFill>
                  <a:latin typeface="Arial" panose="020B0604020202020204" pitchFamily="34" charset="0"/>
                  <a:ea typeface="Calibri" panose="020F0502020204030204" pitchFamily="34" charset="0"/>
                  <a:cs typeface="Arial" panose="020B0604020202020204" pitchFamily="34" charset="0"/>
                </a:rPr>
                <a:t>Workshop 2b: Designing Executive Skills-based practices for your ESE</a:t>
              </a:r>
            </a:p>
            <a:p>
              <a:pPr>
                <a:buClrTx/>
                <a:defRPr/>
              </a:pPr>
              <a:r>
                <a:rPr lang="en-US" sz="1600" kern="100" dirty="0">
                  <a:solidFill>
                    <a:prstClr val="black"/>
                  </a:solidFill>
                  <a:latin typeface="Arial" panose="020B0604020202020204" pitchFamily="34" charset="0"/>
                  <a:ea typeface="Calibri" panose="020F0502020204030204" pitchFamily="34" charset="0"/>
                  <a:cs typeface="Arial" panose="020B0604020202020204" pitchFamily="34" charset="0"/>
                </a:rPr>
                <a:t>Leverage implementation science to design and sustain Executive Skills-informed practices in your ESE</a:t>
              </a:r>
              <a:br>
                <a:rPr lang="en-US" sz="1600" kern="100"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US" sz="1600" b="1" kern="100" dirty="0">
                  <a:solidFill>
                    <a:prstClr val="black"/>
                  </a:solidFill>
                  <a:latin typeface="Arial" panose="020B0604020202020204" pitchFamily="34" charset="0"/>
                  <a:ea typeface="Calibri" panose="020F0502020204030204" pitchFamily="34" charset="0"/>
                  <a:cs typeface="Arial" panose="020B0604020202020204" pitchFamily="34" charset="0"/>
                </a:rPr>
                <a:t>+Post-Workshop Coaching Wed. 7/9 from 11-12p PT</a:t>
              </a:r>
            </a:p>
            <a:p>
              <a:pPr lvl="0">
                <a:buClrTx/>
                <a:defRPr/>
              </a:pPr>
              <a:endParaRPr lang="en-US" sz="1600" b="1" kern="1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buClrTx/>
                <a:defRPr/>
              </a:pPr>
              <a:endParaRPr lang="en-US" sz="1600" kern="1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5" name="TextBox 24">
              <a:extLst>
                <a:ext uri="{FF2B5EF4-FFF2-40B4-BE49-F238E27FC236}">
                  <a16:creationId xmlns:a16="http://schemas.microsoft.com/office/drawing/2014/main" id="{9B554D19-A8CE-2F38-B8CB-3E5A419A68BB}"/>
                </a:ext>
              </a:extLst>
            </p:cNvPr>
            <p:cNvSpPr txBox="1"/>
            <p:nvPr/>
          </p:nvSpPr>
          <p:spPr>
            <a:xfrm>
              <a:off x="6515737" y="1854031"/>
              <a:ext cx="52286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Pathway 2: Executive Skills Implementation</a:t>
              </a:r>
            </a:p>
          </p:txBody>
        </p:sp>
        <p:sp>
          <p:nvSpPr>
            <p:cNvPr id="34" name="TextBox 33">
              <a:extLst>
                <a:ext uri="{FF2B5EF4-FFF2-40B4-BE49-F238E27FC236}">
                  <a16:creationId xmlns:a16="http://schemas.microsoft.com/office/drawing/2014/main" id="{0FE9DF9E-A50F-47C4-7D24-EC745F198EBD}"/>
                </a:ext>
              </a:extLst>
            </p:cNvPr>
            <p:cNvSpPr txBox="1"/>
            <p:nvPr/>
          </p:nvSpPr>
          <p:spPr>
            <a:xfrm>
              <a:off x="6275405" y="2332930"/>
              <a:ext cx="349284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ESEs </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that </a:t>
              </a:r>
              <a:r>
                <a:rPr kumimoji="0" lang="en-US"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job readiness curriculum and are looking to shift their culture toward strengths-based, Executive Skills Coaching.</a:t>
              </a:r>
            </a:p>
          </p:txBody>
        </p:sp>
        <p:pic>
          <p:nvPicPr>
            <p:cNvPr id="21" name="Picture 20" descr="A blue and yellow text&#10;&#10;AI-generated content may be incorrect.">
              <a:extLst>
                <a:ext uri="{FF2B5EF4-FFF2-40B4-BE49-F238E27FC236}">
                  <a16:creationId xmlns:a16="http://schemas.microsoft.com/office/drawing/2014/main" id="{427C108C-E6E0-79D0-9B90-D8EC8F4EED7A}"/>
                </a:ext>
              </a:extLst>
            </p:cNvPr>
            <p:cNvPicPr>
              <a:picLocks noChangeAspect="1"/>
            </p:cNvPicPr>
            <p:nvPr/>
          </p:nvPicPr>
          <p:blipFill>
            <a:blip r:embed="rId4"/>
            <a:stretch>
              <a:fillRect/>
            </a:stretch>
          </p:blipFill>
          <p:spPr>
            <a:xfrm>
              <a:off x="9938609" y="2288004"/>
              <a:ext cx="1590180" cy="954108"/>
            </a:xfrm>
            <a:prstGeom prst="rect">
              <a:avLst/>
            </a:prstGeom>
          </p:spPr>
        </p:pic>
      </p:grpSp>
      <p:cxnSp>
        <p:nvCxnSpPr>
          <p:cNvPr id="23" name="Straight Arrow Connector 22">
            <a:extLst>
              <a:ext uri="{FF2B5EF4-FFF2-40B4-BE49-F238E27FC236}">
                <a16:creationId xmlns:a16="http://schemas.microsoft.com/office/drawing/2014/main" id="{2D3BA2DD-5494-0CC9-7C5A-3517EF4390E0}"/>
              </a:ext>
            </a:extLst>
          </p:cNvPr>
          <p:cNvCxnSpPr/>
          <p:nvPr/>
        </p:nvCxnSpPr>
        <p:spPr>
          <a:xfrm>
            <a:off x="4382429" y="1360449"/>
            <a:ext cx="0" cy="414719"/>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317C46FE-C8F2-BF2F-EB33-ABEAC1FE5E0B}"/>
              </a:ext>
            </a:extLst>
          </p:cNvPr>
          <p:cNvCxnSpPr/>
          <p:nvPr/>
        </p:nvCxnSpPr>
        <p:spPr>
          <a:xfrm>
            <a:off x="6898887" y="1360449"/>
            <a:ext cx="0" cy="414719"/>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4798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84"/>
        <p:cNvGrpSpPr/>
        <p:nvPr/>
      </p:nvGrpSpPr>
      <p:grpSpPr>
        <a:xfrm>
          <a:off x="0" y="0"/>
          <a:ext cx="0" cy="0"/>
          <a:chOff x="0" y="0"/>
          <a:chExt cx="0" cy="0"/>
        </a:xfrm>
      </p:grpSpPr>
      <p:sp>
        <p:nvSpPr>
          <p:cNvPr id="1485" name="Google Shape;1485;p45"/>
          <p:cNvSpPr txBox="1"/>
          <p:nvPr/>
        </p:nvSpPr>
        <p:spPr>
          <a:xfrm>
            <a:off x="950418" y="526192"/>
            <a:ext cx="10291161"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Montserrat"/>
              <a:buNone/>
            </a:pPr>
            <a:r>
              <a:rPr lang="en-US" sz="4400" b="1" i="0" u="sng" strike="noStrike" cap="none">
                <a:solidFill>
                  <a:srgbClr val="000000"/>
                </a:solidFill>
                <a:latin typeface="Calibri"/>
                <a:ea typeface="Calibri"/>
                <a:cs typeface="Calibri"/>
                <a:sym typeface="Calibri"/>
              </a:rPr>
              <a:t>Goal:</a:t>
            </a:r>
            <a:r>
              <a:rPr lang="en-US" sz="4400" b="1" i="0" u="none" strike="noStrike" cap="none">
                <a:solidFill>
                  <a:srgbClr val="000000"/>
                </a:solidFill>
                <a:latin typeface="Calibri"/>
                <a:ea typeface="Calibri"/>
                <a:cs typeface="Calibri"/>
                <a:sym typeface="Calibri"/>
              </a:rPr>
              <a:t> Finish monthly paperwork.</a:t>
            </a:r>
            <a:endParaRPr sz="4400" b="1" i="0" u="none" strike="noStrike" cap="none">
              <a:solidFill>
                <a:srgbClr val="000000"/>
              </a:solidFill>
              <a:latin typeface="Calibri"/>
              <a:ea typeface="Calibri"/>
              <a:cs typeface="Calibri"/>
              <a:sym typeface="Calibri"/>
            </a:endParaRPr>
          </a:p>
        </p:txBody>
      </p:sp>
      <p:sp>
        <p:nvSpPr>
          <p:cNvPr id="1486" name="Google Shape;1486;p45"/>
          <p:cNvSpPr txBox="1"/>
          <p:nvPr/>
        </p:nvSpPr>
        <p:spPr>
          <a:xfrm>
            <a:off x="950418" y="1517685"/>
            <a:ext cx="10506477" cy="455505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B371AF"/>
              </a:buClr>
              <a:buSzPts val="4400"/>
              <a:buFont typeface="Montserrat"/>
              <a:buNone/>
            </a:pPr>
            <a:r>
              <a:rPr lang="en-US" sz="4000" b="1" i="0" u="sng" strike="noStrike" cap="none" dirty="0">
                <a:solidFill>
                  <a:schemeClr val="accent1"/>
                </a:solidFill>
                <a:latin typeface="Calibri"/>
                <a:ea typeface="Calibri"/>
                <a:cs typeface="Calibri"/>
                <a:sym typeface="Calibri"/>
              </a:rPr>
              <a:t>Good-Fit SMART Goal: </a:t>
            </a:r>
            <a:r>
              <a:rPr lang="en-US" sz="4000" b="1" dirty="0">
                <a:solidFill>
                  <a:schemeClr val="accent1"/>
                </a:solidFill>
                <a:latin typeface="Calibri"/>
                <a:ea typeface="Calibri"/>
                <a:cs typeface="Calibri"/>
                <a:sym typeface="Calibri"/>
              </a:rPr>
              <a:t>Print and file this month’s intake paperwork by Thursday at 5pm.</a:t>
            </a:r>
            <a:endParaRPr sz="1200" dirty="0">
              <a:solidFill>
                <a:schemeClr val="accent1"/>
              </a:solidFill>
            </a:endParaRPr>
          </a:p>
          <a:p>
            <a:pPr marL="0" marR="0" lvl="0" indent="0" algn="l" rtl="0">
              <a:lnSpc>
                <a:spcPct val="100000"/>
              </a:lnSpc>
              <a:spcBef>
                <a:spcPts val="0"/>
              </a:spcBef>
              <a:spcAft>
                <a:spcPts val="0"/>
              </a:spcAft>
              <a:buClr>
                <a:srgbClr val="B371AF"/>
              </a:buClr>
              <a:buSzPts val="4400"/>
              <a:buFont typeface="Montserrat"/>
              <a:buNone/>
            </a:pPr>
            <a:endParaRPr sz="4000" b="1" i="0" u="none" strike="noStrike" cap="none" dirty="0">
              <a:solidFill>
                <a:schemeClr val="accent1"/>
              </a:solidFill>
              <a:latin typeface="Calibri"/>
              <a:ea typeface="Calibri"/>
              <a:cs typeface="Calibri"/>
              <a:sym typeface="Calibri"/>
            </a:endParaRPr>
          </a:p>
          <a:p>
            <a:pPr marL="0" marR="0" lvl="0" indent="0" algn="l" rtl="0">
              <a:spcBef>
                <a:spcPts val="0"/>
              </a:spcBef>
              <a:spcAft>
                <a:spcPts val="0"/>
              </a:spcAft>
              <a:buNone/>
            </a:pPr>
            <a:r>
              <a:rPr lang="en-US" sz="4000" b="1" u="sng" dirty="0">
                <a:solidFill>
                  <a:schemeClr val="accent1"/>
                </a:solidFill>
                <a:latin typeface="Calibri"/>
                <a:ea typeface="Calibri"/>
                <a:cs typeface="Calibri"/>
                <a:sym typeface="Calibri"/>
              </a:rPr>
              <a:t>Environmental Modification:</a:t>
            </a:r>
            <a:r>
              <a:rPr lang="en-US" sz="4000" b="1" dirty="0">
                <a:solidFill>
                  <a:schemeClr val="accent1"/>
                </a:solidFill>
                <a:latin typeface="Calibri"/>
                <a:ea typeface="Calibri"/>
                <a:cs typeface="Calibri"/>
                <a:sym typeface="Calibri"/>
              </a:rPr>
              <a:t> </a:t>
            </a:r>
            <a:r>
              <a:rPr lang="en-US" sz="4000" b="1" i="1" dirty="0">
                <a:solidFill>
                  <a:schemeClr val="accent1"/>
                </a:solidFill>
                <a:latin typeface="Calibri"/>
                <a:ea typeface="Calibri"/>
                <a:cs typeface="Calibri"/>
                <a:sym typeface="Calibri"/>
              </a:rPr>
              <a:t>If</a:t>
            </a:r>
            <a:r>
              <a:rPr lang="en-US" sz="4000" b="1" dirty="0">
                <a:solidFill>
                  <a:schemeClr val="accent1"/>
                </a:solidFill>
                <a:latin typeface="Calibri"/>
                <a:ea typeface="Calibri"/>
                <a:cs typeface="Calibri"/>
                <a:sym typeface="Calibri"/>
              </a:rPr>
              <a:t> I notice I’m procrastinating, </a:t>
            </a:r>
            <a:r>
              <a:rPr lang="en-US" sz="4000" b="1" i="1" dirty="0">
                <a:solidFill>
                  <a:schemeClr val="accent1"/>
                </a:solidFill>
                <a:latin typeface="Calibri"/>
                <a:ea typeface="Calibri"/>
                <a:cs typeface="Calibri"/>
                <a:sym typeface="Calibri"/>
              </a:rPr>
              <a:t>then</a:t>
            </a:r>
            <a:r>
              <a:rPr lang="en-US" sz="4000" b="1" dirty="0">
                <a:solidFill>
                  <a:schemeClr val="accent1"/>
                </a:solidFill>
                <a:latin typeface="Calibri"/>
                <a:ea typeface="Calibri"/>
                <a:cs typeface="Calibri"/>
                <a:sym typeface="Calibri"/>
              </a:rPr>
              <a:t> I will turn on the new Taylor Swift song and start before the song ends.</a:t>
            </a:r>
            <a:endParaRPr sz="4000" b="1" i="0" u="none" strike="noStrike" cap="none" dirty="0">
              <a:solidFill>
                <a:schemeClr val="accent1"/>
              </a:solidFill>
              <a:latin typeface="Calibri"/>
              <a:ea typeface="Calibri"/>
              <a:cs typeface="Calibri"/>
              <a:sym typeface="Calibri"/>
            </a:endParaRPr>
          </a:p>
        </p:txBody>
      </p:sp>
      <p:pic>
        <p:nvPicPr>
          <p:cNvPr id="2" name="Picture 1" descr="A yellow and white logo&#10;&#10;AI-generated content may be incorrect.">
            <a:extLst>
              <a:ext uri="{FF2B5EF4-FFF2-40B4-BE49-F238E27FC236}">
                <a16:creationId xmlns:a16="http://schemas.microsoft.com/office/drawing/2014/main" id="{FCD7FD6A-BD49-7579-FDC9-2E04A5392F63}"/>
              </a:ext>
            </a:extLst>
          </p:cNvPr>
          <p:cNvPicPr>
            <a:picLocks noChangeAspect="1"/>
          </p:cNvPicPr>
          <p:nvPr/>
        </p:nvPicPr>
        <p:blipFill>
          <a:blip r:embed="rId3"/>
          <a:stretch>
            <a:fillRect/>
          </a:stretch>
        </p:blipFill>
        <p:spPr>
          <a:xfrm>
            <a:off x="11278288" y="6002667"/>
            <a:ext cx="763980" cy="7639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68"/>
        <p:cNvGrpSpPr/>
        <p:nvPr/>
      </p:nvGrpSpPr>
      <p:grpSpPr>
        <a:xfrm>
          <a:off x="0" y="0"/>
          <a:ext cx="0" cy="0"/>
          <a:chOff x="0" y="0"/>
          <a:chExt cx="0" cy="0"/>
        </a:xfrm>
      </p:grpSpPr>
      <p:sp>
        <p:nvSpPr>
          <p:cNvPr id="1469" name="Google Shape;1469;p43"/>
          <p:cNvSpPr/>
          <p:nvPr/>
        </p:nvSpPr>
        <p:spPr>
          <a:xfrm>
            <a:off x="873290" y="2183395"/>
            <a:ext cx="9530263" cy="3108503"/>
          </a:xfrm>
          <a:prstGeom prst="rect">
            <a:avLst/>
          </a:prstGeom>
          <a:solidFill>
            <a:schemeClr val="lt1"/>
          </a:solidFill>
          <a:ln>
            <a:noFill/>
          </a:ln>
        </p:spPr>
        <p:txBody>
          <a:bodyPr spcFirstLastPara="1" wrap="square" lIns="91425" tIns="45700" rIns="91425" bIns="45700" anchor="t" anchorCtr="0">
            <a:spAutoFit/>
          </a:bodyPr>
          <a:lstStyle/>
          <a:p>
            <a:pPr marL="742950" lvl="2" indent="-742950">
              <a:buClr>
                <a:srgbClr val="0C0C0C"/>
              </a:buClr>
              <a:buSzPct val="100000"/>
              <a:buFont typeface="Calibri"/>
              <a:buAutoNum type="arabicPeriod"/>
            </a:pPr>
            <a:r>
              <a:rPr lang="en-US" sz="2800" b="0" i="0" u="none" strike="noStrike" cap="none" dirty="0">
                <a:solidFill>
                  <a:srgbClr val="0C0C0C"/>
                </a:solidFill>
                <a:latin typeface="Calibri"/>
                <a:ea typeface="Calibri"/>
                <a:cs typeface="Calibri"/>
                <a:sym typeface="Calibri"/>
              </a:rPr>
              <a:t>Re-work your Goal to be a good fit goal, including:</a:t>
            </a:r>
            <a:br>
              <a:rPr lang="en-US" sz="2800" b="0" i="0" u="none" strike="noStrike" cap="none" dirty="0">
                <a:solidFill>
                  <a:srgbClr val="0C0C0C"/>
                </a:solidFill>
                <a:latin typeface="Calibri"/>
                <a:ea typeface="Calibri"/>
                <a:cs typeface="Calibri"/>
                <a:sym typeface="Calibri"/>
              </a:rPr>
            </a:br>
            <a:r>
              <a:rPr lang="en-US" sz="2800" b="0" i="0" u="none" strike="noStrike" cap="none" dirty="0">
                <a:solidFill>
                  <a:srgbClr val="0C0C0C"/>
                </a:solidFill>
                <a:latin typeface="Calibri"/>
                <a:ea typeface="Calibri"/>
                <a:cs typeface="Calibri"/>
                <a:sym typeface="Calibri"/>
              </a:rPr>
              <a:t>*SMART </a:t>
            </a:r>
            <a:br>
              <a:rPr lang="en-US" sz="2800" b="0" i="0" u="none" strike="noStrike" cap="none" dirty="0">
                <a:solidFill>
                  <a:srgbClr val="0C0C0C"/>
                </a:solidFill>
                <a:latin typeface="Calibri"/>
                <a:ea typeface="Calibri"/>
                <a:cs typeface="Calibri"/>
                <a:sym typeface="Calibri"/>
              </a:rPr>
            </a:br>
            <a:r>
              <a:rPr lang="en-US" sz="2800" b="0" i="0" u="none" strike="noStrike" cap="none" dirty="0">
                <a:solidFill>
                  <a:srgbClr val="0C0C0C"/>
                </a:solidFill>
                <a:latin typeface="Calibri"/>
                <a:ea typeface="Calibri"/>
                <a:cs typeface="Calibri"/>
                <a:sym typeface="Calibri"/>
              </a:rPr>
              <a:t>*Uses your Executive Skills strengths</a:t>
            </a:r>
            <a:br>
              <a:rPr lang="en-US" sz="2800" b="0" i="0" u="none" strike="noStrike" cap="none" dirty="0">
                <a:solidFill>
                  <a:srgbClr val="0C0C0C"/>
                </a:solidFill>
                <a:latin typeface="Calibri"/>
                <a:ea typeface="Calibri"/>
                <a:cs typeface="Calibri"/>
                <a:sym typeface="Calibri"/>
              </a:rPr>
            </a:br>
            <a:endParaRPr lang="en-US" sz="2800" b="0" i="0" u="none" strike="noStrike" cap="none" dirty="0">
              <a:solidFill>
                <a:srgbClr val="0C0C0C"/>
              </a:solidFill>
              <a:latin typeface="Calibri"/>
              <a:ea typeface="Calibri"/>
              <a:cs typeface="Calibri"/>
              <a:sym typeface="Calibri"/>
            </a:endParaRPr>
          </a:p>
          <a:p>
            <a:pPr lvl="2">
              <a:buClr>
                <a:srgbClr val="0C0C0C"/>
              </a:buClr>
              <a:buSzPct val="100000"/>
            </a:pPr>
            <a:r>
              <a:rPr lang="en-US" sz="2800" dirty="0">
                <a:solidFill>
                  <a:srgbClr val="0C0C0C"/>
                </a:solidFill>
                <a:latin typeface="Calibri"/>
                <a:ea typeface="Calibri"/>
                <a:cs typeface="Calibri"/>
                <a:sym typeface="Calibri"/>
              </a:rPr>
              <a:t>2.     Share your good fit goal in your breakout</a:t>
            </a:r>
          </a:p>
          <a:p>
            <a:pPr marL="742950" lvl="2" indent="-742950">
              <a:buClr>
                <a:srgbClr val="0C0C0C"/>
              </a:buClr>
              <a:buSzPct val="100000"/>
              <a:buFont typeface="Calibri"/>
              <a:buAutoNum type="arabicPeriod"/>
            </a:pPr>
            <a:endParaRPr lang="en-US" sz="2800" dirty="0">
              <a:solidFill>
                <a:srgbClr val="0C0C0C"/>
              </a:solidFill>
              <a:latin typeface="Calibri"/>
              <a:ea typeface="Calibri"/>
              <a:cs typeface="Calibri"/>
              <a:sym typeface="Calibri"/>
            </a:endParaRPr>
          </a:p>
          <a:p>
            <a:pPr lvl="2">
              <a:buClr>
                <a:srgbClr val="0C0C0C"/>
              </a:buClr>
              <a:buSzPct val="100000"/>
            </a:pPr>
            <a:r>
              <a:rPr lang="en-US" sz="2800" dirty="0">
                <a:solidFill>
                  <a:srgbClr val="0C0C0C"/>
                </a:solidFill>
                <a:latin typeface="Calibri"/>
                <a:ea typeface="Calibri"/>
                <a:cs typeface="Calibri"/>
                <a:sym typeface="Calibri"/>
              </a:rPr>
              <a:t>3.     What might get in your way? What modification will help?</a:t>
            </a:r>
          </a:p>
        </p:txBody>
      </p:sp>
      <p:sp>
        <p:nvSpPr>
          <p:cNvPr id="1470" name="Google Shape;1470;p43"/>
          <p:cNvSpPr txBox="1"/>
          <p:nvPr/>
        </p:nvSpPr>
        <p:spPr>
          <a:xfrm>
            <a:off x="1234832" y="615893"/>
            <a:ext cx="7392084"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dirty="0">
                <a:solidFill>
                  <a:srgbClr val="424143"/>
                </a:solidFill>
                <a:latin typeface="+mj-lt"/>
                <a:ea typeface="Montserrat"/>
                <a:cs typeface="Montserrat"/>
                <a:sym typeface="Montserrat"/>
              </a:rPr>
              <a:t>Activity: </a:t>
            </a:r>
            <a:r>
              <a:rPr lang="en-US" sz="3600" i="0" u="none" strike="noStrike" cap="none" dirty="0">
                <a:solidFill>
                  <a:srgbClr val="424143"/>
                </a:solidFill>
                <a:latin typeface="+mj-lt"/>
                <a:ea typeface="Montserrat"/>
                <a:cs typeface="Montserrat"/>
                <a:sym typeface="Montserrat"/>
              </a:rPr>
              <a:t>Your Good Fit Goal</a:t>
            </a:r>
            <a:endParaRPr sz="1400" i="0" u="none" strike="noStrike" cap="none" dirty="0">
              <a:solidFill>
                <a:srgbClr val="000000"/>
              </a:solidFill>
              <a:latin typeface="+mj-lt"/>
              <a:ea typeface="Arial"/>
              <a:cs typeface="Arial"/>
              <a:sym typeface="Arial"/>
            </a:endParaRPr>
          </a:p>
        </p:txBody>
      </p:sp>
      <p:pic>
        <p:nvPicPr>
          <p:cNvPr id="2" name="Picture 1" descr="A yellow and white logo&#10;&#10;AI-generated content may be incorrect.">
            <a:extLst>
              <a:ext uri="{FF2B5EF4-FFF2-40B4-BE49-F238E27FC236}">
                <a16:creationId xmlns:a16="http://schemas.microsoft.com/office/drawing/2014/main" id="{BE759D15-34C9-81F1-D33C-181EEDCB6B9B}"/>
              </a:ext>
            </a:extLst>
          </p:cNvPr>
          <p:cNvPicPr>
            <a:picLocks noChangeAspect="1"/>
          </p:cNvPicPr>
          <p:nvPr/>
        </p:nvPicPr>
        <p:blipFill>
          <a:blip r:embed="rId3"/>
          <a:stretch>
            <a:fillRect/>
          </a:stretch>
        </p:blipFill>
        <p:spPr>
          <a:xfrm>
            <a:off x="11278288" y="6002667"/>
            <a:ext cx="763980" cy="763980"/>
          </a:xfrm>
          <a:prstGeom prst="rect">
            <a:avLst/>
          </a:prstGeom>
        </p:spPr>
      </p:pic>
      <p:pic>
        <p:nvPicPr>
          <p:cNvPr id="4" name="Graphic 3" descr="Chat outline">
            <a:extLst>
              <a:ext uri="{FF2B5EF4-FFF2-40B4-BE49-F238E27FC236}">
                <a16:creationId xmlns:a16="http://schemas.microsoft.com/office/drawing/2014/main" id="{523BB9DF-C5A2-2D3E-1EBC-A5C211B6965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24679" y="228599"/>
            <a:ext cx="2357748" cy="235774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67"/>
        <p:cNvGrpSpPr/>
        <p:nvPr/>
      </p:nvGrpSpPr>
      <p:grpSpPr>
        <a:xfrm>
          <a:off x="0" y="0"/>
          <a:ext cx="0" cy="0"/>
          <a:chOff x="0" y="0"/>
          <a:chExt cx="0" cy="0"/>
        </a:xfrm>
      </p:grpSpPr>
      <p:sp>
        <p:nvSpPr>
          <p:cNvPr id="2" name="Text Placeholder 1">
            <a:extLst>
              <a:ext uri="{FF2B5EF4-FFF2-40B4-BE49-F238E27FC236}">
                <a16:creationId xmlns:a16="http://schemas.microsoft.com/office/drawing/2014/main" id="{ECBDBAC4-1C4F-1664-04F6-14FEED220044}"/>
              </a:ext>
            </a:extLst>
          </p:cNvPr>
          <p:cNvSpPr>
            <a:spLocks noGrp="1"/>
          </p:cNvSpPr>
          <p:nvPr>
            <p:ph type="body" sz="quarter" idx="10"/>
          </p:nvPr>
        </p:nvSpPr>
        <p:spPr/>
        <p:txBody>
          <a:bodyPr/>
          <a:lstStyle/>
          <a:p>
            <a:endParaRPr lang="en-US" dirty="0"/>
          </a:p>
        </p:txBody>
      </p:sp>
      <p:sp>
        <p:nvSpPr>
          <p:cNvPr id="1568" name="Google Shape;1568;p5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85000"/>
              </a:lnSpc>
              <a:spcBef>
                <a:spcPts val="0"/>
              </a:spcBef>
              <a:spcAft>
                <a:spcPts val="0"/>
              </a:spcAft>
              <a:buClr>
                <a:srgbClr val="FFFFFF"/>
              </a:buClr>
              <a:buSzPts val="4400"/>
              <a:buFont typeface="Montserrat"/>
              <a:buNone/>
            </a:pPr>
            <a:r>
              <a:rPr lang="en-US" sz="4400" b="1"/>
              <a:t>Incentives</a:t>
            </a:r>
            <a:endParaRPr sz="3200" b="1">
              <a:solidFill>
                <a:srgbClr val="FFFFFF"/>
              </a:solidFill>
            </a:endParaRPr>
          </a:p>
        </p:txBody>
      </p:sp>
      <p:pic>
        <p:nvPicPr>
          <p:cNvPr id="1569" name="Google Shape;1569;p53" descr="https://lh5.googleusercontent.com/cDlOPCMeaNuBuNwJ5rqTOuHzYjdSsUNm3kF2AH4MJSAfUTTisLf48lqhOxFp2z_cD4xISASezu_zewykpNjnZvC7fLCv7lFf8t2A6EpNHGvmx42B7N3NBwAFf2Mf2A2QY8UtO4NY"/>
          <p:cNvPicPr preferRelativeResize="0"/>
          <p:nvPr/>
        </p:nvPicPr>
        <p:blipFill rotWithShape="1">
          <a:blip r:embed="rId3">
            <a:alphaModFix/>
          </a:blip>
          <a:srcRect/>
          <a:stretch/>
        </p:blipFill>
        <p:spPr>
          <a:xfrm>
            <a:off x="694177" y="2413061"/>
            <a:ext cx="3441903" cy="3441903"/>
          </a:xfrm>
          <a:prstGeom prst="rect">
            <a:avLst/>
          </a:prstGeom>
          <a:noFill/>
          <a:ln>
            <a:noFill/>
          </a:ln>
        </p:spPr>
      </p:pic>
      <p:grpSp>
        <p:nvGrpSpPr>
          <p:cNvPr id="1570" name="Google Shape;1570;p53"/>
          <p:cNvGrpSpPr/>
          <p:nvPr/>
        </p:nvGrpSpPr>
        <p:grpSpPr>
          <a:xfrm>
            <a:off x="4991692" y="1553227"/>
            <a:ext cx="6825157" cy="3645075"/>
            <a:chOff x="2327472" y="2201500"/>
            <a:chExt cx="7624545" cy="1637543"/>
          </a:xfrm>
        </p:grpSpPr>
        <p:sp>
          <p:nvSpPr>
            <p:cNvPr id="1574" name="Google Shape;1574;p53"/>
            <p:cNvSpPr/>
            <p:nvPr/>
          </p:nvSpPr>
          <p:spPr>
            <a:xfrm>
              <a:off x="6262442" y="2201500"/>
              <a:ext cx="3689575" cy="1637543"/>
            </a:xfrm>
            <a:prstGeom prst="roundRect">
              <a:avLst>
                <a:gd name="adj" fmla="val 16667"/>
              </a:avLst>
            </a:prstGeom>
            <a:solidFill>
              <a:schemeClr val="accent6"/>
            </a:solidFill>
            <a:ln w="15875" cap="flat" cmpd="sng">
              <a:no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575" name="Google Shape;1575;p53"/>
            <p:cNvSpPr/>
            <p:nvPr/>
          </p:nvSpPr>
          <p:spPr>
            <a:xfrm>
              <a:off x="2327472" y="2201500"/>
              <a:ext cx="3689575" cy="1637543"/>
            </a:xfrm>
            <a:prstGeom prst="roundRect">
              <a:avLst>
                <a:gd name="adj" fmla="val 16667"/>
              </a:avLst>
            </a:prstGeom>
            <a:solidFill>
              <a:schemeClr val="accent5"/>
            </a:solidFill>
            <a:ln w="1587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576" name="Google Shape;1576;p53"/>
            <p:cNvSpPr txBox="1"/>
            <p:nvPr/>
          </p:nvSpPr>
          <p:spPr>
            <a:xfrm>
              <a:off x="2647973" y="2394226"/>
              <a:ext cx="3048574" cy="1353036"/>
            </a:xfrm>
            <a:prstGeom prst="rect">
              <a:avLst/>
            </a:prstGeom>
            <a:solidFill>
              <a:schemeClr val="accent5"/>
            </a:solid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None/>
              </a:pPr>
              <a:r>
                <a:rPr lang="en-US" sz="2400" b="1" dirty="0">
                  <a:solidFill>
                    <a:srgbClr val="313032"/>
                  </a:solidFill>
                  <a:latin typeface="Arial"/>
                  <a:ea typeface="Arial"/>
                  <a:cs typeface="Arial"/>
                  <a:sym typeface="Arial"/>
                </a:rPr>
                <a:t>  </a:t>
              </a:r>
              <a:r>
                <a:rPr lang="en-US" sz="2400" b="1" u="sng" dirty="0">
                  <a:solidFill>
                    <a:srgbClr val="313032"/>
                  </a:solidFill>
                  <a:latin typeface="Arial"/>
                  <a:ea typeface="Arial"/>
                  <a:cs typeface="Arial"/>
                  <a:sym typeface="Arial"/>
                </a:rPr>
                <a:t>Incentives</a:t>
              </a:r>
              <a:r>
                <a:rPr lang="en-US" sz="2400" b="1" dirty="0">
                  <a:solidFill>
                    <a:srgbClr val="313032"/>
                  </a:solidFill>
                  <a:latin typeface="Arial"/>
                  <a:ea typeface="Arial"/>
                  <a:cs typeface="Arial"/>
                  <a:sym typeface="Arial"/>
                </a:rPr>
                <a:t> nudge towards and celebrate goal progression (“you can do it!,” take a break after 5 mins of work, a tasty treat)</a:t>
              </a:r>
              <a:endParaRPr dirty="0"/>
            </a:p>
            <a:p>
              <a:pPr marL="0" marR="0" lvl="0" indent="0" algn="ctr" rtl="0">
                <a:lnSpc>
                  <a:spcPct val="90000"/>
                </a:lnSpc>
                <a:spcBef>
                  <a:spcPts val="840"/>
                </a:spcBef>
                <a:spcAft>
                  <a:spcPts val="0"/>
                </a:spcAft>
                <a:buNone/>
              </a:pPr>
              <a:endParaRPr sz="1400" dirty="0">
                <a:solidFill>
                  <a:schemeClr val="lt1"/>
                </a:solidFill>
                <a:latin typeface="Arial"/>
                <a:ea typeface="Arial"/>
                <a:cs typeface="Arial"/>
                <a:sym typeface="Arial"/>
              </a:endParaRPr>
            </a:p>
          </p:txBody>
        </p:sp>
        <p:sp>
          <p:nvSpPr>
            <p:cNvPr id="1577" name="Google Shape;1577;p53"/>
            <p:cNvSpPr txBox="1"/>
            <p:nvPr/>
          </p:nvSpPr>
          <p:spPr>
            <a:xfrm>
              <a:off x="6460548" y="2324849"/>
              <a:ext cx="3293360" cy="1255338"/>
            </a:xfrm>
            <a:prstGeom prst="rect">
              <a:avLst/>
            </a:prstGeom>
            <a:solidFill>
              <a:schemeClr val="accent6"/>
            </a:solid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None/>
              </a:pPr>
              <a:r>
                <a:rPr lang="en-US" sz="2400" b="1" u="sng">
                  <a:solidFill>
                    <a:srgbClr val="313032"/>
                  </a:solidFill>
                  <a:latin typeface="Arial"/>
                  <a:ea typeface="Arial"/>
                  <a:cs typeface="Arial"/>
                  <a:sym typeface="Arial"/>
                </a:rPr>
                <a:t>Rewards</a:t>
              </a:r>
              <a:r>
                <a:rPr lang="en-US" sz="2400" b="1">
                  <a:solidFill>
                    <a:srgbClr val="313032"/>
                  </a:solidFill>
                  <a:latin typeface="Arial"/>
                  <a:ea typeface="Arial"/>
                  <a:cs typeface="Arial"/>
                  <a:sym typeface="Arial"/>
                </a:rPr>
                <a:t> acknowledge and celebrate goal attainment (party, public acknowledgement, ring a bell)</a:t>
              </a:r>
              <a:endParaRPr/>
            </a:p>
          </p:txBody>
        </p:sp>
      </p:grpSp>
      <p:sp>
        <p:nvSpPr>
          <p:cNvPr id="1578" name="Google Shape;1578;p53"/>
          <p:cNvSpPr/>
          <p:nvPr/>
        </p:nvSpPr>
        <p:spPr>
          <a:xfrm>
            <a:off x="1819068" y="3532703"/>
            <a:ext cx="1184703" cy="1202618"/>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424143"/>
                </a:solidFill>
                <a:latin typeface="Calibri"/>
                <a:ea typeface="Calibri"/>
                <a:cs typeface="Calibri"/>
                <a:sym typeface="Calibri"/>
              </a:rPr>
              <a:t>Your goal here!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84"/>
        <p:cNvGrpSpPr/>
        <p:nvPr/>
      </p:nvGrpSpPr>
      <p:grpSpPr>
        <a:xfrm>
          <a:off x="0" y="0"/>
          <a:ext cx="0" cy="0"/>
          <a:chOff x="0" y="0"/>
          <a:chExt cx="0" cy="0"/>
        </a:xfrm>
      </p:grpSpPr>
      <p:sp>
        <p:nvSpPr>
          <p:cNvPr id="1586" name="Google Shape;1586;p54"/>
          <p:cNvSpPr/>
          <p:nvPr/>
        </p:nvSpPr>
        <p:spPr>
          <a:xfrm>
            <a:off x="472583" y="1767803"/>
            <a:ext cx="6014368" cy="1938952"/>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dirty="0">
                <a:solidFill>
                  <a:schemeClr val="dk2"/>
                </a:solidFill>
                <a:latin typeface="Calibri"/>
                <a:ea typeface="Calibri"/>
                <a:cs typeface="Calibri"/>
                <a:sym typeface="Calibri"/>
              </a:rPr>
              <a:t>When I accomplish my Good-Fit Goal, I will celebrate by…</a:t>
            </a:r>
            <a:endParaRPr dirty="0"/>
          </a:p>
        </p:txBody>
      </p:sp>
      <p:sp>
        <p:nvSpPr>
          <p:cNvPr id="1587" name="Google Shape;1587;p54"/>
          <p:cNvSpPr txBox="1"/>
          <p:nvPr/>
        </p:nvSpPr>
        <p:spPr>
          <a:xfrm>
            <a:off x="1649079" y="271383"/>
            <a:ext cx="9675744"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24143"/>
              </a:buClr>
              <a:buSzPts val="4400"/>
              <a:buFont typeface="Montserrat"/>
              <a:buNone/>
            </a:pPr>
            <a:r>
              <a:rPr lang="en-US" sz="4400" b="1" i="0" u="none" strike="noStrike" cap="none" dirty="0">
                <a:solidFill>
                  <a:srgbClr val="424143"/>
                </a:solidFill>
                <a:latin typeface="Montserrat"/>
                <a:ea typeface="Montserrat"/>
                <a:cs typeface="Montserrat"/>
                <a:sym typeface="Montserrat"/>
              </a:rPr>
              <a:t>Your Reward</a:t>
            </a:r>
            <a:endParaRPr dirty="0"/>
          </a:p>
        </p:txBody>
      </p:sp>
      <p:sp>
        <p:nvSpPr>
          <p:cNvPr id="2" name="Google Shape;1595;p55">
            <a:extLst>
              <a:ext uri="{FF2B5EF4-FFF2-40B4-BE49-F238E27FC236}">
                <a16:creationId xmlns:a16="http://schemas.microsoft.com/office/drawing/2014/main" id="{F94ABAC2-4BCC-58E2-91A3-C586E99E1BE2}"/>
              </a:ext>
            </a:extLst>
          </p:cNvPr>
          <p:cNvSpPr/>
          <p:nvPr/>
        </p:nvSpPr>
        <p:spPr>
          <a:xfrm>
            <a:off x="619190" y="4633097"/>
            <a:ext cx="11092646" cy="156962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2"/>
                </a:solidFill>
                <a:latin typeface="Calibri"/>
                <a:ea typeface="Calibri"/>
                <a:cs typeface="Calibri"/>
                <a:sym typeface="Calibri"/>
              </a:rPr>
              <a:t>Consider: </a:t>
            </a:r>
            <a:endParaRPr sz="1000" dirty="0"/>
          </a:p>
          <a:p>
            <a:pPr marL="571500" marR="0" lvl="0" indent="-571500" algn="l" rtl="0">
              <a:spcBef>
                <a:spcPts val="0"/>
              </a:spcBef>
              <a:spcAft>
                <a:spcPts val="0"/>
              </a:spcAft>
              <a:buClr>
                <a:schemeClr val="dk2"/>
              </a:buClr>
              <a:buSzPts val="3800"/>
              <a:buFont typeface="Arial"/>
              <a:buChar char="•"/>
            </a:pPr>
            <a:r>
              <a:rPr lang="en-US" sz="2400" dirty="0">
                <a:solidFill>
                  <a:schemeClr val="dk2"/>
                </a:solidFill>
                <a:latin typeface="Calibri"/>
                <a:ea typeface="Calibri"/>
                <a:cs typeface="Calibri"/>
                <a:sym typeface="Calibri"/>
              </a:rPr>
              <a:t>Have </a:t>
            </a:r>
            <a:r>
              <a:rPr lang="en-US" sz="2400" b="1" dirty="0">
                <a:solidFill>
                  <a:schemeClr val="dk2"/>
                </a:solidFill>
                <a:latin typeface="Calibri"/>
                <a:ea typeface="Calibri"/>
                <a:cs typeface="Calibri"/>
                <a:sym typeface="Calibri"/>
              </a:rPr>
              <a:t>you</a:t>
            </a:r>
            <a:r>
              <a:rPr lang="en-US" sz="2400" dirty="0">
                <a:solidFill>
                  <a:schemeClr val="dk2"/>
                </a:solidFill>
                <a:latin typeface="Calibri"/>
                <a:ea typeface="Calibri"/>
                <a:cs typeface="Calibri"/>
                <a:sym typeface="Calibri"/>
              </a:rPr>
              <a:t> chosen it?</a:t>
            </a:r>
            <a:endParaRPr sz="1000" dirty="0"/>
          </a:p>
          <a:p>
            <a:pPr marL="571500" marR="0" lvl="0" indent="-571500" algn="l" rtl="0">
              <a:spcBef>
                <a:spcPts val="0"/>
              </a:spcBef>
              <a:spcAft>
                <a:spcPts val="0"/>
              </a:spcAft>
              <a:buClr>
                <a:schemeClr val="dk2"/>
              </a:buClr>
              <a:buSzPts val="3800"/>
              <a:buFont typeface="Arial"/>
              <a:buChar char="•"/>
            </a:pPr>
            <a:r>
              <a:rPr lang="en-US" sz="2400" dirty="0">
                <a:solidFill>
                  <a:schemeClr val="dk2"/>
                </a:solidFill>
                <a:latin typeface="Calibri"/>
                <a:ea typeface="Calibri"/>
                <a:cs typeface="Calibri"/>
                <a:sym typeface="Calibri"/>
              </a:rPr>
              <a:t>Is this reward </a:t>
            </a:r>
            <a:r>
              <a:rPr lang="en-US" sz="2400" b="1" dirty="0">
                <a:solidFill>
                  <a:schemeClr val="dk2"/>
                </a:solidFill>
                <a:latin typeface="Calibri"/>
                <a:ea typeface="Calibri"/>
                <a:cs typeface="Calibri"/>
                <a:sym typeface="Calibri"/>
              </a:rPr>
              <a:t>big</a:t>
            </a:r>
            <a:r>
              <a:rPr lang="en-US" sz="2400" dirty="0">
                <a:solidFill>
                  <a:schemeClr val="dk2"/>
                </a:solidFill>
                <a:latin typeface="Calibri"/>
                <a:ea typeface="Calibri"/>
                <a:cs typeface="Calibri"/>
                <a:sym typeface="Calibri"/>
              </a:rPr>
              <a:t> enough to help you feel motivated when an obstacle comes up?</a:t>
            </a:r>
            <a:endParaRPr sz="1000" dirty="0"/>
          </a:p>
          <a:p>
            <a:pPr marL="571500" marR="0" lvl="0" indent="-571500" algn="l" rtl="0">
              <a:spcBef>
                <a:spcPts val="0"/>
              </a:spcBef>
              <a:spcAft>
                <a:spcPts val="0"/>
              </a:spcAft>
              <a:buClr>
                <a:schemeClr val="dk2"/>
              </a:buClr>
              <a:buSzPts val="3800"/>
              <a:buFont typeface="Arial"/>
              <a:buChar char="•"/>
            </a:pPr>
            <a:r>
              <a:rPr lang="en-US" sz="2400" b="1" dirty="0">
                <a:solidFill>
                  <a:schemeClr val="dk2"/>
                </a:solidFill>
                <a:latin typeface="Calibri"/>
                <a:ea typeface="Calibri"/>
                <a:cs typeface="Calibri"/>
                <a:sym typeface="Calibri"/>
              </a:rPr>
              <a:t>Who</a:t>
            </a:r>
            <a:r>
              <a:rPr lang="en-US" sz="2400" dirty="0">
                <a:solidFill>
                  <a:schemeClr val="dk2"/>
                </a:solidFill>
                <a:latin typeface="Calibri"/>
                <a:ea typeface="Calibri"/>
                <a:cs typeface="Calibri"/>
                <a:sym typeface="Calibri"/>
              </a:rPr>
              <a:t> will you tell when you’ve achieved your goal?</a:t>
            </a:r>
            <a:endParaRPr sz="1000" dirty="0"/>
          </a:p>
        </p:txBody>
      </p:sp>
      <p:pic>
        <p:nvPicPr>
          <p:cNvPr id="4" name="Picture 3" descr="A child throwing confetti in the air&#10;&#10;AI-generated content may be incorrect.">
            <a:extLst>
              <a:ext uri="{FF2B5EF4-FFF2-40B4-BE49-F238E27FC236}">
                <a16:creationId xmlns:a16="http://schemas.microsoft.com/office/drawing/2014/main" id="{09CE1551-90A1-8306-F907-562351581EE2}"/>
              </a:ext>
            </a:extLst>
          </p:cNvPr>
          <p:cNvPicPr>
            <a:picLocks noChangeAspect="1"/>
          </p:cNvPicPr>
          <p:nvPr/>
        </p:nvPicPr>
        <p:blipFill>
          <a:blip r:embed="rId3">
            <a:extLst>
              <a:ext uri="{837473B0-CC2E-450A-ABE3-18F120FF3D39}">
                <a1611:picAttrSrcUrl xmlns:a1611="http://schemas.microsoft.com/office/drawing/2016/11/main" r:id="rId4"/>
              </a:ext>
            </a:extLst>
          </a:blip>
          <a:srcRect l="21891" r="9047"/>
          <a:stretch>
            <a:fillRect/>
          </a:stretch>
        </p:blipFill>
        <p:spPr>
          <a:xfrm>
            <a:off x="6657901" y="1548529"/>
            <a:ext cx="4411113" cy="3361673"/>
          </a:xfrm>
          <a:prstGeom prst="rect">
            <a:avLst/>
          </a:prstGeom>
        </p:spPr>
      </p:pic>
      <p:pic>
        <p:nvPicPr>
          <p:cNvPr id="5" name="Picture 4" descr="A yellow and white logo&#10;&#10;AI-generated content may be incorrect.">
            <a:extLst>
              <a:ext uri="{FF2B5EF4-FFF2-40B4-BE49-F238E27FC236}">
                <a16:creationId xmlns:a16="http://schemas.microsoft.com/office/drawing/2014/main" id="{00C0AAF3-865A-5E58-0EFF-AF36C00551B6}"/>
              </a:ext>
            </a:extLst>
          </p:cNvPr>
          <p:cNvPicPr>
            <a:picLocks noChangeAspect="1"/>
          </p:cNvPicPr>
          <p:nvPr/>
        </p:nvPicPr>
        <p:blipFill>
          <a:blip r:embed="rId5"/>
          <a:stretch>
            <a:fillRect/>
          </a:stretch>
        </p:blipFill>
        <p:spPr>
          <a:xfrm>
            <a:off x="11069014" y="256014"/>
            <a:ext cx="763980" cy="7639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00"/>
        <p:cNvGrpSpPr/>
        <p:nvPr/>
      </p:nvGrpSpPr>
      <p:grpSpPr>
        <a:xfrm>
          <a:off x="0" y="0"/>
          <a:ext cx="0" cy="0"/>
          <a:chOff x="0" y="0"/>
          <a:chExt cx="0" cy="0"/>
        </a:xfrm>
      </p:grpSpPr>
      <p:sp>
        <p:nvSpPr>
          <p:cNvPr id="1601" name="Google Shape;1601;p56"/>
          <p:cNvSpPr txBox="1"/>
          <p:nvPr/>
        </p:nvSpPr>
        <p:spPr>
          <a:xfrm>
            <a:off x="805663" y="348220"/>
            <a:ext cx="10160711" cy="14465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24143"/>
              </a:buClr>
              <a:buSzPts val="4400"/>
              <a:buFont typeface="Montserrat"/>
              <a:buNone/>
            </a:pPr>
            <a:r>
              <a:rPr lang="en-US" sz="4400" b="1" i="0" u="none" strike="noStrike" cap="none">
                <a:solidFill>
                  <a:srgbClr val="424143"/>
                </a:solidFill>
                <a:latin typeface="Montserrat"/>
                <a:ea typeface="Montserrat"/>
                <a:cs typeface="Montserrat"/>
                <a:sym typeface="Montserrat"/>
              </a:rPr>
              <a:t>Goal Progression Cycles Build Muscle &amp; Momentum</a:t>
            </a:r>
            <a:endParaRPr/>
          </a:p>
        </p:txBody>
      </p:sp>
      <p:pic>
        <p:nvPicPr>
          <p:cNvPr id="1602" name="Google Shape;1602;p56" descr="weight.png"/>
          <p:cNvPicPr preferRelativeResize="0"/>
          <p:nvPr/>
        </p:nvPicPr>
        <p:blipFill rotWithShape="1">
          <a:blip r:embed="rId3">
            <a:alphaModFix/>
          </a:blip>
          <a:srcRect/>
          <a:stretch/>
        </p:blipFill>
        <p:spPr>
          <a:xfrm flipH="1">
            <a:off x="1501083" y="3241650"/>
            <a:ext cx="1573559" cy="2000554"/>
          </a:xfrm>
          <a:prstGeom prst="rect">
            <a:avLst/>
          </a:prstGeom>
          <a:noFill/>
          <a:ln>
            <a:noFill/>
          </a:ln>
        </p:spPr>
      </p:pic>
      <p:pic>
        <p:nvPicPr>
          <p:cNvPr id="1603" name="Google Shape;1603;p56" descr="weight.png"/>
          <p:cNvPicPr preferRelativeResize="0"/>
          <p:nvPr/>
        </p:nvPicPr>
        <p:blipFill rotWithShape="1">
          <a:blip r:embed="rId3">
            <a:alphaModFix/>
          </a:blip>
          <a:srcRect/>
          <a:stretch/>
        </p:blipFill>
        <p:spPr>
          <a:xfrm flipH="1">
            <a:off x="4872933" y="2749290"/>
            <a:ext cx="2026172" cy="2575987"/>
          </a:xfrm>
          <a:prstGeom prst="rect">
            <a:avLst/>
          </a:prstGeom>
          <a:noFill/>
          <a:ln>
            <a:noFill/>
          </a:ln>
        </p:spPr>
      </p:pic>
      <p:pic>
        <p:nvPicPr>
          <p:cNvPr id="1604" name="Google Shape;1604;p56" descr="weight.png"/>
          <p:cNvPicPr preferRelativeResize="0"/>
          <p:nvPr/>
        </p:nvPicPr>
        <p:blipFill rotWithShape="1">
          <a:blip r:embed="rId3">
            <a:alphaModFix/>
          </a:blip>
          <a:srcRect/>
          <a:stretch/>
        </p:blipFill>
        <p:spPr>
          <a:xfrm flipH="1">
            <a:off x="8697251" y="2209800"/>
            <a:ext cx="2450515" cy="3115477"/>
          </a:xfrm>
          <a:prstGeom prst="rect">
            <a:avLst/>
          </a:prstGeom>
          <a:noFill/>
          <a:ln>
            <a:noFill/>
          </a:ln>
        </p:spPr>
      </p:pic>
      <p:pic>
        <p:nvPicPr>
          <p:cNvPr id="1605" name="Google Shape;1605;p56" descr="Arrow circle with solid fill"/>
          <p:cNvPicPr preferRelativeResize="0"/>
          <p:nvPr/>
        </p:nvPicPr>
        <p:blipFill rotWithShape="1">
          <a:blip r:embed="rId4">
            <a:alphaModFix/>
          </a:blip>
          <a:srcRect/>
          <a:stretch/>
        </p:blipFill>
        <p:spPr>
          <a:xfrm>
            <a:off x="3299375" y="3429001"/>
            <a:ext cx="1459977" cy="1459977"/>
          </a:xfrm>
          <a:prstGeom prst="rect">
            <a:avLst/>
          </a:prstGeom>
          <a:noFill/>
          <a:ln>
            <a:noFill/>
          </a:ln>
        </p:spPr>
      </p:pic>
      <p:pic>
        <p:nvPicPr>
          <p:cNvPr id="1606" name="Google Shape;1606;p56" descr="Arrow circle with solid fill"/>
          <p:cNvPicPr preferRelativeResize="0"/>
          <p:nvPr/>
        </p:nvPicPr>
        <p:blipFill rotWithShape="1">
          <a:blip r:embed="rId4">
            <a:alphaModFix/>
          </a:blip>
          <a:srcRect/>
          <a:stretch/>
        </p:blipFill>
        <p:spPr>
          <a:xfrm>
            <a:off x="7068190" y="3429000"/>
            <a:ext cx="1459977" cy="1459977"/>
          </a:xfrm>
          <a:prstGeom prst="rect">
            <a:avLst/>
          </a:prstGeom>
          <a:noFill/>
          <a:ln>
            <a:noFill/>
          </a:ln>
        </p:spPr>
      </p:pic>
      <p:pic>
        <p:nvPicPr>
          <p:cNvPr id="2" name="Picture 1" descr="A yellow and white logo&#10;&#10;AI-generated content may be incorrect.">
            <a:extLst>
              <a:ext uri="{FF2B5EF4-FFF2-40B4-BE49-F238E27FC236}">
                <a16:creationId xmlns:a16="http://schemas.microsoft.com/office/drawing/2014/main" id="{4E83FB55-7E0E-EA79-3A5D-E63CB524CBAB}"/>
              </a:ext>
            </a:extLst>
          </p:cNvPr>
          <p:cNvPicPr>
            <a:picLocks noChangeAspect="1"/>
          </p:cNvPicPr>
          <p:nvPr/>
        </p:nvPicPr>
        <p:blipFill>
          <a:blip r:embed="rId5"/>
          <a:stretch>
            <a:fillRect/>
          </a:stretch>
        </p:blipFill>
        <p:spPr>
          <a:xfrm>
            <a:off x="11147766" y="5940037"/>
            <a:ext cx="763980" cy="7639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A87385-3333-F7B1-8586-F27D3296707A}"/>
              </a:ext>
            </a:extLst>
          </p:cNvPr>
          <p:cNvSpPr>
            <a:spLocks noGrp="1"/>
          </p:cNvSpPr>
          <p:nvPr>
            <p:ph type="body" sz="quarter" idx="10"/>
          </p:nvPr>
        </p:nvSpPr>
        <p:spPr/>
        <p:txBody>
          <a:bodyPr/>
          <a:lstStyle/>
          <a:p>
            <a:endParaRPr lang="en-US" dirty="0"/>
          </a:p>
        </p:txBody>
      </p:sp>
      <p:sp>
        <p:nvSpPr>
          <p:cNvPr id="9" name="Title 1">
            <a:extLst>
              <a:ext uri="{FF2B5EF4-FFF2-40B4-BE49-F238E27FC236}">
                <a16:creationId xmlns:a16="http://schemas.microsoft.com/office/drawing/2014/main" id="{AA8FF393-7DF6-6363-1EDC-C10751142D48}"/>
              </a:ext>
            </a:extLst>
          </p:cNvPr>
          <p:cNvSpPr>
            <a:spLocks noGrp="1"/>
          </p:cNvSpPr>
          <p:nvPr>
            <p:ph type="title"/>
          </p:nvPr>
        </p:nvSpPr>
        <p:spPr>
          <a:xfrm>
            <a:off x="419893" y="1143000"/>
            <a:ext cx="3932237" cy="1600200"/>
          </a:xfrm>
        </p:spPr>
        <p:txBody>
          <a:bodyPr>
            <a:normAutofit fontScale="90000"/>
          </a:bodyPr>
          <a:lstStyle/>
          <a:p>
            <a:r>
              <a:rPr lang="en-US" sz="3800" b="1" dirty="0"/>
              <a:t>Executive Skills in Written Documents &amp; Visuals</a:t>
            </a:r>
          </a:p>
        </p:txBody>
      </p:sp>
      <p:sp>
        <p:nvSpPr>
          <p:cNvPr id="2" name="Text Placeholder 6">
            <a:extLst>
              <a:ext uri="{FF2B5EF4-FFF2-40B4-BE49-F238E27FC236}">
                <a16:creationId xmlns:a16="http://schemas.microsoft.com/office/drawing/2014/main" id="{C1A67978-9211-B189-1523-570A7BEE53AE}"/>
              </a:ext>
            </a:extLst>
          </p:cNvPr>
          <p:cNvSpPr txBox="1">
            <a:spLocks/>
          </p:cNvSpPr>
          <p:nvPr/>
        </p:nvSpPr>
        <p:spPr>
          <a:xfrm>
            <a:off x="5191917" y="1143000"/>
            <a:ext cx="6374997" cy="4433341"/>
          </a:xfrm>
          <a:prstGeom prst="rect">
            <a:avLst/>
          </a:prstGeom>
          <a:noFill/>
          <a:ln>
            <a:noFill/>
          </a:ln>
        </p:spPr>
        <p:txBody>
          <a:bodyPr spcFirstLastPara="1" wrap="square" lIns="0" tIns="45700" rIns="0" bIns="45700" anchor="t" anchorCtr="0">
            <a:normAutofit fontScale="92500" lnSpcReduction="20000"/>
          </a:bodyPr>
          <a:lstStyle>
            <a:defPPr marR="0" lvl="0" algn="l" rtl="0">
              <a:lnSpc>
                <a:spcPct val="100000"/>
              </a:lnSpc>
              <a:spcBef>
                <a:spcPts val="0"/>
              </a:spcBef>
              <a:spcAft>
                <a:spcPts val="0"/>
              </a:spcAft>
            </a:defPPr>
            <a:lvl1pPr marL="457200" marR="0" lvl="0" indent="-342900" algn="l" rtl="0">
              <a:lnSpc>
                <a:spcPct val="90000"/>
              </a:lnSpc>
              <a:spcBef>
                <a:spcPts val="1200"/>
              </a:spcBef>
              <a:spcAft>
                <a:spcPts val="0"/>
              </a:spcAft>
              <a:buClr>
                <a:schemeClr val="accent1"/>
              </a:buClr>
              <a:buSzPts val="1800"/>
              <a:buFont typeface="Calibri"/>
              <a:buChar char=" "/>
              <a:defRPr sz="2400" b="0" i="0" u="none" strike="noStrike" cap="none">
                <a:solidFill>
                  <a:srgbClr val="808082"/>
                </a:solidFill>
                <a:latin typeface="Arial"/>
                <a:ea typeface="Arial"/>
                <a:cs typeface="Arial"/>
                <a:sym typeface="Arial"/>
              </a:defRPr>
            </a:lvl1pPr>
            <a:lvl2pPr marL="914400" marR="0" lvl="1" indent="-342900" algn="l" rtl="0">
              <a:lnSpc>
                <a:spcPct val="90000"/>
              </a:lnSpc>
              <a:spcBef>
                <a:spcPts val="200"/>
              </a:spcBef>
              <a:spcAft>
                <a:spcPts val="0"/>
              </a:spcAft>
              <a:buClr>
                <a:schemeClr val="accent1"/>
              </a:buClr>
              <a:buSzPts val="1800"/>
              <a:buFont typeface="Calibri"/>
              <a:buChar char="◦"/>
              <a:defRPr sz="2400" b="0" i="0" u="none" strike="noStrike" cap="none">
                <a:solidFill>
                  <a:srgbClr val="808082"/>
                </a:solidFill>
                <a:latin typeface="Arial"/>
                <a:ea typeface="Arial"/>
                <a:cs typeface="Arial"/>
                <a:sym typeface="Arial"/>
              </a:defRPr>
            </a:lvl2pPr>
            <a:lvl3pPr marL="1371600" marR="0" lvl="2" indent="-342900" algn="l" rtl="0">
              <a:lnSpc>
                <a:spcPct val="90000"/>
              </a:lnSpc>
              <a:spcBef>
                <a:spcPts val="400"/>
              </a:spcBef>
              <a:spcAft>
                <a:spcPts val="0"/>
              </a:spcAft>
              <a:buClr>
                <a:schemeClr val="accent1"/>
              </a:buClr>
              <a:buSzPts val="1800"/>
              <a:buFont typeface="Calibri"/>
              <a:buChar char="◦"/>
              <a:defRPr sz="2400" b="0" i="0" u="none" strike="noStrike" cap="none">
                <a:solidFill>
                  <a:srgbClr val="808082"/>
                </a:solidFill>
                <a:latin typeface="Arial"/>
                <a:ea typeface="Arial"/>
                <a:cs typeface="Arial"/>
                <a:sym typeface="Arial"/>
              </a:defRPr>
            </a:lvl3pPr>
            <a:lvl4pPr marL="1828800" marR="0" lvl="3" indent="-342900" algn="l" rtl="0">
              <a:lnSpc>
                <a:spcPct val="90000"/>
              </a:lnSpc>
              <a:spcBef>
                <a:spcPts val="400"/>
              </a:spcBef>
              <a:spcAft>
                <a:spcPts val="0"/>
              </a:spcAft>
              <a:buClr>
                <a:schemeClr val="accent1"/>
              </a:buClr>
              <a:buSzPts val="1800"/>
              <a:buFont typeface="Calibri"/>
              <a:buChar char="◦"/>
              <a:defRPr sz="2400" b="0" i="0" u="none" strike="noStrike" cap="none">
                <a:solidFill>
                  <a:srgbClr val="808082"/>
                </a:solidFill>
                <a:latin typeface="Arial"/>
                <a:ea typeface="Arial"/>
                <a:cs typeface="Arial"/>
                <a:sym typeface="Arial"/>
              </a:defRPr>
            </a:lvl4pPr>
            <a:lvl5pPr marL="2286000" marR="0" lvl="4" indent="-342900" algn="l" rtl="0">
              <a:lnSpc>
                <a:spcPct val="90000"/>
              </a:lnSpc>
              <a:spcBef>
                <a:spcPts val="400"/>
              </a:spcBef>
              <a:spcAft>
                <a:spcPts val="0"/>
              </a:spcAft>
              <a:buClr>
                <a:schemeClr val="accent1"/>
              </a:buClr>
              <a:buSzPts val="1800"/>
              <a:buFont typeface="Calibri"/>
              <a:buChar char="◦"/>
              <a:defRPr sz="2400" b="0" i="0" u="none" strike="noStrike" cap="none">
                <a:solidFill>
                  <a:srgbClr val="808082"/>
                </a:solidFill>
                <a:latin typeface="Arial"/>
                <a:ea typeface="Arial"/>
                <a:cs typeface="Arial"/>
                <a:sym typeface="Arial"/>
              </a:defRPr>
            </a:lvl5pPr>
            <a:lvl6pPr marL="2743200" marR="0" lvl="5" indent="-342900" algn="l" rtl="0">
              <a:lnSpc>
                <a:spcPct val="90000"/>
              </a:lnSpc>
              <a:spcBef>
                <a:spcPts val="400"/>
              </a:spcBef>
              <a:spcAft>
                <a:spcPts val="0"/>
              </a:spcAft>
              <a:buClr>
                <a:schemeClr val="accent1"/>
              </a:buClr>
              <a:buSzPts val="1800"/>
              <a:buFont typeface="Calibri"/>
              <a:buChar char="◦"/>
              <a:defRPr sz="1400" b="0" i="0" u="none" strike="noStrike" cap="none">
                <a:solidFill>
                  <a:srgbClr val="808082"/>
                </a:solidFill>
                <a:latin typeface="Calibri"/>
                <a:ea typeface="Calibri"/>
                <a:cs typeface="Calibri"/>
                <a:sym typeface="Calibri"/>
              </a:defRPr>
            </a:lvl6pPr>
            <a:lvl7pPr marL="3200400" marR="0" lvl="6" indent="-342900" algn="l" rtl="0">
              <a:lnSpc>
                <a:spcPct val="90000"/>
              </a:lnSpc>
              <a:spcBef>
                <a:spcPts val="400"/>
              </a:spcBef>
              <a:spcAft>
                <a:spcPts val="0"/>
              </a:spcAft>
              <a:buClr>
                <a:schemeClr val="accent1"/>
              </a:buClr>
              <a:buSzPts val="1800"/>
              <a:buFont typeface="Calibri"/>
              <a:buChar char="◦"/>
              <a:defRPr sz="1400" b="0" i="0" u="none" strike="noStrike" cap="none">
                <a:solidFill>
                  <a:srgbClr val="808082"/>
                </a:solidFill>
                <a:latin typeface="Calibri"/>
                <a:ea typeface="Calibri"/>
                <a:cs typeface="Calibri"/>
                <a:sym typeface="Calibri"/>
              </a:defRPr>
            </a:lvl7pPr>
            <a:lvl8pPr marL="3657600" marR="0" lvl="7" indent="-342900" algn="l" rtl="0">
              <a:lnSpc>
                <a:spcPct val="90000"/>
              </a:lnSpc>
              <a:spcBef>
                <a:spcPts val="400"/>
              </a:spcBef>
              <a:spcAft>
                <a:spcPts val="0"/>
              </a:spcAft>
              <a:buClr>
                <a:schemeClr val="accent1"/>
              </a:buClr>
              <a:buSzPts val="1800"/>
              <a:buFont typeface="Calibri"/>
              <a:buChar char="◦"/>
              <a:defRPr sz="1400" b="0" i="0" u="none" strike="noStrike" cap="none">
                <a:solidFill>
                  <a:srgbClr val="808082"/>
                </a:solidFill>
                <a:latin typeface="Calibri"/>
                <a:ea typeface="Calibri"/>
                <a:cs typeface="Calibri"/>
                <a:sym typeface="Calibri"/>
              </a:defRPr>
            </a:lvl8pPr>
            <a:lvl9pPr marL="4114800" marR="0" lvl="8" indent="-342900" algn="l" rtl="0">
              <a:lnSpc>
                <a:spcPct val="90000"/>
              </a:lnSpc>
              <a:spcBef>
                <a:spcPts val="400"/>
              </a:spcBef>
              <a:spcAft>
                <a:spcPts val="400"/>
              </a:spcAft>
              <a:buClr>
                <a:schemeClr val="accent1"/>
              </a:buClr>
              <a:buSzPts val="1800"/>
              <a:buFont typeface="Calibri"/>
              <a:buChar char="◦"/>
              <a:defRPr sz="1400" b="0" i="0" u="none" strike="noStrike" cap="none">
                <a:solidFill>
                  <a:srgbClr val="808082"/>
                </a:solidFill>
                <a:latin typeface="Calibri"/>
                <a:ea typeface="Calibri"/>
                <a:cs typeface="Calibri"/>
                <a:sym typeface="Calibri"/>
              </a:defRPr>
            </a:lvl9pPr>
          </a:lstStyle>
          <a:p>
            <a:pPr marL="457200" marR="0" lvl="0" indent="-342900" algn="l" defTabSz="914400" rtl="0" eaLnBrk="1" fontAlgn="auto" latinLnBrk="0" hangingPunct="1">
              <a:lnSpc>
                <a:spcPct val="90000"/>
              </a:lnSpc>
              <a:spcBef>
                <a:spcPts val="1200"/>
              </a:spcBef>
              <a:spcAft>
                <a:spcPts val="0"/>
              </a:spcAft>
              <a:buClrTx/>
              <a:buSzPts val="1800"/>
              <a:buFont typeface="Arial" panose="020B0604020202020204" pitchFamily="34" charset="0"/>
              <a:buChar char="•"/>
              <a:tabLst/>
              <a:defRPr/>
            </a:pPr>
            <a:r>
              <a:rPr kumimoji="0" lang="en-US" sz="4000" b="0" i="0" u="none" strike="noStrike" kern="0" cap="none" spc="0" normalizeH="0" baseline="0" noProof="0" dirty="0">
                <a:ln>
                  <a:noFill/>
                </a:ln>
                <a:solidFill>
                  <a:srgbClr val="424143"/>
                </a:solidFill>
                <a:effectLst/>
                <a:uLnTx/>
                <a:uFillTx/>
                <a:latin typeface="Calibri" panose="020F0502020204030204" pitchFamily="34" charset="0"/>
                <a:cs typeface="Calibri" panose="020F0502020204030204" pitchFamily="34" charset="0"/>
                <a:sym typeface="Arial"/>
              </a:rPr>
              <a:t>ES posters or team visuals</a:t>
            </a:r>
          </a:p>
          <a:p>
            <a:pPr marL="457200" marR="0" lvl="0" indent="-342900" algn="l" defTabSz="914400" rtl="0" eaLnBrk="1" fontAlgn="auto" latinLnBrk="0" hangingPunct="1">
              <a:lnSpc>
                <a:spcPct val="90000"/>
              </a:lnSpc>
              <a:spcBef>
                <a:spcPts val="1200"/>
              </a:spcBef>
              <a:spcAft>
                <a:spcPts val="0"/>
              </a:spcAft>
              <a:buClrTx/>
              <a:buSzPts val="1800"/>
              <a:buFont typeface="Arial" panose="020B0604020202020204" pitchFamily="34" charset="0"/>
              <a:buChar char="•"/>
              <a:tabLst/>
              <a:defRPr/>
            </a:pPr>
            <a:endParaRPr kumimoji="0" lang="en-US" sz="4000" b="0" i="0" u="none" strike="noStrike" kern="0" cap="none" spc="0" normalizeH="0" baseline="0" noProof="0" dirty="0">
              <a:ln>
                <a:noFill/>
              </a:ln>
              <a:solidFill>
                <a:srgbClr val="424143"/>
              </a:solidFill>
              <a:effectLst/>
              <a:uLnTx/>
              <a:uFillTx/>
              <a:latin typeface="Calibri" panose="020F0502020204030204" pitchFamily="34" charset="0"/>
              <a:cs typeface="Calibri" panose="020F0502020204030204" pitchFamily="34" charset="0"/>
              <a:sym typeface="Arial"/>
            </a:endParaRPr>
          </a:p>
          <a:p>
            <a:pPr marL="457200" marR="0" lvl="0" indent="-342900" algn="l" defTabSz="914400" rtl="0" eaLnBrk="1" fontAlgn="auto" latinLnBrk="0" hangingPunct="1">
              <a:lnSpc>
                <a:spcPct val="90000"/>
              </a:lnSpc>
              <a:spcBef>
                <a:spcPts val="1200"/>
              </a:spcBef>
              <a:spcAft>
                <a:spcPts val="0"/>
              </a:spcAft>
              <a:buClrTx/>
              <a:buSzPts val="1800"/>
              <a:buFont typeface="Arial" panose="020B0604020202020204" pitchFamily="34" charset="0"/>
              <a:buChar char="•"/>
              <a:tabLst/>
              <a:defRPr/>
            </a:pPr>
            <a:r>
              <a:rPr kumimoji="0" lang="en-US" sz="4000" b="0" i="0" u="none" strike="noStrike" kern="0" cap="none" spc="0" normalizeH="0" baseline="0" noProof="0" dirty="0">
                <a:ln>
                  <a:noFill/>
                </a:ln>
                <a:solidFill>
                  <a:srgbClr val="424143"/>
                </a:solidFill>
                <a:effectLst/>
                <a:uLnTx/>
                <a:uFillTx/>
                <a:latin typeface="Calibri" panose="020F0502020204030204" pitchFamily="34" charset="0"/>
                <a:cs typeface="Calibri" panose="020F0502020204030204" pitchFamily="34" charset="0"/>
                <a:sym typeface="Arial"/>
              </a:rPr>
              <a:t>Clear</a:t>
            </a:r>
            <a:r>
              <a:rPr kumimoji="0" lang="en-US" sz="4000" b="0" i="0" u="none" strike="noStrike" kern="0" cap="none" spc="0" normalizeH="0" noProof="0" dirty="0">
                <a:ln>
                  <a:noFill/>
                </a:ln>
                <a:solidFill>
                  <a:srgbClr val="424143"/>
                </a:solidFill>
                <a:effectLst/>
                <a:uLnTx/>
                <a:uFillTx/>
                <a:latin typeface="Calibri" panose="020F0502020204030204" pitchFamily="34" charset="0"/>
                <a:cs typeface="Calibri" panose="020F0502020204030204" pitchFamily="34" charset="0"/>
                <a:sym typeface="Arial"/>
              </a:rPr>
              <a:t> language with images</a:t>
            </a:r>
            <a:br>
              <a:rPr kumimoji="0" lang="en-US" sz="4000" b="0" i="0" u="none" strike="noStrike" kern="0" cap="none" spc="0" normalizeH="0" baseline="0" noProof="0" dirty="0">
                <a:ln>
                  <a:noFill/>
                </a:ln>
                <a:solidFill>
                  <a:srgbClr val="424143"/>
                </a:solidFill>
                <a:effectLst/>
                <a:uLnTx/>
                <a:uFillTx/>
                <a:latin typeface="Calibri" panose="020F0502020204030204" pitchFamily="34" charset="0"/>
                <a:cs typeface="Calibri" panose="020F0502020204030204" pitchFamily="34" charset="0"/>
                <a:sym typeface="Arial"/>
              </a:rPr>
            </a:br>
            <a:endParaRPr kumimoji="0" lang="en-US" sz="4000" b="0" i="0" u="none" strike="noStrike" kern="0" cap="none" spc="0" normalizeH="0" baseline="0" noProof="0" dirty="0">
              <a:ln>
                <a:noFill/>
              </a:ln>
              <a:solidFill>
                <a:srgbClr val="424143"/>
              </a:solidFill>
              <a:effectLst/>
              <a:uLnTx/>
              <a:uFillTx/>
              <a:latin typeface="Calibri" panose="020F0502020204030204" pitchFamily="34" charset="0"/>
              <a:cs typeface="Calibri" panose="020F0502020204030204" pitchFamily="34" charset="0"/>
              <a:sym typeface="Arial"/>
            </a:endParaRPr>
          </a:p>
          <a:p>
            <a:pPr marL="457200" marR="0" lvl="0" indent="-342900" algn="l" defTabSz="914400" rtl="0" eaLnBrk="1" fontAlgn="auto" latinLnBrk="0" hangingPunct="1">
              <a:lnSpc>
                <a:spcPct val="90000"/>
              </a:lnSpc>
              <a:spcBef>
                <a:spcPts val="1200"/>
              </a:spcBef>
              <a:spcAft>
                <a:spcPts val="0"/>
              </a:spcAft>
              <a:buClrTx/>
              <a:buSzPts val="1800"/>
              <a:buFont typeface="Arial" panose="020B0604020202020204" pitchFamily="34" charset="0"/>
              <a:buChar char="•"/>
              <a:tabLst/>
              <a:defRPr/>
            </a:pPr>
            <a:r>
              <a:rPr kumimoji="0" lang="en-US" sz="4000" b="0" i="0" u="none" strike="noStrike" kern="0" cap="none" spc="0" normalizeH="0" baseline="0" noProof="0" dirty="0">
                <a:ln>
                  <a:noFill/>
                </a:ln>
                <a:solidFill>
                  <a:srgbClr val="424143"/>
                </a:solidFill>
                <a:effectLst/>
                <a:uLnTx/>
                <a:uFillTx/>
                <a:latin typeface="Calibri" panose="020F0502020204030204" pitchFamily="34" charset="0"/>
                <a:cs typeface="Calibri" panose="020F0502020204030204" pitchFamily="34" charset="0"/>
                <a:sym typeface="Arial"/>
              </a:rPr>
              <a:t>Written documentation:</a:t>
            </a:r>
          </a:p>
          <a:p>
            <a:pPr marL="914400" marR="0" lvl="1" indent="-342900" algn="l" defTabSz="914400" rtl="0" eaLnBrk="1" fontAlgn="auto" latinLnBrk="0" hangingPunct="1">
              <a:lnSpc>
                <a:spcPct val="90000"/>
              </a:lnSpc>
              <a:spcBef>
                <a:spcPts val="200"/>
              </a:spcBef>
              <a:spcAft>
                <a:spcPts val="0"/>
              </a:spcAft>
              <a:buClrTx/>
              <a:buSzPts val="1800"/>
              <a:buFont typeface="Arial" panose="020B0604020202020204" pitchFamily="34" charset="0"/>
              <a:buChar char="•"/>
              <a:tabLst/>
              <a:defRPr/>
            </a:pPr>
            <a:r>
              <a:rPr kumimoji="0" lang="en-US" sz="3200" b="0" i="0" u="none" strike="noStrike" kern="0" cap="none" spc="0" normalizeH="0" baseline="0" noProof="0" dirty="0">
                <a:ln>
                  <a:noFill/>
                </a:ln>
                <a:solidFill>
                  <a:srgbClr val="424143"/>
                </a:solidFill>
                <a:effectLst/>
                <a:uLnTx/>
                <a:uFillTx/>
                <a:latin typeface="Calibri" panose="020F0502020204030204" pitchFamily="34" charset="0"/>
                <a:cs typeface="Calibri" panose="020F0502020204030204" pitchFamily="34" charset="0"/>
                <a:sym typeface="Arial"/>
              </a:rPr>
              <a:t>Most important </a:t>
            </a:r>
            <a:r>
              <a:rPr kumimoji="0" lang="en-US" sz="3200" b="0" i="1" u="none" strike="noStrike" kern="0" cap="none" spc="0" normalizeH="0" baseline="0" noProof="0" dirty="0">
                <a:ln>
                  <a:noFill/>
                </a:ln>
                <a:solidFill>
                  <a:srgbClr val="424143"/>
                </a:solidFill>
                <a:effectLst/>
                <a:uLnTx/>
                <a:uFillTx/>
                <a:latin typeface="Calibri" panose="020F0502020204030204" pitchFamily="34" charset="0"/>
                <a:cs typeface="Calibri" panose="020F0502020204030204" pitchFamily="34" charset="0"/>
                <a:sym typeface="Arial"/>
              </a:rPr>
              <a:t>for audience </a:t>
            </a:r>
            <a:r>
              <a:rPr kumimoji="0" lang="en-US" sz="3200" b="0" i="0" u="none" strike="noStrike" kern="0" cap="none" spc="0" normalizeH="0" baseline="0" noProof="0" dirty="0">
                <a:ln>
                  <a:noFill/>
                </a:ln>
                <a:solidFill>
                  <a:srgbClr val="424143"/>
                </a:solidFill>
                <a:effectLst/>
                <a:uLnTx/>
                <a:uFillTx/>
                <a:latin typeface="Calibri" panose="020F0502020204030204" pitchFamily="34" charset="0"/>
                <a:cs typeface="Calibri" panose="020F0502020204030204" pitchFamily="34" charset="0"/>
                <a:sym typeface="Arial"/>
              </a:rPr>
              <a:t>first</a:t>
            </a:r>
          </a:p>
          <a:p>
            <a:pPr marL="914400" marR="0" lvl="1" indent="-342900" algn="l" defTabSz="914400" rtl="0" eaLnBrk="1" fontAlgn="auto" latinLnBrk="0" hangingPunct="1">
              <a:lnSpc>
                <a:spcPct val="90000"/>
              </a:lnSpc>
              <a:spcBef>
                <a:spcPts val="200"/>
              </a:spcBef>
              <a:spcAft>
                <a:spcPts val="0"/>
              </a:spcAft>
              <a:buClrTx/>
              <a:buSzPts val="1800"/>
              <a:buFont typeface="Arial" panose="020B0604020202020204" pitchFamily="34" charset="0"/>
              <a:buChar char="•"/>
              <a:tabLst/>
              <a:defRPr/>
            </a:pPr>
            <a:r>
              <a:rPr kumimoji="0" lang="en-US" sz="3200" b="0" i="0" u="none" strike="noStrike" kern="0" cap="none" spc="0" normalizeH="0" baseline="0" noProof="0" dirty="0">
                <a:ln>
                  <a:noFill/>
                </a:ln>
                <a:solidFill>
                  <a:srgbClr val="424143"/>
                </a:solidFill>
                <a:effectLst/>
                <a:uLnTx/>
                <a:uFillTx/>
                <a:latin typeface="Calibri" panose="020F0502020204030204" pitchFamily="34" charset="0"/>
                <a:cs typeface="Calibri" panose="020F0502020204030204" pitchFamily="34" charset="0"/>
                <a:sym typeface="Arial"/>
              </a:rPr>
              <a:t>Simplify documents: fewer words, more images</a:t>
            </a:r>
          </a:p>
          <a:p>
            <a:pPr marL="914400" marR="0" lvl="1" indent="-342900" algn="l" defTabSz="914400" rtl="0" eaLnBrk="1" fontAlgn="auto" latinLnBrk="0" hangingPunct="1">
              <a:lnSpc>
                <a:spcPct val="90000"/>
              </a:lnSpc>
              <a:spcBef>
                <a:spcPts val="200"/>
              </a:spcBef>
              <a:spcAft>
                <a:spcPts val="0"/>
              </a:spcAft>
              <a:buClrTx/>
              <a:buSzPts val="1800"/>
              <a:buFont typeface="Arial" panose="020B0604020202020204" pitchFamily="34" charset="0"/>
              <a:buChar char="•"/>
              <a:tabLst/>
              <a:defRPr/>
            </a:pPr>
            <a:r>
              <a:rPr kumimoji="0" lang="en-US" sz="3200" b="0" i="0" u="none" strike="noStrike" kern="0" cap="none" spc="0" normalizeH="0" baseline="0" noProof="0" dirty="0">
                <a:ln>
                  <a:noFill/>
                </a:ln>
                <a:solidFill>
                  <a:srgbClr val="424143"/>
                </a:solidFill>
                <a:effectLst/>
                <a:uLnTx/>
                <a:uFillTx/>
                <a:latin typeface="Calibri" panose="020F0502020204030204" pitchFamily="34" charset="0"/>
                <a:cs typeface="Calibri" panose="020F0502020204030204" pitchFamily="34" charset="0"/>
                <a:sym typeface="Arial"/>
              </a:rPr>
              <a:t>Strengths-based </a:t>
            </a:r>
          </a:p>
        </p:txBody>
      </p:sp>
      <p:pic>
        <p:nvPicPr>
          <p:cNvPr id="5" name="Google Shape;1569;p53" descr="https://lh5.googleusercontent.com/cDlOPCMeaNuBuNwJ5rqTOuHzYjdSsUNm3kF2AH4MJSAfUTTisLf48lqhOxFp2z_cD4xISASezu_zewykpNjnZvC7fLCv7lFf8t2A6EpNHGvmx42B7N3NBwAFf2Mf2A2QY8UtO4NY">
            <a:extLst>
              <a:ext uri="{FF2B5EF4-FFF2-40B4-BE49-F238E27FC236}">
                <a16:creationId xmlns:a16="http://schemas.microsoft.com/office/drawing/2014/main" id="{24B5183E-9993-2898-C609-4A9241FAC5CB}"/>
              </a:ext>
            </a:extLst>
          </p:cNvPr>
          <p:cNvPicPr preferRelativeResize="0"/>
          <p:nvPr/>
        </p:nvPicPr>
        <p:blipFill rotWithShape="1">
          <a:blip r:embed="rId3">
            <a:alphaModFix/>
          </a:blip>
          <a:srcRect/>
          <a:stretch/>
        </p:blipFill>
        <p:spPr>
          <a:xfrm>
            <a:off x="625086" y="3101569"/>
            <a:ext cx="3441903" cy="3441903"/>
          </a:xfrm>
          <a:prstGeom prst="rect">
            <a:avLst/>
          </a:prstGeom>
          <a:noFill/>
          <a:ln>
            <a:noFill/>
          </a:ln>
        </p:spPr>
      </p:pic>
    </p:spTree>
    <p:extLst>
      <p:ext uri="{BB962C8B-B14F-4D97-AF65-F5344CB8AC3E}">
        <p14:creationId xmlns:p14="http://schemas.microsoft.com/office/powerpoint/2010/main" val="85534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everal colorful square signs on a wall&#10;&#10;Description automatically generated">
            <a:extLst>
              <a:ext uri="{FF2B5EF4-FFF2-40B4-BE49-F238E27FC236}">
                <a16:creationId xmlns:a16="http://schemas.microsoft.com/office/drawing/2014/main" id="{01111562-3440-C542-1915-6478864292CA}"/>
              </a:ext>
            </a:extLst>
          </p:cNvPr>
          <p:cNvPicPr>
            <a:picLocks noChangeAspect="1"/>
          </p:cNvPicPr>
          <p:nvPr/>
        </p:nvPicPr>
        <p:blipFill rotWithShape="1">
          <a:blip r:embed="rId3"/>
          <a:srcRect r="25870"/>
          <a:stretch/>
        </p:blipFill>
        <p:spPr>
          <a:xfrm>
            <a:off x="5740564" y="563205"/>
            <a:ext cx="5784318" cy="5200650"/>
          </a:xfrm>
          <a:prstGeom prst="rect">
            <a:avLst/>
          </a:prstGeom>
        </p:spPr>
      </p:pic>
      <p:pic>
        <p:nvPicPr>
          <p:cNvPr id="5122" name="Picture 2" descr="Main product photo">
            <a:extLst>
              <a:ext uri="{FF2B5EF4-FFF2-40B4-BE49-F238E27FC236}">
                <a16:creationId xmlns:a16="http://schemas.microsoft.com/office/drawing/2014/main" id="{C18F32A1-C6ED-8CFC-34E7-7F3DB29630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403" y="563205"/>
            <a:ext cx="510540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1087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9F253A-4B06-4550-4DC6-C3AD6E68006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77525F6-A4AE-E89A-F91B-220040BFE10F}"/>
              </a:ext>
            </a:extLst>
          </p:cNvPr>
          <p:cNvSpPr>
            <a:spLocks noGrp="1"/>
          </p:cNvSpPr>
          <p:nvPr>
            <p:ph type="body" sz="quarter" idx="10"/>
          </p:nvPr>
        </p:nvSpPr>
        <p:spPr/>
        <p:txBody>
          <a:bodyPr/>
          <a:lstStyle/>
          <a:p>
            <a:endParaRPr lang="en-US" dirty="0"/>
          </a:p>
        </p:txBody>
      </p:sp>
      <p:sp>
        <p:nvSpPr>
          <p:cNvPr id="9" name="Title 1">
            <a:extLst>
              <a:ext uri="{FF2B5EF4-FFF2-40B4-BE49-F238E27FC236}">
                <a16:creationId xmlns:a16="http://schemas.microsoft.com/office/drawing/2014/main" id="{6FC16C0C-D33C-2C5F-0337-DFDCEB5D4754}"/>
              </a:ext>
            </a:extLst>
          </p:cNvPr>
          <p:cNvSpPr>
            <a:spLocks noGrp="1"/>
          </p:cNvSpPr>
          <p:nvPr>
            <p:ph type="title"/>
          </p:nvPr>
        </p:nvSpPr>
        <p:spPr>
          <a:xfrm>
            <a:off x="419893" y="997481"/>
            <a:ext cx="3932237" cy="1600200"/>
          </a:xfrm>
        </p:spPr>
        <p:txBody>
          <a:bodyPr>
            <a:normAutofit fontScale="90000"/>
          </a:bodyPr>
          <a:lstStyle/>
          <a:p>
            <a:r>
              <a:rPr lang="en-US" sz="3800" b="1" dirty="0"/>
              <a:t>Executive Skills in Team Communication</a:t>
            </a:r>
          </a:p>
        </p:txBody>
      </p:sp>
      <p:sp>
        <p:nvSpPr>
          <p:cNvPr id="4" name="TextBox 3">
            <a:extLst>
              <a:ext uri="{FF2B5EF4-FFF2-40B4-BE49-F238E27FC236}">
                <a16:creationId xmlns:a16="http://schemas.microsoft.com/office/drawing/2014/main" id="{8D0920FA-0378-4826-65B2-87787A5E2572}"/>
              </a:ext>
            </a:extLst>
          </p:cNvPr>
          <p:cNvSpPr txBox="1"/>
          <p:nvPr/>
        </p:nvSpPr>
        <p:spPr>
          <a:xfrm>
            <a:off x="5324434" y="854149"/>
            <a:ext cx="6093500" cy="5693866"/>
          </a:xfrm>
          <a:prstGeom prst="rect">
            <a:avLst/>
          </a:prstGeom>
          <a:noFill/>
        </p:spPr>
        <p:txBody>
          <a:bodyPr wrap="square">
            <a:spAutoFit/>
          </a:bodyPr>
          <a:lstStyle/>
          <a:p>
            <a:pPr marL="457200" marR="0" lvl="0" indent="-342900" algn="l" defTabSz="914400" rtl="0" eaLnBrk="1" fontAlgn="auto" latinLnBrk="0" hangingPunct="1">
              <a:lnSpc>
                <a:spcPct val="90000"/>
              </a:lnSpc>
              <a:spcBef>
                <a:spcPts val="1200"/>
              </a:spcBef>
              <a:spcAft>
                <a:spcPts val="0"/>
              </a:spcAft>
              <a:buClrTx/>
              <a:buSzPts val="1800"/>
              <a:buFont typeface="Arial" panose="020B0604020202020204" pitchFamily="34" charset="0"/>
              <a:buChar char="•"/>
              <a:tabLst/>
              <a:defRPr/>
            </a:pPr>
            <a:r>
              <a:rPr lang="en-US" sz="3600" dirty="0">
                <a:solidFill>
                  <a:srgbClr val="424143"/>
                </a:solidFill>
                <a:latin typeface="Calibri" panose="020F0502020204030204" pitchFamily="34" charset="0"/>
                <a:cs typeface="Calibri" panose="020F0502020204030204" pitchFamily="34" charset="0"/>
              </a:rPr>
              <a:t>Open-ended, ES-based</a:t>
            </a:r>
            <a:r>
              <a:rPr kumimoji="0" lang="en-US" sz="3600" b="0" i="0" u="none" strike="noStrike" kern="0" cap="none" spc="0" normalizeH="0" baseline="0" noProof="0" dirty="0">
                <a:ln>
                  <a:noFill/>
                </a:ln>
                <a:solidFill>
                  <a:srgbClr val="424143"/>
                </a:solidFill>
                <a:effectLst/>
                <a:uLnTx/>
                <a:uFillTx/>
                <a:latin typeface="Calibri" panose="020F0502020204030204" pitchFamily="34" charset="0"/>
                <a:cs typeface="Calibri" panose="020F0502020204030204" pitchFamily="34" charset="0"/>
                <a:sym typeface="Arial"/>
              </a:rPr>
              <a:t> powerful questions</a:t>
            </a:r>
            <a:br>
              <a:rPr kumimoji="0" lang="en-US" sz="3600" b="0" i="0" u="none" strike="noStrike" kern="0" cap="none" spc="0" normalizeH="0" baseline="0" noProof="0" dirty="0">
                <a:ln>
                  <a:noFill/>
                </a:ln>
                <a:solidFill>
                  <a:srgbClr val="424143"/>
                </a:solidFill>
                <a:effectLst/>
                <a:uLnTx/>
                <a:uFillTx/>
                <a:latin typeface="Calibri" panose="020F0502020204030204" pitchFamily="34" charset="0"/>
                <a:cs typeface="Calibri" panose="020F0502020204030204" pitchFamily="34" charset="0"/>
                <a:sym typeface="Arial"/>
              </a:rPr>
            </a:br>
            <a:endParaRPr kumimoji="0" lang="en-US" sz="3600" b="0" i="0" u="none" strike="noStrike" kern="0" cap="none" spc="0" normalizeH="0" baseline="0" noProof="0" dirty="0">
              <a:ln>
                <a:noFill/>
              </a:ln>
              <a:solidFill>
                <a:srgbClr val="424143"/>
              </a:solidFill>
              <a:effectLst/>
              <a:uLnTx/>
              <a:uFillTx/>
              <a:latin typeface="Calibri" panose="020F0502020204030204" pitchFamily="34" charset="0"/>
              <a:cs typeface="Calibri" panose="020F0502020204030204" pitchFamily="34" charset="0"/>
              <a:sym typeface="Arial"/>
            </a:endParaRPr>
          </a:p>
          <a:p>
            <a:pPr marL="457200" marR="0" lvl="0" indent="-342900" algn="l" defTabSz="914400" rtl="0" eaLnBrk="1" fontAlgn="auto" latinLnBrk="0" hangingPunct="1">
              <a:lnSpc>
                <a:spcPct val="90000"/>
              </a:lnSpc>
              <a:spcBef>
                <a:spcPts val="1200"/>
              </a:spcBef>
              <a:spcAft>
                <a:spcPts val="0"/>
              </a:spcAft>
              <a:buClrTx/>
              <a:buSzPts val="1800"/>
              <a:buFont typeface="Arial" panose="020B0604020202020204" pitchFamily="34" charset="0"/>
              <a:buChar char="•"/>
              <a:tabLst/>
              <a:defRPr/>
            </a:pPr>
            <a:r>
              <a:rPr kumimoji="0" lang="en-US" sz="3600" b="0" i="0" u="none" strike="noStrike" kern="0" cap="none" spc="0" normalizeH="0" baseline="0" noProof="0" dirty="0">
                <a:ln>
                  <a:noFill/>
                </a:ln>
                <a:solidFill>
                  <a:srgbClr val="424143"/>
                </a:solidFill>
                <a:effectLst/>
                <a:uLnTx/>
                <a:uFillTx/>
                <a:latin typeface="Calibri" panose="020F0502020204030204" pitchFamily="34" charset="0"/>
                <a:cs typeface="Calibri" panose="020F0502020204030204" pitchFamily="34" charset="0"/>
                <a:sym typeface="Arial"/>
              </a:rPr>
              <a:t>Strengths-based descriptions &amp; reframes </a:t>
            </a:r>
            <a:endParaRPr lang="en-US" sz="3600" noProof="0" dirty="0">
              <a:solidFill>
                <a:srgbClr val="424143"/>
              </a:solidFill>
              <a:latin typeface="Calibri" panose="020F0502020204030204" pitchFamily="34" charset="0"/>
              <a:cs typeface="Calibri" panose="020F0502020204030204" pitchFamily="34" charset="0"/>
            </a:endParaRPr>
          </a:p>
          <a:p>
            <a:pPr marL="457200" marR="0" lvl="0" indent="-342900" algn="l" defTabSz="914400" rtl="0" eaLnBrk="1" fontAlgn="auto" latinLnBrk="0" hangingPunct="1">
              <a:lnSpc>
                <a:spcPct val="90000"/>
              </a:lnSpc>
              <a:spcBef>
                <a:spcPts val="1200"/>
              </a:spcBef>
              <a:spcAft>
                <a:spcPts val="0"/>
              </a:spcAft>
              <a:buClrTx/>
              <a:buSzPts val="1800"/>
              <a:buFont typeface="Arial" panose="020B0604020202020204" pitchFamily="34" charset="0"/>
              <a:buChar char="•"/>
              <a:tabLst/>
              <a:defRPr/>
            </a:pPr>
            <a:endParaRPr kumimoji="0" lang="en-US" sz="3600" b="0" i="0" u="none" strike="noStrike" kern="0" cap="none" spc="0" normalizeH="0" baseline="0" dirty="0">
              <a:ln>
                <a:noFill/>
              </a:ln>
              <a:solidFill>
                <a:srgbClr val="424143"/>
              </a:solidFill>
              <a:effectLst/>
              <a:uLnTx/>
              <a:uFillTx/>
              <a:latin typeface="Calibri" panose="020F0502020204030204" pitchFamily="34" charset="0"/>
              <a:cs typeface="Calibri" panose="020F0502020204030204" pitchFamily="34" charset="0"/>
              <a:sym typeface="Arial"/>
            </a:endParaRPr>
          </a:p>
          <a:p>
            <a:pPr marL="457200" marR="0" lvl="0" indent="-342900" algn="l" defTabSz="914400" rtl="0" eaLnBrk="1" fontAlgn="auto" latinLnBrk="0" hangingPunct="1">
              <a:lnSpc>
                <a:spcPct val="90000"/>
              </a:lnSpc>
              <a:spcBef>
                <a:spcPts val="1200"/>
              </a:spcBef>
              <a:spcAft>
                <a:spcPts val="0"/>
              </a:spcAft>
              <a:buClrTx/>
              <a:buSzPts val="1800"/>
              <a:buFont typeface="Arial" panose="020B0604020202020204" pitchFamily="34" charset="0"/>
              <a:buChar char="•"/>
              <a:tabLst/>
              <a:defRPr/>
            </a:pPr>
            <a:r>
              <a:rPr kumimoji="0" lang="en-US" sz="3600" b="0" i="0" u="none" strike="noStrike" kern="0" cap="none" spc="0" normalizeH="0" baseline="0" dirty="0">
                <a:ln>
                  <a:noFill/>
                </a:ln>
                <a:solidFill>
                  <a:srgbClr val="424143"/>
                </a:solidFill>
                <a:effectLst/>
                <a:uLnTx/>
                <a:uFillTx/>
                <a:latin typeface="Calibri" panose="020F0502020204030204" pitchFamily="34" charset="0"/>
                <a:cs typeface="Calibri" panose="020F0502020204030204" pitchFamily="34" charset="0"/>
                <a:sym typeface="Arial"/>
              </a:rPr>
              <a:t>Express appreciation </a:t>
            </a:r>
            <a:r>
              <a:rPr lang="en-US" sz="3600" dirty="0">
                <a:solidFill>
                  <a:srgbClr val="424143"/>
                </a:solidFill>
                <a:latin typeface="Calibri" panose="020F0502020204030204" pitchFamily="34" charset="0"/>
                <a:cs typeface="Calibri" panose="020F0502020204030204" pitchFamily="34" charset="0"/>
              </a:rPr>
              <a:t>with specific Executive Skills-based behaviors</a:t>
            </a:r>
            <a:endParaRPr kumimoji="0" lang="en-US" sz="3600" b="0" i="0" u="none" strike="noStrike" kern="0" cap="none" spc="0" normalizeH="0" baseline="0" noProof="0" dirty="0">
              <a:ln>
                <a:noFill/>
              </a:ln>
              <a:solidFill>
                <a:srgbClr val="424143"/>
              </a:solidFill>
              <a:effectLst/>
              <a:uLnTx/>
              <a:uFillTx/>
              <a:latin typeface="Calibri" panose="020F0502020204030204" pitchFamily="34" charset="0"/>
              <a:cs typeface="Calibri" panose="020F0502020204030204" pitchFamily="34" charset="0"/>
              <a:sym typeface="Arial"/>
            </a:endParaRPr>
          </a:p>
          <a:p>
            <a:pPr marL="457200" marR="0" lvl="0" indent="-342900" algn="l" defTabSz="914400" rtl="0" eaLnBrk="1" fontAlgn="auto" latinLnBrk="0" hangingPunct="1">
              <a:lnSpc>
                <a:spcPct val="90000"/>
              </a:lnSpc>
              <a:spcBef>
                <a:spcPts val="1200"/>
              </a:spcBef>
              <a:spcAft>
                <a:spcPts val="0"/>
              </a:spcAft>
              <a:buClrTx/>
              <a:buSzPts val="1800"/>
              <a:buFont typeface="Arial" panose="020B0604020202020204" pitchFamily="34" charset="0"/>
              <a:buChar char="•"/>
              <a:tabLst/>
              <a:defRPr/>
            </a:pPr>
            <a:endParaRPr kumimoji="0" lang="en-US" sz="3600" b="0" i="0" u="none" strike="noStrike" kern="0" cap="none" spc="0" normalizeH="0" baseline="0" noProof="0" dirty="0">
              <a:ln>
                <a:noFill/>
              </a:ln>
              <a:solidFill>
                <a:srgbClr val="424143"/>
              </a:solidFill>
              <a:effectLst/>
              <a:uLnTx/>
              <a:uFillTx/>
              <a:latin typeface="Calibri" panose="020F0502020204030204" pitchFamily="34" charset="0"/>
              <a:cs typeface="Calibri" panose="020F0502020204030204" pitchFamily="34" charset="0"/>
              <a:sym typeface="Arial"/>
            </a:endParaRPr>
          </a:p>
        </p:txBody>
      </p:sp>
      <p:pic>
        <p:nvPicPr>
          <p:cNvPr id="5" name="Google Shape;1569;p53" descr="https://lh5.googleusercontent.com/cDlOPCMeaNuBuNwJ5rqTOuHzYjdSsUNm3kF2AH4MJSAfUTTisLf48lqhOxFp2z_cD4xISASezu_zewykpNjnZvC7fLCv7lFf8t2A6EpNHGvmx42B7N3NBwAFf2Mf2A2QY8UtO4NY">
            <a:extLst>
              <a:ext uri="{FF2B5EF4-FFF2-40B4-BE49-F238E27FC236}">
                <a16:creationId xmlns:a16="http://schemas.microsoft.com/office/drawing/2014/main" id="{AC827A39-DA05-E53C-53F5-165542634D67}"/>
              </a:ext>
            </a:extLst>
          </p:cNvPr>
          <p:cNvPicPr preferRelativeResize="0"/>
          <p:nvPr/>
        </p:nvPicPr>
        <p:blipFill rotWithShape="1">
          <a:blip r:embed="rId3">
            <a:alphaModFix/>
          </a:blip>
          <a:srcRect/>
          <a:stretch/>
        </p:blipFill>
        <p:spPr>
          <a:xfrm>
            <a:off x="625086" y="3101569"/>
            <a:ext cx="3441903" cy="3441903"/>
          </a:xfrm>
          <a:prstGeom prst="rect">
            <a:avLst/>
          </a:prstGeom>
          <a:noFill/>
          <a:ln>
            <a:noFill/>
          </a:ln>
        </p:spPr>
      </p:pic>
    </p:spTree>
    <p:extLst>
      <p:ext uri="{BB962C8B-B14F-4D97-AF65-F5344CB8AC3E}">
        <p14:creationId xmlns:p14="http://schemas.microsoft.com/office/powerpoint/2010/main" val="24831199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63"/>
        <p:cNvGrpSpPr/>
        <p:nvPr/>
      </p:nvGrpSpPr>
      <p:grpSpPr>
        <a:xfrm>
          <a:off x="0" y="0"/>
          <a:ext cx="0" cy="0"/>
          <a:chOff x="0" y="0"/>
          <a:chExt cx="0" cy="0"/>
        </a:xfrm>
      </p:grpSpPr>
      <p:sp>
        <p:nvSpPr>
          <p:cNvPr id="1664" name="Google Shape;1664;p84"/>
          <p:cNvSpPr txBox="1"/>
          <p:nvPr/>
        </p:nvSpPr>
        <p:spPr>
          <a:xfrm>
            <a:off x="1198161" y="426088"/>
            <a:ext cx="10385612" cy="58473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Montserrat"/>
              <a:buNone/>
              <a:tabLst/>
              <a:defRPr/>
            </a:pPr>
            <a:r>
              <a:rPr kumimoji="0" lang="en-US" sz="3200" b="1" i="0" u="none" strike="noStrike" kern="0" cap="none" spc="0" normalizeH="0" baseline="0" noProof="0" dirty="0">
                <a:ln>
                  <a:noFill/>
                </a:ln>
                <a:solidFill>
                  <a:srgbClr val="000000"/>
                </a:solidFill>
                <a:effectLst/>
                <a:uLnTx/>
                <a:uFillTx/>
                <a:latin typeface="Montserrat"/>
                <a:ea typeface="Montserrat"/>
                <a:cs typeface="Montserrat"/>
                <a:sym typeface="Montserrat"/>
              </a:rPr>
              <a:t>Executive Skills-based Powerful Questions</a:t>
            </a:r>
            <a:endParaRPr kumimoji="0" sz="1200" b="0" i="0" u="none" strike="noStrike" kern="0" cap="none" spc="0" normalizeH="0" baseline="0" noProof="0" dirty="0">
              <a:ln>
                <a:noFill/>
              </a:ln>
              <a:solidFill>
                <a:srgbClr val="000000"/>
              </a:solidFill>
              <a:effectLst/>
              <a:uLnTx/>
              <a:uFillTx/>
              <a:latin typeface="Arial"/>
              <a:cs typeface="Arial"/>
              <a:sym typeface="Arial"/>
            </a:endParaRPr>
          </a:p>
        </p:txBody>
      </p:sp>
      <p:sp>
        <p:nvSpPr>
          <p:cNvPr id="1665" name="Google Shape;1665;p84"/>
          <p:cNvSpPr txBox="1"/>
          <p:nvPr/>
        </p:nvSpPr>
        <p:spPr>
          <a:xfrm>
            <a:off x="3753590" y="1366193"/>
            <a:ext cx="7951530" cy="4370387"/>
          </a:xfrm>
          <a:prstGeom prst="rect">
            <a:avLst/>
          </a:prstGeom>
          <a:noFill/>
          <a:ln>
            <a:noFill/>
          </a:ln>
        </p:spPr>
        <p:txBody>
          <a:bodyPr spcFirstLastPara="1" wrap="square" lIns="91425" tIns="45700" rIns="91425" bIns="45700" anchor="t" anchorCtr="0">
            <a:spAutoFit/>
          </a:bodyPr>
          <a:lstStyle/>
          <a:p>
            <a:pPr marL="285750" marR="0" lvl="0" indent="-285750" algn="l" defTabSz="914400" rtl="0" eaLnBrk="1" fontAlgn="auto" latinLnBrk="0" hangingPunct="1">
              <a:lnSpc>
                <a:spcPct val="100000"/>
              </a:lnSpc>
              <a:spcBef>
                <a:spcPts val="0"/>
              </a:spcBef>
              <a:spcAft>
                <a:spcPts val="0"/>
              </a:spcAft>
              <a:buClr>
                <a:srgbClr val="000000"/>
              </a:buClr>
              <a:buSzPts val="2600"/>
              <a:buFont typeface="Arial"/>
              <a:buChar char="•"/>
              <a:tabLst/>
              <a:defRPr/>
            </a:pPr>
            <a:r>
              <a:rPr kumimoji="0" lang="en-US" sz="2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What Executive Skill strength did you leverage this week?</a:t>
            </a:r>
            <a:br>
              <a:rPr kumimoji="0" lang="en-US" sz="2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br>
            <a:endParaRPr kumimoji="0"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2600"/>
              <a:buFont typeface="Arial"/>
              <a:buChar char="•"/>
              <a:tabLst/>
              <a:defRPr/>
            </a:pPr>
            <a:r>
              <a:rPr kumimoji="0" lang="en-US" sz="2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What Executive Skills struggle got in your way?</a:t>
            </a:r>
            <a:br>
              <a:rPr kumimoji="0" lang="en-US" sz="2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br>
            <a:endParaRPr kumimoji="0"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2600"/>
              <a:buFont typeface="Arial"/>
              <a:buChar char="•"/>
              <a:tabLst/>
              <a:defRPr/>
            </a:pPr>
            <a:r>
              <a:rPr kumimoji="0" lang="en-US" sz="2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You achieved that goal/report/task! What Executive Skills did you use to accomplish that?</a:t>
            </a:r>
            <a:br>
              <a:rPr kumimoji="0" lang="en-US" sz="2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br>
            <a:endParaRPr kumimoji="0"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2600"/>
              <a:buFont typeface="Arial"/>
              <a:buChar char="•"/>
              <a:tabLst/>
              <a:defRPr/>
            </a:pPr>
            <a:r>
              <a:rPr kumimoji="0" lang="en-US" sz="2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What is creating undue friction in the environment?</a:t>
            </a:r>
            <a:br>
              <a:rPr kumimoji="0" lang="en-US" sz="2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br>
            <a:endParaRPr kumimoji="0"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2600"/>
              <a:buFont typeface="Arial"/>
              <a:buChar char="•"/>
              <a:tabLst/>
              <a:defRPr/>
            </a:pPr>
            <a:r>
              <a:rPr kumimoji="0" lang="en-US" sz="2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How do you think someone with a strength in [identify ES] would do it?</a:t>
            </a:r>
            <a:br>
              <a:rPr kumimoji="0" lang="en-US" sz="2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br>
            <a:endParaRPr kumimoji="0"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4" name="Picture 3" descr="Light bulb on yellow background with sketched light beams and cord">
            <a:extLst>
              <a:ext uri="{FF2B5EF4-FFF2-40B4-BE49-F238E27FC236}">
                <a16:creationId xmlns:a16="http://schemas.microsoft.com/office/drawing/2014/main" id="{8B5D9C6A-1A79-687B-00DE-B47DF065A6F0}"/>
              </a:ext>
            </a:extLst>
          </p:cNvPr>
          <p:cNvPicPr>
            <a:picLocks noChangeAspect="1"/>
          </p:cNvPicPr>
          <p:nvPr/>
        </p:nvPicPr>
        <p:blipFill rotWithShape="1">
          <a:blip r:embed="rId3"/>
          <a:srcRect l="50001" t="6213" r="6060" b="6213"/>
          <a:stretch/>
        </p:blipFill>
        <p:spPr>
          <a:xfrm>
            <a:off x="637835" y="1810590"/>
            <a:ext cx="2830942" cy="347135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66C990-46F6-99E8-9EF3-E957D376148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49921F7-F7AA-463A-2478-ADA865356793}"/>
              </a:ext>
            </a:extLst>
          </p:cNvPr>
          <p:cNvSpPr>
            <a:spLocks noGrp="1"/>
          </p:cNvSpPr>
          <p:nvPr>
            <p:ph type="body" sz="quarter" idx="10"/>
          </p:nvPr>
        </p:nvSpPr>
        <p:spPr/>
        <p:txBody>
          <a:bodyPr/>
          <a:lstStyle/>
          <a:p>
            <a:endParaRPr lang="en-US" dirty="0"/>
          </a:p>
        </p:txBody>
      </p:sp>
      <p:sp>
        <p:nvSpPr>
          <p:cNvPr id="9" name="Title 1">
            <a:extLst>
              <a:ext uri="{FF2B5EF4-FFF2-40B4-BE49-F238E27FC236}">
                <a16:creationId xmlns:a16="http://schemas.microsoft.com/office/drawing/2014/main" id="{EFD4BB2A-9CA1-80AB-11C4-587BBA4B5525}"/>
              </a:ext>
            </a:extLst>
          </p:cNvPr>
          <p:cNvSpPr>
            <a:spLocks noGrp="1"/>
          </p:cNvSpPr>
          <p:nvPr>
            <p:ph type="title"/>
          </p:nvPr>
        </p:nvSpPr>
        <p:spPr>
          <a:xfrm>
            <a:off x="419893" y="947377"/>
            <a:ext cx="3932237" cy="1600200"/>
          </a:xfrm>
        </p:spPr>
        <p:txBody>
          <a:bodyPr>
            <a:normAutofit fontScale="90000"/>
          </a:bodyPr>
          <a:lstStyle/>
          <a:p>
            <a:r>
              <a:rPr lang="en-US" sz="3800" b="1" dirty="0"/>
              <a:t>Executive Skills in Celebration &amp; Ritual </a:t>
            </a:r>
          </a:p>
        </p:txBody>
      </p:sp>
      <p:sp>
        <p:nvSpPr>
          <p:cNvPr id="3" name="Text Placeholder 6">
            <a:extLst>
              <a:ext uri="{FF2B5EF4-FFF2-40B4-BE49-F238E27FC236}">
                <a16:creationId xmlns:a16="http://schemas.microsoft.com/office/drawing/2014/main" id="{4DA79440-ACBD-CE28-D48A-7EA0DB378417}"/>
              </a:ext>
            </a:extLst>
          </p:cNvPr>
          <p:cNvSpPr txBox="1">
            <a:spLocks/>
          </p:cNvSpPr>
          <p:nvPr/>
        </p:nvSpPr>
        <p:spPr>
          <a:xfrm>
            <a:off x="5391583" y="560363"/>
            <a:ext cx="6683188" cy="5737273"/>
          </a:xfrm>
          <a:prstGeom prst="rect">
            <a:avLst/>
          </a:prstGeom>
          <a:noFill/>
          <a:ln>
            <a:noFill/>
          </a:ln>
        </p:spPr>
        <p:txBody>
          <a:bodyPr spcFirstLastPara="1" wrap="square" lIns="0" tIns="45700" rIns="0"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200"/>
              </a:spcBef>
              <a:spcAft>
                <a:spcPts val="0"/>
              </a:spcAft>
              <a:buClr>
                <a:schemeClr val="accent1"/>
              </a:buClr>
              <a:buSzPts val="1800"/>
              <a:buFont typeface="Calibri"/>
              <a:buChar char=" "/>
              <a:defRPr sz="2400" b="0" i="0" u="none" strike="noStrike" cap="none">
                <a:solidFill>
                  <a:srgbClr val="808082"/>
                </a:solidFill>
                <a:latin typeface="Arial"/>
                <a:ea typeface="Arial"/>
                <a:cs typeface="Arial"/>
                <a:sym typeface="Arial"/>
              </a:defRPr>
            </a:lvl1pPr>
            <a:lvl2pPr marL="914400" marR="0" lvl="1" indent="-342900" algn="l" rtl="0">
              <a:lnSpc>
                <a:spcPct val="90000"/>
              </a:lnSpc>
              <a:spcBef>
                <a:spcPts val="200"/>
              </a:spcBef>
              <a:spcAft>
                <a:spcPts val="0"/>
              </a:spcAft>
              <a:buClr>
                <a:schemeClr val="accent1"/>
              </a:buClr>
              <a:buSzPts val="1800"/>
              <a:buFont typeface="Calibri"/>
              <a:buChar char="◦"/>
              <a:defRPr sz="2400" b="0" i="0" u="none" strike="noStrike" cap="none">
                <a:solidFill>
                  <a:srgbClr val="808082"/>
                </a:solidFill>
                <a:latin typeface="Arial"/>
                <a:ea typeface="Arial"/>
                <a:cs typeface="Arial"/>
                <a:sym typeface="Arial"/>
              </a:defRPr>
            </a:lvl2pPr>
            <a:lvl3pPr marL="1371600" marR="0" lvl="2" indent="-342900" algn="l" rtl="0">
              <a:lnSpc>
                <a:spcPct val="90000"/>
              </a:lnSpc>
              <a:spcBef>
                <a:spcPts val="400"/>
              </a:spcBef>
              <a:spcAft>
                <a:spcPts val="0"/>
              </a:spcAft>
              <a:buClr>
                <a:schemeClr val="accent1"/>
              </a:buClr>
              <a:buSzPts val="1800"/>
              <a:buFont typeface="Calibri"/>
              <a:buChar char="◦"/>
              <a:defRPr sz="2400" b="0" i="0" u="none" strike="noStrike" cap="none">
                <a:solidFill>
                  <a:srgbClr val="808082"/>
                </a:solidFill>
                <a:latin typeface="Arial"/>
                <a:ea typeface="Arial"/>
                <a:cs typeface="Arial"/>
                <a:sym typeface="Arial"/>
              </a:defRPr>
            </a:lvl3pPr>
            <a:lvl4pPr marL="1828800" marR="0" lvl="3" indent="-342900" algn="l" rtl="0">
              <a:lnSpc>
                <a:spcPct val="90000"/>
              </a:lnSpc>
              <a:spcBef>
                <a:spcPts val="400"/>
              </a:spcBef>
              <a:spcAft>
                <a:spcPts val="0"/>
              </a:spcAft>
              <a:buClr>
                <a:schemeClr val="accent1"/>
              </a:buClr>
              <a:buSzPts val="1800"/>
              <a:buFont typeface="Calibri"/>
              <a:buChar char="◦"/>
              <a:defRPr sz="2400" b="0" i="0" u="none" strike="noStrike" cap="none">
                <a:solidFill>
                  <a:srgbClr val="808082"/>
                </a:solidFill>
                <a:latin typeface="Arial"/>
                <a:ea typeface="Arial"/>
                <a:cs typeface="Arial"/>
                <a:sym typeface="Arial"/>
              </a:defRPr>
            </a:lvl4pPr>
            <a:lvl5pPr marL="2286000" marR="0" lvl="4" indent="-342900" algn="l" rtl="0">
              <a:lnSpc>
                <a:spcPct val="90000"/>
              </a:lnSpc>
              <a:spcBef>
                <a:spcPts val="400"/>
              </a:spcBef>
              <a:spcAft>
                <a:spcPts val="0"/>
              </a:spcAft>
              <a:buClr>
                <a:schemeClr val="accent1"/>
              </a:buClr>
              <a:buSzPts val="1800"/>
              <a:buFont typeface="Calibri"/>
              <a:buChar char="◦"/>
              <a:defRPr sz="2400" b="0" i="0" u="none" strike="noStrike" cap="none">
                <a:solidFill>
                  <a:srgbClr val="808082"/>
                </a:solidFill>
                <a:latin typeface="Arial"/>
                <a:ea typeface="Arial"/>
                <a:cs typeface="Arial"/>
                <a:sym typeface="Arial"/>
              </a:defRPr>
            </a:lvl5pPr>
            <a:lvl6pPr marL="2743200" marR="0" lvl="5" indent="-342900" algn="l" rtl="0">
              <a:lnSpc>
                <a:spcPct val="90000"/>
              </a:lnSpc>
              <a:spcBef>
                <a:spcPts val="400"/>
              </a:spcBef>
              <a:spcAft>
                <a:spcPts val="0"/>
              </a:spcAft>
              <a:buClr>
                <a:schemeClr val="accent1"/>
              </a:buClr>
              <a:buSzPts val="1800"/>
              <a:buFont typeface="Calibri"/>
              <a:buChar char="◦"/>
              <a:defRPr sz="1400" b="0" i="0" u="none" strike="noStrike" cap="none">
                <a:solidFill>
                  <a:srgbClr val="808082"/>
                </a:solidFill>
                <a:latin typeface="Calibri"/>
                <a:ea typeface="Calibri"/>
                <a:cs typeface="Calibri"/>
                <a:sym typeface="Calibri"/>
              </a:defRPr>
            </a:lvl6pPr>
            <a:lvl7pPr marL="3200400" marR="0" lvl="6" indent="-342900" algn="l" rtl="0">
              <a:lnSpc>
                <a:spcPct val="90000"/>
              </a:lnSpc>
              <a:spcBef>
                <a:spcPts val="400"/>
              </a:spcBef>
              <a:spcAft>
                <a:spcPts val="0"/>
              </a:spcAft>
              <a:buClr>
                <a:schemeClr val="accent1"/>
              </a:buClr>
              <a:buSzPts val="1800"/>
              <a:buFont typeface="Calibri"/>
              <a:buChar char="◦"/>
              <a:defRPr sz="1400" b="0" i="0" u="none" strike="noStrike" cap="none">
                <a:solidFill>
                  <a:srgbClr val="808082"/>
                </a:solidFill>
                <a:latin typeface="Calibri"/>
                <a:ea typeface="Calibri"/>
                <a:cs typeface="Calibri"/>
                <a:sym typeface="Calibri"/>
              </a:defRPr>
            </a:lvl7pPr>
            <a:lvl8pPr marL="3657600" marR="0" lvl="7" indent="-342900" algn="l" rtl="0">
              <a:lnSpc>
                <a:spcPct val="90000"/>
              </a:lnSpc>
              <a:spcBef>
                <a:spcPts val="400"/>
              </a:spcBef>
              <a:spcAft>
                <a:spcPts val="0"/>
              </a:spcAft>
              <a:buClr>
                <a:schemeClr val="accent1"/>
              </a:buClr>
              <a:buSzPts val="1800"/>
              <a:buFont typeface="Calibri"/>
              <a:buChar char="◦"/>
              <a:defRPr sz="1400" b="0" i="0" u="none" strike="noStrike" cap="none">
                <a:solidFill>
                  <a:srgbClr val="808082"/>
                </a:solidFill>
                <a:latin typeface="Calibri"/>
                <a:ea typeface="Calibri"/>
                <a:cs typeface="Calibri"/>
                <a:sym typeface="Calibri"/>
              </a:defRPr>
            </a:lvl8pPr>
            <a:lvl9pPr marL="4114800" marR="0" lvl="8" indent="-342900" algn="l" rtl="0">
              <a:lnSpc>
                <a:spcPct val="90000"/>
              </a:lnSpc>
              <a:spcBef>
                <a:spcPts val="400"/>
              </a:spcBef>
              <a:spcAft>
                <a:spcPts val="400"/>
              </a:spcAft>
              <a:buClr>
                <a:schemeClr val="accent1"/>
              </a:buClr>
              <a:buSzPts val="1800"/>
              <a:buFont typeface="Calibri"/>
              <a:buChar char="◦"/>
              <a:defRPr sz="1400" b="0" i="0" u="none" strike="noStrike" cap="none">
                <a:solidFill>
                  <a:srgbClr val="808082"/>
                </a:solidFill>
                <a:latin typeface="Calibri"/>
                <a:ea typeface="Calibri"/>
                <a:cs typeface="Calibri"/>
                <a:sym typeface="Calibri"/>
              </a:defRPr>
            </a:lvl9pPr>
          </a:lstStyle>
          <a:p>
            <a:pPr marL="457200" marR="0" lvl="0" indent="-342900" algn="l" defTabSz="914400" rtl="0" eaLnBrk="1" fontAlgn="auto" latinLnBrk="0" hangingPunct="1">
              <a:lnSpc>
                <a:spcPct val="90000"/>
              </a:lnSpc>
              <a:spcBef>
                <a:spcPts val="1200"/>
              </a:spcBef>
              <a:spcAft>
                <a:spcPts val="0"/>
              </a:spcAft>
              <a:buClrTx/>
              <a:buSzPts val="1800"/>
              <a:buFont typeface="Arial" panose="020B0604020202020204" pitchFamily="34" charset="0"/>
              <a:buChar char="•"/>
              <a:tabLst/>
              <a:defRPr/>
            </a:pPr>
            <a:r>
              <a:rPr kumimoji="0" lang="en-US" sz="3200" b="0" i="0" u="none" strike="noStrike" kern="0" cap="none" spc="0" normalizeH="0" baseline="0" noProof="0" dirty="0">
                <a:ln>
                  <a:noFill/>
                </a:ln>
                <a:solidFill>
                  <a:srgbClr val="424143"/>
                </a:solidFill>
                <a:effectLst/>
                <a:uLnTx/>
                <a:uFillTx/>
                <a:latin typeface="Calibri" panose="020F0502020204030204" pitchFamily="34" charset="0"/>
                <a:cs typeface="Calibri" panose="020F0502020204030204" pitchFamily="34" charset="0"/>
                <a:sym typeface="Arial"/>
              </a:rPr>
              <a:t>Public acknowledgement that connects the celebration and the effort </a:t>
            </a:r>
            <a:br>
              <a:rPr kumimoji="0" lang="en-US" sz="3200" b="0" i="0" u="none" strike="noStrike" kern="0" cap="none" spc="0" normalizeH="0" baseline="0" noProof="0" dirty="0">
                <a:ln>
                  <a:noFill/>
                </a:ln>
                <a:solidFill>
                  <a:srgbClr val="424143"/>
                </a:solidFill>
                <a:effectLst/>
                <a:uLnTx/>
                <a:uFillTx/>
                <a:latin typeface="Calibri" panose="020F0502020204030204" pitchFamily="34" charset="0"/>
                <a:cs typeface="Calibri" panose="020F0502020204030204" pitchFamily="34" charset="0"/>
                <a:sym typeface="Arial"/>
              </a:rPr>
            </a:br>
            <a:endParaRPr kumimoji="0" lang="en-US" sz="1800" b="0" i="0" u="none" strike="noStrike" kern="0" cap="none" spc="0" normalizeH="0" baseline="0" noProof="0" dirty="0">
              <a:ln>
                <a:noFill/>
              </a:ln>
              <a:solidFill>
                <a:srgbClr val="424143"/>
              </a:solidFill>
              <a:effectLst/>
              <a:uLnTx/>
              <a:uFillTx/>
              <a:latin typeface="Calibri" panose="020F0502020204030204" pitchFamily="34" charset="0"/>
              <a:cs typeface="Calibri" panose="020F0502020204030204" pitchFamily="34" charset="0"/>
              <a:sym typeface="Arial"/>
            </a:endParaRPr>
          </a:p>
          <a:p>
            <a:pPr marL="457200" marR="0" lvl="0" indent="-342900" algn="l" defTabSz="914400" rtl="0" eaLnBrk="1" fontAlgn="auto" latinLnBrk="0" hangingPunct="1">
              <a:lnSpc>
                <a:spcPct val="90000"/>
              </a:lnSpc>
              <a:spcBef>
                <a:spcPts val="1200"/>
              </a:spcBef>
              <a:spcAft>
                <a:spcPts val="0"/>
              </a:spcAft>
              <a:buClrTx/>
              <a:buSzPts val="1800"/>
              <a:buFont typeface="Arial" panose="020B0604020202020204" pitchFamily="34" charset="0"/>
              <a:buChar char="•"/>
              <a:tabLst/>
              <a:defRPr/>
            </a:pPr>
            <a:r>
              <a:rPr lang="en-US" sz="3200" dirty="0">
                <a:solidFill>
                  <a:srgbClr val="424143"/>
                </a:solidFill>
                <a:latin typeface="Calibri" panose="020F0502020204030204" pitchFamily="34" charset="0"/>
                <a:cs typeface="Calibri" panose="020F0502020204030204" pitchFamily="34" charset="0"/>
              </a:rPr>
              <a:t>Build rituals (daily, weekly, beginnings/ending)</a:t>
            </a:r>
            <a:br>
              <a:rPr lang="en-US" sz="3200" dirty="0">
                <a:solidFill>
                  <a:srgbClr val="424143"/>
                </a:solidFill>
                <a:latin typeface="Calibri" panose="020F0502020204030204" pitchFamily="34" charset="0"/>
                <a:cs typeface="Calibri" panose="020F0502020204030204" pitchFamily="34" charset="0"/>
              </a:rPr>
            </a:br>
            <a:endParaRPr lang="en-US" sz="1800" dirty="0">
              <a:solidFill>
                <a:srgbClr val="424143"/>
              </a:solidFill>
              <a:latin typeface="Calibri" panose="020F0502020204030204" pitchFamily="34" charset="0"/>
              <a:cs typeface="Calibri" panose="020F0502020204030204" pitchFamily="34" charset="0"/>
            </a:endParaRPr>
          </a:p>
          <a:p>
            <a:pPr marL="457200" marR="0" lvl="0" indent="-342900" algn="l" defTabSz="914400" rtl="0" eaLnBrk="1" fontAlgn="auto" latinLnBrk="0" hangingPunct="1">
              <a:lnSpc>
                <a:spcPct val="90000"/>
              </a:lnSpc>
              <a:spcBef>
                <a:spcPts val="1200"/>
              </a:spcBef>
              <a:spcAft>
                <a:spcPts val="0"/>
              </a:spcAft>
              <a:buClrTx/>
              <a:buSzPts val="1800"/>
              <a:buFont typeface="Arial" panose="020B0604020202020204" pitchFamily="34" charset="0"/>
              <a:buChar char="•"/>
              <a:tabLst/>
              <a:defRPr/>
            </a:pPr>
            <a:r>
              <a:rPr lang="en-US" sz="3200" dirty="0">
                <a:solidFill>
                  <a:srgbClr val="424143"/>
                </a:solidFill>
                <a:latin typeface="Calibri" panose="020F0502020204030204" pitchFamily="34" charset="0"/>
                <a:cs typeface="Calibri" panose="020F0502020204030204" pitchFamily="34" charset="0"/>
              </a:rPr>
              <a:t>Incorporate play!</a:t>
            </a:r>
            <a:br>
              <a:rPr lang="en-US" sz="3200" dirty="0">
                <a:solidFill>
                  <a:srgbClr val="424143"/>
                </a:solidFill>
                <a:latin typeface="Calibri" panose="020F0502020204030204" pitchFamily="34" charset="0"/>
                <a:cs typeface="Calibri" panose="020F0502020204030204" pitchFamily="34" charset="0"/>
              </a:rPr>
            </a:br>
            <a:endParaRPr kumimoji="0" lang="en-US" sz="1800" b="0" i="0" u="none" strike="noStrike" kern="0" cap="none" spc="0" normalizeH="0" baseline="0" noProof="0" dirty="0">
              <a:ln>
                <a:noFill/>
              </a:ln>
              <a:solidFill>
                <a:srgbClr val="424143"/>
              </a:solidFill>
              <a:effectLst/>
              <a:uLnTx/>
              <a:uFillTx/>
              <a:latin typeface="Calibri" panose="020F0502020204030204" pitchFamily="34" charset="0"/>
              <a:cs typeface="Calibri" panose="020F0502020204030204" pitchFamily="34" charset="0"/>
              <a:sym typeface="Arial"/>
            </a:endParaRPr>
          </a:p>
          <a:p>
            <a:pPr marL="457200" marR="0" lvl="0" indent="-342900" algn="l" defTabSz="914400" rtl="0" eaLnBrk="1" fontAlgn="auto" latinLnBrk="0" hangingPunct="1">
              <a:lnSpc>
                <a:spcPct val="90000"/>
              </a:lnSpc>
              <a:spcBef>
                <a:spcPts val="1200"/>
              </a:spcBef>
              <a:spcAft>
                <a:spcPts val="0"/>
              </a:spcAft>
              <a:buClrTx/>
              <a:buSzPts val="1800"/>
              <a:buFont typeface="Arial" panose="020B0604020202020204" pitchFamily="34" charset="0"/>
              <a:buChar char="•"/>
              <a:tabLst/>
              <a:defRPr/>
            </a:pPr>
            <a:r>
              <a:rPr kumimoji="0" lang="en-US" sz="3200" b="0" i="0" u="none" strike="noStrike" kern="0" cap="none" spc="0" normalizeH="0" baseline="0" noProof="0" dirty="0">
                <a:ln>
                  <a:noFill/>
                </a:ln>
                <a:solidFill>
                  <a:srgbClr val="424143"/>
                </a:solidFill>
                <a:effectLst/>
                <a:uLnTx/>
                <a:uFillTx/>
                <a:latin typeface="Calibri" panose="020F0502020204030204" pitchFamily="34" charset="0"/>
                <a:cs typeface="Calibri" panose="020F0502020204030204" pitchFamily="34" charset="0"/>
                <a:sym typeface="Arial"/>
              </a:rPr>
              <a:t>Goal progression AND goal achievement</a:t>
            </a:r>
            <a:endParaRPr kumimoji="0" lang="en-US" sz="2200" b="0" i="0" u="none" strike="noStrike" kern="0" cap="none" spc="0" normalizeH="0" baseline="0" noProof="0" dirty="0">
              <a:ln>
                <a:noFill/>
              </a:ln>
              <a:solidFill>
                <a:srgbClr val="424143"/>
              </a:solidFill>
              <a:effectLst/>
              <a:uLnTx/>
              <a:uFillTx/>
              <a:latin typeface="Calibri" panose="020F0502020204030204" pitchFamily="34" charset="0"/>
              <a:cs typeface="Calibri" panose="020F0502020204030204" pitchFamily="34" charset="0"/>
              <a:sym typeface="Arial"/>
            </a:endParaRPr>
          </a:p>
        </p:txBody>
      </p:sp>
      <p:pic>
        <p:nvPicPr>
          <p:cNvPr id="5" name="Google Shape;1569;p53" descr="https://lh5.googleusercontent.com/cDlOPCMeaNuBuNwJ5rqTOuHzYjdSsUNm3kF2AH4MJSAfUTTisLf48lqhOxFp2z_cD4xISASezu_zewykpNjnZvC7fLCv7lFf8t2A6EpNHGvmx42B7N3NBwAFf2Mf2A2QY8UtO4NY">
            <a:extLst>
              <a:ext uri="{FF2B5EF4-FFF2-40B4-BE49-F238E27FC236}">
                <a16:creationId xmlns:a16="http://schemas.microsoft.com/office/drawing/2014/main" id="{37735A3C-F5FC-A97B-2B28-65FA60DCE039}"/>
              </a:ext>
            </a:extLst>
          </p:cNvPr>
          <p:cNvPicPr preferRelativeResize="0"/>
          <p:nvPr/>
        </p:nvPicPr>
        <p:blipFill rotWithShape="1">
          <a:blip r:embed="rId2">
            <a:alphaModFix/>
          </a:blip>
          <a:srcRect/>
          <a:stretch/>
        </p:blipFill>
        <p:spPr>
          <a:xfrm>
            <a:off x="524877" y="2855733"/>
            <a:ext cx="3441903" cy="3441903"/>
          </a:xfrm>
          <a:prstGeom prst="rect">
            <a:avLst/>
          </a:prstGeom>
          <a:noFill/>
          <a:ln>
            <a:noFill/>
          </a:ln>
        </p:spPr>
      </p:pic>
    </p:spTree>
    <p:extLst>
      <p:ext uri="{BB962C8B-B14F-4D97-AF65-F5344CB8AC3E}">
        <p14:creationId xmlns:p14="http://schemas.microsoft.com/office/powerpoint/2010/main" val="1411219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913"/>
        <p:cNvGrpSpPr/>
        <p:nvPr/>
      </p:nvGrpSpPr>
      <p:grpSpPr>
        <a:xfrm>
          <a:off x="0" y="0"/>
          <a:ext cx="0" cy="0"/>
          <a:chOff x="0" y="0"/>
          <a:chExt cx="0" cy="0"/>
        </a:xfrm>
      </p:grpSpPr>
      <p:sp>
        <p:nvSpPr>
          <p:cNvPr id="915" name="Google Shape;915;p2"/>
          <p:cNvSpPr txBox="1"/>
          <p:nvPr/>
        </p:nvSpPr>
        <p:spPr>
          <a:xfrm>
            <a:off x="1451970" y="611519"/>
            <a:ext cx="10022889"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75759"/>
              </a:buClr>
              <a:buSzPts val="4400"/>
              <a:buFont typeface="Montserrat"/>
              <a:buNone/>
            </a:pPr>
            <a:r>
              <a:rPr lang="en-US" sz="4400" i="0" u="none" strike="noStrike" cap="none" dirty="0">
                <a:solidFill>
                  <a:srgbClr val="575759"/>
                </a:solidFill>
                <a:latin typeface="+mj-lt"/>
                <a:ea typeface="Montserrat"/>
                <a:cs typeface="Montserrat"/>
                <a:sym typeface="Montserrat"/>
              </a:rPr>
              <a:t>High-Quality Connection (HQC)</a:t>
            </a:r>
            <a:endParaRPr sz="1400" i="0" u="none" strike="noStrike" cap="none" dirty="0">
              <a:solidFill>
                <a:srgbClr val="000000"/>
              </a:solidFill>
              <a:latin typeface="+mj-lt"/>
              <a:ea typeface="Arial"/>
              <a:cs typeface="Arial"/>
              <a:sym typeface="Arial"/>
            </a:endParaRPr>
          </a:p>
        </p:txBody>
      </p:sp>
      <p:pic>
        <p:nvPicPr>
          <p:cNvPr id="916" name="Google Shape;916;p2" descr="Brain Story - Serve &amp; Return - American SPCC"/>
          <p:cNvPicPr preferRelativeResize="0"/>
          <p:nvPr/>
        </p:nvPicPr>
        <p:blipFill rotWithShape="1">
          <a:blip r:embed="rId3">
            <a:alphaModFix/>
          </a:blip>
          <a:srcRect/>
          <a:stretch/>
        </p:blipFill>
        <p:spPr>
          <a:xfrm>
            <a:off x="2013744" y="2188826"/>
            <a:ext cx="7799219" cy="3105171"/>
          </a:xfrm>
          <a:prstGeom prst="rect">
            <a:avLst/>
          </a:prstGeom>
          <a:noFill/>
          <a:ln>
            <a:noFill/>
          </a:ln>
        </p:spPr>
      </p:pic>
      <p:sp>
        <p:nvSpPr>
          <p:cNvPr id="917" name="Google Shape;917;p2"/>
          <p:cNvSpPr txBox="1"/>
          <p:nvPr/>
        </p:nvSpPr>
        <p:spPr>
          <a:xfrm>
            <a:off x="7233557" y="3804558"/>
            <a:ext cx="259215" cy="19418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575759"/>
              </a:solidFill>
              <a:latin typeface="Calibri"/>
              <a:ea typeface="Calibri"/>
              <a:cs typeface="Calibri"/>
              <a:sym typeface="Calibri"/>
            </a:endParaRPr>
          </a:p>
        </p:txBody>
      </p:sp>
      <p:pic>
        <p:nvPicPr>
          <p:cNvPr id="3" name="Picture 2" descr="A yellow and white logo&#10;&#10;AI-generated content may be incorrect.">
            <a:extLst>
              <a:ext uri="{FF2B5EF4-FFF2-40B4-BE49-F238E27FC236}">
                <a16:creationId xmlns:a16="http://schemas.microsoft.com/office/drawing/2014/main" id="{0A39098D-4451-3A03-11D6-7AC03D11A79A}"/>
              </a:ext>
            </a:extLst>
          </p:cNvPr>
          <p:cNvPicPr>
            <a:picLocks noChangeAspect="1"/>
          </p:cNvPicPr>
          <p:nvPr/>
        </p:nvPicPr>
        <p:blipFill>
          <a:blip r:embed="rId4"/>
          <a:stretch>
            <a:fillRect/>
          </a:stretch>
        </p:blipFill>
        <p:spPr>
          <a:xfrm>
            <a:off x="11287300" y="5912304"/>
            <a:ext cx="763980" cy="763980"/>
          </a:xfrm>
          <a:prstGeom prst="rect">
            <a:avLst/>
          </a:prstGeom>
        </p:spPr>
      </p:pic>
    </p:spTree>
    <p:extLst>
      <p:ext uri="{BB962C8B-B14F-4D97-AF65-F5344CB8AC3E}">
        <p14:creationId xmlns:p14="http://schemas.microsoft.com/office/powerpoint/2010/main" val="32287783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bbon: Tilted Up 4">
            <a:extLst>
              <a:ext uri="{FF2B5EF4-FFF2-40B4-BE49-F238E27FC236}">
                <a16:creationId xmlns:a16="http://schemas.microsoft.com/office/drawing/2014/main" id="{E3FC7A0A-A04A-359C-2C27-CA2F5FBD1C25}"/>
              </a:ext>
            </a:extLst>
          </p:cNvPr>
          <p:cNvSpPr/>
          <p:nvPr/>
        </p:nvSpPr>
        <p:spPr>
          <a:xfrm>
            <a:off x="1224116" y="532203"/>
            <a:ext cx="4871884" cy="2212258"/>
          </a:xfrm>
          <a:prstGeom prst="ribbon2">
            <a:avLst/>
          </a:prstGeom>
          <a:solidFill>
            <a:schemeClr val="accent6"/>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400" b="1" dirty="0">
                <a:solidFill>
                  <a:srgbClr val="424143"/>
                </a:solidFill>
                <a:latin typeface="Arial"/>
              </a:rPr>
              <a:t>Core Values Rockstar</a:t>
            </a:r>
            <a:endParaRPr kumimoji="0" lang="en-US" sz="2400" b="1" i="0" u="none" strike="noStrike" kern="0" cap="none" spc="0" normalizeH="0" baseline="0" noProof="0" dirty="0">
              <a:ln>
                <a:noFill/>
              </a:ln>
              <a:solidFill>
                <a:srgbClr val="424143"/>
              </a:solidFill>
              <a:effectLst/>
              <a:uLnTx/>
              <a:uFillTx/>
              <a:latin typeface="Arial"/>
              <a:ea typeface="+mn-ea"/>
              <a:cs typeface="+mn-cs"/>
              <a:sym typeface="Arial"/>
            </a:endParaRPr>
          </a:p>
        </p:txBody>
      </p:sp>
      <p:pic>
        <p:nvPicPr>
          <p:cNvPr id="6" name="Google Shape;1083;p13">
            <a:extLst>
              <a:ext uri="{FF2B5EF4-FFF2-40B4-BE49-F238E27FC236}">
                <a16:creationId xmlns:a16="http://schemas.microsoft.com/office/drawing/2014/main" id="{995365D8-08BA-E579-29C1-72F1EE0845E7}"/>
              </a:ext>
            </a:extLst>
          </p:cNvPr>
          <p:cNvPicPr preferRelativeResize="0"/>
          <p:nvPr/>
        </p:nvPicPr>
        <p:blipFill rotWithShape="1">
          <a:blip r:embed="rId3">
            <a:alphaModFix/>
          </a:blip>
          <a:srcRect l="24779" t="13638" r="23911" b="5076"/>
          <a:stretch/>
        </p:blipFill>
        <p:spPr>
          <a:xfrm>
            <a:off x="7100254" y="827693"/>
            <a:ext cx="4691725" cy="4955121"/>
          </a:xfrm>
          <a:prstGeom prst="rect">
            <a:avLst/>
          </a:prstGeom>
          <a:noFill/>
          <a:ln>
            <a:noFill/>
          </a:ln>
        </p:spPr>
      </p:pic>
      <p:pic>
        <p:nvPicPr>
          <p:cNvPr id="3" name="Picture 2" descr="A group of people standing on a brick surface&#10;&#10;AI-generated content may be incorrect.">
            <a:extLst>
              <a:ext uri="{FF2B5EF4-FFF2-40B4-BE49-F238E27FC236}">
                <a16:creationId xmlns:a16="http://schemas.microsoft.com/office/drawing/2014/main" id="{03497E8B-6B22-DC2D-A256-811DF87A31C6}"/>
              </a:ext>
            </a:extLst>
          </p:cNvPr>
          <p:cNvPicPr>
            <a:picLocks noChangeAspect="1"/>
          </p:cNvPicPr>
          <p:nvPr/>
        </p:nvPicPr>
        <p:blipFill>
          <a:blip r:embed="rId4"/>
          <a:srcRect l="7713" r="2632" b="23870"/>
          <a:stretch>
            <a:fillRect/>
          </a:stretch>
        </p:blipFill>
        <p:spPr>
          <a:xfrm rot="16200000">
            <a:off x="2106075" y="2425951"/>
            <a:ext cx="3107966" cy="4691726"/>
          </a:xfrm>
          <a:prstGeom prst="rect">
            <a:avLst/>
          </a:prstGeom>
        </p:spPr>
      </p:pic>
    </p:spTree>
    <p:extLst>
      <p:ext uri="{BB962C8B-B14F-4D97-AF65-F5344CB8AC3E}">
        <p14:creationId xmlns:p14="http://schemas.microsoft.com/office/powerpoint/2010/main" val="14218098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pic>
        <p:nvPicPr>
          <p:cNvPr id="462" name="Google Shape;462;p37" descr="5 Questions the Most Interesting People Will Always Ask in Conversations |  Inc.com"/>
          <p:cNvPicPr preferRelativeResize="0"/>
          <p:nvPr/>
        </p:nvPicPr>
        <p:blipFill rotWithShape="1">
          <a:blip r:embed="rId3">
            <a:alphaModFix/>
          </a:blip>
          <a:srcRect/>
          <a:stretch/>
        </p:blipFill>
        <p:spPr>
          <a:xfrm flipH="1">
            <a:off x="1557251" y="781396"/>
            <a:ext cx="9077497" cy="4904508"/>
          </a:xfrm>
          <a:prstGeom prst="rect">
            <a:avLst/>
          </a:prstGeom>
          <a:noFill/>
          <a:ln>
            <a:noFill/>
          </a:ln>
        </p:spPr>
      </p:pic>
      <p:sp>
        <p:nvSpPr>
          <p:cNvPr id="463" name="Google Shape;463;p37"/>
          <p:cNvSpPr txBox="1"/>
          <p:nvPr/>
        </p:nvSpPr>
        <p:spPr>
          <a:xfrm>
            <a:off x="4109257" y="1767006"/>
            <a:ext cx="1023257" cy="11079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600" b="1" dirty="0">
                <a:solidFill>
                  <a:schemeClr val="dk2"/>
                </a:solidFill>
                <a:latin typeface="Montserrat"/>
                <a:ea typeface="Montserrat"/>
                <a:cs typeface="Montserrat"/>
                <a:sym typeface="Montserrat"/>
              </a:rPr>
              <a:t>Q</a:t>
            </a:r>
            <a:endParaRPr dirty="0"/>
          </a:p>
        </p:txBody>
      </p:sp>
      <p:sp>
        <p:nvSpPr>
          <p:cNvPr id="464" name="Google Shape;464;p37"/>
          <p:cNvSpPr txBox="1"/>
          <p:nvPr/>
        </p:nvSpPr>
        <p:spPr>
          <a:xfrm>
            <a:off x="6937958" y="2875002"/>
            <a:ext cx="1023257" cy="11079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600" b="1" dirty="0">
                <a:solidFill>
                  <a:schemeClr val="dk2"/>
                </a:solidFill>
                <a:latin typeface="Montserrat"/>
                <a:ea typeface="Montserrat"/>
                <a:cs typeface="Montserrat"/>
                <a:sym typeface="Montserrat"/>
              </a:rPr>
              <a:t>A</a:t>
            </a:r>
            <a:endParaRPr dirty="0"/>
          </a:p>
        </p:txBody>
      </p:sp>
      <p:pic>
        <p:nvPicPr>
          <p:cNvPr id="2" name="Picture 1" descr="A yellow and white logo&#10;&#10;AI-generated content may be incorrect.">
            <a:extLst>
              <a:ext uri="{FF2B5EF4-FFF2-40B4-BE49-F238E27FC236}">
                <a16:creationId xmlns:a16="http://schemas.microsoft.com/office/drawing/2014/main" id="{64C97731-8D87-DB42-A9CA-997A96F41E20}"/>
              </a:ext>
            </a:extLst>
          </p:cNvPr>
          <p:cNvPicPr>
            <a:picLocks noChangeAspect="1"/>
          </p:cNvPicPr>
          <p:nvPr/>
        </p:nvPicPr>
        <p:blipFill>
          <a:blip r:embed="rId4"/>
          <a:stretch>
            <a:fillRect/>
          </a:stretch>
        </p:blipFill>
        <p:spPr>
          <a:xfrm>
            <a:off x="11278288" y="6002667"/>
            <a:ext cx="763980" cy="76398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07"/>
        <p:cNvGrpSpPr/>
        <p:nvPr/>
      </p:nvGrpSpPr>
      <p:grpSpPr>
        <a:xfrm>
          <a:off x="0" y="0"/>
          <a:ext cx="0" cy="0"/>
          <a:chOff x="0" y="0"/>
          <a:chExt cx="0" cy="0"/>
        </a:xfrm>
      </p:grpSpPr>
      <p:sp>
        <p:nvSpPr>
          <p:cNvPr id="1108" name="Google Shape;1108;p57"/>
          <p:cNvSpPr txBox="1"/>
          <p:nvPr/>
        </p:nvSpPr>
        <p:spPr>
          <a:xfrm>
            <a:off x="995543" y="679531"/>
            <a:ext cx="10474037" cy="1046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24143"/>
              </a:buClr>
              <a:buSzPts val="4400"/>
              <a:buFont typeface="Montserrat"/>
              <a:buNone/>
            </a:pPr>
            <a:r>
              <a:rPr lang="en-US" sz="4400" b="1" i="0" u="none" strike="noStrike" cap="none" dirty="0">
                <a:solidFill>
                  <a:srgbClr val="424143"/>
                </a:solidFill>
                <a:latin typeface="Montserrat"/>
                <a:ea typeface="Arial"/>
                <a:cs typeface="Arial"/>
                <a:sym typeface="Montserrat"/>
              </a:rPr>
              <a:t>Wrap Up</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dirty="0">
              <a:solidFill>
                <a:srgbClr val="424143"/>
              </a:solidFill>
              <a:latin typeface="Montserrat"/>
              <a:ea typeface="Montserrat"/>
              <a:cs typeface="Montserrat"/>
              <a:sym typeface="Montserrat"/>
            </a:endParaRPr>
          </a:p>
        </p:txBody>
      </p:sp>
      <p:sp>
        <p:nvSpPr>
          <p:cNvPr id="1110" name="Google Shape;1110;p57"/>
          <p:cNvSpPr/>
          <p:nvPr/>
        </p:nvSpPr>
        <p:spPr>
          <a:xfrm>
            <a:off x="995543" y="2433158"/>
            <a:ext cx="10200908" cy="2862282"/>
          </a:xfrm>
          <a:prstGeom prst="rect">
            <a:avLst/>
          </a:prstGeom>
          <a:solidFill>
            <a:schemeClr val="lt1"/>
          </a:solid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chemeClr val="dk2"/>
              </a:buClr>
              <a:buSzPts val="3600"/>
            </a:pPr>
            <a:r>
              <a:rPr lang="en-US" sz="3600" dirty="0">
                <a:solidFill>
                  <a:schemeClr val="dk2"/>
                </a:solidFill>
                <a:latin typeface="+mn-lt"/>
                <a:ea typeface="Calibri"/>
                <a:cs typeface="Calibri"/>
                <a:sym typeface="Calibri"/>
              </a:rPr>
              <a:t>Share in the chat:</a:t>
            </a:r>
            <a:br>
              <a:rPr lang="en-US" sz="3600" dirty="0">
                <a:solidFill>
                  <a:schemeClr val="dk2"/>
                </a:solidFill>
                <a:latin typeface="+mn-lt"/>
                <a:ea typeface="Calibri"/>
                <a:cs typeface="Calibri"/>
                <a:sym typeface="Calibri"/>
              </a:rPr>
            </a:br>
            <a:br>
              <a:rPr lang="en-US" sz="3600" b="0" i="0" u="none" strike="noStrike" cap="none" dirty="0">
                <a:solidFill>
                  <a:schemeClr val="dk2"/>
                </a:solidFill>
                <a:latin typeface="+mn-lt"/>
                <a:ea typeface="Calibri"/>
                <a:cs typeface="Calibri"/>
                <a:sym typeface="Calibri"/>
              </a:rPr>
            </a:br>
            <a:r>
              <a:rPr lang="en-US" sz="3600" b="0" i="0" u="none" strike="noStrike" cap="none" dirty="0">
                <a:solidFill>
                  <a:schemeClr val="dk2"/>
                </a:solidFill>
                <a:latin typeface="+mn-lt"/>
                <a:ea typeface="Calibri"/>
                <a:cs typeface="Calibri"/>
                <a:sym typeface="Calibri"/>
              </a:rPr>
              <a:t>What one new concept resonated most with you and why?</a:t>
            </a:r>
            <a:br>
              <a:rPr lang="en-US" sz="3600" b="0" i="0" u="none" strike="noStrike" cap="none" dirty="0">
                <a:solidFill>
                  <a:schemeClr val="dk2"/>
                </a:solidFill>
                <a:latin typeface="+mn-lt"/>
                <a:ea typeface="Calibri"/>
                <a:cs typeface="Calibri"/>
                <a:sym typeface="Calibri"/>
              </a:rPr>
            </a:br>
            <a:endParaRPr sz="3600" b="0" i="0" u="none" strike="noStrike" cap="none" dirty="0">
              <a:solidFill>
                <a:schemeClr val="dk2"/>
              </a:solidFill>
              <a:latin typeface="+mn-lt"/>
              <a:ea typeface="Calibri"/>
              <a:cs typeface="Calibri"/>
              <a:sym typeface="Calibri"/>
            </a:endParaRPr>
          </a:p>
        </p:txBody>
      </p:sp>
      <p:pic>
        <p:nvPicPr>
          <p:cNvPr id="5" name="Picture 4" descr="A yellow and white logo&#10;&#10;AI-generated content may be incorrect.">
            <a:extLst>
              <a:ext uri="{FF2B5EF4-FFF2-40B4-BE49-F238E27FC236}">
                <a16:creationId xmlns:a16="http://schemas.microsoft.com/office/drawing/2014/main" id="{50804CF1-02E5-E48C-BAD3-5E7FDB4162E9}"/>
              </a:ext>
            </a:extLst>
          </p:cNvPr>
          <p:cNvPicPr>
            <a:picLocks noChangeAspect="1"/>
          </p:cNvPicPr>
          <p:nvPr/>
        </p:nvPicPr>
        <p:blipFill>
          <a:blip r:embed="rId3"/>
          <a:stretch>
            <a:fillRect/>
          </a:stretch>
        </p:blipFill>
        <p:spPr>
          <a:xfrm>
            <a:off x="11278288" y="6002667"/>
            <a:ext cx="763980" cy="763980"/>
          </a:xfrm>
          <a:prstGeom prst="rect">
            <a:avLst/>
          </a:prstGeom>
        </p:spPr>
      </p:pic>
      <p:pic>
        <p:nvPicPr>
          <p:cNvPr id="3" name="Google Shape;289;p16" descr="Chat outline">
            <a:extLst>
              <a:ext uri="{FF2B5EF4-FFF2-40B4-BE49-F238E27FC236}">
                <a16:creationId xmlns:a16="http://schemas.microsoft.com/office/drawing/2014/main" id="{052E4F97-2E02-ED0B-A19C-223D0ECCF97C}"/>
              </a:ext>
            </a:extLst>
          </p:cNvPr>
          <p:cNvPicPr preferRelativeResize="0"/>
          <p:nvPr/>
        </p:nvPicPr>
        <p:blipFill>
          <a:blip r:embed="rId4">
            <a:extLst>
              <a:ext uri="{96DAC541-7B7A-43D3-8B79-37D633B846F1}">
                <asvg:svgBlip xmlns:asvg="http://schemas.microsoft.com/office/drawing/2016/SVG/main" r:embed="rId5"/>
              </a:ext>
            </a:extLst>
          </a:blip>
          <a:srcRect/>
          <a:stretch/>
        </p:blipFill>
        <p:spPr>
          <a:xfrm>
            <a:off x="995543" y="161228"/>
            <a:ext cx="2070268" cy="2083006"/>
          </a:xfrm>
          <a:prstGeom prst="rect">
            <a:avLst/>
          </a:prstGeom>
          <a:noFill/>
          <a:ln>
            <a:noFill/>
          </a:ln>
        </p:spPr>
      </p:pic>
    </p:spTree>
    <p:extLst>
      <p:ext uri="{BB962C8B-B14F-4D97-AF65-F5344CB8AC3E}">
        <p14:creationId xmlns:p14="http://schemas.microsoft.com/office/powerpoint/2010/main" val="25525701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137B7-22B0-ED4C-3904-04BCB47103BF}"/>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6FA7B28C-0C1C-C3AC-CEFF-C78C1011BE3D}"/>
              </a:ext>
            </a:extLst>
          </p:cNvPr>
          <p:cNvSpPr/>
          <p:nvPr/>
        </p:nvSpPr>
        <p:spPr>
          <a:xfrm>
            <a:off x="352767" y="1775168"/>
            <a:ext cx="5562996" cy="4880397"/>
          </a:xfrm>
          <a:prstGeom prst="rect">
            <a:avLst/>
          </a:prstGeom>
          <a:solidFill>
            <a:schemeClr val="accent3">
              <a:lumMod val="90000"/>
              <a:alpha val="25098"/>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 typeface="Arial"/>
              <a:buNone/>
              <a:tabLst/>
              <a:defRPr/>
            </a:pPr>
            <a:b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b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800" b="1"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800" b="1"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800" b="1"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1" indent="0" algn="l" defTabSz="914400" rtl="0" eaLnBrk="1" fontAlgn="auto" latinLnBrk="0" hangingPunct="1">
              <a:lnSpc>
                <a:spcPct val="100000"/>
              </a:lnSpc>
              <a:spcBef>
                <a:spcPts val="0"/>
              </a:spcBef>
              <a:spcAft>
                <a:spcPts val="0"/>
              </a:spcAft>
              <a:buClrTx/>
              <a:buSzTx/>
              <a:buFont typeface="Arial"/>
              <a:buNone/>
              <a:tabLst/>
              <a:defRPr/>
            </a:pPr>
            <a:br>
              <a:rPr kumimoji="0" lang="en-US" sz="1600" b="1"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br>
            <a:br>
              <a:rPr kumimoji="0" lang="en-US" sz="700" b="1"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br>
            <a:r>
              <a:rPr kumimoji="0" lang="en-US" sz="1600" b="1" i="1"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Wednesday 6/4</a:t>
            </a:r>
            <a:br>
              <a:rPr kumimoji="0" lang="en-US" sz="1600" b="1"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br>
            <a:r>
              <a:rPr kumimoji="0" lang="en-US" sz="1600" b="1"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Workshop 1a: </a:t>
            </a:r>
            <a:r>
              <a:rPr kumimoji="0" lang="en-US" sz="1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1600" b="1"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Lived Experience &amp; Career Readiness</a:t>
            </a:r>
          </a:p>
          <a:p>
            <a:pPr marL="0" marR="0" lvl="1" indent="0" algn="l" defTabSz="914400" rtl="0" eaLnBrk="1" fontAlgn="auto" latinLnBrk="0" hangingPunct="1">
              <a:lnSpc>
                <a:spcPct val="100000"/>
              </a:lnSpc>
              <a:spcBef>
                <a:spcPts val="0"/>
              </a:spcBef>
              <a:spcAft>
                <a:spcPts val="0"/>
              </a:spcAft>
              <a:buClrTx/>
              <a:buSzTx/>
              <a:buFont typeface="Arial"/>
              <a:buNone/>
              <a:tabLst/>
              <a:defRPr/>
            </a:pPr>
            <a:r>
              <a:rPr kumimoji="0" lang="en-US" sz="1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Explore the concepts of one’s lived experience in relation to career readiness and labor market dynamics. Understand how your personal identity impacts your role as a facilitator</a:t>
            </a:r>
            <a:br>
              <a:rPr kumimoji="0" lang="en-US" sz="1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br>
            <a:br>
              <a:rPr kumimoji="0" lang="en-US" sz="1600" b="1"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br>
            <a:r>
              <a:rPr kumimoji="0" lang="en-US" sz="1600" b="1" i="1"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Thursday 6/5</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600" b="1"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Workshop 1b: Curriculum Deep Dive</a:t>
            </a:r>
            <a:endParaRPr kumimoji="0" lang="en-US" sz="1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Walk through curriculum and its </a:t>
            </a:r>
            <a:br>
              <a:rPr kumimoji="0" lang="en-US" sz="1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br>
            <a:r>
              <a:rPr kumimoji="0" lang="en-US" sz="1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unique components; practice core lessons</a:t>
            </a:r>
            <a:br>
              <a:rPr kumimoji="0" lang="en-US" sz="1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br>
            <a:r>
              <a:rPr kumimoji="0" lang="en-US" sz="1600" b="1"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+Post-Workshop Coaching</a:t>
            </a:r>
          </a:p>
        </p:txBody>
      </p:sp>
      <p:sp>
        <p:nvSpPr>
          <p:cNvPr id="20" name="Rectangle 19">
            <a:extLst>
              <a:ext uri="{FF2B5EF4-FFF2-40B4-BE49-F238E27FC236}">
                <a16:creationId xmlns:a16="http://schemas.microsoft.com/office/drawing/2014/main" id="{963B7D80-B253-9120-E507-1FA3565CA721}"/>
              </a:ext>
            </a:extLst>
          </p:cNvPr>
          <p:cNvSpPr/>
          <p:nvPr/>
        </p:nvSpPr>
        <p:spPr>
          <a:xfrm>
            <a:off x="6105047" y="1775168"/>
            <a:ext cx="5782422" cy="4880397"/>
          </a:xfrm>
          <a:prstGeom prst="rect">
            <a:avLst/>
          </a:prstGeom>
          <a:solidFill>
            <a:schemeClr val="tx2">
              <a:lumMod val="20000"/>
              <a:lumOff val="80000"/>
              <a:alpha val="25098"/>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600" b="1"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600" b="1"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600" b="1"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600" b="1"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600" b="1"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600" b="1"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600" b="1"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600" b="1"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br>
              <a:rPr kumimoji="0" lang="en-US" sz="1600" b="1" i="1"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br>
            <a:r>
              <a:rPr kumimoji="0" lang="en-US" sz="1600" b="1" i="1"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Tuesday 6/17</a:t>
            </a:r>
            <a:br>
              <a:rPr kumimoji="0" lang="en-US" sz="1600" b="1"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br>
            <a:r>
              <a:rPr kumimoji="0" lang="en-US" sz="1600" b="1"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Workshop 2a: Executive Skills 201: Moving from knowledge into practice </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Deepen your ability to use ES to enhance goal achievement for yourself, with your teams, and your ESE employees</a:t>
            </a:r>
            <a:br>
              <a:rPr kumimoji="0" lang="en-US" sz="1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br>
            <a:endParaRPr kumimoji="0" lang="en-US" sz="1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600" b="1" i="1" u="none" strike="noStrike" kern="100" cap="none" spc="0" normalizeH="0" baseline="0" noProof="0" dirty="0">
                <a:ln>
                  <a:noFill/>
                </a:ln>
                <a:solidFill>
                  <a:prstClr val="black"/>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sym typeface="Arial"/>
              </a:rPr>
              <a:t>Tuesday 7/1</a:t>
            </a:r>
            <a:br>
              <a:rPr kumimoji="0" lang="en-US" sz="1600" b="1" i="0" u="none" strike="noStrike" kern="100" cap="none" spc="0" normalizeH="0" baseline="0" noProof="0" dirty="0">
                <a:ln>
                  <a:noFill/>
                </a:ln>
                <a:solidFill>
                  <a:prstClr val="black"/>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sym typeface="Arial"/>
              </a:rPr>
            </a:br>
            <a:r>
              <a:rPr kumimoji="0" lang="en-US" sz="1600" b="1" i="0" u="none" strike="noStrike" kern="100" cap="none" spc="0" normalizeH="0" baseline="0" noProof="0" dirty="0">
                <a:ln>
                  <a:noFill/>
                </a:ln>
                <a:solidFill>
                  <a:prstClr val="black"/>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sym typeface="Arial"/>
              </a:rPr>
              <a:t>Workshop 2b: Designing Executive Skills-based practices for your ESE</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600" b="0" i="0" u="none" strike="noStrike" kern="100" cap="none" spc="0" normalizeH="0" baseline="0" noProof="0" dirty="0">
                <a:ln>
                  <a:noFill/>
                </a:ln>
                <a:solidFill>
                  <a:prstClr val="black"/>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sym typeface="Arial"/>
              </a:rPr>
              <a:t>Leverage implementation science to design and sustain Executive Skills-informed practices in your ESE</a:t>
            </a:r>
            <a:br>
              <a:rPr kumimoji="0" lang="en-US" sz="1600" b="0" i="0" u="none" strike="noStrike" kern="100" cap="none" spc="0" normalizeH="0" baseline="0" noProof="0" dirty="0">
                <a:ln>
                  <a:noFill/>
                </a:ln>
                <a:solidFill>
                  <a:prstClr val="black"/>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sym typeface="Arial"/>
              </a:rPr>
            </a:br>
            <a:r>
              <a:rPr kumimoji="0" lang="en-US" sz="1600" b="1" i="0" u="none" strike="noStrike" kern="100" cap="none" spc="0" normalizeH="0" baseline="0" noProof="0" dirty="0">
                <a:ln>
                  <a:noFill/>
                </a:ln>
                <a:solidFill>
                  <a:prstClr val="black"/>
                </a:solidFill>
                <a:effectLst/>
                <a:highlight>
                  <a:srgbClr val="FFFF00"/>
                </a:highlight>
                <a:uLnTx/>
                <a:uFillTx/>
                <a:latin typeface="Arial" panose="020B0604020202020204" pitchFamily="34" charset="0"/>
                <a:ea typeface="Calibri" panose="020F0502020204030204" pitchFamily="34" charset="0"/>
                <a:cs typeface="Arial" panose="020B0604020202020204" pitchFamily="34" charset="0"/>
                <a:sym typeface="Arial"/>
              </a:rPr>
              <a:t>+Post-Workshop Coaching Wed. 7/9 from 11-12p PT</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1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sym typeface="Arial"/>
            </a:endParaRPr>
          </a:p>
        </p:txBody>
      </p:sp>
      <p:sp>
        <p:nvSpPr>
          <p:cNvPr id="4" name="Rectangle 3">
            <a:extLst>
              <a:ext uri="{FF2B5EF4-FFF2-40B4-BE49-F238E27FC236}">
                <a16:creationId xmlns:a16="http://schemas.microsoft.com/office/drawing/2014/main" id="{51DF4154-D86C-E03E-2264-2D78753821EA}"/>
              </a:ext>
            </a:extLst>
          </p:cNvPr>
          <p:cNvSpPr/>
          <p:nvPr/>
        </p:nvSpPr>
        <p:spPr>
          <a:xfrm>
            <a:off x="1946777" y="202434"/>
            <a:ext cx="8093433" cy="1158016"/>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Workshop A: Executive Skills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What are ES? Why do they matter? How do they show up in my job? </a:t>
            </a:r>
            <a:br>
              <a:rPr kumimoji="0" lang="en-US" sz="18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br>
            <a:r>
              <a:rPr kumimoji="0" lang="en-US" sz="18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sym typeface="Arial"/>
              </a:rPr>
              <a:t>Set a foundation of Executive Skills knowledge for Pathway 1 or 2</a:t>
            </a:r>
          </a:p>
        </p:txBody>
      </p:sp>
      <p:sp>
        <p:nvSpPr>
          <p:cNvPr id="24" name="TextBox 23">
            <a:extLst>
              <a:ext uri="{FF2B5EF4-FFF2-40B4-BE49-F238E27FC236}">
                <a16:creationId xmlns:a16="http://schemas.microsoft.com/office/drawing/2014/main" id="{6E73EB11-7D8C-082C-EA99-0E5A25049D9F}"/>
              </a:ext>
            </a:extLst>
          </p:cNvPr>
          <p:cNvSpPr txBox="1"/>
          <p:nvPr/>
        </p:nvSpPr>
        <p:spPr>
          <a:xfrm>
            <a:off x="788688" y="1874026"/>
            <a:ext cx="50394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Pathway 1: Career Readiness Curriculum </a:t>
            </a:r>
          </a:p>
        </p:txBody>
      </p:sp>
      <p:sp>
        <p:nvSpPr>
          <p:cNvPr id="25" name="TextBox 24">
            <a:extLst>
              <a:ext uri="{FF2B5EF4-FFF2-40B4-BE49-F238E27FC236}">
                <a16:creationId xmlns:a16="http://schemas.microsoft.com/office/drawing/2014/main" id="{092550ED-80E3-A5D5-7B55-F438B11972D8}"/>
              </a:ext>
            </a:extLst>
          </p:cNvPr>
          <p:cNvSpPr txBox="1"/>
          <p:nvPr/>
        </p:nvSpPr>
        <p:spPr>
          <a:xfrm>
            <a:off x="6515737" y="1854031"/>
            <a:ext cx="52286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Pathway 2: Executive Skills Implementation</a:t>
            </a:r>
          </a:p>
        </p:txBody>
      </p:sp>
      <p:sp>
        <p:nvSpPr>
          <p:cNvPr id="33" name="TextBox 32">
            <a:extLst>
              <a:ext uri="{FF2B5EF4-FFF2-40B4-BE49-F238E27FC236}">
                <a16:creationId xmlns:a16="http://schemas.microsoft.com/office/drawing/2014/main" id="{9191A139-CD42-4891-49CF-1CF11AFD4FEE}"/>
              </a:ext>
            </a:extLst>
          </p:cNvPr>
          <p:cNvSpPr txBox="1"/>
          <p:nvPr/>
        </p:nvSpPr>
        <p:spPr>
          <a:xfrm>
            <a:off x="1946777" y="2360710"/>
            <a:ext cx="353783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For ESEs that </a:t>
            </a:r>
            <a:r>
              <a:rPr kumimoji="0" lang="en-US"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do not have</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a job readiness curriculum, are unhappy with what they currently have, or are looking for new material to enhance current offerings.</a:t>
            </a:r>
          </a:p>
        </p:txBody>
      </p:sp>
      <p:sp>
        <p:nvSpPr>
          <p:cNvPr id="34" name="TextBox 33">
            <a:extLst>
              <a:ext uri="{FF2B5EF4-FFF2-40B4-BE49-F238E27FC236}">
                <a16:creationId xmlns:a16="http://schemas.microsoft.com/office/drawing/2014/main" id="{DC59276C-DFD9-ACA1-71C3-CFC97311E09F}"/>
              </a:ext>
            </a:extLst>
          </p:cNvPr>
          <p:cNvSpPr txBox="1"/>
          <p:nvPr/>
        </p:nvSpPr>
        <p:spPr>
          <a:xfrm>
            <a:off x="6275405" y="2332930"/>
            <a:ext cx="349284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For ESEs that </a:t>
            </a:r>
            <a:r>
              <a:rPr kumimoji="0" lang="en-US"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have</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a job readiness curriculum and are looking to shift their culture toward strengths-based, Executive Skills Coaching.</a:t>
            </a:r>
          </a:p>
        </p:txBody>
      </p:sp>
      <p:pic>
        <p:nvPicPr>
          <p:cNvPr id="37" name="Picture 36">
            <a:extLst>
              <a:ext uri="{FF2B5EF4-FFF2-40B4-BE49-F238E27FC236}">
                <a16:creationId xmlns:a16="http://schemas.microsoft.com/office/drawing/2014/main" id="{7ADCADE3-19CB-38CB-1B8C-A718725794C3}"/>
              </a:ext>
            </a:extLst>
          </p:cNvPr>
          <p:cNvPicPr>
            <a:picLocks noChangeAspect="1"/>
          </p:cNvPicPr>
          <p:nvPr/>
        </p:nvPicPr>
        <p:blipFill>
          <a:blip r:embed="rId3"/>
          <a:stretch>
            <a:fillRect/>
          </a:stretch>
        </p:blipFill>
        <p:spPr>
          <a:xfrm>
            <a:off x="609625" y="2461671"/>
            <a:ext cx="1139652" cy="738664"/>
          </a:xfrm>
          <a:prstGeom prst="rect">
            <a:avLst/>
          </a:prstGeom>
        </p:spPr>
      </p:pic>
      <p:pic>
        <p:nvPicPr>
          <p:cNvPr id="21" name="Picture 20" descr="A blue and yellow text&#10;&#10;AI-generated content may be incorrect.">
            <a:extLst>
              <a:ext uri="{FF2B5EF4-FFF2-40B4-BE49-F238E27FC236}">
                <a16:creationId xmlns:a16="http://schemas.microsoft.com/office/drawing/2014/main" id="{74F40A59-B24D-35C0-067B-3EB860F9A801}"/>
              </a:ext>
            </a:extLst>
          </p:cNvPr>
          <p:cNvPicPr>
            <a:picLocks noChangeAspect="1"/>
          </p:cNvPicPr>
          <p:nvPr/>
        </p:nvPicPr>
        <p:blipFill>
          <a:blip r:embed="rId4"/>
          <a:stretch>
            <a:fillRect/>
          </a:stretch>
        </p:blipFill>
        <p:spPr>
          <a:xfrm>
            <a:off x="9938609" y="2288004"/>
            <a:ext cx="1590180" cy="954108"/>
          </a:xfrm>
          <a:prstGeom prst="rect">
            <a:avLst/>
          </a:prstGeom>
        </p:spPr>
      </p:pic>
      <p:cxnSp>
        <p:nvCxnSpPr>
          <p:cNvPr id="23" name="Straight Arrow Connector 22">
            <a:extLst>
              <a:ext uri="{FF2B5EF4-FFF2-40B4-BE49-F238E27FC236}">
                <a16:creationId xmlns:a16="http://schemas.microsoft.com/office/drawing/2014/main" id="{12183C98-366D-4DAF-3834-9BB230818B7E}"/>
              </a:ext>
            </a:extLst>
          </p:cNvPr>
          <p:cNvCxnSpPr/>
          <p:nvPr/>
        </p:nvCxnSpPr>
        <p:spPr>
          <a:xfrm>
            <a:off x="4382429" y="1360449"/>
            <a:ext cx="0" cy="414719"/>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015318DF-3333-832F-A12E-E85B5B15DE35}"/>
              </a:ext>
            </a:extLst>
          </p:cNvPr>
          <p:cNvCxnSpPr/>
          <p:nvPr/>
        </p:nvCxnSpPr>
        <p:spPr>
          <a:xfrm>
            <a:off x="6898887" y="1360449"/>
            <a:ext cx="0" cy="414719"/>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87421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cxnSp>
        <p:nvCxnSpPr>
          <p:cNvPr id="700" name="Google Shape;700;g3123ecc1864_0_23"/>
          <p:cNvCxnSpPr/>
          <p:nvPr/>
        </p:nvCxnSpPr>
        <p:spPr>
          <a:xfrm>
            <a:off x="0" y="1356477"/>
            <a:ext cx="12192000" cy="0"/>
          </a:xfrm>
          <a:prstGeom prst="straightConnector1">
            <a:avLst/>
          </a:prstGeom>
          <a:noFill/>
          <a:ln w="25400" cap="flat" cmpd="sng">
            <a:solidFill>
              <a:schemeClr val="lt1"/>
            </a:solidFill>
            <a:prstDash val="solid"/>
            <a:round/>
            <a:headEnd type="none" w="sm" len="sm"/>
            <a:tailEnd type="none" w="sm" len="sm"/>
          </a:ln>
        </p:spPr>
      </p:cxnSp>
      <p:sp>
        <p:nvSpPr>
          <p:cNvPr id="701" name="Google Shape;701;g3123ecc1864_0_23"/>
          <p:cNvSpPr txBox="1">
            <a:spLocks noGrp="1"/>
          </p:cNvSpPr>
          <p:nvPr>
            <p:ph type="ctrTitle"/>
          </p:nvPr>
        </p:nvSpPr>
        <p:spPr>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chemeClr val="lt1"/>
              </a:buClr>
              <a:buSzPts val="5200"/>
              <a:buFont typeface="Inter"/>
              <a:buNone/>
            </a:pPr>
            <a:br>
              <a:rPr lang="en-US" sz="4000" dirty="0"/>
            </a:br>
            <a:r>
              <a:rPr lang="en-US" sz="3200" dirty="0">
                <a:solidFill>
                  <a:schemeClr val="tx1"/>
                </a:solidFill>
                <a:latin typeface="Obviously Narw Bold" pitchFamily="82" charset="77"/>
                <a:ea typeface="Inter"/>
              </a:rPr>
              <a:t>Feedback Survey</a:t>
            </a:r>
            <a:endParaRPr sz="3200" dirty="0">
              <a:solidFill>
                <a:schemeClr val="tx1"/>
              </a:solidFill>
              <a:latin typeface="Obviously Narw Bold" pitchFamily="82" charset="77"/>
              <a:ea typeface="Inter"/>
            </a:endParaRPr>
          </a:p>
        </p:txBody>
      </p:sp>
      <p:pic>
        <p:nvPicPr>
          <p:cNvPr id="702" name="Google Shape;702;g3123ecc1864_0_23" descr="A logo with a bear and a star&#10;&#10;Description automatically generated"/>
          <p:cNvPicPr preferRelativeResize="0"/>
          <p:nvPr/>
        </p:nvPicPr>
        <p:blipFill rotWithShape="1">
          <a:blip r:embed="rId3">
            <a:alphaModFix/>
          </a:blip>
          <a:srcRect/>
          <a:stretch/>
        </p:blipFill>
        <p:spPr>
          <a:xfrm>
            <a:off x="11251070" y="5934456"/>
            <a:ext cx="949672" cy="951461"/>
          </a:xfrm>
          <a:prstGeom prst="rect">
            <a:avLst/>
          </a:prstGeom>
          <a:noFill/>
          <a:ln>
            <a:noFill/>
          </a:ln>
        </p:spPr>
      </p:pic>
      <p:sp>
        <p:nvSpPr>
          <p:cNvPr id="703" name="Google Shape;703;g3123ecc1864_0_23"/>
          <p:cNvSpPr txBox="1"/>
          <p:nvPr/>
        </p:nvSpPr>
        <p:spPr>
          <a:xfrm>
            <a:off x="962020" y="3232105"/>
            <a:ext cx="6744779" cy="1042180"/>
          </a:xfrm>
          <a:prstGeom prst="rect">
            <a:avLst/>
          </a:prstGeom>
          <a:noFill/>
          <a:ln>
            <a:noFill/>
          </a:ln>
        </p:spPr>
        <p:txBody>
          <a:bodyPr spcFirstLastPara="1" wrap="square" lIns="91425" tIns="45700" rIns="91425" bIns="45700" anchor="t" anchorCtr="0">
            <a:noAutofit/>
          </a:bodyPr>
          <a:lstStyle/>
          <a:p>
            <a:pPr marL="50800" marR="0" lvl="0" indent="0" algn="l" defTabSz="914400" rtl="0" eaLnBrk="1" fontAlgn="auto" latinLnBrk="0" hangingPunct="1">
              <a:lnSpc>
                <a:spcPct val="90000"/>
              </a:lnSpc>
              <a:spcBef>
                <a:spcPts val="1000"/>
              </a:spcBef>
              <a:spcAft>
                <a:spcPts val="0"/>
              </a:spcAft>
              <a:buClr>
                <a:srgbClr val="FFFFFF"/>
              </a:buClr>
              <a:buSzPts val="2000"/>
              <a:buFont typeface="Arial"/>
              <a:buNone/>
              <a:tabLst/>
              <a:defRPr/>
            </a:pPr>
            <a:r>
              <a:rPr kumimoji="0" lang="en-US" sz="3600" b="0" i="0" u="none" strike="noStrike" kern="0" cap="none" spc="0" normalizeH="0" baseline="0" noProof="0" dirty="0">
                <a:ln>
                  <a:noFill/>
                </a:ln>
                <a:solidFill>
                  <a:srgbClr val="000000"/>
                </a:solidFill>
                <a:effectLst/>
                <a:uLnTx/>
                <a:uFillTx/>
                <a:latin typeface="Slack-Lato"/>
                <a:cs typeface="Arial"/>
                <a:sym typeface="Arial"/>
                <a:hlinkClick r:id="rId4"/>
              </a:rPr>
              <a:t>https://bit.ly/OptionalWorkshops</a:t>
            </a:r>
            <a:endParaRPr kumimoji="0" sz="3600" b="0" i="0" u="none" strike="noStrike" kern="0" cap="none" spc="0" normalizeH="0" baseline="0" noProof="0" dirty="0">
              <a:ln>
                <a:noFill/>
              </a:ln>
              <a:solidFill>
                <a:srgbClr val="FFFFFF"/>
              </a:solidFill>
              <a:effectLst/>
              <a:uLnTx/>
              <a:uFillTx/>
              <a:latin typeface="Overpass Medium"/>
              <a:ea typeface="Overpass Medium"/>
              <a:cs typeface="Overpass Medium"/>
              <a:sym typeface="Overpass Medium"/>
            </a:endParaRPr>
          </a:p>
          <a:p>
            <a:pPr marL="50800" marR="0" lvl="0" indent="0" algn="l" defTabSz="914400" rtl="0" eaLnBrk="1" fontAlgn="auto" latinLnBrk="0" hangingPunct="1">
              <a:lnSpc>
                <a:spcPct val="90000"/>
              </a:lnSpc>
              <a:spcBef>
                <a:spcPts val="1000"/>
              </a:spcBef>
              <a:spcAft>
                <a:spcPts val="0"/>
              </a:spcAft>
              <a:buClr>
                <a:srgbClr val="FFFFFF"/>
              </a:buClr>
              <a:buSzPts val="2000"/>
              <a:buFont typeface="Arial"/>
              <a:buNone/>
              <a:tabLst/>
              <a:defRPr/>
            </a:pPr>
            <a:r>
              <a:rPr kumimoji="0" lang="en-US" sz="2000" b="0" i="0" u="none" strike="noStrike" kern="0" cap="none" spc="0" normalizeH="0" baseline="0" noProof="0" dirty="0">
                <a:ln>
                  <a:noFill/>
                </a:ln>
                <a:solidFill>
                  <a:srgbClr val="FFFFFF"/>
                </a:solidFill>
                <a:effectLst/>
                <a:uLnTx/>
                <a:uFillTx/>
                <a:latin typeface="Overpass Medium"/>
                <a:ea typeface="Overpass Medium"/>
                <a:cs typeface="Overpass Medium"/>
                <a:sym typeface="Overpass Medium"/>
              </a:rPr>
              <a:t>This feedback helps us improve your experience and plan adjustments to make moving forward.</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2" name="Picture 1">
            <a:extLst>
              <a:ext uri="{FF2B5EF4-FFF2-40B4-BE49-F238E27FC236}">
                <a16:creationId xmlns:a16="http://schemas.microsoft.com/office/drawing/2014/main" id="{B1872954-2E8F-3CA4-F150-85C05BBBBD58}"/>
              </a:ext>
            </a:extLst>
          </p:cNvPr>
          <p:cNvPicPr>
            <a:picLocks noChangeAspect="1"/>
          </p:cNvPicPr>
          <p:nvPr/>
        </p:nvPicPr>
        <p:blipFill>
          <a:blip r:embed="rId5"/>
          <a:stretch>
            <a:fillRect/>
          </a:stretch>
        </p:blipFill>
        <p:spPr>
          <a:xfrm>
            <a:off x="7706799" y="1635913"/>
            <a:ext cx="4019107" cy="4019107"/>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Shape 468"/>
        <p:cNvGrpSpPr/>
        <p:nvPr/>
      </p:nvGrpSpPr>
      <p:grpSpPr>
        <a:xfrm>
          <a:off x="0" y="0"/>
          <a:ext cx="0" cy="0"/>
          <a:chOff x="0" y="0"/>
          <a:chExt cx="0" cy="0"/>
        </a:xfrm>
      </p:grpSpPr>
      <p:sp>
        <p:nvSpPr>
          <p:cNvPr id="469" name="Google Shape;469;p38"/>
          <p:cNvSpPr txBox="1"/>
          <p:nvPr/>
        </p:nvSpPr>
        <p:spPr>
          <a:xfrm>
            <a:off x="932688" y="391406"/>
            <a:ext cx="10753344"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424143"/>
                </a:solidFill>
                <a:latin typeface="Montserrat"/>
                <a:ea typeface="Montserrat"/>
                <a:cs typeface="Montserrat"/>
                <a:sym typeface="Montserrat"/>
              </a:rPr>
              <a:t>Bibliography/Additional Resources</a:t>
            </a:r>
            <a:endParaRPr sz="4000" dirty="0">
              <a:solidFill>
                <a:schemeClr val="dk1"/>
              </a:solidFill>
              <a:latin typeface="Calibri"/>
              <a:ea typeface="Calibri"/>
              <a:cs typeface="Calibri"/>
              <a:sym typeface="Calibri"/>
            </a:endParaRPr>
          </a:p>
        </p:txBody>
      </p:sp>
      <p:sp>
        <p:nvSpPr>
          <p:cNvPr id="470" name="Google Shape;470;p38"/>
          <p:cNvSpPr txBox="1"/>
          <p:nvPr/>
        </p:nvSpPr>
        <p:spPr>
          <a:xfrm>
            <a:off x="932688" y="1526092"/>
            <a:ext cx="10753344" cy="5016718"/>
          </a:xfrm>
          <a:prstGeom prst="rect">
            <a:avLst/>
          </a:prstGeom>
          <a:noFill/>
          <a:ln>
            <a:noFill/>
          </a:ln>
        </p:spPr>
        <p:txBody>
          <a:bodyPr spcFirstLastPara="1" wrap="square" lIns="91425" tIns="45700" rIns="91425" bIns="45700" anchor="t" anchorCtr="0">
            <a:spAutoFit/>
          </a:bodyPr>
          <a:lstStyle/>
          <a:p>
            <a:pPr marL="285750" indent="-285750">
              <a:buClr>
                <a:schemeClr val="dk1"/>
              </a:buClr>
              <a:buSzPts val="3200"/>
              <a:buFont typeface="Arial"/>
              <a:buChar char="•"/>
            </a:pPr>
            <a:r>
              <a:rPr lang="en-US" sz="3200" dirty="0">
                <a:solidFill>
                  <a:schemeClr val="dk1"/>
                </a:solidFill>
                <a:latin typeface="Calibri"/>
                <a:ea typeface="Calibri"/>
                <a:cs typeface="Calibri"/>
                <a:sym typeface="Calibri"/>
              </a:rPr>
              <a:t>Positive Organizational Scholarship/High Quality Connections: </a:t>
            </a:r>
            <a:r>
              <a:rPr lang="en-US" sz="3200" u="sng" dirty="0">
                <a:solidFill>
                  <a:schemeClr val="dk1"/>
                </a:solidFill>
                <a:latin typeface="Calibri"/>
                <a:ea typeface="Calibri"/>
                <a:cs typeface="Calibri"/>
                <a:sym typeface="Calibri"/>
              </a:rPr>
              <a:t>https://positiveorgs.bus.umich.edu/an-introduction/ </a:t>
            </a:r>
          </a:p>
          <a:p>
            <a:pPr marL="285750" marR="0" lvl="0" indent="-285750" algn="l" rtl="0">
              <a:spcBef>
                <a:spcPts val="0"/>
              </a:spcBef>
              <a:spcAft>
                <a:spcPts val="0"/>
              </a:spcAft>
              <a:buClr>
                <a:schemeClr val="dk1"/>
              </a:buClr>
              <a:buSzPts val="3200"/>
              <a:buFont typeface="Arial"/>
              <a:buChar char="•"/>
            </a:pPr>
            <a:r>
              <a:rPr lang="en-US" sz="3200" dirty="0">
                <a:solidFill>
                  <a:schemeClr val="dk1"/>
                </a:solidFill>
                <a:latin typeface="Calibri"/>
                <a:ea typeface="Calibri"/>
                <a:cs typeface="Calibri"/>
                <a:sym typeface="Calibri"/>
              </a:rPr>
              <a:t>Ascend at Aspen Institute: </a:t>
            </a:r>
            <a:r>
              <a:rPr lang="en-US" sz="3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https://ascend.aspeninstitute.org/</a:t>
            </a:r>
            <a:r>
              <a:rPr lang="en-US" sz="3200" dirty="0">
                <a:solidFill>
                  <a:schemeClr val="dk1"/>
                </a:solidFill>
                <a:latin typeface="Calibri"/>
                <a:ea typeface="Calibri"/>
                <a:cs typeface="Calibri"/>
                <a:sym typeface="Calibri"/>
              </a:rPr>
              <a:t> </a:t>
            </a:r>
            <a:endParaRPr dirty="0"/>
          </a:p>
          <a:p>
            <a:pPr marL="285750" marR="0" lvl="0" indent="-285750" algn="l" rtl="0">
              <a:spcBef>
                <a:spcPts val="0"/>
              </a:spcBef>
              <a:spcAft>
                <a:spcPts val="0"/>
              </a:spcAft>
              <a:buClr>
                <a:schemeClr val="dk1"/>
              </a:buClr>
              <a:buSzPts val="3200"/>
              <a:buFont typeface="Arial"/>
              <a:buChar char="•"/>
            </a:pPr>
            <a:r>
              <a:rPr lang="en-US" sz="3200" dirty="0" err="1">
                <a:solidFill>
                  <a:schemeClr val="dk1"/>
                </a:solidFill>
                <a:latin typeface="Calibri"/>
                <a:ea typeface="Calibri"/>
                <a:cs typeface="Calibri"/>
                <a:sym typeface="Calibri"/>
              </a:rPr>
              <a:t>EFWorks</a:t>
            </a:r>
            <a:r>
              <a:rPr lang="en-US" sz="3200" dirty="0">
                <a:solidFill>
                  <a:schemeClr val="dk1"/>
                </a:solidFill>
                <a:latin typeface="Calibri"/>
                <a:ea typeface="Calibri"/>
                <a:cs typeface="Calibri"/>
                <a:sym typeface="Calibri"/>
              </a:rPr>
              <a:t> Library: </a:t>
            </a:r>
            <a:r>
              <a:rPr lang="en-US" sz="32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https://www.efworkslibrary.org/</a:t>
            </a:r>
            <a:r>
              <a:rPr lang="en-US" sz="3200" dirty="0">
                <a:solidFill>
                  <a:schemeClr val="dk1"/>
                </a:solidFill>
                <a:latin typeface="Calibri"/>
                <a:ea typeface="Calibri"/>
                <a:cs typeface="Calibri"/>
                <a:sym typeface="Calibri"/>
              </a:rPr>
              <a:t> </a:t>
            </a:r>
            <a:endParaRPr dirty="0"/>
          </a:p>
          <a:p>
            <a:pPr marL="285750" marR="0" lvl="0" indent="-285750" algn="l" rtl="0">
              <a:spcBef>
                <a:spcPts val="0"/>
              </a:spcBef>
              <a:spcAft>
                <a:spcPts val="0"/>
              </a:spcAft>
              <a:buClr>
                <a:schemeClr val="dk1"/>
              </a:buClr>
              <a:buSzPts val="3200"/>
              <a:buFont typeface="Arial"/>
              <a:buChar char="•"/>
            </a:pPr>
            <a:r>
              <a:rPr lang="en-US" sz="3200" dirty="0" err="1">
                <a:solidFill>
                  <a:schemeClr val="dk1"/>
                </a:solidFill>
                <a:latin typeface="Calibri"/>
                <a:ea typeface="Calibri"/>
                <a:cs typeface="Calibri"/>
                <a:sym typeface="Calibri"/>
              </a:rPr>
              <a:t>EmPath</a:t>
            </a:r>
            <a:r>
              <a:rPr lang="en-US" sz="3200" dirty="0">
                <a:solidFill>
                  <a:schemeClr val="dk1"/>
                </a:solidFill>
                <a:latin typeface="Calibri"/>
                <a:ea typeface="Calibri"/>
                <a:cs typeface="Calibri"/>
                <a:sym typeface="Calibri"/>
              </a:rPr>
              <a:t>: </a:t>
            </a:r>
            <a:r>
              <a:rPr lang="en-US" sz="3200" u="sng"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https://empathways.org/research-policy</a:t>
            </a:r>
            <a:r>
              <a:rPr lang="en-US" sz="3200" dirty="0">
                <a:solidFill>
                  <a:schemeClr val="dk1"/>
                </a:solidFill>
                <a:latin typeface="Calibri"/>
                <a:ea typeface="Calibri"/>
                <a:cs typeface="Calibri"/>
                <a:sym typeface="Calibri"/>
              </a:rPr>
              <a:t> </a:t>
            </a:r>
            <a:endParaRPr dirty="0"/>
          </a:p>
          <a:p>
            <a:pPr marL="285750" marR="0" lvl="0" indent="-285750" algn="l" rtl="0">
              <a:spcBef>
                <a:spcPts val="0"/>
              </a:spcBef>
              <a:spcAft>
                <a:spcPts val="0"/>
              </a:spcAft>
              <a:buClr>
                <a:schemeClr val="dk1"/>
              </a:buClr>
              <a:buSzPts val="3200"/>
              <a:buFont typeface="Arial"/>
              <a:buChar char="•"/>
            </a:pPr>
            <a:r>
              <a:rPr lang="en-US" sz="3200" dirty="0">
                <a:solidFill>
                  <a:schemeClr val="dk1"/>
                </a:solidFill>
                <a:latin typeface="Calibri"/>
                <a:ea typeface="Calibri"/>
                <a:cs typeface="Calibri"/>
                <a:sym typeface="Calibri"/>
              </a:rPr>
              <a:t>Harvard Center on the Developing Child: </a:t>
            </a:r>
            <a:r>
              <a:rPr lang="en-US" sz="3200" u="sng" dirty="0">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https://developingchild.harvard.edu/</a:t>
            </a:r>
            <a:r>
              <a:rPr lang="en-US" sz="3200" dirty="0">
                <a:solidFill>
                  <a:schemeClr val="dk1"/>
                </a:solidFill>
                <a:latin typeface="Calibri"/>
                <a:ea typeface="Calibri"/>
                <a:cs typeface="Calibri"/>
                <a:sym typeface="Calibri"/>
              </a:rPr>
              <a:t> </a:t>
            </a:r>
            <a:endParaRPr dirty="0"/>
          </a:p>
          <a:p>
            <a:pPr marL="285750" marR="0" lvl="0" indent="-285750" algn="l" rtl="0">
              <a:spcBef>
                <a:spcPts val="0"/>
              </a:spcBef>
              <a:spcAft>
                <a:spcPts val="0"/>
              </a:spcAft>
              <a:buClr>
                <a:schemeClr val="dk1"/>
              </a:buClr>
              <a:buSzPts val="3200"/>
              <a:buFont typeface="Arial"/>
              <a:buChar char="•"/>
            </a:pPr>
            <a:r>
              <a:rPr lang="en-US" sz="3200" dirty="0">
                <a:solidFill>
                  <a:schemeClr val="dk1"/>
                </a:solidFill>
                <a:latin typeface="Calibri"/>
                <a:ea typeface="Calibri"/>
                <a:cs typeface="Calibri"/>
                <a:sym typeface="Calibri"/>
              </a:rPr>
              <a:t>UCLA Center on Adolescent Development: </a:t>
            </a:r>
            <a:r>
              <a:rPr lang="en-US" sz="3200" u="sng" dirty="0">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https://developingadolescent.semel.ucla.edu/</a:t>
            </a:r>
            <a:r>
              <a:rPr lang="en-US" sz="3200" dirty="0">
                <a:solidFill>
                  <a:schemeClr val="dk1"/>
                </a:solidFill>
                <a:latin typeface="Calibri"/>
                <a:ea typeface="Calibri"/>
                <a:cs typeface="Calibri"/>
                <a:sym typeface="Calibri"/>
              </a:rPr>
              <a:t> </a:t>
            </a:r>
            <a:endParaRPr dirty="0"/>
          </a:p>
          <a:p>
            <a:pPr marL="0" marR="0" lvl="0" indent="0" algn="l" rtl="0">
              <a:spcBef>
                <a:spcPts val="0"/>
              </a:spcBef>
              <a:spcAft>
                <a:spcPts val="0"/>
              </a:spcAft>
              <a:buNone/>
            </a:pPr>
            <a:endParaRPr sz="3200" dirty="0">
              <a:solidFill>
                <a:schemeClr val="dk1"/>
              </a:solidFill>
              <a:latin typeface="Calibri"/>
              <a:ea typeface="Calibri"/>
              <a:cs typeface="Calibri"/>
              <a:sym typeface="Calibri"/>
            </a:endParaRPr>
          </a:p>
        </p:txBody>
      </p:sp>
      <p:pic>
        <p:nvPicPr>
          <p:cNvPr id="2" name="Picture 1" descr="A yellow and white logo&#10;&#10;AI-generated content may be incorrect.">
            <a:extLst>
              <a:ext uri="{FF2B5EF4-FFF2-40B4-BE49-F238E27FC236}">
                <a16:creationId xmlns:a16="http://schemas.microsoft.com/office/drawing/2014/main" id="{E3E04355-211F-3C90-4405-AEA4946DA8D0}"/>
              </a:ext>
            </a:extLst>
          </p:cNvPr>
          <p:cNvPicPr>
            <a:picLocks noChangeAspect="1"/>
          </p:cNvPicPr>
          <p:nvPr/>
        </p:nvPicPr>
        <p:blipFill>
          <a:blip r:embed="rId8"/>
          <a:stretch>
            <a:fillRect/>
          </a:stretch>
        </p:blipFill>
        <p:spPr>
          <a:xfrm>
            <a:off x="11278288" y="6002667"/>
            <a:ext cx="763980" cy="76398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Shape 484"/>
        <p:cNvGrpSpPr/>
        <p:nvPr/>
      </p:nvGrpSpPr>
      <p:grpSpPr>
        <a:xfrm>
          <a:off x="0" y="0"/>
          <a:ext cx="0" cy="0"/>
          <a:chOff x="0" y="0"/>
          <a:chExt cx="0" cy="0"/>
        </a:xfrm>
      </p:grpSpPr>
      <p:pic>
        <p:nvPicPr>
          <p:cNvPr id="485" name="Google Shape;485;p40"/>
          <p:cNvPicPr preferRelativeResize="0"/>
          <p:nvPr/>
        </p:nvPicPr>
        <p:blipFill rotWithShape="1">
          <a:blip r:embed="rId3">
            <a:alphaModFix/>
          </a:blip>
          <a:srcRect/>
          <a:stretch/>
        </p:blipFill>
        <p:spPr>
          <a:xfrm>
            <a:off x="1" y="-706168"/>
            <a:ext cx="12191999" cy="7924212"/>
          </a:xfrm>
          <a:prstGeom prst="rect">
            <a:avLst/>
          </a:prstGeom>
          <a:noFill/>
          <a:ln>
            <a:noFill/>
          </a:ln>
        </p:spPr>
      </p:pic>
      <p:sp>
        <p:nvSpPr>
          <p:cNvPr id="486" name="Google Shape;486;p40"/>
          <p:cNvSpPr/>
          <p:nvPr/>
        </p:nvSpPr>
        <p:spPr>
          <a:xfrm>
            <a:off x="3565083" y="2375682"/>
            <a:ext cx="6044084" cy="255450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b="1" dirty="0">
                <a:solidFill>
                  <a:schemeClr val="lt1"/>
                </a:solidFill>
                <a:latin typeface="Montserrat"/>
                <a:ea typeface="Montserrat"/>
                <a:cs typeface="Montserrat"/>
                <a:sym typeface="Montserrat"/>
              </a:rPr>
              <a:t>You Matter</a:t>
            </a:r>
            <a:endParaRPr dirty="0"/>
          </a:p>
        </p:txBody>
      </p:sp>
      <p:pic>
        <p:nvPicPr>
          <p:cNvPr id="5" name="Picture 4" descr="A black background with white letters&#10;&#10;AI-generated content may be incorrect.">
            <a:extLst>
              <a:ext uri="{FF2B5EF4-FFF2-40B4-BE49-F238E27FC236}">
                <a16:creationId xmlns:a16="http://schemas.microsoft.com/office/drawing/2014/main" id="{79CA9945-D0FE-DF9B-E028-E73EC33D9651}"/>
              </a:ext>
            </a:extLst>
          </p:cNvPr>
          <p:cNvPicPr>
            <a:picLocks noChangeAspect="1"/>
          </p:cNvPicPr>
          <p:nvPr/>
        </p:nvPicPr>
        <p:blipFill>
          <a:blip r:embed="rId4"/>
          <a:stretch>
            <a:fillRect/>
          </a:stretch>
        </p:blipFill>
        <p:spPr>
          <a:xfrm>
            <a:off x="9171313" y="6109445"/>
            <a:ext cx="2898768" cy="7266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6"/>
        <p:cNvGrpSpPr/>
        <p:nvPr/>
      </p:nvGrpSpPr>
      <p:grpSpPr>
        <a:xfrm>
          <a:off x="0" y="0"/>
          <a:ext cx="0" cy="0"/>
          <a:chOff x="0" y="0"/>
          <a:chExt cx="0" cy="0"/>
        </a:xfrm>
      </p:grpSpPr>
      <p:sp>
        <p:nvSpPr>
          <p:cNvPr id="127" name="Google Shape;127;p2"/>
          <p:cNvSpPr/>
          <p:nvPr/>
        </p:nvSpPr>
        <p:spPr>
          <a:xfrm>
            <a:off x="687976" y="442973"/>
            <a:ext cx="5985197" cy="769441"/>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i="0" u="none" strike="noStrike" cap="none" dirty="0">
                <a:solidFill>
                  <a:schemeClr val="dk2"/>
                </a:solidFill>
                <a:latin typeface="+mj-lt"/>
                <a:ea typeface="Montserrat"/>
                <a:cs typeface="Montserrat"/>
                <a:sym typeface="Montserrat"/>
              </a:rPr>
              <a:t>Workshop Goals</a:t>
            </a:r>
            <a:endParaRPr sz="2400" dirty="0">
              <a:solidFill>
                <a:schemeClr val="dk1"/>
              </a:solidFill>
              <a:latin typeface="+mj-lt"/>
              <a:ea typeface="Montserrat"/>
              <a:cs typeface="Montserrat"/>
              <a:sym typeface="Montserrat"/>
            </a:endParaRPr>
          </a:p>
        </p:txBody>
      </p:sp>
      <p:sp>
        <p:nvSpPr>
          <p:cNvPr id="128" name="Google Shape;128;p2"/>
          <p:cNvSpPr txBox="1"/>
          <p:nvPr/>
        </p:nvSpPr>
        <p:spPr>
          <a:xfrm>
            <a:off x="687977" y="1588319"/>
            <a:ext cx="5772458" cy="1169511"/>
          </a:xfrm>
          <a:prstGeom prst="rect">
            <a:avLst/>
          </a:prstGeom>
          <a:noFill/>
          <a:ln>
            <a:noFill/>
          </a:ln>
        </p:spPr>
        <p:txBody>
          <a:bodyPr spcFirstLastPara="1" wrap="square" lIns="91425" tIns="45700" rIns="91425" bIns="45700" anchor="t" anchorCtr="0">
            <a:spAutoFit/>
          </a:bodyPr>
          <a:lstStyle/>
          <a:p>
            <a:pPr marL="514350" marR="0" lvl="0" indent="-514350" algn="l" rtl="0">
              <a:spcBef>
                <a:spcPts val="0"/>
              </a:spcBef>
              <a:spcAft>
                <a:spcPts val="0"/>
              </a:spcAft>
              <a:buClr>
                <a:schemeClr val="dk1"/>
              </a:buClr>
              <a:buSzPts val="3000"/>
              <a:buFont typeface="Calibri"/>
              <a:buAutoNum type="arabicPeriod"/>
            </a:pPr>
            <a:r>
              <a:rPr lang="en-US" sz="3000" dirty="0">
                <a:solidFill>
                  <a:schemeClr val="dk1"/>
                </a:solidFill>
                <a:latin typeface="Arial"/>
                <a:ea typeface="Arial"/>
                <a:cs typeface="Arial"/>
                <a:sym typeface="Arial"/>
              </a:rPr>
              <a:t>Reflect on Executive Skills learning;</a:t>
            </a:r>
            <a:endParaRPr dirty="0"/>
          </a:p>
          <a:p>
            <a:pPr marL="514350" marR="0" lvl="0" indent="-450850" algn="l" rtl="0">
              <a:spcBef>
                <a:spcPts val="0"/>
              </a:spcBef>
              <a:spcAft>
                <a:spcPts val="0"/>
              </a:spcAft>
              <a:buClr>
                <a:schemeClr val="dk1"/>
              </a:buClr>
              <a:buSzPts val="1000"/>
              <a:buFont typeface="Calibri"/>
              <a:buNone/>
            </a:pPr>
            <a:endParaRPr sz="1000" dirty="0">
              <a:solidFill>
                <a:schemeClr val="dk1"/>
              </a:solidFill>
              <a:latin typeface="Arial"/>
              <a:ea typeface="Arial"/>
              <a:cs typeface="Arial"/>
              <a:sym typeface="Arial"/>
            </a:endParaRPr>
          </a:p>
        </p:txBody>
      </p:sp>
      <p:pic>
        <p:nvPicPr>
          <p:cNvPr id="129" name="Google Shape;129;p2"/>
          <p:cNvPicPr preferRelativeResize="0"/>
          <p:nvPr/>
        </p:nvPicPr>
        <p:blipFill rotWithShape="1">
          <a:blip r:embed="rId3">
            <a:alphaModFix/>
          </a:blip>
          <a:srcRect l="24779" t="13638" r="23911" b="5076"/>
          <a:stretch/>
        </p:blipFill>
        <p:spPr>
          <a:xfrm>
            <a:off x="7381701" y="442973"/>
            <a:ext cx="4311825" cy="4579216"/>
          </a:xfrm>
          <a:prstGeom prst="rect">
            <a:avLst/>
          </a:prstGeom>
          <a:noFill/>
          <a:ln>
            <a:noFill/>
          </a:ln>
        </p:spPr>
      </p:pic>
      <p:sp>
        <p:nvSpPr>
          <p:cNvPr id="130" name="Google Shape;130;p2"/>
          <p:cNvSpPr txBox="1"/>
          <p:nvPr/>
        </p:nvSpPr>
        <p:spPr>
          <a:xfrm>
            <a:off x="687976" y="2757870"/>
            <a:ext cx="6480079" cy="16311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000" dirty="0">
              <a:solidFill>
                <a:schemeClr val="dk1"/>
              </a:solidFill>
              <a:latin typeface="Arial"/>
              <a:ea typeface="Arial"/>
              <a:cs typeface="Arial"/>
              <a:sym typeface="Arial"/>
            </a:endParaRPr>
          </a:p>
          <a:p>
            <a:pPr marL="514350" marR="0" lvl="0" indent="-514350" algn="l" rtl="0">
              <a:spcBef>
                <a:spcPts val="0"/>
              </a:spcBef>
              <a:spcAft>
                <a:spcPts val="0"/>
              </a:spcAft>
              <a:buClr>
                <a:schemeClr val="dk1"/>
              </a:buClr>
              <a:buSzPts val="3000"/>
              <a:buFont typeface="Arial"/>
              <a:buAutoNum type="arabicPeriod" startAt="2"/>
            </a:pPr>
            <a:r>
              <a:rPr lang="en-US" sz="3000" dirty="0">
                <a:solidFill>
                  <a:schemeClr val="dk1"/>
                </a:solidFill>
                <a:latin typeface="Arial"/>
                <a:ea typeface="Arial"/>
                <a:cs typeface="Arial"/>
                <a:sym typeface="Arial"/>
              </a:rPr>
              <a:t>Deepen understanding of Executive Skills and goal achievement</a:t>
            </a:r>
            <a:r>
              <a:rPr lang="en-US" sz="3000" dirty="0">
                <a:solidFill>
                  <a:schemeClr val="dk1"/>
                </a:solidFill>
              </a:rPr>
              <a:t>;</a:t>
            </a:r>
            <a:endParaRPr dirty="0"/>
          </a:p>
        </p:txBody>
      </p:sp>
      <p:sp>
        <p:nvSpPr>
          <p:cNvPr id="131" name="Google Shape;131;p2"/>
          <p:cNvSpPr txBox="1"/>
          <p:nvPr/>
        </p:nvSpPr>
        <p:spPr>
          <a:xfrm>
            <a:off x="687976" y="4498457"/>
            <a:ext cx="6160084" cy="16311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000"/>
              <a:buFont typeface="Calibri"/>
              <a:buNone/>
            </a:pPr>
            <a:endParaRPr sz="1000" dirty="0">
              <a:solidFill>
                <a:schemeClr val="dk1"/>
              </a:solidFill>
              <a:latin typeface="Arial"/>
              <a:ea typeface="Arial"/>
              <a:cs typeface="Arial"/>
              <a:sym typeface="Arial"/>
            </a:endParaRPr>
          </a:p>
          <a:p>
            <a:pPr marL="514350" marR="0" lvl="0" indent="-514350" algn="l" rtl="0">
              <a:spcBef>
                <a:spcPts val="0"/>
              </a:spcBef>
              <a:spcAft>
                <a:spcPts val="0"/>
              </a:spcAft>
              <a:buClr>
                <a:schemeClr val="dk1"/>
              </a:buClr>
              <a:buSzPts val="3000"/>
              <a:buFont typeface="Arial"/>
              <a:buAutoNum type="arabicPeriod" startAt="3"/>
            </a:pPr>
            <a:r>
              <a:rPr lang="en-US" sz="3000" dirty="0">
                <a:solidFill>
                  <a:schemeClr val="dk1"/>
                </a:solidFill>
              </a:rPr>
              <a:t>Explore ESE components that can leverage Executive Skills mindset.</a:t>
            </a:r>
            <a:endParaRPr dirty="0"/>
          </a:p>
        </p:txBody>
      </p:sp>
      <p:pic>
        <p:nvPicPr>
          <p:cNvPr id="3" name="Picture 2" descr="A yellow and white logo&#10;&#10;AI-generated content may be incorrect.">
            <a:extLst>
              <a:ext uri="{FF2B5EF4-FFF2-40B4-BE49-F238E27FC236}">
                <a16:creationId xmlns:a16="http://schemas.microsoft.com/office/drawing/2014/main" id="{D6256496-19E6-E918-6EB1-CA6210BC6DFE}"/>
              </a:ext>
            </a:extLst>
          </p:cNvPr>
          <p:cNvPicPr>
            <a:picLocks noChangeAspect="1"/>
          </p:cNvPicPr>
          <p:nvPr/>
        </p:nvPicPr>
        <p:blipFill>
          <a:blip r:embed="rId4"/>
          <a:stretch>
            <a:fillRect/>
          </a:stretch>
        </p:blipFill>
        <p:spPr>
          <a:xfrm>
            <a:off x="11122033" y="5869869"/>
            <a:ext cx="763980" cy="7639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P spid="130" grpId="0"/>
      <p:bldP spid="13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6"/>
        <p:cNvGrpSpPr/>
        <p:nvPr/>
      </p:nvGrpSpPr>
      <p:grpSpPr>
        <a:xfrm>
          <a:off x="0" y="0"/>
          <a:ext cx="0" cy="0"/>
          <a:chOff x="0" y="0"/>
          <a:chExt cx="0" cy="0"/>
        </a:xfrm>
      </p:grpSpPr>
      <p:cxnSp>
        <p:nvCxnSpPr>
          <p:cNvPr id="137" name="Google Shape;137;p3"/>
          <p:cNvCxnSpPr/>
          <p:nvPr/>
        </p:nvCxnSpPr>
        <p:spPr>
          <a:xfrm>
            <a:off x="1028700" y="1524000"/>
            <a:ext cx="10134600" cy="0"/>
          </a:xfrm>
          <a:prstGeom prst="straightConnector1">
            <a:avLst/>
          </a:prstGeom>
          <a:noFill/>
          <a:ln w="12700" cap="flat" cmpd="sng">
            <a:solidFill>
              <a:schemeClr val="dk1"/>
            </a:solidFill>
            <a:prstDash val="solid"/>
            <a:round/>
            <a:headEnd type="none" w="sm" len="sm"/>
            <a:tailEnd type="none" w="sm" len="sm"/>
          </a:ln>
        </p:spPr>
      </p:cxnSp>
      <p:grpSp>
        <p:nvGrpSpPr>
          <p:cNvPr id="138" name="Google Shape;138;p3"/>
          <p:cNvGrpSpPr/>
          <p:nvPr/>
        </p:nvGrpSpPr>
        <p:grpSpPr>
          <a:xfrm>
            <a:off x="-5818081" y="190969"/>
            <a:ext cx="17129619" cy="6812309"/>
            <a:chOff x="-5721924" y="-875831"/>
            <a:chExt cx="16910452" cy="6812309"/>
          </a:xfrm>
        </p:grpSpPr>
        <p:sp>
          <p:nvSpPr>
            <p:cNvPr id="139" name="Google Shape;139;p3"/>
            <p:cNvSpPr/>
            <p:nvPr/>
          </p:nvSpPr>
          <p:spPr>
            <a:xfrm>
              <a:off x="-5721924" y="-875831"/>
              <a:ext cx="6812309" cy="6812309"/>
            </a:xfrm>
            <a:prstGeom prst="blockArc">
              <a:avLst>
                <a:gd name="adj1" fmla="val 18900000"/>
                <a:gd name="adj2" fmla="val 2700000"/>
                <a:gd name="adj3" fmla="val 317"/>
              </a:avLst>
            </a:prstGeom>
            <a:solidFill>
              <a:schemeClr val="accent1"/>
            </a:solidFill>
            <a:ln w="158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476634" y="316189"/>
              <a:ext cx="10711893" cy="632783"/>
            </a:xfrm>
            <a:prstGeom prst="rect">
              <a:avLst/>
            </a:prstGeom>
            <a:solidFill>
              <a:schemeClr val="accent3"/>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txBox="1"/>
            <p:nvPr/>
          </p:nvSpPr>
          <p:spPr>
            <a:xfrm>
              <a:off x="476634" y="316189"/>
              <a:ext cx="10711893" cy="632783"/>
            </a:xfrm>
            <a:prstGeom prst="rect">
              <a:avLst/>
            </a:prstGeom>
            <a:noFill/>
            <a:ln>
              <a:noFill/>
            </a:ln>
          </p:spPr>
          <p:txBody>
            <a:bodyPr spcFirstLastPara="1" wrap="square" lIns="502250" tIns="83800" rIns="83800" bIns="83800" anchor="ctr" anchorCtr="0">
              <a:noAutofit/>
            </a:bodyPr>
            <a:lstStyle/>
            <a:p>
              <a:pPr marL="0" marR="0" lvl="0" indent="0" algn="l" rtl="0">
                <a:lnSpc>
                  <a:spcPct val="90000"/>
                </a:lnSpc>
                <a:spcBef>
                  <a:spcPts val="0"/>
                </a:spcBef>
                <a:spcAft>
                  <a:spcPts val="0"/>
                </a:spcAft>
                <a:buClr>
                  <a:schemeClr val="lt1"/>
                </a:buClr>
                <a:buSzPts val="3300"/>
                <a:buFont typeface="Calibri"/>
                <a:buNone/>
              </a:pPr>
              <a:r>
                <a:rPr lang="en-US" sz="3300" dirty="0">
                  <a:solidFill>
                    <a:schemeClr val="lt1"/>
                  </a:solidFill>
                  <a:latin typeface="Calibri"/>
                  <a:cs typeface="Calibri"/>
                  <a:sym typeface="Calibri"/>
                </a:rPr>
                <a:t>Executive Skills refresher</a:t>
              </a:r>
              <a:endParaRPr dirty="0"/>
            </a:p>
          </p:txBody>
        </p:sp>
        <p:sp>
          <p:nvSpPr>
            <p:cNvPr id="142" name="Google Shape;142;p3"/>
            <p:cNvSpPr/>
            <p:nvPr/>
          </p:nvSpPr>
          <p:spPr>
            <a:xfrm>
              <a:off x="81144" y="237091"/>
              <a:ext cx="790979" cy="790979"/>
            </a:xfrm>
            <a:prstGeom prst="ellipse">
              <a:avLst/>
            </a:prstGeom>
            <a:solidFill>
              <a:schemeClr val="lt1"/>
            </a:solidFill>
            <a:ln w="158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930068" y="1265060"/>
              <a:ext cx="10258460" cy="632783"/>
            </a:xfrm>
            <a:prstGeom prst="rect">
              <a:avLst/>
            </a:prstGeom>
            <a:solidFill>
              <a:schemeClr val="accent3"/>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txBox="1"/>
            <p:nvPr/>
          </p:nvSpPr>
          <p:spPr>
            <a:xfrm>
              <a:off x="930068" y="1265060"/>
              <a:ext cx="10258460" cy="632783"/>
            </a:xfrm>
            <a:prstGeom prst="rect">
              <a:avLst/>
            </a:prstGeom>
            <a:noFill/>
            <a:ln>
              <a:noFill/>
            </a:ln>
          </p:spPr>
          <p:txBody>
            <a:bodyPr spcFirstLastPara="1" wrap="square" lIns="502250" tIns="83800" rIns="83800" bIns="83800" anchor="ctr" anchorCtr="0">
              <a:noAutofit/>
            </a:bodyPr>
            <a:lstStyle/>
            <a:p>
              <a:pPr marL="0" marR="0" lvl="0" indent="0" algn="l" rtl="0">
                <a:lnSpc>
                  <a:spcPct val="90000"/>
                </a:lnSpc>
                <a:spcBef>
                  <a:spcPts val="0"/>
                </a:spcBef>
                <a:spcAft>
                  <a:spcPts val="0"/>
                </a:spcAft>
                <a:buClr>
                  <a:schemeClr val="lt1"/>
                </a:buClr>
                <a:buSzPts val="3300"/>
                <a:buFont typeface="Calibri"/>
                <a:buNone/>
              </a:pPr>
              <a:r>
                <a:rPr lang="en-US" sz="3300" dirty="0">
                  <a:solidFill>
                    <a:schemeClr val="lt1"/>
                  </a:solidFill>
                  <a:latin typeface="Calibri"/>
                  <a:ea typeface="Calibri"/>
                  <a:cs typeface="Calibri"/>
                  <a:sym typeface="Calibri"/>
                </a:rPr>
                <a:t>Executive Skills and Goal Achievement</a:t>
              </a:r>
              <a:endParaRPr dirty="0"/>
            </a:p>
          </p:txBody>
        </p:sp>
        <p:sp>
          <p:nvSpPr>
            <p:cNvPr id="145" name="Google Shape;145;p3"/>
            <p:cNvSpPr/>
            <p:nvPr/>
          </p:nvSpPr>
          <p:spPr>
            <a:xfrm>
              <a:off x="534578" y="1185962"/>
              <a:ext cx="790979" cy="790979"/>
            </a:xfrm>
            <a:prstGeom prst="ellipse">
              <a:avLst/>
            </a:prstGeom>
            <a:solidFill>
              <a:schemeClr val="lt1"/>
            </a:solidFill>
            <a:ln w="158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1069236" y="2213931"/>
              <a:ext cx="10119292" cy="632783"/>
            </a:xfrm>
            <a:prstGeom prst="rect">
              <a:avLst/>
            </a:prstGeom>
            <a:solidFill>
              <a:schemeClr val="accent3"/>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txBox="1"/>
            <p:nvPr/>
          </p:nvSpPr>
          <p:spPr>
            <a:xfrm>
              <a:off x="1069236" y="2213931"/>
              <a:ext cx="10119292" cy="632783"/>
            </a:xfrm>
            <a:prstGeom prst="rect">
              <a:avLst/>
            </a:prstGeom>
            <a:noFill/>
            <a:ln>
              <a:noFill/>
            </a:ln>
          </p:spPr>
          <p:txBody>
            <a:bodyPr spcFirstLastPara="1" wrap="square" lIns="502250" tIns="83800" rIns="83800" bIns="83800" anchor="ctr" anchorCtr="0">
              <a:noAutofit/>
            </a:bodyPr>
            <a:lstStyle/>
            <a:p>
              <a:pPr marL="0" marR="0" lvl="0" indent="0" algn="l" rtl="0">
                <a:lnSpc>
                  <a:spcPct val="90000"/>
                </a:lnSpc>
                <a:spcBef>
                  <a:spcPts val="0"/>
                </a:spcBef>
                <a:spcAft>
                  <a:spcPts val="0"/>
                </a:spcAft>
                <a:buClr>
                  <a:schemeClr val="lt1"/>
                </a:buClr>
                <a:buSzPts val="3300"/>
                <a:buFont typeface="Calibri"/>
                <a:buNone/>
              </a:pPr>
              <a:r>
                <a:rPr lang="en-US" sz="3300" dirty="0">
                  <a:solidFill>
                    <a:schemeClr val="lt1"/>
                  </a:solidFill>
                  <a:latin typeface="Calibri"/>
                  <a:cs typeface="Calibri"/>
                  <a:sym typeface="Calibri"/>
                </a:rPr>
                <a:t>Executive Skills in ESE core components</a:t>
              </a:r>
              <a:endParaRPr dirty="0"/>
            </a:p>
          </p:txBody>
        </p:sp>
        <p:sp>
          <p:nvSpPr>
            <p:cNvPr id="148" name="Google Shape;148;p3"/>
            <p:cNvSpPr/>
            <p:nvPr/>
          </p:nvSpPr>
          <p:spPr>
            <a:xfrm>
              <a:off x="673746" y="2134833"/>
              <a:ext cx="790979" cy="790979"/>
            </a:xfrm>
            <a:prstGeom prst="ellipse">
              <a:avLst/>
            </a:prstGeom>
            <a:solidFill>
              <a:schemeClr val="lt1"/>
            </a:solidFill>
            <a:ln w="158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930068" y="3162803"/>
              <a:ext cx="10258460" cy="632783"/>
            </a:xfrm>
            <a:prstGeom prst="rect">
              <a:avLst/>
            </a:prstGeom>
            <a:solidFill>
              <a:schemeClr val="accent3"/>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txBox="1"/>
            <p:nvPr/>
          </p:nvSpPr>
          <p:spPr>
            <a:xfrm>
              <a:off x="930068" y="3162803"/>
              <a:ext cx="10258460" cy="632783"/>
            </a:xfrm>
            <a:prstGeom prst="rect">
              <a:avLst/>
            </a:prstGeom>
            <a:noFill/>
            <a:ln>
              <a:noFill/>
            </a:ln>
          </p:spPr>
          <p:txBody>
            <a:bodyPr spcFirstLastPara="1" wrap="square" lIns="502250" tIns="83800" rIns="83800" bIns="83800" anchor="ctr" anchorCtr="0">
              <a:noAutofit/>
            </a:bodyPr>
            <a:lstStyle/>
            <a:p>
              <a:pPr lvl="0">
                <a:lnSpc>
                  <a:spcPct val="90000"/>
                </a:lnSpc>
                <a:buClr>
                  <a:schemeClr val="lt1"/>
                </a:buClr>
                <a:buSzPts val="3300"/>
              </a:pPr>
              <a:r>
                <a:rPr lang="en-US" sz="3200" dirty="0">
                  <a:solidFill>
                    <a:schemeClr val="lt1"/>
                  </a:solidFill>
                  <a:latin typeface="Calibri"/>
                  <a:cs typeface="Calibri"/>
                  <a:sym typeface="Calibri"/>
                </a:rPr>
                <a:t>Q&amp;A</a:t>
              </a:r>
              <a:endParaRPr sz="3200" dirty="0"/>
            </a:p>
          </p:txBody>
        </p:sp>
        <p:sp>
          <p:nvSpPr>
            <p:cNvPr id="151" name="Google Shape;151;p3"/>
            <p:cNvSpPr/>
            <p:nvPr/>
          </p:nvSpPr>
          <p:spPr>
            <a:xfrm>
              <a:off x="534578" y="3083705"/>
              <a:ext cx="790979" cy="790979"/>
            </a:xfrm>
            <a:prstGeom prst="ellipse">
              <a:avLst/>
            </a:prstGeom>
            <a:solidFill>
              <a:schemeClr val="lt1"/>
            </a:solidFill>
            <a:ln w="158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476634" y="4111674"/>
              <a:ext cx="10711893" cy="632783"/>
            </a:xfrm>
            <a:prstGeom prst="rect">
              <a:avLst/>
            </a:prstGeom>
            <a:solidFill>
              <a:schemeClr val="accent3"/>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txBox="1"/>
            <p:nvPr/>
          </p:nvSpPr>
          <p:spPr>
            <a:xfrm>
              <a:off x="476634" y="4111674"/>
              <a:ext cx="10711893" cy="632783"/>
            </a:xfrm>
            <a:prstGeom prst="rect">
              <a:avLst/>
            </a:prstGeom>
            <a:noFill/>
            <a:ln>
              <a:noFill/>
            </a:ln>
          </p:spPr>
          <p:txBody>
            <a:bodyPr spcFirstLastPara="1" wrap="square" lIns="502250" tIns="83800" rIns="83800" bIns="83800" anchor="ctr" anchorCtr="0">
              <a:noAutofit/>
            </a:bodyPr>
            <a:lstStyle/>
            <a:p>
              <a:pPr marL="0" marR="0" lvl="0" indent="0" algn="l" rtl="0">
                <a:lnSpc>
                  <a:spcPct val="90000"/>
                </a:lnSpc>
                <a:spcBef>
                  <a:spcPts val="0"/>
                </a:spcBef>
                <a:spcAft>
                  <a:spcPts val="0"/>
                </a:spcAft>
                <a:buClr>
                  <a:schemeClr val="lt1"/>
                </a:buClr>
                <a:buSzPts val="3300"/>
                <a:buFont typeface="Calibri"/>
                <a:buNone/>
              </a:pPr>
              <a:r>
                <a:rPr lang="en-US" sz="3300" dirty="0">
                  <a:solidFill>
                    <a:schemeClr val="lt1"/>
                  </a:solidFill>
                  <a:latin typeface="Calibri"/>
                  <a:ea typeface="Calibri"/>
                  <a:cs typeface="Calibri"/>
                  <a:sym typeface="Calibri"/>
                </a:rPr>
                <a:t>Wrap Up</a:t>
              </a:r>
              <a:endParaRPr dirty="0"/>
            </a:p>
          </p:txBody>
        </p:sp>
        <p:sp>
          <p:nvSpPr>
            <p:cNvPr id="154" name="Google Shape;154;p3"/>
            <p:cNvSpPr/>
            <p:nvPr/>
          </p:nvSpPr>
          <p:spPr>
            <a:xfrm>
              <a:off x="81144" y="4032576"/>
              <a:ext cx="790979" cy="790979"/>
            </a:xfrm>
            <a:prstGeom prst="ellipse">
              <a:avLst/>
            </a:prstGeom>
            <a:solidFill>
              <a:schemeClr val="lt1"/>
            </a:solidFill>
            <a:ln w="158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 name="Google Shape;155;p3"/>
          <p:cNvSpPr/>
          <p:nvPr/>
        </p:nvSpPr>
        <p:spPr>
          <a:xfrm>
            <a:off x="569686" y="345832"/>
            <a:ext cx="4963886" cy="769441"/>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dirty="0">
                <a:solidFill>
                  <a:schemeClr val="dk2"/>
                </a:solidFill>
                <a:latin typeface="+mj-lt"/>
                <a:ea typeface="Montserrat"/>
                <a:cs typeface="Montserrat"/>
                <a:sym typeface="Montserrat"/>
              </a:rPr>
              <a:t>Agenda</a:t>
            </a:r>
            <a:endParaRPr sz="2400" dirty="0">
              <a:solidFill>
                <a:schemeClr val="dk1"/>
              </a:solidFill>
              <a:latin typeface="+mj-lt"/>
              <a:ea typeface="Montserrat"/>
              <a:cs typeface="Montserrat"/>
              <a:sym typeface="Montserrat"/>
            </a:endParaRPr>
          </a:p>
        </p:txBody>
      </p:sp>
      <p:pic>
        <p:nvPicPr>
          <p:cNvPr id="2" name="Picture 1" descr="A yellow and white logo&#10;&#10;AI-generated content may be incorrect.">
            <a:extLst>
              <a:ext uri="{FF2B5EF4-FFF2-40B4-BE49-F238E27FC236}">
                <a16:creationId xmlns:a16="http://schemas.microsoft.com/office/drawing/2014/main" id="{855868AD-E2CB-F290-1356-E73DC4B72927}"/>
              </a:ext>
            </a:extLst>
          </p:cNvPr>
          <p:cNvPicPr>
            <a:picLocks noChangeAspect="1"/>
          </p:cNvPicPr>
          <p:nvPr/>
        </p:nvPicPr>
        <p:blipFill>
          <a:blip r:embed="rId3"/>
          <a:stretch>
            <a:fillRect/>
          </a:stretch>
        </p:blipFill>
        <p:spPr>
          <a:xfrm>
            <a:off x="11311537" y="5990965"/>
            <a:ext cx="763980" cy="76398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7"/>
        <p:cNvGrpSpPr/>
        <p:nvPr/>
      </p:nvGrpSpPr>
      <p:grpSpPr>
        <a:xfrm>
          <a:off x="0" y="0"/>
          <a:ext cx="0" cy="0"/>
          <a:chOff x="0" y="0"/>
          <a:chExt cx="0" cy="0"/>
        </a:xfrm>
      </p:grpSpPr>
      <p:grpSp>
        <p:nvGrpSpPr>
          <p:cNvPr id="168" name="Google Shape;168;p5"/>
          <p:cNvGrpSpPr/>
          <p:nvPr/>
        </p:nvGrpSpPr>
        <p:grpSpPr>
          <a:xfrm>
            <a:off x="1754211" y="302255"/>
            <a:ext cx="8607426" cy="6253490"/>
            <a:chOff x="0" y="0"/>
            <a:chExt cx="8607426" cy="6253490"/>
          </a:xfrm>
        </p:grpSpPr>
        <p:sp>
          <p:nvSpPr>
            <p:cNvPr id="169" name="Google Shape;169;p5"/>
            <p:cNvSpPr/>
            <p:nvPr/>
          </p:nvSpPr>
          <p:spPr>
            <a:xfrm>
              <a:off x="2151856" y="0"/>
              <a:ext cx="4303713" cy="3126745"/>
            </a:xfrm>
            <a:prstGeom prst="trapezoid">
              <a:avLst>
                <a:gd name="adj" fmla="val 68821"/>
              </a:avLst>
            </a:prstGeom>
            <a:solidFill>
              <a:schemeClr val="accent6"/>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5"/>
            <p:cNvSpPr txBox="1"/>
            <p:nvPr/>
          </p:nvSpPr>
          <p:spPr>
            <a:xfrm>
              <a:off x="2151855" y="315784"/>
              <a:ext cx="4303713" cy="3126745"/>
            </a:xfrm>
            <a:prstGeom prst="rect">
              <a:avLst/>
            </a:prstGeom>
            <a:noFill/>
            <a:ln>
              <a:noFill/>
            </a:ln>
          </p:spPr>
          <p:txBody>
            <a:bodyPr spcFirstLastPara="1" wrap="square" lIns="35550" tIns="35550" rIns="35550" bIns="35550" anchor="ctr" anchorCtr="0">
              <a:noAutofit/>
            </a:bodyPr>
            <a:lstStyle/>
            <a:p>
              <a:pPr marL="0" marR="0" lvl="0" indent="0" algn="ctr" rtl="0">
                <a:lnSpc>
                  <a:spcPct val="100000"/>
                </a:lnSpc>
                <a:spcBef>
                  <a:spcPts val="0"/>
                </a:spcBef>
                <a:spcAft>
                  <a:spcPts val="0"/>
                </a:spcAft>
                <a:buClr>
                  <a:schemeClr val="dk1"/>
                </a:buClr>
                <a:buSzPts val="2800"/>
                <a:buFont typeface="Calibri"/>
                <a:buNone/>
              </a:pPr>
              <a:endParaRPr sz="2800" dirty="0">
                <a:solidFill>
                  <a:schemeClr val="lt1"/>
                </a:solidFill>
                <a:latin typeface="Calibri"/>
                <a:ea typeface="Calibri"/>
                <a:cs typeface="Calibri"/>
                <a:sym typeface="Calibri"/>
              </a:endParaRPr>
            </a:p>
            <a:p>
              <a:pPr marL="0" marR="0" lvl="0" indent="0" algn="ctr" rtl="0">
                <a:lnSpc>
                  <a:spcPct val="100000"/>
                </a:lnSpc>
                <a:spcBef>
                  <a:spcPts val="980"/>
                </a:spcBef>
                <a:spcAft>
                  <a:spcPts val="0"/>
                </a:spcAft>
                <a:buClr>
                  <a:schemeClr val="lt1"/>
                </a:buClr>
                <a:buSzPts val="2800"/>
                <a:buFont typeface="Calibri"/>
                <a:buNone/>
              </a:pPr>
              <a:r>
                <a:rPr lang="en-US" sz="3200" dirty="0">
                  <a:solidFill>
                    <a:schemeClr val="lt1"/>
                  </a:solidFill>
                  <a:latin typeface="Calibri"/>
                  <a:ea typeface="Calibri"/>
                  <a:cs typeface="Calibri"/>
                  <a:sym typeface="Calibri"/>
                </a:rPr>
                <a:t>Technical</a:t>
              </a:r>
              <a:r>
                <a:rPr lang="en-US" sz="2800" dirty="0">
                  <a:solidFill>
                    <a:schemeClr val="lt1"/>
                  </a:solidFill>
                  <a:latin typeface="Calibri"/>
                  <a:ea typeface="Calibri"/>
                  <a:cs typeface="Calibri"/>
                  <a:sym typeface="Calibri"/>
                </a:rPr>
                <a:t> </a:t>
              </a:r>
              <a:endParaRPr dirty="0"/>
            </a:p>
            <a:p>
              <a:pPr marL="0" marR="0" lvl="0" indent="0" algn="ctr" rtl="0">
                <a:lnSpc>
                  <a:spcPct val="100000"/>
                </a:lnSpc>
                <a:spcBef>
                  <a:spcPts val="980"/>
                </a:spcBef>
                <a:spcAft>
                  <a:spcPts val="0"/>
                </a:spcAft>
                <a:buClr>
                  <a:schemeClr val="lt1"/>
                </a:buClr>
                <a:buSzPts val="3200"/>
                <a:buFont typeface="Calibri"/>
                <a:buNone/>
              </a:pPr>
              <a:r>
                <a:rPr lang="en-US" sz="3200" dirty="0">
                  <a:solidFill>
                    <a:schemeClr val="lt1"/>
                  </a:solidFill>
                  <a:latin typeface="Calibri"/>
                  <a:ea typeface="Calibri"/>
                  <a:cs typeface="Calibri"/>
                  <a:sym typeface="Calibri"/>
                </a:rPr>
                <a:t>Skills </a:t>
              </a:r>
              <a:endParaRPr dirty="0"/>
            </a:p>
          </p:txBody>
        </p:sp>
        <p:sp>
          <p:nvSpPr>
            <p:cNvPr id="171" name="Google Shape;171;p5"/>
            <p:cNvSpPr/>
            <p:nvPr/>
          </p:nvSpPr>
          <p:spPr>
            <a:xfrm>
              <a:off x="0" y="3126745"/>
              <a:ext cx="8607426" cy="3126745"/>
            </a:xfrm>
            <a:prstGeom prst="trapezoid">
              <a:avLst>
                <a:gd name="adj" fmla="val 68821"/>
              </a:avLst>
            </a:prstGeom>
            <a:solidFill>
              <a:schemeClr val="accent1"/>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txBox="1"/>
            <p:nvPr/>
          </p:nvSpPr>
          <p:spPr>
            <a:xfrm>
              <a:off x="1506299" y="3126745"/>
              <a:ext cx="5594826" cy="3126745"/>
            </a:xfrm>
            <a:prstGeom prst="rect">
              <a:avLst/>
            </a:prstGeom>
            <a:noFill/>
            <a:ln>
              <a:noFill/>
            </a:ln>
          </p:spPr>
          <p:txBody>
            <a:bodyPr spcFirstLastPara="1" wrap="square" lIns="40625" tIns="40625" rIns="40625" bIns="40625" anchor="ctr" anchorCtr="0">
              <a:noAutofit/>
            </a:bodyPr>
            <a:lstStyle/>
            <a:p>
              <a:pPr marL="0" marR="0" lvl="0" indent="0" algn="ctr" rtl="0">
                <a:lnSpc>
                  <a:spcPct val="90000"/>
                </a:lnSpc>
                <a:spcBef>
                  <a:spcPts val="0"/>
                </a:spcBef>
                <a:spcAft>
                  <a:spcPts val="0"/>
                </a:spcAft>
                <a:buClr>
                  <a:schemeClr val="lt1"/>
                </a:buClr>
                <a:buSzPts val="3200"/>
                <a:buFont typeface="Calibri"/>
                <a:buNone/>
              </a:pPr>
              <a:r>
                <a:rPr lang="en-US" sz="3200">
                  <a:solidFill>
                    <a:schemeClr val="lt1"/>
                  </a:solidFill>
                  <a:latin typeface="Calibri"/>
                  <a:ea typeface="Calibri"/>
                  <a:cs typeface="Calibri"/>
                  <a:sym typeface="Calibri"/>
                </a:rPr>
                <a:t>Workplace/“Soft” Skills </a:t>
              </a:r>
              <a:endParaRPr/>
            </a:p>
          </p:txBody>
        </p:sp>
      </p:grpSp>
      <p:grpSp>
        <p:nvGrpSpPr>
          <p:cNvPr id="173" name="Google Shape;173;p5"/>
          <p:cNvGrpSpPr/>
          <p:nvPr/>
        </p:nvGrpSpPr>
        <p:grpSpPr>
          <a:xfrm>
            <a:off x="1754211" y="302255"/>
            <a:ext cx="8607426" cy="6253490"/>
            <a:chOff x="0" y="0"/>
            <a:chExt cx="8607426" cy="6253490"/>
          </a:xfrm>
        </p:grpSpPr>
        <p:sp>
          <p:nvSpPr>
            <p:cNvPr id="174" name="Google Shape;174;p5"/>
            <p:cNvSpPr/>
            <p:nvPr/>
          </p:nvSpPr>
          <p:spPr>
            <a:xfrm>
              <a:off x="2472495" y="0"/>
              <a:ext cx="3662434" cy="2660841"/>
            </a:xfrm>
            <a:prstGeom prst="trapezoid">
              <a:avLst>
                <a:gd name="adj" fmla="val 68821"/>
              </a:avLst>
            </a:prstGeom>
            <a:solidFill>
              <a:schemeClr val="accent6"/>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txBox="1"/>
            <p:nvPr/>
          </p:nvSpPr>
          <p:spPr>
            <a:xfrm>
              <a:off x="2472495" y="232950"/>
              <a:ext cx="3662434" cy="2660841"/>
            </a:xfrm>
            <a:prstGeom prst="rect">
              <a:avLst/>
            </a:prstGeom>
            <a:noFill/>
            <a:ln>
              <a:noFill/>
            </a:ln>
          </p:spPr>
          <p:txBody>
            <a:bodyPr spcFirstLastPara="1" wrap="square" lIns="40625" tIns="40625" rIns="40625" bIns="40625" anchor="ctr" anchorCtr="0">
              <a:noAutofit/>
            </a:bodyPr>
            <a:lstStyle/>
            <a:p>
              <a:pPr marL="0" marR="0" lvl="0" indent="0" algn="ctr" rtl="0">
                <a:lnSpc>
                  <a:spcPct val="90000"/>
                </a:lnSpc>
                <a:spcBef>
                  <a:spcPts val="0"/>
                </a:spcBef>
                <a:spcAft>
                  <a:spcPts val="0"/>
                </a:spcAft>
                <a:buClr>
                  <a:schemeClr val="dk1"/>
                </a:buClr>
                <a:buSzPts val="3200"/>
                <a:buFont typeface="Calibri"/>
                <a:buNone/>
              </a:pPr>
              <a:endParaRPr sz="3200" dirty="0">
                <a:solidFill>
                  <a:schemeClr val="lt1"/>
                </a:solidFill>
                <a:latin typeface="Calibri"/>
                <a:ea typeface="Calibri"/>
                <a:cs typeface="Calibri"/>
                <a:sym typeface="Calibri"/>
              </a:endParaRPr>
            </a:p>
            <a:p>
              <a:pPr marL="0" marR="0" lvl="0" indent="0" algn="ctr" rtl="0">
                <a:lnSpc>
                  <a:spcPct val="100000"/>
                </a:lnSpc>
                <a:spcBef>
                  <a:spcPts val="1120"/>
                </a:spcBef>
                <a:spcAft>
                  <a:spcPts val="0"/>
                </a:spcAft>
                <a:buClr>
                  <a:schemeClr val="lt1"/>
                </a:buClr>
                <a:buSzPts val="2800"/>
                <a:buFont typeface="Calibri"/>
                <a:buNone/>
              </a:pPr>
              <a:r>
                <a:rPr lang="en-US" sz="3200" dirty="0">
                  <a:solidFill>
                    <a:schemeClr val="lt1"/>
                  </a:solidFill>
                  <a:latin typeface="Calibri"/>
                  <a:ea typeface="Calibri"/>
                  <a:cs typeface="Calibri"/>
                  <a:sym typeface="Calibri"/>
                </a:rPr>
                <a:t>Technical</a:t>
              </a:r>
              <a:r>
                <a:rPr lang="en-US" sz="2800" dirty="0">
                  <a:solidFill>
                    <a:schemeClr val="lt1"/>
                  </a:solidFill>
                  <a:latin typeface="Calibri"/>
                  <a:ea typeface="Calibri"/>
                  <a:cs typeface="Calibri"/>
                  <a:sym typeface="Calibri"/>
                </a:rPr>
                <a:t> </a:t>
              </a:r>
              <a:endParaRPr dirty="0"/>
            </a:p>
            <a:p>
              <a:pPr marL="0" marR="0" lvl="0" indent="0" algn="ctr" rtl="0">
                <a:lnSpc>
                  <a:spcPct val="100000"/>
                </a:lnSpc>
                <a:spcBef>
                  <a:spcPts val="980"/>
                </a:spcBef>
                <a:spcAft>
                  <a:spcPts val="0"/>
                </a:spcAft>
                <a:buClr>
                  <a:schemeClr val="lt1"/>
                </a:buClr>
                <a:buSzPts val="3200"/>
                <a:buFont typeface="Calibri"/>
                <a:buNone/>
              </a:pPr>
              <a:r>
                <a:rPr lang="en-US" sz="3200" dirty="0">
                  <a:solidFill>
                    <a:schemeClr val="lt1"/>
                  </a:solidFill>
                  <a:latin typeface="Calibri"/>
                  <a:ea typeface="Calibri"/>
                  <a:cs typeface="Calibri"/>
                  <a:sym typeface="Calibri"/>
                </a:rPr>
                <a:t>Skills </a:t>
              </a:r>
              <a:endParaRPr dirty="0"/>
            </a:p>
          </p:txBody>
        </p:sp>
        <p:sp>
          <p:nvSpPr>
            <p:cNvPr id="176" name="Google Shape;176;p5"/>
            <p:cNvSpPr/>
            <p:nvPr/>
          </p:nvSpPr>
          <p:spPr>
            <a:xfrm>
              <a:off x="1236247" y="2660841"/>
              <a:ext cx="6134930" cy="1796324"/>
            </a:xfrm>
            <a:prstGeom prst="trapezoid">
              <a:avLst>
                <a:gd name="adj" fmla="val 68821"/>
              </a:avLst>
            </a:prstGeom>
            <a:solidFill>
              <a:schemeClr val="accent1"/>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txBox="1"/>
            <p:nvPr/>
          </p:nvSpPr>
          <p:spPr>
            <a:xfrm>
              <a:off x="2309860" y="2660841"/>
              <a:ext cx="3987704" cy="1796324"/>
            </a:xfrm>
            <a:prstGeom prst="rect">
              <a:avLst/>
            </a:prstGeom>
            <a:noFill/>
            <a:ln>
              <a:noFill/>
            </a:ln>
          </p:spPr>
          <p:txBody>
            <a:bodyPr spcFirstLastPara="1" wrap="square" lIns="40625" tIns="40625" rIns="40625" bIns="40625" anchor="ctr" anchorCtr="0">
              <a:noAutofit/>
            </a:bodyPr>
            <a:lstStyle/>
            <a:p>
              <a:pPr marL="0" marR="0" lvl="0" indent="0" algn="ctr" rtl="0">
                <a:lnSpc>
                  <a:spcPct val="90000"/>
                </a:lnSpc>
                <a:spcBef>
                  <a:spcPts val="0"/>
                </a:spcBef>
                <a:spcAft>
                  <a:spcPts val="0"/>
                </a:spcAft>
                <a:buClr>
                  <a:schemeClr val="lt1"/>
                </a:buClr>
                <a:buSzPts val="3200"/>
                <a:buFont typeface="Calibri"/>
                <a:buNone/>
              </a:pPr>
              <a:r>
                <a:rPr lang="en-US" sz="3200" dirty="0">
                  <a:solidFill>
                    <a:schemeClr val="lt1"/>
                  </a:solidFill>
                  <a:latin typeface="Calibri"/>
                  <a:ea typeface="Calibri"/>
                  <a:cs typeface="Calibri"/>
                  <a:sym typeface="Calibri"/>
                </a:rPr>
                <a:t>Workplace Navigation Skills </a:t>
              </a:r>
              <a:endParaRPr dirty="0"/>
            </a:p>
          </p:txBody>
        </p:sp>
        <p:sp>
          <p:nvSpPr>
            <p:cNvPr id="178" name="Google Shape;178;p5"/>
            <p:cNvSpPr/>
            <p:nvPr/>
          </p:nvSpPr>
          <p:spPr>
            <a:xfrm>
              <a:off x="0" y="4457166"/>
              <a:ext cx="8607426" cy="1796324"/>
            </a:xfrm>
            <a:prstGeom prst="trapezoid">
              <a:avLst>
                <a:gd name="adj" fmla="val 68821"/>
              </a:avLst>
            </a:prstGeom>
            <a:solidFill>
              <a:schemeClr val="accent5"/>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
            <p:cNvSpPr txBox="1"/>
            <p:nvPr/>
          </p:nvSpPr>
          <p:spPr>
            <a:xfrm>
              <a:off x="1506299" y="4457166"/>
              <a:ext cx="5594826" cy="1796324"/>
            </a:xfrm>
            <a:prstGeom prst="rect">
              <a:avLst/>
            </a:prstGeom>
            <a:noFill/>
            <a:ln>
              <a:noFill/>
            </a:ln>
          </p:spPr>
          <p:txBody>
            <a:bodyPr spcFirstLastPara="1" wrap="square" lIns="40625" tIns="40625" rIns="40625" bIns="40625" anchor="ctr" anchorCtr="0">
              <a:noAutofit/>
            </a:bodyPr>
            <a:lstStyle/>
            <a:p>
              <a:pPr marL="0" marR="0" lvl="0" indent="0" algn="ctr" rtl="0">
                <a:lnSpc>
                  <a:spcPct val="90000"/>
                </a:lnSpc>
                <a:spcBef>
                  <a:spcPts val="0"/>
                </a:spcBef>
                <a:spcAft>
                  <a:spcPts val="0"/>
                </a:spcAft>
                <a:buClr>
                  <a:schemeClr val="lt1"/>
                </a:buClr>
                <a:buSzPts val="3200"/>
                <a:buFont typeface="Calibri"/>
                <a:buNone/>
              </a:pPr>
              <a:r>
                <a:rPr lang="en-US" sz="3200">
                  <a:solidFill>
                    <a:schemeClr val="lt1"/>
                  </a:solidFill>
                  <a:latin typeface="Calibri"/>
                  <a:ea typeface="Calibri"/>
                  <a:cs typeface="Calibri"/>
                  <a:sym typeface="Calibri"/>
                </a:rPr>
                <a:t>Executive Skills</a:t>
              </a:r>
              <a:endParaRPr/>
            </a:p>
          </p:txBody>
        </p:sp>
      </p:grpSp>
      <p:pic>
        <p:nvPicPr>
          <p:cNvPr id="2" name="Picture 1" descr="A yellow and white logo&#10;&#10;AI-generated content may be incorrect.">
            <a:extLst>
              <a:ext uri="{FF2B5EF4-FFF2-40B4-BE49-F238E27FC236}">
                <a16:creationId xmlns:a16="http://schemas.microsoft.com/office/drawing/2014/main" id="{852DFC15-7F14-E68D-E175-429F9ED6FA20}"/>
              </a:ext>
            </a:extLst>
          </p:cNvPr>
          <p:cNvPicPr>
            <a:picLocks noChangeAspect="1"/>
          </p:cNvPicPr>
          <p:nvPr/>
        </p:nvPicPr>
        <p:blipFill>
          <a:blip r:embed="rId3"/>
          <a:stretch>
            <a:fillRect/>
          </a:stretch>
        </p:blipFill>
        <p:spPr>
          <a:xfrm>
            <a:off x="11278288" y="5913142"/>
            <a:ext cx="763980" cy="7639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1"/>
        <p:cNvGrpSpPr/>
        <p:nvPr/>
      </p:nvGrpSpPr>
      <p:grpSpPr>
        <a:xfrm>
          <a:off x="0" y="0"/>
          <a:ext cx="0" cy="0"/>
          <a:chOff x="0" y="0"/>
          <a:chExt cx="0" cy="0"/>
        </a:xfrm>
      </p:grpSpPr>
      <p:sp>
        <p:nvSpPr>
          <p:cNvPr id="193" name="Google Shape;193;p7"/>
          <p:cNvSpPr/>
          <p:nvPr/>
        </p:nvSpPr>
        <p:spPr>
          <a:xfrm>
            <a:off x="1328409" y="188495"/>
            <a:ext cx="9535179" cy="138363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dirty="0">
                <a:solidFill>
                  <a:schemeClr val="tx2"/>
                </a:solidFill>
                <a:latin typeface="+mj-lt"/>
                <a:ea typeface="Montserrat"/>
                <a:cs typeface="Montserrat"/>
                <a:sym typeface="Montserrat"/>
              </a:rPr>
              <a:t>The Goal is Goal Achievement</a:t>
            </a:r>
            <a:endParaRPr dirty="0">
              <a:solidFill>
                <a:schemeClr val="tx2"/>
              </a:solidFill>
              <a:latin typeface="+mj-lt"/>
            </a:endParaRPr>
          </a:p>
        </p:txBody>
      </p:sp>
      <p:pic>
        <p:nvPicPr>
          <p:cNvPr id="2" name="Picture 1" descr="A yellow and white logo&#10;&#10;AI-generated content may be incorrect.">
            <a:extLst>
              <a:ext uri="{FF2B5EF4-FFF2-40B4-BE49-F238E27FC236}">
                <a16:creationId xmlns:a16="http://schemas.microsoft.com/office/drawing/2014/main" id="{D2E35EEB-4A1E-6941-8CB6-70B0774CE309}"/>
              </a:ext>
            </a:extLst>
          </p:cNvPr>
          <p:cNvPicPr>
            <a:picLocks noChangeAspect="1"/>
          </p:cNvPicPr>
          <p:nvPr/>
        </p:nvPicPr>
        <p:blipFill>
          <a:blip r:embed="rId3"/>
          <a:stretch>
            <a:fillRect/>
          </a:stretch>
        </p:blipFill>
        <p:spPr>
          <a:xfrm>
            <a:off x="11278288" y="6002667"/>
            <a:ext cx="763980" cy="763980"/>
          </a:xfrm>
          <a:prstGeom prst="rect">
            <a:avLst/>
          </a:prstGeom>
        </p:spPr>
      </p:pic>
      <p:pic>
        <p:nvPicPr>
          <p:cNvPr id="8" name="Graphic 7" descr="Aspiration with solid fill">
            <a:extLst>
              <a:ext uri="{FF2B5EF4-FFF2-40B4-BE49-F238E27FC236}">
                <a16:creationId xmlns:a16="http://schemas.microsoft.com/office/drawing/2014/main" id="{DB459B6F-F596-7AC9-58A6-026AF007D1C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40975" y="1572127"/>
            <a:ext cx="4588625" cy="458862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8"/>
        <p:cNvGrpSpPr/>
        <p:nvPr/>
      </p:nvGrpSpPr>
      <p:grpSpPr>
        <a:xfrm>
          <a:off x="0" y="0"/>
          <a:ext cx="0" cy="0"/>
          <a:chOff x="0" y="0"/>
          <a:chExt cx="0" cy="0"/>
        </a:xfrm>
      </p:grpSpPr>
      <p:pic>
        <p:nvPicPr>
          <p:cNvPr id="199" name="Google Shape;199;p8" descr="A person holding a basketball&#10;&#10;Description automatically generated"/>
          <p:cNvPicPr preferRelativeResize="0"/>
          <p:nvPr/>
        </p:nvPicPr>
        <p:blipFill rotWithShape="1">
          <a:blip r:embed="rId3">
            <a:alphaModFix/>
          </a:blip>
          <a:srcRect l="106" t="-334" r="-202" b="461"/>
          <a:stretch/>
        </p:blipFill>
        <p:spPr>
          <a:xfrm>
            <a:off x="6116721" y="2005176"/>
            <a:ext cx="5147598" cy="3424709"/>
          </a:xfrm>
          <a:prstGeom prst="rect">
            <a:avLst/>
          </a:prstGeom>
          <a:noFill/>
          <a:ln>
            <a:noFill/>
          </a:ln>
        </p:spPr>
      </p:pic>
      <p:sp>
        <p:nvSpPr>
          <p:cNvPr id="200" name="Google Shape;200;p8"/>
          <p:cNvSpPr/>
          <p:nvPr/>
        </p:nvSpPr>
        <p:spPr>
          <a:xfrm>
            <a:off x="328307" y="2013565"/>
            <a:ext cx="5333859" cy="341632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dirty="0">
                <a:solidFill>
                  <a:schemeClr val="dk1"/>
                </a:solidFill>
                <a:latin typeface="Arial"/>
                <a:ea typeface="Arial"/>
                <a:cs typeface="Arial"/>
                <a:sym typeface="Arial"/>
              </a:rPr>
              <a:t>What goal do you want to achieve by the end of the month?</a:t>
            </a:r>
            <a:endParaRPr dirty="0"/>
          </a:p>
          <a:p>
            <a:pPr marL="0" marR="0" lvl="0" indent="0" algn="ctr" rtl="0">
              <a:spcBef>
                <a:spcPts val="0"/>
              </a:spcBef>
              <a:spcAft>
                <a:spcPts val="0"/>
              </a:spcAft>
              <a:buNone/>
            </a:pPr>
            <a:r>
              <a:rPr lang="en-US" sz="3600" dirty="0">
                <a:solidFill>
                  <a:schemeClr val="dk1"/>
                </a:solidFill>
                <a:latin typeface="Arial"/>
                <a:ea typeface="Arial"/>
                <a:cs typeface="Arial"/>
                <a:sym typeface="Arial"/>
              </a:rPr>
              <a:t> </a:t>
            </a:r>
            <a:endParaRPr dirty="0"/>
          </a:p>
          <a:p>
            <a:pPr marL="0" marR="0" lvl="0" indent="0" algn="ctr" rtl="0">
              <a:spcBef>
                <a:spcPts val="0"/>
              </a:spcBef>
              <a:spcAft>
                <a:spcPts val="0"/>
              </a:spcAft>
              <a:buNone/>
            </a:pPr>
            <a:r>
              <a:rPr lang="en-US" sz="3600" dirty="0">
                <a:solidFill>
                  <a:schemeClr val="dk1"/>
                </a:solidFill>
                <a:latin typeface="Arial"/>
                <a:ea typeface="Arial"/>
                <a:cs typeface="Arial"/>
                <a:sym typeface="Arial"/>
              </a:rPr>
              <a:t>Why is it important to </a:t>
            </a:r>
            <a:endParaRPr dirty="0"/>
          </a:p>
          <a:p>
            <a:pPr marL="0" marR="0" lvl="0" indent="0" algn="ctr" rtl="0">
              <a:spcBef>
                <a:spcPts val="0"/>
              </a:spcBef>
              <a:spcAft>
                <a:spcPts val="0"/>
              </a:spcAft>
              <a:buNone/>
            </a:pPr>
            <a:r>
              <a:rPr lang="en-US" sz="3600" dirty="0">
                <a:solidFill>
                  <a:schemeClr val="dk1"/>
                </a:solidFill>
                <a:latin typeface="Arial"/>
                <a:ea typeface="Arial"/>
                <a:cs typeface="Arial"/>
                <a:sym typeface="Arial"/>
              </a:rPr>
              <a:t>you?</a:t>
            </a:r>
            <a:endParaRPr dirty="0"/>
          </a:p>
        </p:txBody>
      </p:sp>
      <p:sp>
        <p:nvSpPr>
          <p:cNvPr id="201" name="Google Shape;201;p8"/>
          <p:cNvSpPr txBox="1"/>
          <p:nvPr/>
        </p:nvSpPr>
        <p:spPr>
          <a:xfrm>
            <a:off x="2257816" y="459274"/>
            <a:ext cx="8453231"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24143"/>
              </a:buClr>
              <a:buSzPts val="4400"/>
              <a:buFont typeface="Montserrat"/>
              <a:buNone/>
            </a:pPr>
            <a:r>
              <a:rPr lang="en-US" sz="4400" i="0" u="none" strike="noStrike" cap="none" dirty="0">
                <a:solidFill>
                  <a:schemeClr val="tx1"/>
                </a:solidFill>
                <a:latin typeface="+mj-lt"/>
                <a:ea typeface="Montserrat"/>
                <a:cs typeface="Montserrat"/>
                <a:sym typeface="Montserrat"/>
              </a:rPr>
              <a:t>Revisit (or Reset) Your Goal</a:t>
            </a:r>
            <a:endParaRPr dirty="0">
              <a:solidFill>
                <a:schemeClr val="tx1"/>
              </a:solidFill>
              <a:latin typeface="+mj-lt"/>
            </a:endParaRPr>
          </a:p>
        </p:txBody>
      </p:sp>
      <p:pic>
        <p:nvPicPr>
          <p:cNvPr id="2" name="Picture 1" descr="A yellow and white logo&#10;&#10;AI-generated content may be incorrect.">
            <a:extLst>
              <a:ext uri="{FF2B5EF4-FFF2-40B4-BE49-F238E27FC236}">
                <a16:creationId xmlns:a16="http://schemas.microsoft.com/office/drawing/2014/main" id="{DBD7F83A-E6E1-63E2-FB52-7D395C95D6B8}"/>
              </a:ext>
            </a:extLst>
          </p:cNvPr>
          <p:cNvPicPr>
            <a:picLocks noChangeAspect="1"/>
          </p:cNvPicPr>
          <p:nvPr/>
        </p:nvPicPr>
        <p:blipFill>
          <a:blip r:embed="rId4"/>
          <a:stretch>
            <a:fillRect/>
          </a:stretch>
        </p:blipFill>
        <p:spPr>
          <a:xfrm>
            <a:off x="11278288" y="6002667"/>
            <a:ext cx="763980" cy="76398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356"/>
        <p:cNvGrpSpPr/>
        <p:nvPr/>
      </p:nvGrpSpPr>
      <p:grpSpPr>
        <a:xfrm>
          <a:off x="0" y="0"/>
          <a:ext cx="0" cy="0"/>
          <a:chOff x="0" y="0"/>
          <a:chExt cx="0" cy="0"/>
        </a:xfrm>
      </p:grpSpPr>
      <p:sp>
        <p:nvSpPr>
          <p:cNvPr id="4" name="Text Placeholder 3">
            <a:extLst>
              <a:ext uri="{FF2B5EF4-FFF2-40B4-BE49-F238E27FC236}">
                <a16:creationId xmlns:a16="http://schemas.microsoft.com/office/drawing/2014/main" id="{2BBE4B6A-F30A-BF76-C049-FC7D619C415E}"/>
              </a:ext>
            </a:extLst>
          </p:cNvPr>
          <p:cNvSpPr>
            <a:spLocks noGrp="1"/>
          </p:cNvSpPr>
          <p:nvPr>
            <p:ph type="body" sz="quarter" idx="10"/>
          </p:nvPr>
        </p:nvSpPr>
        <p:spPr/>
        <p:txBody>
          <a:bodyPr/>
          <a:lstStyle/>
          <a:p>
            <a:endParaRPr lang="en-US"/>
          </a:p>
        </p:txBody>
      </p:sp>
      <p:sp>
        <p:nvSpPr>
          <p:cNvPr id="1357" name="Google Shape;1357;p36"/>
          <p:cNvSpPr txBox="1">
            <a:spLocks noGrp="1"/>
          </p:cNvSpPr>
          <p:nvPr>
            <p:ph type="title"/>
          </p:nvPr>
        </p:nvSpPr>
        <p:spPr>
          <a:xfrm>
            <a:off x="410035" y="2212505"/>
            <a:ext cx="3932237" cy="1600200"/>
          </a:xfrm>
          <a:prstGeom prst="rect">
            <a:avLst/>
          </a:prstGeom>
          <a:noFill/>
          <a:ln>
            <a:noFill/>
          </a:ln>
        </p:spPr>
        <p:txBody>
          <a:bodyPr spcFirstLastPara="1" wrap="square" lIns="91425" tIns="45700" rIns="91425" bIns="45700" anchor="ctr" anchorCtr="0">
            <a:noAutofit/>
          </a:bodyPr>
          <a:lstStyle/>
          <a:p>
            <a:pPr marL="0" lvl="0" indent="0" algn="ctr" rtl="0">
              <a:lnSpc>
                <a:spcPct val="85000"/>
              </a:lnSpc>
              <a:spcBef>
                <a:spcPts val="0"/>
              </a:spcBef>
              <a:spcAft>
                <a:spcPts val="0"/>
              </a:spcAft>
              <a:buClr>
                <a:srgbClr val="FFFFFF"/>
              </a:buClr>
              <a:buSzPts val="4000"/>
              <a:buFont typeface="Montserrat"/>
              <a:buNone/>
            </a:pPr>
            <a:r>
              <a:rPr lang="en-US" sz="4000" dirty="0">
                <a:solidFill>
                  <a:schemeClr val="bg1"/>
                </a:solidFill>
              </a:rPr>
              <a:t>Five Components of Executive Skills for Goal Achievement</a:t>
            </a:r>
            <a:endParaRPr sz="4000" dirty="0">
              <a:solidFill>
                <a:schemeClr val="bg1"/>
              </a:solidFill>
            </a:endParaRPr>
          </a:p>
        </p:txBody>
      </p:sp>
      <p:pic>
        <p:nvPicPr>
          <p:cNvPr id="1358" name="Google Shape;1358;p36" descr="https://lh5.googleusercontent.com/cDlOPCMeaNuBuNwJ5rqTOuHzYjdSsUNm3kF2AH4MJSAfUTTisLf48lqhOxFp2z_cD4xISASezu_zewykpNjnZvC7fLCv7lFf8t2A6EpNHGvmx42B7N3NBwAFf2Mf2A2QY8UtO4NY"/>
          <p:cNvPicPr preferRelativeResize="0"/>
          <p:nvPr/>
        </p:nvPicPr>
        <p:blipFill rotWithShape="1">
          <a:blip r:embed="rId3">
            <a:alphaModFix/>
          </a:blip>
          <a:srcRect/>
          <a:stretch/>
        </p:blipFill>
        <p:spPr>
          <a:xfrm>
            <a:off x="5342230" y="347770"/>
            <a:ext cx="6162460" cy="6162460"/>
          </a:xfrm>
          <a:prstGeom prst="rect">
            <a:avLst/>
          </a:prstGeom>
          <a:noFill/>
          <a:ln>
            <a:noFill/>
          </a:ln>
        </p:spPr>
      </p:pic>
      <p:sp>
        <p:nvSpPr>
          <p:cNvPr id="1360" name="Google Shape;1360;p36"/>
          <p:cNvSpPr/>
          <p:nvPr/>
        </p:nvSpPr>
        <p:spPr>
          <a:xfrm>
            <a:off x="7342146" y="2383972"/>
            <a:ext cx="2162628" cy="2090056"/>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rgbClr val="424143"/>
                </a:solidFill>
                <a:latin typeface="Calibri"/>
                <a:ea typeface="Calibri"/>
                <a:cs typeface="Calibri"/>
                <a:sym typeface="Calibri"/>
              </a:rPr>
              <a:t>Your goal here!</a:t>
            </a:r>
            <a:endParaRPr dirty="0"/>
          </a:p>
        </p:txBody>
      </p:sp>
    </p:spTree>
  </p:cSld>
  <p:clrMapOvr>
    <a:masterClrMapping/>
  </p:clrMapOvr>
</p:sld>
</file>

<file path=ppt/theme/theme1.xml><?xml version="1.0" encoding="utf-8"?>
<a:theme xmlns:a="http://schemas.openxmlformats.org/drawingml/2006/main" name="Bright Path PPT Theme">
  <a:themeElements>
    <a:clrScheme name="Bright Path">
      <a:dk1>
        <a:srgbClr val="414142"/>
      </a:dk1>
      <a:lt1>
        <a:srgbClr val="FFFFFF"/>
      </a:lt1>
      <a:dk2>
        <a:srgbClr val="575759"/>
      </a:dk2>
      <a:lt2>
        <a:srgbClr val="E1E2E3"/>
      </a:lt2>
      <a:accent1>
        <a:srgbClr val="5382C2"/>
      </a:accent1>
      <a:accent2>
        <a:srgbClr val="F0A31F"/>
      </a:accent2>
      <a:accent3>
        <a:srgbClr val="3867A8"/>
      </a:accent3>
      <a:accent4>
        <a:srgbClr val="739DD2"/>
      </a:accent4>
      <a:accent5>
        <a:srgbClr val="E38633"/>
      </a:accent5>
      <a:accent6>
        <a:srgbClr val="F4B34E"/>
      </a:accent6>
      <a:hlink>
        <a:srgbClr val="5382C2"/>
      </a:hlink>
      <a:folHlink>
        <a:srgbClr val="B2B2B2"/>
      </a:folHlink>
    </a:clrScheme>
    <a:fontScheme name="Bright Path">
      <a:majorFont>
        <a:latin typeface="Gotham Bold"/>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ight Path PPT Theme" id="{3C0BE696-0EB3-4D9D-9FA7-851C500A3EBA}" vid="{F215BE85-89EC-45ED-95C4-8DC3E5E9A7BF}"/>
    </a:ext>
  </a:extLst>
</a:theme>
</file>

<file path=ppt/theme/theme2.xml><?xml version="1.0" encoding="utf-8"?>
<a:theme xmlns:a="http://schemas.openxmlformats.org/drawingml/2006/main" name="3_Office Theme">
  <a:themeElements>
    <a:clrScheme name="Custom 15">
      <a:dk1>
        <a:srgbClr val="000000"/>
      </a:dk1>
      <a:lt1>
        <a:srgbClr val="FFFFFF"/>
      </a:lt1>
      <a:dk2>
        <a:srgbClr val="000000"/>
      </a:dk2>
      <a:lt2>
        <a:srgbClr val="E7E6E6"/>
      </a:lt2>
      <a:accent1>
        <a:srgbClr val="EF4423"/>
      </a:accent1>
      <a:accent2>
        <a:srgbClr val="E19E00"/>
      </a:accent2>
      <a:accent3>
        <a:srgbClr val="009693"/>
      </a:accent3>
      <a:accent4>
        <a:srgbClr val="001A70"/>
      </a:accent4>
      <a:accent5>
        <a:srgbClr val="009BD9"/>
      </a:accent5>
      <a:accent6>
        <a:srgbClr val="000000"/>
      </a:accent6>
      <a:hlink>
        <a:srgbClr val="009BD9"/>
      </a:hlink>
      <a:folHlink>
        <a:srgbClr val="001A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right Path1">
      <a:dk1>
        <a:srgbClr val="565759"/>
      </a:dk1>
      <a:lt1>
        <a:srgbClr val="FFFFFF"/>
      </a:lt1>
      <a:dk2>
        <a:srgbClr val="5382C2"/>
      </a:dk2>
      <a:lt2>
        <a:srgbClr val="E1E2E3"/>
      </a:lt2>
      <a:accent1>
        <a:srgbClr val="F0A31F"/>
      </a:accent1>
      <a:accent2>
        <a:srgbClr val="739DD2"/>
      </a:accent2>
      <a:accent3>
        <a:srgbClr val="FCECD2"/>
      </a:accent3>
      <a:accent4>
        <a:srgbClr val="E38633"/>
      </a:accent4>
      <a:accent5>
        <a:srgbClr val="BABBBD"/>
      </a:accent5>
      <a:accent6>
        <a:srgbClr val="2B2B2C"/>
      </a:accent6>
      <a:hlink>
        <a:srgbClr val="5382C2"/>
      </a:hlink>
      <a:folHlink>
        <a:srgbClr val="F0A31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1328</TotalTime>
  <Words>3285</Words>
  <Application>Microsoft Office PowerPoint</Application>
  <PresentationFormat>Widescreen</PresentationFormat>
  <Paragraphs>333</Paragraphs>
  <Slides>36</Slides>
  <Notes>35</Notes>
  <HiddenSlides>1</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36</vt:i4>
      </vt:variant>
    </vt:vector>
  </HeadingPairs>
  <TitlesOfParts>
    <vt:vector size="51" baseType="lpstr">
      <vt:lpstr>Inter</vt:lpstr>
      <vt:lpstr>Overpass Medium</vt:lpstr>
      <vt:lpstr>Overpass</vt:lpstr>
      <vt:lpstr>Aptos</vt:lpstr>
      <vt:lpstr>Obviously Narw Bold</vt:lpstr>
      <vt:lpstr>Gotham Bold</vt:lpstr>
      <vt:lpstr>Arial</vt:lpstr>
      <vt:lpstr>Montserrat</vt:lpstr>
      <vt:lpstr>Overpass Black</vt:lpstr>
      <vt:lpstr>Aptos Display</vt:lpstr>
      <vt:lpstr>Slack-Lato</vt:lpstr>
      <vt:lpstr>Calibri</vt:lpstr>
      <vt:lpstr>Bright Path PPT Theme</vt:lpstr>
      <vt:lpstr>3_Office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Five Components of Executive Skills for Goal Achievement</vt:lpstr>
      <vt:lpstr>PowerPoint Presentation</vt:lpstr>
      <vt:lpstr>PowerPoint Presentation</vt:lpstr>
      <vt:lpstr>PowerPoint Presentation</vt:lpstr>
      <vt:lpstr>PowerPoint Presentation</vt:lpstr>
      <vt:lpstr>Environmental Modifications</vt:lpstr>
      <vt:lpstr>PowerPoint Presentation</vt:lpstr>
      <vt:lpstr>PowerPoint Presentation</vt:lpstr>
      <vt:lpstr>PowerPoint Presentation</vt:lpstr>
      <vt:lpstr>Goal Tracking</vt:lpstr>
      <vt:lpstr>PowerPoint Presentation</vt:lpstr>
      <vt:lpstr>PowerPoint Presentation</vt:lpstr>
      <vt:lpstr>PowerPoint Presentation</vt:lpstr>
      <vt:lpstr>Incentives</vt:lpstr>
      <vt:lpstr>PowerPoint Presentation</vt:lpstr>
      <vt:lpstr>PowerPoint Presentation</vt:lpstr>
      <vt:lpstr>Executive Skills in Written Documents &amp; Visuals</vt:lpstr>
      <vt:lpstr>PowerPoint Presentation</vt:lpstr>
      <vt:lpstr>Executive Skills in Team Communication</vt:lpstr>
      <vt:lpstr>PowerPoint Presentation</vt:lpstr>
      <vt:lpstr>Executive Skills in Celebration &amp; Ritual </vt:lpstr>
      <vt:lpstr>PowerPoint Presentation</vt:lpstr>
      <vt:lpstr>PowerPoint Presentation</vt:lpstr>
      <vt:lpstr>PowerPoint Presentation</vt:lpstr>
      <vt:lpstr>PowerPoint Presentation</vt:lpstr>
      <vt:lpstr> Feedback Survey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Dana Emanuel</dc:creator>
  <cp:lastModifiedBy>Dana Emanuel</cp:lastModifiedBy>
  <cp:revision>42</cp:revision>
  <dcterms:created xsi:type="dcterms:W3CDTF">2019-08-12T19:11:53Z</dcterms:created>
  <dcterms:modified xsi:type="dcterms:W3CDTF">2025-06-17T16:58:41Z</dcterms:modified>
</cp:coreProperties>
</file>