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4"/>
  </p:sldMasterIdLst>
  <p:notesMasterIdLst>
    <p:notesMasterId r:id="rId23"/>
  </p:notesMasterIdLst>
  <p:handoutMasterIdLst>
    <p:handoutMasterId r:id="rId24"/>
  </p:handoutMasterIdLst>
  <p:sldIdLst>
    <p:sldId id="295" r:id="rId5"/>
    <p:sldId id="4514" r:id="rId6"/>
    <p:sldId id="4504" r:id="rId7"/>
    <p:sldId id="4506" r:id="rId8"/>
    <p:sldId id="4505" r:id="rId9"/>
    <p:sldId id="4507" r:id="rId10"/>
    <p:sldId id="4508" r:id="rId11"/>
    <p:sldId id="4510" r:id="rId12"/>
    <p:sldId id="4509" r:id="rId13"/>
    <p:sldId id="4511" r:id="rId14"/>
    <p:sldId id="4517" r:id="rId15"/>
    <p:sldId id="4516" r:id="rId16"/>
    <p:sldId id="4518" r:id="rId17"/>
    <p:sldId id="4519" r:id="rId18"/>
    <p:sldId id="4493" r:id="rId19"/>
    <p:sldId id="4515" r:id="rId20"/>
    <p:sldId id="4520" r:id="rId21"/>
    <p:sldId id="4502" r:id="rId22"/>
  </p:sldIdLst>
  <p:sldSz cx="12192000" cy="6858000"/>
  <p:notesSz cx="6858000" cy="9144000"/>
  <p:embeddedFontLst>
    <p:embeddedFont>
      <p:font typeface="Inter" pitchFamily="2" charset="77"/>
      <p:regular r:id="rId25"/>
      <p:bold r:id="rId26"/>
      <p:italic r:id="rId27"/>
      <p:boldItalic r:id="rId28"/>
    </p:embeddedFont>
    <p:embeddedFont>
      <p:font typeface="Obviously Narw Bold" pitchFamily="82" charset="77"/>
      <p:regular r:id="rId29"/>
      <p:italic r:id="rId30"/>
    </p:embeddedFont>
    <p:embeddedFont>
      <p:font typeface="Overpass" panose="020B0604020202020204" pitchFamily="34" charset="0"/>
      <p:regular r:id="rId31"/>
      <p:bold r:id="rId32"/>
      <p:italic r:id="rId33"/>
      <p:boldItalic r:id="rId34"/>
    </p:embeddedFont>
    <p:embeddedFont>
      <p:font typeface="Overpass Black" pitchFamily="2" charset="77"/>
      <p:regular r:id="rId35"/>
      <p:bold r:id="rId36"/>
      <p:italic r:id="rId37"/>
      <p:boldItalic r:id="rId38"/>
    </p:embeddedFont>
    <p:embeddedFont>
      <p:font typeface="Overpass Light" panose="020B0604020202020204" pitchFamily="34" charset="0"/>
      <p:regular r:id="rId39"/>
      <p:bold r:id="rId40"/>
      <p:italic r:id="rId41"/>
      <p:boldItalic r:id="rId42"/>
    </p:embeddedFont>
    <p:embeddedFont>
      <p:font typeface="Overpass Medium" pitchFamily="2" charset="77"/>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8" roundtripDataSignature="AMtx7mi9kvvE9k7W6yNecgA8aSRMQwovl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C4581B-9FC0-1EF1-AC99-418FCEE16F24}" name="Karen Chern-Zangle" initials="KC" userId="S::kchern@redf.org::e7c5d170-b5ec-46a8-9624-4861b3cce9b8" providerId="AD"/>
  <p188:author id="{B4F6E06D-ACF0-02D5-FCD7-AB73D0A06017}" name="Greg Ericksen" initials="GE" userId="S::gericksen@redf.org::7a51c6b8-20f4-4220-99b1-43904139aa11" providerId="AD"/>
  <p188:author id="{1B40A27A-19C6-441D-3645-9074265592A1}" name="Maura Welch" initials="MW" userId="iTMNvNgUAMkHV8s/87kp2C4Vxssn7ZULlUPQ9QfkWQU=" providerId="None"/>
  <p188:author id="{FA04C7A1-F6B6-7540-A9E6-C4AA0D03F339}" name="Stephanie Chiu" initials="SC" userId="S::schiu@redf.org::6e30befe-cca6-4d8e-8bee-65709ef1be4e" providerId="AD"/>
  <p188:author id="{B17F37A7-DBF1-3125-C7AE-2283B279928F}" name="Lori Warren" initials="LW" userId="JdsGsRw9nUU+hiYjVhteN2tDLuDH7si8+RyrR7kSCo8=" providerId="None"/>
  <p188:author id="{C57426AC-19C9-93D0-6D79-968CE6E1ECA3}" name="Walter Chacon" initials="WC" userId="S::wchacon@redf.org::f6f344f3-a7a1-4801-bc42-3a1cf3436988" providerId="AD"/>
  <p188:author id="{156ECFB1-7331-C0FF-01D3-46662454FAEA}" name="Jeff Bergquist" initials="JB" userId="H7a8NKBGyqRXfRpBi/KwMkqaDXo1oBMDvYaQDklYpTw=" providerId="None"/>
  <p188:author id="{FAB624C5-3C13-2492-02D9-D3F57773AEE9}" name="Katie Orovecz" initials="KO" userId="S::korovecz@redf.org::9ded849e-7a23-4dc7-b99c-446026c407ca" providerId="AD"/>
  <p188:author id="{2E2980C6-7DC7-EDA0-9B8A-C0CD8A36CB22}" name="Karen Chern" initials="KC" userId="vm73fmQVCzqRaefiA/+LcOGOnTLt7KRwKcUKexk9mkw=" providerId="None"/>
  <p188:author id="{C4DFC6E2-E503-5437-62F1-3EF21ED267B7}" name="Jeff Bergquist" initials="JB" userId="S::jbergquist@redf.org::fbbd721b-62fe-42e3-821c-590f82a40c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6107"/>
    <a:srgbClr val="E9F3E5"/>
    <a:srgbClr val="0C2882"/>
    <a:srgbClr val="EAF2FA"/>
    <a:srgbClr val="CFE2F3"/>
    <a:srgbClr val="38761D"/>
    <a:srgbClr val="D9EAD3"/>
    <a:srgbClr val="FEDECD"/>
    <a:srgbClr val="4A86E8"/>
    <a:srgbClr val="F4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6FBF55-5DCE-EC44-A428-9C0864682968}" v="2" dt="2025-06-22T20:06:19.773"/>
  </p1510:revLst>
</p1510:revInfo>
</file>

<file path=ppt/tableStyles.xml><?xml version="1.0" encoding="utf-8"?>
<a:tblStyleLst xmlns:a="http://schemas.openxmlformats.org/drawingml/2006/main" def="{5AF539C0-02A2-47DD-946E-4FE4A8B4D8B2}">
  <a:tblStyle styleId="{5AF539C0-02A2-47DD-946E-4FE4A8B4D8B2}" styleName="Table_0">
    <a:wholeTbl>
      <a:tcTxStyle b="off" i="off">
        <a:font>
          <a:latin typeface="Calibri"/>
          <a:ea typeface="Calibri"/>
          <a:cs typeface="Calibri"/>
        </a:font>
        <a:schemeClr val="dk1"/>
      </a:tcTxStyle>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tcBdr>
      </a:tcStyle>
    </a:band1H>
    <a:band2H>
      <a:tcTxStyle/>
      <a:tcStyle>
        <a:tcBdr/>
      </a:tcStyle>
    </a:band2H>
    <a:band1V>
      <a:tcTxStyle/>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cBdr>
      </a:tcStyle>
    </a:band1V>
    <a:band2V>
      <a:tcTxStyle/>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2"/>
              </a:solidFill>
              <a:prstDash val="solid"/>
              <a:round/>
              <a:headEnd type="none" w="sm" len="sm"/>
              <a:tailEnd type="none" w="sm" len="sm"/>
            </a:ln>
          </a:top>
        </a:tcBdr>
      </a:tcStyle>
    </a:lastRow>
    <a:seCell>
      <a:tcTxStyle/>
      <a:tcStyle>
        <a:tcBdr/>
      </a:tcStyle>
    </a:seCell>
    <a:swCell>
      <a:tcTxStyle/>
      <a:tcStyle>
        <a:tcBdr/>
      </a:tcStyle>
    </a:swCell>
    <a:firstRow>
      <a:tcTxStyle b="on" i="off">
        <a:font>
          <a:latin typeface="Calibri"/>
          <a:ea typeface="Calibri"/>
          <a:cs typeface="Calibri"/>
        </a:font>
        <a:schemeClr val="lt1"/>
      </a:tcTxStyle>
      <a:tcStyle>
        <a:tcBdr/>
        <a:fill>
          <a:solidFill>
            <a:schemeClr val="accent2"/>
          </a:solidFill>
        </a:fill>
      </a:tcStyle>
    </a:firstRow>
    <a:neCell>
      <a:tcTxStyle/>
      <a:tcStyle>
        <a:tcBdr/>
      </a:tcStyle>
    </a:neCell>
    <a:nwCell>
      <a:tcTxStyle/>
      <a:tcStyle>
        <a:tcBdr/>
      </a:tcStyle>
    </a:nwCell>
  </a:tblStyle>
  <a:tblStyle styleId="{30C0581D-2A9C-4926-8096-92E0D79096B6}" styleName="Table_1">
    <a:wholeTbl>
      <a:tcTxStyle b="off" i="off">
        <a:font>
          <a:latin typeface="Calibri"/>
          <a:ea typeface="Calibri"/>
          <a:cs typeface="Calibri"/>
        </a:font>
        <a:schemeClr val="dk1"/>
      </a:tcTxStyle>
      <a:tcStyle>
        <a:tcBdr>
          <a:left>
            <a:ln w="9525" cap="flat" cmpd="sng">
              <a:solidFill>
                <a:schemeClr val="dk1"/>
              </a:solidFill>
              <a:prstDash val="solid"/>
              <a:round/>
              <a:headEnd type="none" w="sm" len="sm"/>
              <a:tailEnd type="none" w="sm" len="sm"/>
            </a:ln>
          </a:left>
          <a:right>
            <a:ln w="9525" cap="flat" cmpd="sng">
              <a:solidFill>
                <a:schemeClr val="dk1"/>
              </a:solidFill>
              <a:prstDash val="solid"/>
              <a:round/>
              <a:headEnd type="none" w="sm" len="sm"/>
              <a:tailEnd type="none" w="sm" len="sm"/>
            </a:ln>
          </a:right>
          <a:top>
            <a:ln w="9525" cap="flat" cmpd="sng">
              <a:solidFill>
                <a:schemeClr val="dk1"/>
              </a:solidFill>
              <a:prstDash val="solid"/>
              <a:round/>
              <a:headEnd type="none" w="sm" len="sm"/>
              <a:tailEnd type="none" w="sm" len="sm"/>
            </a:ln>
          </a:top>
          <a:bottom>
            <a:ln w="9525" cap="flat" cmpd="sng">
              <a:solidFill>
                <a:schemeClr val="dk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op>
            <a:ln w="9525" cap="flat" cmpd="sng">
              <a:solidFill>
                <a:schemeClr val="dk1"/>
              </a:solidFill>
              <a:prstDash val="solid"/>
              <a:round/>
              <a:headEnd type="none" w="sm" len="sm"/>
              <a:tailEnd type="none" w="sm" len="sm"/>
            </a:ln>
          </a:top>
          <a:bottom>
            <a:ln w="9525" cap="flat" cmpd="sng">
              <a:solidFill>
                <a:schemeClr val="dk1"/>
              </a:solidFill>
              <a:prstDash val="solid"/>
              <a:round/>
              <a:headEnd type="none" w="sm" len="sm"/>
              <a:tailEnd type="none" w="sm" len="sm"/>
            </a:ln>
          </a:bottom>
        </a:tcBdr>
      </a:tcStyle>
    </a:band1H>
    <a:band2H>
      <a:tcTxStyle/>
      <a:tcStyle>
        <a:tcBdr/>
      </a:tcStyle>
    </a:band2H>
    <a:band1V>
      <a:tcTxStyle/>
      <a:tcStyle>
        <a:tcBdr>
          <a:left>
            <a:ln w="9525" cap="flat" cmpd="sng">
              <a:solidFill>
                <a:schemeClr val="dk1"/>
              </a:solidFill>
              <a:prstDash val="solid"/>
              <a:round/>
              <a:headEnd type="none" w="sm" len="sm"/>
              <a:tailEnd type="none" w="sm" len="sm"/>
            </a:ln>
          </a:left>
          <a:right>
            <a:ln w="9525" cap="flat" cmpd="sng">
              <a:solidFill>
                <a:schemeClr val="dk1"/>
              </a:solidFill>
              <a:prstDash val="solid"/>
              <a:round/>
              <a:headEnd type="none" w="sm" len="sm"/>
              <a:tailEnd type="none" w="sm" len="sm"/>
            </a:ln>
          </a:right>
        </a:tcBdr>
      </a:tcStyle>
    </a:band1V>
    <a:band2V>
      <a:tcTxStyle/>
      <a:tcStyle>
        <a:tcBdr>
          <a:left>
            <a:ln w="9525" cap="flat" cmpd="sng">
              <a:solidFill>
                <a:schemeClr val="dk1"/>
              </a:solidFill>
              <a:prstDash val="solid"/>
              <a:round/>
              <a:headEnd type="none" w="sm" len="sm"/>
              <a:tailEnd type="none" w="sm" len="sm"/>
            </a:ln>
          </a:left>
          <a:right>
            <a:ln w="9525" cap="flat" cmpd="sng">
              <a:solidFill>
                <a:schemeClr val="dk1"/>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dk1"/>
              </a:solidFill>
              <a:prstDash val="solid"/>
              <a:round/>
              <a:headEnd type="none" w="sm" len="sm"/>
              <a:tailEnd type="none" w="sm" len="sm"/>
            </a:ln>
          </a:top>
        </a:tcBdr>
      </a:tcStyle>
    </a:lastRow>
    <a:seCell>
      <a:tcTxStyle/>
      <a:tcStyle>
        <a:tcBdr/>
      </a:tcStyle>
    </a:seCell>
    <a:swCell>
      <a:tcTxStyle/>
      <a:tcStyle>
        <a:tcBdr/>
      </a:tcStyle>
    </a:swCell>
    <a:firstRow>
      <a:tcTxStyle b="on" i="off">
        <a:font>
          <a:latin typeface="Calibri"/>
          <a:ea typeface="Calibri"/>
          <a:cs typeface="Calibri"/>
        </a:font>
        <a:schemeClr val="lt1"/>
      </a:tcTxStyle>
      <a:tcStyle>
        <a:tcBdr/>
        <a:fill>
          <a:solidFill>
            <a:schemeClr val="dk1"/>
          </a:solidFill>
        </a:fill>
      </a:tcStyle>
    </a:firstRow>
    <a:neCell>
      <a:tcTxStyle/>
      <a:tcStyle>
        <a:tcBdr/>
      </a:tcStyle>
    </a:neCell>
    <a:nwCell>
      <a:tcTxStyle/>
      <a:tcStyle>
        <a:tcBdr/>
      </a:tcStyle>
    </a:nw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838"/>
    <p:restoredTop sz="96047" autoAdjust="0"/>
  </p:normalViewPr>
  <p:slideViewPr>
    <p:cSldViewPr snapToGrid="0">
      <p:cViewPr varScale="1">
        <p:scale>
          <a:sx n="119" d="100"/>
          <a:sy n="119" d="100"/>
        </p:scale>
        <p:origin x="1072" y="17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7.xml"/><Relationship Id="rId34" Type="http://schemas.openxmlformats.org/officeDocument/2006/relationships/font" Target="fonts/font10.fntdata"/><Relationship Id="rId42" Type="http://schemas.openxmlformats.org/officeDocument/2006/relationships/font" Target="fonts/font18.fntdata"/><Relationship Id="rId84"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5.fntdata"/><Relationship Id="rId11" Type="http://schemas.openxmlformats.org/officeDocument/2006/relationships/slide" Target="slides/slide7.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79" Type="http://schemas.openxmlformats.org/officeDocument/2006/relationships/presProps" Target="presProps.xml"/><Relationship Id="rId5" Type="http://schemas.openxmlformats.org/officeDocument/2006/relationships/slide" Target="slides/slide1.xml"/><Relationship Id="rId82"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4" Type="http://schemas.openxmlformats.org/officeDocument/2006/relationships/font" Target="fonts/font20.fntdata"/><Relationship Id="rId78" Type="http://customschemas.google.com/relationships/presentationmetadata" Target="metadata"/><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8" Type="http://schemas.openxmlformats.org/officeDocument/2006/relationships/slide" Target="slides/slide4.xml"/><Relationship Id="rId80" Type="http://schemas.openxmlformats.org/officeDocument/2006/relationships/viewProps" Target="view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0" Type="http://schemas.openxmlformats.org/officeDocument/2006/relationships/slide" Target="slides/slide16.xml"/><Relationship Id="rId41" Type="http://schemas.openxmlformats.org/officeDocument/2006/relationships/font" Target="fonts/font17.fntdata"/><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mita Balaji" userId="7b3e8df2-7336-4382-9181-241346d13da6" providerId="ADAL" clId="{566FBF55-5DCE-EC44-A428-9C0864682968}"/>
    <pc:docChg chg="undo custSel modSld">
      <pc:chgData name="Smita Balaji" userId="7b3e8df2-7336-4382-9181-241346d13da6" providerId="ADAL" clId="{566FBF55-5DCE-EC44-A428-9C0864682968}" dt="2025-06-22T20:08:26.678" v="303" actId="20577"/>
      <pc:docMkLst>
        <pc:docMk/>
      </pc:docMkLst>
      <pc:sldChg chg="modSp mod">
        <pc:chgData name="Smita Balaji" userId="7b3e8df2-7336-4382-9181-241346d13da6" providerId="ADAL" clId="{566FBF55-5DCE-EC44-A428-9C0864682968}" dt="2025-06-22T20:08:26.678" v="303" actId="20577"/>
        <pc:sldMkLst>
          <pc:docMk/>
          <pc:sldMk cId="1364225383" sldId="4493"/>
        </pc:sldMkLst>
        <pc:spChg chg="mod">
          <ac:chgData name="Smita Balaji" userId="7b3e8df2-7336-4382-9181-241346d13da6" providerId="ADAL" clId="{566FBF55-5DCE-EC44-A428-9C0864682968}" dt="2025-06-22T20:08:26.678" v="303" actId="20577"/>
          <ac:spMkLst>
            <pc:docMk/>
            <pc:sldMk cId="1364225383" sldId="4493"/>
            <ac:spMk id="4" creationId="{38D6B73B-BBB6-A19C-1EE3-AD1F42AC9B37}"/>
          </ac:spMkLst>
        </pc:spChg>
      </pc:sldChg>
      <pc:sldChg chg="modSp mod">
        <pc:chgData name="Smita Balaji" userId="7b3e8df2-7336-4382-9181-241346d13da6" providerId="ADAL" clId="{566FBF55-5DCE-EC44-A428-9C0864682968}" dt="2025-06-22T20:06:26.412" v="216" actId="14100"/>
        <pc:sldMkLst>
          <pc:docMk/>
          <pc:sldMk cId="2113770371" sldId="4504"/>
        </pc:sldMkLst>
        <pc:spChg chg="mod">
          <ac:chgData name="Smita Balaji" userId="7b3e8df2-7336-4382-9181-241346d13da6" providerId="ADAL" clId="{566FBF55-5DCE-EC44-A428-9C0864682968}" dt="2025-06-22T20:06:26.412" v="216" actId="14100"/>
          <ac:spMkLst>
            <pc:docMk/>
            <pc:sldMk cId="2113770371" sldId="4504"/>
            <ac:spMk id="9" creationId="{C2BDBF8D-B21D-04C6-9FD2-62A627D7CA2C}"/>
          </ac:spMkLst>
        </pc:spChg>
        <pc:picChg chg="mod">
          <ac:chgData name="Smita Balaji" userId="7b3e8df2-7336-4382-9181-241346d13da6" providerId="ADAL" clId="{566FBF55-5DCE-EC44-A428-9C0864682968}" dt="2025-06-22T20:06:19.773" v="214" actId="1076"/>
          <ac:picMkLst>
            <pc:docMk/>
            <pc:sldMk cId="2113770371" sldId="4504"/>
            <ac:picMk id="1028" creationId="{05BF9D92-9D79-9B11-B21F-74F10CE71C96}"/>
          </ac:picMkLst>
        </pc:picChg>
      </pc:sldChg>
      <pc:sldChg chg="modSp mod">
        <pc:chgData name="Smita Balaji" userId="7b3e8df2-7336-4382-9181-241346d13da6" providerId="ADAL" clId="{566FBF55-5DCE-EC44-A428-9C0864682968}" dt="2025-06-22T20:00:57.096" v="6" actId="20577"/>
        <pc:sldMkLst>
          <pc:docMk/>
          <pc:sldMk cId="1367571894" sldId="4517"/>
        </pc:sldMkLst>
        <pc:spChg chg="mod">
          <ac:chgData name="Smita Balaji" userId="7b3e8df2-7336-4382-9181-241346d13da6" providerId="ADAL" clId="{566FBF55-5DCE-EC44-A428-9C0864682968}" dt="2025-06-22T20:00:57.096" v="6" actId="20577"/>
          <ac:spMkLst>
            <pc:docMk/>
            <pc:sldMk cId="1367571894" sldId="4517"/>
            <ac:spMk id="7" creationId="{FC7686F9-9440-0602-7416-BFF7493ABEDE}"/>
          </ac:spMkLst>
        </pc:spChg>
      </pc:sldChg>
      <pc:sldChg chg="modSp mod">
        <pc:chgData name="Smita Balaji" userId="7b3e8df2-7336-4382-9181-241346d13da6" providerId="ADAL" clId="{566FBF55-5DCE-EC44-A428-9C0864682968}" dt="2025-06-22T20:08:04.231" v="295" actId="20577"/>
        <pc:sldMkLst>
          <pc:docMk/>
          <pc:sldMk cId="3869976588" sldId="4520"/>
        </pc:sldMkLst>
        <pc:spChg chg="mod">
          <ac:chgData name="Smita Balaji" userId="7b3e8df2-7336-4382-9181-241346d13da6" providerId="ADAL" clId="{566FBF55-5DCE-EC44-A428-9C0864682968}" dt="2025-06-22T20:07:51.929" v="287" actId="20577"/>
          <ac:spMkLst>
            <pc:docMk/>
            <pc:sldMk cId="3869976588" sldId="4520"/>
            <ac:spMk id="2" creationId="{63883CBC-AFE8-1AE5-1318-3BD7AB356156}"/>
          </ac:spMkLst>
        </pc:spChg>
        <pc:spChg chg="mod">
          <ac:chgData name="Smita Balaji" userId="7b3e8df2-7336-4382-9181-241346d13da6" providerId="ADAL" clId="{566FBF55-5DCE-EC44-A428-9C0864682968}" dt="2025-06-22T20:08:04.231" v="295" actId="20577"/>
          <ac:spMkLst>
            <pc:docMk/>
            <pc:sldMk cId="3869976588" sldId="4520"/>
            <ac:spMk id="3" creationId="{74AA91F6-6DD6-057C-E03A-7E804D58B34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B2AD09-F6F6-0E60-FAA2-F03CB11775E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34353A1-B64B-AE8C-BEE2-AD6606658C1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16582F-FA23-094B-8934-D87D240D68CA}" type="datetimeFigureOut">
              <a:rPr lang="en-US" smtClean="0"/>
              <a:t>6/23/25</a:t>
            </a:fld>
            <a:endParaRPr lang="en-US"/>
          </a:p>
        </p:txBody>
      </p:sp>
      <p:sp>
        <p:nvSpPr>
          <p:cNvPr id="4" name="Footer Placeholder 3">
            <a:extLst>
              <a:ext uri="{FF2B5EF4-FFF2-40B4-BE49-F238E27FC236}">
                <a16:creationId xmlns:a16="http://schemas.microsoft.com/office/drawing/2014/main" id="{8355CFB0-1BD6-D1FB-C390-4C53D3F310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609103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11: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241" name="Google Shape;241;p11: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a:t>
            </a:fld>
            <a:endParaRPr/>
          </a:p>
        </p:txBody>
      </p:sp>
    </p:spTree>
    <p:extLst>
      <p:ext uri="{BB962C8B-B14F-4D97-AF65-F5344CB8AC3E}">
        <p14:creationId xmlns:p14="http://schemas.microsoft.com/office/powerpoint/2010/main" val="3450462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98B3E-CB6F-1B53-D7F6-03F4812072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DEF68A-0B34-30E6-81BA-3AFF723A35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23B40E-47AC-0AFE-49A2-C211C8B38BB5}"/>
              </a:ext>
            </a:extLst>
          </p:cNvPr>
          <p:cNvSpPr>
            <a:spLocks noGrp="1"/>
          </p:cNvSpPr>
          <p:nvPr>
            <p:ph type="body" idx="1"/>
          </p:nvPr>
        </p:nvSpPr>
        <p:spPr/>
        <p:txBody>
          <a:bodyPr/>
          <a:lstStyle/>
          <a:p>
            <a:r>
              <a:rPr lang="en-US" dirty="0"/>
              <a:t>Terri</a:t>
            </a:r>
          </a:p>
        </p:txBody>
      </p:sp>
      <p:sp>
        <p:nvSpPr>
          <p:cNvPr id="4" name="Slide Number Placeholder 3">
            <a:extLst>
              <a:ext uri="{FF2B5EF4-FFF2-40B4-BE49-F238E27FC236}">
                <a16:creationId xmlns:a16="http://schemas.microsoft.com/office/drawing/2014/main" id="{A3684569-9176-74E1-EA09-C2B9E94D7A99}"/>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8667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CE435-521C-A2D6-D02F-ED733445EF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08D43A-A7CD-9B8D-1C4B-3D6FE502FA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8071C6-B127-80D8-F547-6A5CC91629A0}"/>
              </a:ext>
            </a:extLst>
          </p:cNvPr>
          <p:cNvSpPr>
            <a:spLocks noGrp="1"/>
          </p:cNvSpPr>
          <p:nvPr>
            <p:ph type="body" idx="1"/>
          </p:nvPr>
        </p:nvSpPr>
        <p:spPr/>
        <p:txBody>
          <a:bodyPr/>
          <a:lstStyle/>
          <a:p>
            <a:r>
              <a:rPr lang="en-US" dirty="0"/>
              <a:t>Terri</a:t>
            </a:r>
          </a:p>
        </p:txBody>
      </p:sp>
      <p:sp>
        <p:nvSpPr>
          <p:cNvPr id="4" name="Slide Number Placeholder 3">
            <a:extLst>
              <a:ext uri="{FF2B5EF4-FFF2-40B4-BE49-F238E27FC236}">
                <a16:creationId xmlns:a16="http://schemas.microsoft.com/office/drawing/2014/main" id="{246901DC-2047-99F1-E31A-0F945BCF998E}"/>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259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8D04B-2F11-2E99-E4E4-3D98581260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DB982F-0D5D-B66F-897B-8D986990D4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807816-FD16-FEDD-7F16-60F76755D051}"/>
              </a:ext>
            </a:extLst>
          </p:cNvPr>
          <p:cNvSpPr>
            <a:spLocks noGrp="1"/>
          </p:cNvSpPr>
          <p:nvPr>
            <p:ph type="body" idx="1"/>
          </p:nvPr>
        </p:nvSpPr>
        <p:spPr/>
        <p:txBody>
          <a:bodyPr/>
          <a:lstStyle/>
          <a:p>
            <a:r>
              <a:rPr lang="en-US" dirty="0"/>
              <a:t>Terri</a:t>
            </a:r>
          </a:p>
        </p:txBody>
      </p:sp>
      <p:sp>
        <p:nvSpPr>
          <p:cNvPr id="4" name="Slide Number Placeholder 3">
            <a:extLst>
              <a:ext uri="{FF2B5EF4-FFF2-40B4-BE49-F238E27FC236}">
                <a16:creationId xmlns:a16="http://schemas.microsoft.com/office/drawing/2014/main" id="{87847220-BD72-B887-4D0B-BB2BD54E304C}"/>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0589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10: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defTabSz="931774">
              <a:defRPr/>
            </a:pPr>
            <a:endParaRPr lang="en-US" dirty="0"/>
          </a:p>
        </p:txBody>
      </p:sp>
      <p:sp>
        <p:nvSpPr>
          <p:cNvPr id="494" name="Google Shape;494;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73934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9B6FE-4E0E-9326-72EB-648D9A5354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240377-EF02-78AF-0386-AF0844E8AB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20D9A9-24C3-AECD-F358-28466DD7BC4B}"/>
              </a:ext>
            </a:extLst>
          </p:cNvPr>
          <p:cNvSpPr>
            <a:spLocks noGrp="1"/>
          </p:cNvSpPr>
          <p:nvPr>
            <p:ph type="body" idx="1"/>
          </p:nvPr>
        </p:nvSpPr>
        <p:spPr/>
        <p:txBody>
          <a:bodyPr/>
          <a:lstStyle/>
          <a:p>
            <a:r>
              <a:rPr lang="en-US" dirty="0"/>
              <a:t>Terri</a:t>
            </a:r>
          </a:p>
        </p:txBody>
      </p:sp>
      <p:sp>
        <p:nvSpPr>
          <p:cNvPr id="4" name="Slide Number Placeholder 3">
            <a:extLst>
              <a:ext uri="{FF2B5EF4-FFF2-40B4-BE49-F238E27FC236}">
                <a16:creationId xmlns:a16="http://schemas.microsoft.com/office/drawing/2014/main" id="{AB268FE3-E9CF-65BC-BCD0-12E9FF7BF796}"/>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536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3631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FCF83-32E1-A9A2-1475-6691FD3F94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9C8188-DEEA-382B-800B-F4F3F1AB84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B896D0-6C1B-6B75-4D31-02E17988934A}"/>
              </a:ext>
            </a:extLst>
          </p:cNvPr>
          <p:cNvSpPr>
            <a:spLocks noGrp="1"/>
          </p:cNvSpPr>
          <p:nvPr>
            <p:ph type="body" idx="1"/>
          </p:nvPr>
        </p:nvSpPr>
        <p:spPr/>
        <p:txBody>
          <a:bodyPr/>
          <a:lstStyle/>
          <a:p>
            <a:r>
              <a:rPr lang="en-US" dirty="0"/>
              <a:t>Terri</a:t>
            </a:r>
          </a:p>
        </p:txBody>
      </p:sp>
      <p:sp>
        <p:nvSpPr>
          <p:cNvPr id="4" name="Slide Number Placeholder 3">
            <a:extLst>
              <a:ext uri="{FF2B5EF4-FFF2-40B4-BE49-F238E27FC236}">
                <a16:creationId xmlns:a16="http://schemas.microsoft.com/office/drawing/2014/main" id="{6CB97787-9BE6-2A56-F8E3-D9B9E6E7A2C1}"/>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1961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87E5D-0C45-F836-AC0F-6665E0376F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748A65-3C47-7C3A-63BA-F5777F8409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78E5BD-3228-7181-FBD9-B0495DA68619}"/>
              </a:ext>
            </a:extLst>
          </p:cNvPr>
          <p:cNvSpPr>
            <a:spLocks noGrp="1"/>
          </p:cNvSpPr>
          <p:nvPr>
            <p:ph type="body" idx="1"/>
          </p:nvPr>
        </p:nvSpPr>
        <p:spPr/>
        <p:txBody>
          <a:bodyPr/>
          <a:lstStyle/>
          <a:p>
            <a:r>
              <a:rPr lang="en-US" dirty="0"/>
              <a:t>Terri</a:t>
            </a:r>
          </a:p>
        </p:txBody>
      </p:sp>
      <p:sp>
        <p:nvSpPr>
          <p:cNvPr id="4" name="Slide Number Placeholder 3">
            <a:extLst>
              <a:ext uri="{FF2B5EF4-FFF2-40B4-BE49-F238E27FC236}">
                <a16:creationId xmlns:a16="http://schemas.microsoft.com/office/drawing/2014/main" id="{7A42D02A-8BC4-0FBB-A3AE-B2DAFC578E53}"/>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7166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18701-4107-DDBD-2A9E-78A9174C45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73D5D6-C496-4B77-A94B-0862826A93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40CDAF-AC51-5146-1C54-6638D0A5D0BC}"/>
              </a:ext>
            </a:extLst>
          </p:cNvPr>
          <p:cNvSpPr>
            <a:spLocks noGrp="1"/>
          </p:cNvSpPr>
          <p:nvPr>
            <p:ph type="body" idx="1"/>
          </p:nvPr>
        </p:nvSpPr>
        <p:spPr/>
        <p:txBody>
          <a:bodyPr/>
          <a:lstStyle/>
          <a:p>
            <a:r>
              <a:rPr lang="en-US" dirty="0"/>
              <a:t>Terri</a:t>
            </a:r>
          </a:p>
        </p:txBody>
      </p:sp>
      <p:sp>
        <p:nvSpPr>
          <p:cNvPr id="4" name="Slide Number Placeholder 3">
            <a:extLst>
              <a:ext uri="{FF2B5EF4-FFF2-40B4-BE49-F238E27FC236}">
                <a16:creationId xmlns:a16="http://schemas.microsoft.com/office/drawing/2014/main" id="{C2818BD9-E037-74A3-0D75-5D77C0B86EF8}"/>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6053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447B1-AA1E-9CB8-6CD1-A924ECB892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C83EA7-396B-9B29-63D0-8B69AEABBE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5D23C9-265F-7F46-0174-ED7CA4DAC6D5}"/>
              </a:ext>
            </a:extLst>
          </p:cNvPr>
          <p:cNvSpPr>
            <a:spLocks noGrp="1"/>
          </p:cNvSpPr>
          <p:nvPr>
            <p:ph type="body" idx="1"/>
          </p:nvPr>
        </p:nvSpPr>
        <p:spPr/>
        <p:txBody>
          <a:bodyPr/>
          <a:lstStyle/>
          <a:p>
            <a:r>
              <a:rPr lang="en-US" dirty="0"/>
              <a:t>Terri</a:t>
            </a:r>
          </a:p>
        </p:txBody>
      </p:sp>
      <p:sp>
        <p:nvSpPr>
          <p:cNvPr id="4" name="Slide Number Placeholder 3">
            <a:extLst>
              <a:ext uri="{FF2B5EF4-FFF2-40B4-BE49-F238E27FC236}">
                <a16:creationId xmlns:a16="http://schemas.microsoft.com/office/drawing/2014/main" id="{CA231E8F-8675-9C52-F2B5-C4028FE8C24A}"/>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3027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46438-CDB4-7E1E-3E46-1E42CE6699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46844D-335A-7919-9D84-ECCCF7FA3D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2814C9-8A33-2207-BEA9-FB8325DF720F}"/>
              </a:ext>
            </a:extLst>
          </p:cNvPr>
          <p:cNvSpPr>
            <a:spLocks noGrp="1"/>
          </p:cNvSpPr>
          <p:nvPr>
            <p:ph type="body" idx="1"/>
          </p:nvPr>
        </p:nvSpPr>
        <p:spPr/>
        <p:txBody>
          <a:bodyPr/>
          <a:lstStyle/>
          <a:p>
            <a:r>
              <a:rPr lang="en-US" dirty="0"/>
              <a:t>Terri</a:t>
            </a:r>
          </a:p>
        </p:txBody>
      </p:sp>
      <p:sp>
        <p:nvSpPr>
          <p:cNvPr id="4" name="Slide Number Placeholder 3">
            <a:extLst>
              <a:ext uri="{FF2B5EF4-FFF2-40B4-BE49-F238E27FC236}">
                <a16:creationId xmlns:a16="http://schemas.microsoft.com/office/drawing/2014/main" id="{E51D1069-D251-0428-E8C9-4AFBFCFD7E62}"/>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8251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96464-6235-446D-944C-0D962B1F97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B6204F-1BB8-D5E2-9A56-9468124BCE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C33B72-463B-0A04-5667-4032AB088C1F}"/>
              </a:ext>
            </a:extLst>
          </p:cNvPr>
          <p:cNvSpPr>
            <a:spLocks noGrp="1"/>
          </p:cNvSpPr>
          <p:nvPr>
            <p:ph type="body" idx="1"/>
          </p:nvPr>
        </p:nvSpPr>
        <p:spPr/>
        <p:txBody>
          <a:bodyPr/>
          <a:lstStyle/>
          <a:p>
            <a:r>
              <a:rPr lang="en-US" dirty="0"/>
              <a:t>Terri</a:t>
            </a:r>
          </a:p>
        </p:txBody>
      </p:sp>
      <p:sp>
        <p:nvSpPr>
          <p:cNvPr id="4" name="Slide Number Placeholder 3">
            <a:extLst>
              <a:ext uri="{FF2B5EF4-FFF2-40B4-BE49-F238E27FC236}">
                <a16:creationId xmlns:a16="http://schemas.microsoft.com/office/drawing/2014/main" id="{0D86696E-DB4E-E8E0-A9F7-8DEFAB2AA3EC}"/>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3396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12392-EA97-7E8E-D771-CFC28CD1BD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5A1770-B164-D867-F761-FA25776C58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FD29A8-CEC8-1DFA-7DD7-EBA4FC0C3D7A}"/>
              </a:ext>
            </a:extLst>
          </p:cNvPr>
          <p:cNvSpPr>
            <a:spLocks noGrp="1"/>
          </p:cNvSpPr>
          <p:nvPr>
            <p:ph type="body" idx="1"/>
          </p:nvPr>
        </p:nvSpPr>
        <p:spPr/>
        <p:txBody>
          <a:bodyPr/>
          <a:lstStyle/>
          <a:p>
            <a:r>
              <a:rPr lang="en-US" dirty="0"/>
              <a:t>Terri</a:t>
            </a:r>
          </a:p>
        </p:txBody>
      </p:sp>
      <p:sp>
        <p:nvSpPr>
          <p:cNvPr id="4" name="Slide Number Placeholder 3">
            <a:extLst>
              <a:ext uri="{FF2B5EF4-FFF2-40B4-BE49-F238E27FC236}">
                <a16:creationId xmlns:a16="http://schemas.microsoft.com/office/drawing/2014/main" id="{43F9DB98-D99C-673C-E700-A56371C2F7DC}"/>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4182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B606F-F8C9-3505-05DD-420D82A7F0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3B94E3-D318-1C6F-B707-763311193C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E27D21-492A-7846-C981-FDD11B8B7DDF}"/>
              </a:ext>
            </a:extLst>
          </p:cNvPr>
          <p:cNvSpPr>
            <a:spLocks noGrp="1"/>
          </p:cNvSpPr>
          <p:nvPr>
            <p:ph type="body" idx="1"/>
          </p:nvPr>
        </p:nvSpPr>
        <p:spPr/>
        <p:txBody>
          <a:bodyPr/>
          <a:lstStyle/>
          <a:p>
            <a:r>
              <a:rPr lang="en-US" dirty="0"/>
              <a:t>Terri</a:t>
            </a:r>
          </a:p>
        </p:txBody>
      </p:sp>
      <p:sp>
        <p:nvSpPr>
          <p:cNvPr id="4" name="Slide Number Placeholder 3">
            <a:extLst>
              <a:ext uri="{FF2B5EF4-FFF2-40B4-BE49-F238E27FC236}">
                <a16:creationId xmlns:a16="http://schemas.microsoft.com/office/drawing/2014/main" id="{AC220C5D-D3D3-E204-A3FE-31B5FE8C5448}"/>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90699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jpe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2.png"/><Relationship Id="rId4"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4.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Title Slide" preserve="1" userDrawn="1">
  <p:cSld name="3_Title Slide">
    <p:bg>
      <p:bgPr>
        <a:solidFill>
          <a:schemeClr val="accent1"/>
        </a:solidFill>
        <a:effectLst/>
      </p:bgPr>
    </p:bg>
    <p:spTree>
      <p:nvGrpSpPr>
        <p:cNvPr id="1" name="Shape 15"/>
        <p:cNvGrpSpPr/>
        <p:nvPr/>
      </p:nvGrpSpPr>
      <p:grpSpPr>
        <a:xfrm>
          <a:off x="0" y="0"/>
          <a:ext cx="0" cy="0"/>
          <a:chOff x="0" y="0"/>
          <a:chExt cx="0" cy="0"/>
        </a:xfrm>
      </p:grpSpPr>
      <p:pic>
        <p:nvPicPr>
          <p:cNvPr id="2" name="Picture 1">
            <a:extLst>
              <a:ext uri="{FF2B5EF4-FFF2-40B4-BE49-F238E27FC236}">
                <a16:creationId xmlns:a16="http://schemas.microsoft.com/office/drawing/2014/main" id="{8044254B-E141-09BE-06BA-AE0F1D4889C4}"/>
              </a:ext>
            </a:extLst>
          </p:cNvPr>
          <p:cNvPicPr>
            <a:picLocks noChangeAspect="1"/>
          </p:cNvPicPr>
          <p:nvPr userDrawn="1"/>
        </p:nvPicPr>
        <p:blipFill>
          <a:blip r:embed="rId2">
            <a:alphaModFix/>
          </a:blip>
          <a:stretch>
            <a:fillRect/>
          </a:stretch>
        </p:blipFill>
        <p:spPr>
          <a:xfrm>
            <a:off x="5998520" y="-152400"/>
            <a:ext cx="6193042" cy="7010400"/>
          </a:xfrm>
          <a:prstGeom prst="rect">
            <a:avLst/>
          </a:prstGeom>
        </p:spPr>
      </p:pic>
      <p:pic>
        <p:nvPicPr>
          <p:cNvPr id="3" name="Picture 2">
            <a:extLst>
              <a:ext uri="{FF2B5EF4-FFF2-40B4-BE49-F238E27FC236}">
                <a16:creationId xmlns:a16="http://schemas.microsoft.com/office/drawing/2014/main" id="{30F4B5A9-7E61-BFB3-D255-C6307994FBEC}"/>
              </a:ext>
            </a:extLst>
          </p:cNvPr>
          <p:cNvPicPr>
            <a:picLocks noChangeAspect="1"/>
          </p:cNvPicPr>
          <p:nvPr userDrawn="1"/>
        </p:nvPicPr>
        <p:blipFill>
          <a:blip r:embed="rId2">
            <a:alphaModFix/>
          </a:blip>
          <a:stretch>
            <a:fillRect/>
          </a:stretch>
        </p:blipFill>
        <p:spPr>
          <a:xfrm>
            <a:off x="-106019" y="-76200"/>
            <a:ext cx="6193042" cy="7010400"/>
          </a:xfrm>
          <a:prstGeom prst="rect">
            <a:avLst/>
          </a:prstGeom>
        </p:spPr>
      </p:pic>
      <p:pic>
        <p:nvPicPr>
          <p:cNvPr id="9" name="Picture 8">
            <a:extLst>
              <a:ext uri="{FF2B5EF4-FFF2-40B4-BE49-F238E27FC236}">
                <a16:creationId xmlns:a16="http://schemas.microsoft.com/office/drawing/2014/main" id="{59F627B4-4583-328C-B7DE-7D0D2D00878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88496" y="5594369"/>
            <a:ext cx="1556696" cy="963525"/>
          </a:xfrm>
          <a:prstGeom prst="rect">
            <a:avLst/>
          </a:prstGeom>
        </p:spPr>
      </p:pic>
      <p:sp>
        <p:nvSpPr>
          <p:cNvPr id="5" name="Rectangle 4">
            <a:extLst>
              <a:ext uri="{FF2B5EF4-FFF2-40B4-BE49-F238E27FC236}">
                <a16:creationId xmlns:a16="http://schemas.microsoft.com/office/drawing/2014/main" id="{DA6AB1C4-582D-95A7-0B49-B9B7992B2D9A}"/>
              </a:ext>
            </a:extLst>
          </p:cNvPr>
          <p:cNvSpPr/>
          <p:nvPr userDrawn="1"/>
        </p:nvSpPr>
        <p:spPr>
          <a:xfrm flipH="1">
            <a:off x="-3" y="0"/>
            <a:ext cx="12192002" cy="4922457"/>
          </a:xfrm>
          <a:prstGeom prst="rect">
            <a:avLst/>
          </a:prstGeom>
          <a:blipFill>
            <a:blip r:embed="rId4" cstate="screen">
              <a:extLst>
                <a:ext uri="{28A0092B-C50C-407E-A947-70E740481C1C}">
                  <a14:useLocalDpi xmlns:a14="http://schemas.microsoft.com/office/drawing/2010/main"/>
                </a:ext>
              </a:extLst>
            </a:blip>
            <a:stretch>
              <a:fillRect l="87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5"/>
                <a:stretch>
                  <a:fillRect/>
                </a:stretch>
              </a:blipFill>
            </a:endParaRPr>
          </a:p>
        </p:txBody>
      </p:sp>
      <p:sp>
        <p:nvSpPr>
          <p:cNvPr id="7" name="Title 27">
            <a:extLst>
              <a:ext uri="{FF2B5EF4-FFF2-40B4-BE49-F238E27FC236}">
                <a16:creationId xmlns:a16="http://schemas.microsoft.com/office/drawing/2014/main" id="{72D2FD0A-C0D9-C4A9-7856-D68C2FAB2A34}"/>
              </a:ext>
            </a:extLst>
          </p:cNvPr>
          <p:cNvSpPr>
            <a:spLocks noGrp="1"/>
          </p:cNvSpPr>
          <p:nvPr>
            <p:ph type="ctrTitle" hasCustomPrompt="1"/>
          </p:nvPr>
        </p:nvSpPr>
        <p:spPr>
          <a:xfrm>
            <a:off x="435315" y="5594369"/>
            <a:ext cx="6301784" cy="609398"/>
          </a:xfrm>
        </p:spPr>
        <p:txBody>
          <a:bodyPr>
            <a:normAutofit fontScale="90000"/>
          </a:bodyPr>
          <a:lstStyle>
            <a:lvl1pPr>
              <a:defRPr b="0" i="0">
                <a:solidFill>
                  <a:schemeClr val="bg1"/>
                </a:solidFill>
                <a:latin typeface="Obviously Narw Bold" pitchFamily="82" charset="77"/>
              </a:defRPr>
            </a:lvl1pPr>
          </a:lstStyle>
          <a:p>
            <a:r>
              <a:rPr lang="en-US"/>
              <a:t>Lorem Ipsum Title</a:t>
            </a:r>
          </a:p>
        </p:txBody>
      </p:sp>
      <p:sp>
        <p:nvSpPr>
          <p:cNvPr id="8" name="Subtitle 28">
            <a:extLst>
              <a:ext uri="{FF2B5EF4-FFF2-40B4-BE49-F238E27FC236}">
                <a16:creationId xmlns:a16="http://schemas.microsoft.com/office/drawing/2014/main" id="{01C8787B-50C9-171C-CC6B-8BEEF283281E}"/>
              </a:ext>
            </a:extLst>
          </p:cNvPr>
          <p:cNvSpPr>
            <a:spLocks noGrp="1"/>
          </p:cNvSpPr>
          <p:nvPr>
            <p:ph type="subTitle" idx="4294967295" hasCustomPrompt="1"/>
          </p:nvPr>
        </p:nvSpPr>
        <p:spPr>
          <a:xfrm>
            <a:off x="412165" y="6203767"/>
            <a:ext cx="9144000" cy="377539"/>
          </a:xfrm>
        </p:spPr>
        <p:txBody>
          <a:bodyPr>
            <a:normAutofit fontScale="77500" lnSpcReduction="20000"/>
          </a:bodyPr>
          <a:lstStyle/>
          <a:p>
            <a:pPr marL="50800" indent="0">
              <a:buNone/>
            </a:pPr>
            <a:r>
              <a:rPr lang="en-US" sz="1800">
                <a:solidFill>
                  <a:schemeClr val="bg1"/>
                </a:solidFill>
                <a:latin typeface="Overpass Medium" pitchFamily="2" charset="77"/>
                <a:cs typeface="Arial" panose="020B0604020202020204" pitchFamily="34" charset="0"/>
              </a:rPr>
              <a:t>Date</a:t>
            </a:r>
          </a:p>
        </p:txBody>
      </p:sp>
      <p:sp>
        <p:nvSpPr>
          <p:cNvPr id="17" name="Picture Placeholder 13">
            <a:extLst>
              <a:ext uri="{FF2B5EF4-FFF2-40B4-BE49-F238E27FC236}">
                <a16:creationId xmlns:a16="http://schemas.microsoft.com/office/drawing/2014/main" id="{026DABBA-051B-F410-76F1-E33520E74160}"/>
              </a:ext>
            </a:extLst>
          </p:cNvPr>
          <p:cNvSpPr>
            <a:spLocks noGrp="1"/>
          </p:cNvSpPr>
          <p:nvPr>
            <p:ph type="pic" sz="quarter" idx="10"/>
          </p:nvPr>
        </p:nvSpPr>
        <p:spPr>
          <a:xfrm>
            <a:off x="0" y="0"/>
            <a:ext cx="3327400" cy="4122738"/>
          </a:xfrm>
          <a:solidFill>
            <a:schemeClr val="bg1">
              <a:lumMod val="85000"/>
            </a:schemeClr>
          </a:solidFill>
        </p:spPr>
        <p:txBody>
          <a:bodyPr anchor="ctr" anchorCtr="1"/>
          <a:lstStyle>
            <a:lvl1pPr marL="50800" indent="0">
              <a:buNone/>
              <a:defRPr/>
            </a:lvl1pPr>
          </a:lstStyle>
          <a:p>
            <a:endParaRPr lang="en-US"/>
          </a:p>
        </p:txBody>
      </p:sp>
      <p:sp>
        <p:nvSpPr>
          <p:cNvPr id="18" name="Picture Placeholder 13">
            <a:extLst>
              <a:ext uri="{FF2B5EF4-FFF2-40B4-BE49-F238E27FC236}">
                <a16:creationId xmlns:a16="http://schemas.microsoft.com/office/drawing/2014/main" id="{47960B6A-CD8D-E827-2BF1-9ACCD33E27DE}"/>
              </a:ext>
            </a:extLst>
          </p:cNvPr>
          <p:cNvSpPr>
            <a:spLocks noGrp="1"/>
          </p:cNvSpPr>
          <p:nvPr>
            <p:ph type="pic" sz="quarter" idx="11"/>
          </p:nvPr>
        </p:nvSpPr>
        <p:spPr>
          <a:xfrm>
            <a:off x="3348061" y="0"/>
            <a:ext cx="3327400" cy="4122738"/>
          </a:xfrm>
          <a:solidFill>
            <a:schemeClr val="bg1">
              <a:lumMod val="85000"/>
            </a:schemeClr>
          </a:solidFill>
        </p:spPr>
        <p:txBody>
          <a:bodyPr anchor="ctr" anchorCtr="1"/>
          <a:lstStyle>
            <a:lvl1pPr marL="50800" indent="0">
              <a:buNone/>
              <a:defRPr/>
            </a:lvl1pPr>
          </a:lstStyle>
          <a:p>
            <a:endParaRPr lang="en-US"/>
          </a:p>
        </p:txBody>
      </p:sp>
      <p:sp>
        <p:nvSpPr>
          <p:cNvPr id="19" name="Picture Placeholder 13">
            <a:extLst>
              <a:ext uri="{FF2B5EF4-FFF2-40B4-BE49-F238E27FC236}">
                <a16:creationId xmlns:a16="http://schemas.microsoft.com/office/drawing/2014/main" id="{25CDA2AC-1E9F-16EB-FE4C-478174027719}"/>
              </a:ext>
            </a:extLst>
          </p:cNvPr>
          <p:cNvSpPr>
            <a:spLocks noGrp="1"/>
          </p:cNvSpPr>
          <p:nvPr>
            <p:ph type="pic" sz="quarter" idx="12"/>
          </p:nvPr>
        </p:nvSpPr>
        <p:spPr>
          <a:xfrm>
            <a:off x="6672017" y="0"/>
            <a:ext cx="3327400" cy="4122738"/>
          </a:xfrm>
          <a:solidFill>
            <a:schemeClr val="bg1">
              <a:lumMod val="85000"/>
            </a:schemeClr>
          </a:solidFill>
        </p:spPr>
        <p:txBody>
          <a:bodyPr anchor="ctr" anchorCtr="1"/>
          <a:lstStyle>
            <a:lvl1pPr marL="50800" indent="0">
              <a:buNone/>
              <a:defRPr/>
            </a:lvl1pPr>
          </a:lstStyle>
          <a:p>
            <a:endParaRPr lang="en-US"/>
          </a:p>
        </p:txBody>
      </p:sp>
    </p:spTree>
    <p:extLst>
      <p:ext uri="{BB962C8B-B14F-4D97-AF65-F5344CB8AC3E}">
        <p14:creationId xmlns:p14="http://schemas.microsoft.com/office/powerpoint/2010/main" val="1234449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and Content" preserve="1" userDrawn="1">
  <p:cSld name="5_Title and Content">
    <p:bg>
      <p:bgPr>
        <a:solidFill>
          <a:schemeClr val="accent1"/>
        </a:solidFill>
        <a:effectLst/>
      </p:bgPr>
    </p:bg>
    <p:spTree>
      <p:nvGrpSpPr>
        <p:cNvPr id="1" name="Shape 28"/>
        <p:cNvGrpSpPr/>
        <p:nvPr/>
      </p:nvGrpSpPr>
      <p:grpSpPr>
        <a:xfrm>
          <a:off x="0" y="0"/>
          <a:ext cx="0" cy="0"/>
          <a:chOff x="0" y="0"/>
          <a:chExt cx="0" cy="0"/>
        </a:xfrm>
      </p:grpSpPr>
      <p:grpSp>
        <p:nvGrpSpPr>
          <p:cNvPr id="7" name="Group 6">
            <a:extLst>
              <a:ext uri="{FF2B5EF4-FFF2-40B4-BE49-F238E27FC236}">
                <a16:creationId xmlns:a16="http://schemas.microsoft.com/office/drawing/2014/main" id="{AFE922B5-AF09-8B83-BDC3-F9D32EA19A35}"/>
              </a:ext>
            </a:extLst>
          </p:cNvPr>
          <p:cNvGrpSpPr/>
          <p:nvPr userDrawn="1"/>
        </p:nvGrpSpPr>
        <p:grpSpPr>
          <a:xfrm>
            <a:off x="-106018" y="-81643"/>
            <a:ext cx="12404035" cy="7021286"/>
            <a:chOff x="-106018" y="-81643"/>
            <a:chExt cx="12404035" cy="7021286"/>
          </a:xfrm>
        </p:grpSpPr>
        <p:pic>
          <p:nvPicPr>
            <p:cNvPr id="5" name="Picture 4">
              <a:extLst>
                <a:ext uri="{FF2B5EF4-FFF2-40B4-BE49-F238E27FC236}">
                  <a16:creationId xmlns:a16="http://schemas.microsoft.com/office/drawing/2014/main" id="{112CF7C7-C0A7-A052-D745-3F89BA86CF96}"/>
                </a:ext>
              </a:extLst>
            </p:cNvPr>
            <p:cNvPicPr>
              <a:picLocks noChangeAspect="1"/>
            </p:cNvPicPr>
            <p:nvPr userDrawn="1"/>
          </p:nvPicPr>
          <p:blipFill>
            <a:blip r:embed="rId2">
              <a:alphaModFix/>
            </a:blip>
            <a:stretch>
              <a:fillRect/>
            </a:stretch>
          </p:blipFill>
          <p:spPr>
            <a:xfrm>
              <a:off x="-106018" y="-70757"/>
              <a:ext cx="6193042" cy="7010400"/>
            </a:xfrm>
            <a:prstGeom prst="rect">
              <a:avLst/>
            </a:prstGeom>
          </p:spPr>
        </p:pic>
        <p:pic>
          <p:nvPicPr>
            <p:cNvPr id="6" name="Picture 5">
              <a:extLst>
                <a:ext uri="{FF2B5EF4-FFF2-40B4-BE49-F238E27FC236}">
                  <a16:creationId xmlns:a16="http://schemas.microsoft.com/office/drawing/2014/main" id="{53673949-DD17-DF60-C18C-23D2DF348F5B}"/>
                </a:ext>
              </a:extLst>
            </p:cNvPr>
            <p:cNvPicPr>
              <a:picLocks noChangeAspect="1"/>
            </p:cNvPicPr>
            <p:nvPr userDrawn="1"/>
          </p:nvPicPr>
          <p:blipFill>
            <a:blip r:embed="rId2">
              <a:alphaModFix/>
            </a:blip>
            <a:stretch>
              <a:fillRect/>
            </a:stretch>
          </p:blipFill>
          <p:spPr>
            <a:xfrm>
              <a:off x="6104975" y="-81643"/>
              <a:ext cx="6193042" cy="7010400"/>
            </a:xfrm>
            <a:prstGeom prst="rect">
              <a:avLst/>
            </a:prstGeom>
          </p:spPr>
        </p:pic>
      </p:grpSp>
      <p:sp>
        <p:nvSpPr>
          <p:cNvPr id="17" name="Google Shape;25;p32">
            <a:extLst>
              <a:ext uri="{FF2B5EF4-FFF2-40B4-BE49-F238E27FC236}">
                <a16:creationId xmlns:a16="http://schemas.microsoft.com/office/drawing/2014/main" id="{BF681194-D502-4868-81A6-4F1CFAA32FEE}"/>
              </a:ext>
            </a:extLst>
          </p:cNvPr>
          <p:cNvSpPr txBox="1"/>
          <p:nvPr userDrawn="1"/>
        </p:nvSpPr>
        <p:spPr>
          <a:xfrm>
            <a:off x="486682" y="6351168"/>
            <a:ext cx="1044880" cy="14619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950" b="0" i="0" u="none" strike="noStrike" cap="none">
                <a:solidFill>
                  <a:schemeClr val="lt1"/>
                </a:solidFill>
                <a:latin typeface="Overpass Medium" pitchFamily="2" charset="77"/>
                <a:ea typeface="Inter"/>
                <a:cs typeface="Inter"/>
                <a:sym typeface="Inter"/>
              </a:rPr>
              <a:pPr marL="0" marR="0" lvl="0" indent="0" algn="l" rtl="0">
                <a:spcBef>
                  <a:spcPts val="0"/>
                </a:spcBef>
                <a:spcAft>
                  <a:spcPts val="0"/>
                </a:spcAft>
                <a:buNone/>
              </a:pPr>
              <a:t>‹#›</a:t>
            </a:fld>
            <a:endParaRPr sz="950" b="0" i="0" u="none" strike="noStrike" cap="none">
              <a:solidFill>
                <a:schemeClr val="lt1"/>
              </a:solidFill>
              <a:latin typeface="Overpass Medium" pitchFamily="2" charset="77"/>
              <a:ea typeface="Inter"/>
              <a:cs typeface="Inter"/>
              <a:sym typeface="Inter"/>
            </a:endParaRPr>
          </a:p>
        </p:txBody>
      </p:sp>
      <p:pic>
        <p:nvPicPr>
          <p:cNvPr id="18" name="Picture 17">
            <a:extLst>
              <a:ext uri="{FF2B5EF4-FFF2-40B4-BE49-F238E27FC236}">
                <a16:creationId xmlns:a16="http://schemas.microsoft.com/office/drawing/2014/main" id="{804C0BE0-79D8-4DA7-F3CA-1B1EAA8C0E05}"/>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10828112" y="6207243"/>
            <a:ext cx="877206" cy="434044"/>
          </a:xfrm>
          <a:prstGeom prst="rect">
            <a:avLst/>
          </a:prstGeom>
        </p:spPr>
      </p:pic>
    </p:spTree>
    <p:extLst>
      <p:ext uri="{BB962C8B-B14F-4D97-AF65-F5344CB8AC3E}">
        <p14:creationId xmlns:p14="http://schemas.microsoft.com/office/powerpoint/2010/main" val="3208313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Title and Content" preserve="1" userDrawn="1">
  <p:cSld name="3_Title and Content">
    <p:bg>
      <p:bgPr>
        <a:solidFill>
          <a:schemeClr val="accent4"/>
        </a:solidFill>
        <a:effectLst/>
      </p:bgPr>
    </p:bg>
    <p:spTree>
      <p:nvGrpSpPr>
        <p:cNvPr id="1" name="Shape 33"/>
        <p:cNvGrpSpPr/>
        <p:nvPr/>
      </p:nvGrpSpPr>
      <p:grpSpPr>
        <a:xfrm>
          <a:off x="0" y="0"/>
          <a:ext cx="0" cy="0"/>
          <a:chOff x="0" y="0"/>
          <a:chExt cx="0" cy="0"/>
        </a:xfrm>
      </p:grpSpPr>
      <p:grpSp>
        <p:nvGrpSpPr>
          <p:cNvPr id="2" name="Group 1">
            <a:extLst>
              <a:ext uri="{FF2B5EF4-FFF2-40B4-BE49-F238E27FC236}">
                <a16:creationId xmlns:a16="http://schemas.microsoft.com/office/drawing/2014/main" id="{2B9F5C35-0255-F04E-BE73-A9DA0AD71763}"/>
              </a:ext>
            </a:extLst>
          </p:cNvPr>
          <p:cNvGrpSpPr/>
          <p:nvPr userDrawn="1"/>
        </p:nvGrpSpPr>
        <p:grpSpPr>
          <a:xfrm>
            <a:off x="-106018" y="-70757"/>
            <a:ext cx="12395060" cy="7081157"/>
            <a:chOff x="-106018" y="-55680"/>
            <a:chExt cx="12395060" cy="7081157"/>
          </a:xfrm>
        </p:grpSpPr>
        <p:pic>
          <p:nvPicPr>
            <p:cNvPr id="8" name="Picture 7">
              <a:extLst>
                <a:ext uri="{FF2B5EF4-FFF2-40B4-BE49-F238E27FC236}">
                  <a16:creationId xmlns:a16="http://schemas.microsoft.com/office/drawing/2014/main" id="{5652FCD0-FF4E-E364-CBD5-3131566872B0}"/>
                </a:ext>
              </a:extLst>
            </p:cNvPr>
            <p:cNvPicPr>
              <a:picLocks noChangeAspect="1"/>
            </p:cNvPicPr>
            <p:nvPr userDrawn="1"/>
          </p:nvPicPr>
          <p:blipFill>
            <a:blip r:embed="rId2">
              <a:alphaModFix/>
            </a:blip>
            <a:stretch>
              <a:fillRect/>
            </a:stretch>
          </p:blipFill>
          <p:spPr>
            <a:xfrm>
              <a:off x="6096000" y="15077"/>
              <a:ext cx="6193042" cy="7010400"/>
            </a:xfrm>
            <a:prstGeom prst="rect">
              <a:avLst/>
            </a:prstGeom>
          </p:spPr>
        </p:pic>
        <p:pic>
          <p:nvPicPr>
            <p:cNvPr id="7" name="Picture 6">
              <a:extLst>
                <a:ext uri="{FF2B5EF4-FFF2-40B4-BE49-F238E27FC236}">
                  <a16:creationId xmlns:a16="http://schemas.microsoft.com/office/drawing/2014/main" id="{EF76035A-D728-EADC-8185-BAC6BD1C1F0D}"/>
                </a:ext>
              </a:extLst>
            </p:cNvPr>
            <p:cNvPicPr>
              <a:picLocks noChangeAspect="1"/>
            </p:cNvPicPr>
            <p:nvPr userDrawn="1"/>
          </p:nvPicPr>
          <p:blipFill>
            <a:blip r:embed="rId2">
              <a:alphaModFix/>
            </a:blip>
            <a:stretch>
              <a:fillRect/>
            </a:stretch>
          </p:blipFill>
          <p:spPr>
            <a:xfrm>
              <a:off x="-106018" y="-55680"/>
              <a:ext cx="6193042" cy="7010400"/>
            </a:xfrm>
            <a:prstGeom prst="rect">
              <a:avLst/>
            </a:prstGeom>
          </p:spPr>
        </p:pic>
      </p:grpSp>
      <p:sp>
        <p:nvSpPr>
          <p:cNvPr id="9" name="Google Shape;25;p32">
            <a:extLst>
              <a:ext uri="{FF2B5EF4-FFF2-40B4-BE49-F238E27FC236}">
                <a16:creationId xmlns:a16="http://schemas.microsoft.com/office/drawing/2014/main" id="{7F8C4AA6-8E2D-E9CA-98D3-024D9D345271}"/>
              </a:ext>
            </a:extLst>
          </p:cNvPr>
          <p:cNvSpPr txBox="1"/>
          <p:nvPr userDrawn="1"/>
        </p:nvSpPr>
        <p:spPr>
          <a:xfrm>
            <a:off x="486682" y="6351168"/>
            <a:ext cx="1044880" cy="14619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950" b="0" i="0" u="none" strike="noStrike" cap="none">
                <a:solidFill>
                  <a:schemeClr val="lt1"/>
                </a:solidFill>
                <a:latin typeface="Overpass Medium" pitchFamily="2" charset="77"/>
                <a:ea typeface="Inter"/>
                <a:cs typeface="Inter"/>
                <a:sym typeface="Inter"/>
              </a:rPr>
              <a:pPr marL="0" marR="0" lvl="0" indent="0" algn="l" rtl="0">
                <a:spcBef>
                  <a:spcPts val="0"/>
                </a:spcBef>
                <a:spcAft>
                  <a:spcPts val="0"/>
                </a:spcAft>
                <a:buNone/>
              </a:pPr>
              <a:t>‹#›</a:t>
            </a:fld>
            <a:endParaRPr sz="950" b="0" i="0" u="none" strike="noStrike" cap="none">
              <a:solidFill>
                <a:schemeClr val="lt1"/>
              </a:solidFill>
              <a:latin typeface="Overpass Medium" pitchFamily="2" charset="77"/>
              <a:ea typeface="Inter"/>
              <a:cs typeface="Inter"/>
              <a:sym typeface="Inter"/>
            </a:endParaRPr>
          </a:p>
        </p:txBody>
      </p:sp>
    </p:spTree>
    <p:extLst>
      <p:ext uri="{BB962C8B-B14F-4D97-AF65-F5344CB8AC3E}">
        <p14:creationId xmlns:p14="http://schemas.microsoft.com/office/powerpoint/2010/main" val="21941923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Title and Content" preserve="1" userDrawn="1">
  <p:cSld name="3_Title and Content">
    <p:bg>
      <p:bgPr>
        <a:solidFill>
          <a:schemeClr val="accent3"/>
        </a:solidFill>
        <a:effectLst/>
      </p:bgPr>
    </p:bg>
    <p:spTree>
      <p:nvGrpSpPr>
        <p:cNvPr id="1" name="Shape 33"/>
        <p:cNvGrpSpPr/>
        <p:nvPr/>
      </p:nvGrpSpPr>
      <p:grpSpPr>
        <a:xfrm>
          <a:off x="0" y="0"/>
          <a:ext cx="0" cy="0"/>
          <a:chOff x="0" y="0"/>
          <a:chExt cx="0" cy="0"/>
        </a:xfrm>
      </p:grpSpPr>
      <p:grpSp>
        <p:nvGrpSpPr>
          <p:cNvPr id="2" name="Group 1">
            <a:extLst>
              <a:ext uri="{FF2B5EF4-FFF2-40B4-BE49-F238E27FC236}">
                <a16:creationId xmlns:a16="http://schemas.microsoft.com/office/drawing/2014/main" id="{2B9F5C35-0255-F04E-BE73-A9DA0AD71763}"/>
              </a:ext>
            </a:extLst>
          </p:cNvPr>
          <p:cNvGrpSpPr/>
          <p:nvPr userDrawn="1"/>
        </p:nvGrpSpPr>
        <p:grpSpPr>
          <a:xfrm>
            <a:off x="-106018" y="-70757"/>
            <a:ext cx="12395060" cy="7081157"/>
            <a:chOff x="-106018" y="-55680"/>
            <a:chExt cx="12395060" cy="7081157"/>
          </a:xfrm>
        </p:grpSpPr>
        <p:pic>
          <p:nvPicPr>
            <p:cNvPr id="8" name="Picture 7">
              <a:extLst>
                <a:ext uri="{FF2B5EF4-FFF2-40B4-BE49-F238E27FC236}">
                  <a16:creationId xmlns:a16="http://schemas.microsoft.com/office/drawing/2014/main" id="{5652FCD0-FF4E-E364-CBD5-3131566872B0}"/>
                </a:ext>
              </a:extLst>
            </p:cNvPr>
            <p:cNvPicPr>
              <a:picLocks noChangeAspect="1"/>
            </p:cNvPicPr>
            <p:nvPr userDrawn="1"/>
          </p:nvPicPr>
          <p:blipFill>
            <a:blip r:embed="rId2">
              <a:alphaModFix/>
            </a:blip>
            <a:stretch>
              <a:fillRect/>
            </a:stretch>
          </p:blipFill>
          <p:spPr>
            <a:xfrm>
              <a:off x="6096000" y="15077"/>
              <a:ext cx="6193042" cy="7010400"/>
            </a:xfrm>
            <a:prstGeom prst="rect">
              <a:avLst/>
            </a:prstGeom>
          </p:spPr>
        </p:pic>
        <p:pic>
          <p:nvPicPr>
            <p:cNvPr id="7" name="Picture 6">
              <a:extLst>
                <a:ext uri="{FF2B5EF4-FFF2-40B4-BE49-F238E27FC236}">
                  <a16:creationId xmlns:a16="http://schemas.microsoft.com/office/drawing/2014/main" id="{EF76035A-D728-EADC-8185-BAC6BD1C1F0D}"/>
                </a:ext>
              </a:extLst>
            </p:cNvPr>
            <p:cNvPicPr>
              <a:picLocks noChangeAspect="1"/>
            </p:cNvPicPr>
            <p:nvPr userDrawn="1"/>
          </p:nvPicPr>
          <p:blipFill>
            <a:blip r:embed="rId2">
              <a:alphaModFix/>
            </a:blip>
            <a:stretch>
              <a:fillRect/>
            </a:stretch>
          </p:blipFill>
          <p:spPr>
            <a:xfrm>
              <a:off x="-106018" y="-55680"/>
              <a:ext cx="6193042" cy="7010400"/>
            </a:xfrm>
            <a:prstGeom prst="rect">
              <a:avLst/>
            </a:prstGeom>
          </p:spPr>
        </p:pic>
      </p:grpSp>
      <p:sp>
        <p:nvSpPr>
          <p:cNvPr id="9" name="Google Shape;25;p32">
            <a:extLst>
              <a:ext uri="{FF2B5EF4-FFF2-40B4-BE49-F238E27FC236}">
                <a16:creationId xmlns:a16="http://schemas.microsoft.com/office/drawing/2014/main" id="{125A357E-B275-CDAE-CEAC-12BF7176EC72}"/>
              </a:ext>
            </a:extLst>
          </p:cNvPr>
          <p:cNvSpPr txBox="1"/>
          <p:nvPr userDrawn="1"/>
        </p:nvSpPr>
        <p:spPr>
          <a:xfrm>
            <a:off x="486682" y="6351168"/>
            <a:ext cx="1044880" cy="14619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950" b="0" i="0" u="none" strike="noStrike" cap="none">
                <a:solidFill>
                  <a:schemeClr val="lt1"/>
                </a:solidFill>
                <a:latin typeface="Overpass Medium" pitchFamily="2" charset="77"/>
                <a:ea typeface="Inter"/>
                <a:cs typeface="Inter"/>
                <a:sym typeface="Inter"/>
              </a:rPr>
              <a:pPr marL="0" marR="0" lvl="0" indent="0" algn="l" rtl="0">
                <a:spcBef>
                  <a:spcPts val="0"/>
                </a:spcBef>
                <a:spcAft>
                  <a:spcPts val="0"/>
                </a:spcAft>
                <a:buNone/>
              </a:pPr>
              <a:t>‹#›</a:t>
            </a:fld>
            <a:endParaRPr sz="950" b="0" i="0" u="none" strike="noStrike" cap="none">
              <a:solidFill>
                <a:schemeClr val="lt1"/>
              </a:solidFill>
              <a:latin typeface="Overpass Medium" pitchFamily="2" charset="77"/>
              <a:ea typeface="Inter"/>
              <a:cs typeface="Inter"/>
              <a:sym typeface="Inter"/>
            </a:endParaRPr>
          </a:p>
        </p:txBody>
      </p:sp>
    </p:spTree>
    <p:extLst>
      <p:ext uri="{BB962C8B-B14F-4D97-AF65-F5344CB8AC3E}">
        <p14:creationId xmlns:p14="http://schemas.microsoft.com/office/powerpoint/2010/main" val="4285564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3_Title and Content">
    <p:bg>
      <p:bgPr>
        <a:solidFill>
          <a:schemeClr val="bg1"/>
        </a:solidFill>
        <a:effectLst/>
      </p:bgPr>
    </p:bg>
    <p:spTree>
      <p:nvGrpSpPr>
        <p:cNvPr id="1" name="Shape 28"/>
        <p:cNvGrpSpPr/>
        <p:nvPr/>
      </p:nvGrpSpPr>
      <p:grpSpPr>
        <a:xfrm>
          <a:off x="0" y="0"/>
          <a:ext cx="0" cy="0"/>
          <a:chOff x="0" y="0"/>
          <a:chExt cx="0" cy="0"/>
        </a:xfrm>
      </p:grpSpPr>
      <p:sp>
        <p:nvSpPr>
          <p:cNvPr id="8" name="Rectangle 7">
            <a:extLst>
              <a:ext uri="{FF2B5EF4-FFF2-40B4-BE49-F238E27FC236}">
                <a16:creationId xmlns:a16="http://schemas.microsoft.com/office/drawing/2014/main" id="{B3DF69F1-6EF2-5AFC-57E5-F902F13A9324}"/>
              </a:ext>
            </a:extLst>
          </p:cNvPr>
          <p:cNvSpPr/>
          <p:nvPr userDrawn="1"/>
        </p:nvSpPr>
        <p:spPr>
          <a:xfrm>
            <a:off x="0" y="6283569"/>
            <a:ext cx="12192000" cy="574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25;p32">
            <a:extLst>
              <a:ext uri="{FF2B5EF4-FFF2-40B4-BE49-F238E27FC236}">
                <a16:creationId xmlns:a16="http://schemas.microsoft.com/office/drawing/2014/main" id="{C093BC60-F3C9-3512-0A59-67747A5D4D59}"/>
              </a:ext>
            </a:extLst>
          </p:cNvPr>
          <p:cNvSpPr txBox="1"/>
          <p:nvPr userDrawn="1"/>
        </p:nvSpPr>
        <p:spPr>
          <a:xfrm>
            <a:off x="486682" y="6385936"/>
            <a:ext cx="1044880" cy="14619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950" b="0" i="0" u="none" strike="noStrike" cap="none">
                <a:solidFill>
                  <a:srgbClr val="474C55"/>
                </a:solidFill>
                <a:latin typeface="Overpass Medium" pitchFamily="2" charset="77"/>
                <a:ea typeface="Inter"/>
                <a:cs typeface="Inter"/>
                <a:sym typeface="Inter"/>
              </a:rPr>
              <a:pPr marL="0" marR="0" lvl="0" indent="0" algn="l" rtl="0">
                <a:spcBef>
                  <a:spcPts val="0"/>
                </a:spcBef>
                <a:spcAft>
                  <a:spcPts val="0"/>
                </a:spcAft>
                <a:buNone/>
              </a:pPr>
              <a:t>‹#›</a:t>
            </a:fld>
            <a:endParaRPr sz="950" b="0" i="0" u="none" strike="noStrike" cap="none">
              <a:solidFill>
                <a:srgbClr val="474C55"/>
              </a:solidFill>
              <a:latin typeface="Overpass Medium" pitchFamily="2" charset="77"/>
              <a:ea typeface="Inter"/>
              <a:cs typeface="Inter"/>
              <a:sym typeface="Inter"/>
            </a:endParaRPr>
          </a:p>
        </p:txBody>
      </p:sp>
      <p:pic>
        <p:nvPicPr>
          <p:cNvPr id="3" name="Picture 2" descr="A logo with a bear and a star&#10;&#10;Description automatically generated">
            <a:extLst>
              <a:ext uri="{FF2B5EF4-FFF2-40B4-BE49-F238E27FC236}">
                <a16:creationId xmlns:a16="http://schemas.microsoft.com/office/drawing/2014/main" id="{464132D3-4B09-6AFF-E1F6-0E737CC83A35}"/>
              </a:ext>
            </a:extLst>
          </p:cNvPr>
          <p:cNvPicPr>
            <a:picLocks noChangeAspect="1"/>
          </p:cNvPicPr>
          <p:nvPr userDrawn="1"/>
        </p:nvPicPr>
        <p:blipFill>
          <a:blip r:embed="rId2"/>
          <a:stretch>
            <a:fillRect/>
          </a:stretch>
        </p:blipFill>
        <p:spPr>
          <a:xfrm>
            <a:off x="11275632" y="5965160"/>
            <a:ext cx="912173" cy="914400"/>
          </a:xfrm>
          <a:prstGeom prst="rect">
            <a:avLst/>
          </a:prstGeom>
        </p:spPr>
      </p:pic>
    </p:spTree>
    <p:extLst>
      <p:ext uri="{BB962C8B-B14F-4D97-AF65-F5344CB8AC3E}">
        <p14:creationId xmlns:p14="http://schemas.microsoft.com/office/powerpoint/2010/main" val="3347366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 preserve="1" userDrawn="1">
  <p:cSld name="3_Title and Content">
    <p:bg>
      <p:bgPr>
        <a:solidFill>
          <a:schemeClr val="accent4"/>
        </a:solidFill>
        <a:effectLst/>
      </p:bgPr>
    </p:bg>
    <p:spTree>
      <p:nvGrpSpPr>
        <p:cNvPr id="1" name="Shape 28"/>
        <p:cNvGrpSpPr/>
        <p:nvPr/>
      </p:nvGrpSpPr>
      <p:grpSpPr>
        <a:xfrm>
          <a:off x="0" y="0"/>
          <a:ext cx="0" cy="0"/>
          <a:chOff x="0" y="0"/>
          <a:chExt cx="0" cy="0"/>
        </a:xfrm>
      </p:grpSpPr>
      <p:grpSp>
        <p:nvGrpSpPr>
          <p:cNvPr id="7" name="Group 6">
            <a:extLst>
              <a:ext uri="{FF2B5EF4-FFF2-40B4-BE49-F238E27FC236}">
                <a16:creationId xmlns:a16="http://schemas.microsoft.com/office/drawing/2014/main" id="{AFE922B5-AF09-8B83-BDC3-F9D32EA19A35}"/>
              </a:ext>
            </a:extLst>
          </p:cNvPr>
          <p:cNvGrpSpPr/>
          <p:nvPr userDrawn="1"/>
        </p:nvGrpSpPr>
        <p:grpSpPr>
          <a:xfrm>
            <a:off x="-106018" y="-354524"/>
            <a:ext cx="12404035" cy="7021286"/>
            <a:chOff x="-106018" y="-81643"/>
            <a:chExt cx="12404035" cy="7021286"/>
          </a:xfrm>
        </p:grpSpPr>
        <p:pic>
          <p:nvPicPr>
            <p:cNvPr id="5" name="Picture 4">
              <a:extLst>
                <a:ext uri="{FF2B5EF4-FFF2-40B4-BE49-F238E27FC236}">
                  <a16:creationId xmlns:a16="http://schemas.microsoft.com/office/drawing/2014/main" id="{112CF7C7-C0A7-A052-D745-3F89BA86CF96}"/>
                </a:ext>
              </a:extLst>
            </p:cNvPr>
            <p:cNvPicPr>
              <a:picLocks noChangeAspect="1"/>
            </p:cNvPicPr>
            <p:nvPr userDrawn="1"/>
          </p:nvPicPr>
          <p:blipFill>
            <a:blip r:embed="rId2">
              <a:alphaModFix/>
            </a:blip>
            <a:stretch>
              <a:fillRect/>
            </a:stretch>
          </p:blipFill>
          <p:spPr>
            <a:xfrm>
              <a:off x="-106018" y="-70757"/>
              <a:ext cx="6193042" cy="7010400"/>
            </a:xfrm>
            <a:prstGeom prst="rect">
              <a:avLst/>
            </a:prstGeom>
          </p:spPr>
        </p:pic>
        <p:pic>
          <p:nvPicPr>
            <p:cNvPr id="6" name="Picture 5">
              <a:extLst>
                <a:ext uri="{FF2B5EF4-FFF2-40B4-BE49-F238E27FC236}">
                  <a16:creationId xmlns:a16="http://schemas.microsoft.com/office/drawing/2014/main" id="{53673949-DD17-DF60-C18C-23D2DF348F5B}"/>
                </a:ext>
              </a:extLst>
            </p:cNvPr>
            <p:cNvPicPr>
              <a:picLocks noChangeAspect="1"/>
            </p:cNvPicPr>
            <p:nvPr userDrawn="1"/>
          </p:nvPicPr>
          <p:blipFill>
            <a:blip r:embed="rId2">
              <a:alphaModFix/>
            </a:blip>
            <a:stretch>
              <a:fillRect/>
            </a:stretch>
          </p:blipFill>
          <p:spPr>
            <a:xfrm>
              <a:off x="6104975" y="-81643"/>
              <a:ext cx="6193042" cy="7010400"/>
            </a:xfrm>
            <a:prstGeom prst="rect">
              <a:avLst/>
            </a:prstGeom>
          </p:spPr>
        </p:pic>
      </p:grpSp>
      <p:sp>
        <p:nvSpPr>
          <p:cNvPr id="8" name="Rectangle 7">
            <a:extLst>
              <a:ext uri="{FF2B5EF4-FFF2-40B4-BE49-F238E27FC236}">
                <a16:creationId xmlns:a16="http://schemas.microsoft.com/office/drawing/2014/main" id="{B3DF69F1-6EF2-5AFC-57E5-F902F13A9324}"/>
              </a:ext>
            </a:extLst>
          </p:cNvPr>
          <p:cNvSpPr/>
          <p:nvPr userDrawn="1"/>
        </p:nvSpPr>
        <p:spPr>
          <a:xfrm>
            <a:off x="0" y="6283569"/>
            <a:ext cx="12192000" cy="574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409;p28">
            <a:extLst>
              <a:ext uri="{FF2B5EF4-FFF2-40B4-BE49-F238E27FC236}">
                <a16:creationId xmlns:a16="http://schemas.microsoft.com/office/drawing/2014/main" id="{C1B0DD75-8D3F-F857-0A2A-BFBD64CF5EE1}"/>
              </a:ext>
            </a:extLst>
          </p:cNvPr>
          <p:cNvSpPr/>
          <p:nvPr userDrawn="1"/>
        </p:nvSpPr>
        <p:spPr>
          <a:xfrm>
            <a:off x="7896225" y="6251304"/>
            <a:ext cx="3809093" cy="415458"/>
          </a:xfrm>
          <a:prstGeom prst="rect">
            <a:avLst/>
          </a:prstGeom>
          <a:noFill/>
          <a:ln>
            <a:noFill/>
          </a:ln>
        </p:spPr>
        <p:txBody>
          <a:bodyPr spcFirstLastPara="1" wrap="square" lIns="91425" tIns="45700" rIns="91425" bIns="45700" anchor="t" anchorCtr="0">
            <a:spAutoFit/>
          </a:bodyPr>
          <a:lstStyle/>
          <a:p>
            <a:pPr marL="0" marR="0" lvl="0" indent="0" algn="r" rtl="0">
              <a:lnSpc>
                <a:spcPct val="150000"/>
              </a:lnSpc>
              <a:spcBef>
                <a:spcPts val="0"/>
              </a:spcBef>
              <a:spcAft>
                <a:spcPts val="0"/>
              </a:spcAft>
              <a:buNone/>
            </a:pPr>
            <a:r>
              <a:rPr lang="en-US" sz="1400" b="1" i="0">
                <a:solidFill>
                  <a:schemeClr val="accent1"/>
                </a:solidFill>
                <a:latin typeface="Overpass Black" pitchFamily="2" charset="77"/>
                <a:ea typeface="Inter"/>
                <a:cs typeface="Inter"/>
                <a:sym typeface="Inter"/>
              </a:rPr>
              <a:t>https://redf.org/what-we-do/ca-rise/</a:t>
            </a:r>
            <a:endParaRPr sz="1400" b="1" i="0">
              <a:solidFill>
                <a:schemeClr val="accent1"/>
              </a:solidFill>
              <a:latin typeface="Overpass Black" pitchFamily="2" charset="77"/>
              <a:ea typeface="Inter"/>
              <a:cs typeface="Inter"/>
              <a:sym typeface="Inter"/>
            </a:endParaRPr>
          </a:p>
        </p:txBody>
      </p:sp>
      <p:sp>
        <p:nvSpPr>
          <p:cNvPr id="11" name="Google Shape;25;p32">
            <a:extLst>
              <a:ext uri="{FF2B5EF4-FFF2-40B4-BE49-F238E27FC236}">
                <a16:creationId xmlns:a16="http://schemas.microsoft.com/office/drawing/2014/main" id="{C093BC60-F3C9-3512-0A59-67747A5D4D59}"/>
              </a:ext>
            </a:extLst>
          </p:cNvPr>
          <p:cNvSpPr txBox="1"/>
          <p:nvPr userDrawn="1"/>
        </p:nvSpPr>
        <p:spPr>
          <a:xfrm>
            <a:off x="486682" y="6385936"/>
            <a:ext cx="1044880" cy="14619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950" b="0" i="0" u="none" strike="noStrike" cap="none">
                <a:solidFill>
                  <a:srgbClr val="474C55"/>
                </a:solidFill>
                <a:latin typeface="Overpass Medium" pitchFamily="2" charset="77"/>
                <a:ea typeface="Inter"/>
                <a:cs typeface="Inter"/>
                <a:sym typeface="Inter"/>
              </a:rPr>
              <a:pPr marL="0" marR="0" lvl="0" indent="0" algn="l" rtl="0">
                <a:spcBef>
                  <a:spcPts val="0"/>
                </a:spcBef>
                <a:spcAft>
                  <a:spcPts val="0"/>
                </a:spcAft>
                <a:buNone/>
              </a:pPr>
              <a:t>‹#›</a:t>
            </a:fld>
            <a:endParaRPr sz="950" b="0" i="0" u="none" strike="noStrike" cap="none">
              <a:solidFill>
                <a:srgbClr val="474C55"/>
              </a:solidFill>
              <a:latin typeface="Overpass Medium" pitchFamily="2" charset="77"/>
              <a:ea typeface="Inter"/>
              <a:cs typeface="Inter"/>
              <a:sym typeface="Inter"/>
            </a:endParaRPr>
          </a:p>
        </p:txBody>
      </p:sp>
    </p:spTree>
    <p:extLst>
      <p:ext uri="{BB962C8B-B14F-4D97-AF65-F5344CB8AC3E}">
        <p14:creationId xmlns:p14="http://schemas.microsoft.com/office/powerpoint/2010/main" val="277002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3_Title and Content">
    <p:bg>
      <p:bgPr>
        <a:solidFill>
          <a:schemeClr val="accent1"/>
        </a:solidFill>
        <a:effectLst/>
      </p:bgPr>
    </p:bg>
    <p:spTree>
      <p:nvGrpSpPr>
        <p:cNvPr id="1" name="Shape 28"/>
        <p:cNvGrpSpPr/>
        <p:nvPr/>
      </p:nvGrpSpPr>
      <p:grpSpPr>
        <a:xfrm>
          <a:off x="0" y="0"/>
          <a:ext cx="0" cy="0"/>
          <a:chOff x="0" y="0"/>
          <a:chExt cx="0" cy="0"/>
        </a:xfrm>
      </p:grpSpPr>
      <p:grpSp>
        <p:nvGrpSpPr>
          <p:cNvPr id="7" name="Group 6">
            <a:extLst>
              <a:ext uri="{FF2B5EF4-FFF2-40B4-BE49-F238E27FC236}">
                <a16:creationId xmlns:a16="http://schemas.microsoft.com/office/drawing/2014/main" id="{AFE922B5-AF09-8B83-BDC3-F9D32EA19A35}"/>
              </a:ext>
            </a:extLst>
          </p:cNvPr>
          <p:cNvGrpSpPr/>
          <p:nvPr userDrawn="1"/>
        </p:nvGrpSpPr>
        <p:grpSpPr>
          <a:xfrm>
            <a:off x="-106019" y="-81643"/>
            <a:ext cx="12404036" cy="7021286"/>
            <a:chOff x="-106019" y="-81643"/>
            <a:chExt cx="12404036" cy="7021286"/>
          </a:xfrm>
          <a:solidFill>
            <a:schemeClr val="accent4"/>
          </a:solidFill>
        </p:grpSpPr>
        <p:pic>
          <p:nvPicPr>
            <p:cNvPr id="5" name="Picture 4">
              <a:extLst>
                <a:ext uri="{FF2B5EF4-FFF2-40B4-BE49-F238E27FC236}">
                  <a16:creationId xmlns:a16="http://schemas.microsoft.com/office/drawing/2014/main" id="{112CF7C7-C0A7-A052-D745-3F89BA86CF96}"/>
                </a:ext>
              </a:extLst>
            </p:cNvPr>
            <p:cNvPicPr>
              <a:picLocks noChangeAspect="1"/>
            </p:cNvPicPr>
            <p:nvPr userDrawn="1"/>
          </p:nvPicPr>
          <p:blipFill>
            <a:blip r:embed="rId2">
              <a:alphaModFix/>
            </a:blip>
            <a:stretch>
              <a:fillRect/>
            </a:stretch>
          </p:blipFill>
          <p:spPr>
            <a:xfrm>
              <a:off x="-106019" y="-70757"/>
              <a:ext cx="6306793" cy="7010400"/>
            </a:xfrm>
            <a:prstGeom prst="rect">
              <a:avLst/>
            </a:prstGeom>
            <a:grpFill/>
          </p:spPr>
        </p:pic>
        <p:pic>
          <p:nvPicPr>
            <p:cNvPr id="6" name="Picture 5">
              <a:extLst>
                <a:ext uri="{FF2B5EF4-FFF2-40B4-BE49-F238E27FC236}">
                  <a16:creationId xmlns:a16="http://schemas.microsoft.com/office/drawing/2014/main" id="{53673949-DD17-DF60-C18C-23D2DF348F5B}"/>
                </a:ext>
              </a:extLst>
            </p:cNvPr>
            <p:cNvPicPr>
              <a:picLocks noChangeAspect="1"/>
            </p:cNvPicPr>
            <p:nvPr userDrawn="1"/>
          </p:nvPicPr>
          <p:blipFill>
            <a:blip r:embed="rId2">
              <a:alphaModFix/>
            </a:blip>
            <a:stretch>
              <a:fillRect/>
            </a:stretch>
          </p:blipFill>
          <p:spPr>
            <a:xfrm>
              <a:off x="6104975" y="-81643"/>
              <a:ext cx="6193042" cy="7010400"/>
            </a:xfrm>
            <a:prstGeom prst="rect">
              <a:avLst/>
            </a:prstGeom>
            <a:grpFill/>
          </p:spPr>
        </p:pic>
      </p:grpSp>
      <p:sp>
        <p:nvSpPr>
          <p:cNvPr id="8" name="Rectangle 7">
            <a:extLst>
              <a:ext uri="{FF2B5EF4-FFF2-40B4-BE49-F238E27FC236}">
                <a16:creationId xmlns:a16="http://schemas.microsoft.com/office/drawing/2014/main" id="{B3DF69F1-6EF2-5AFC-57E5-F902F13A9324}"/>
              </a:ext>
            </a:extLst>
          </p:cNvPr>
          <p:cNvSpPr/>
          <p:nvPr userDrawn="1"/>
        </p:nvSpPr>
        <p:spPr>
          <a:xfrm>
            <a:off x="0" y="6283569"/>
            <a:ext cx="12192000" cy="574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12">
            <a:extLst>
              <a:ext uri="{FF2B5EF4-FFF2-40B4-BE49-F238E27FC236}">
                <a16:creationId xmlns:a16="http://schemas.microsoft.com/office/drawing/2014/main" id="{A1D659B5-2311-32F2-1DA5-787C0C54D242}"/>
              </a:ext>
            </a:extLst>
          </p:cNvPr>
          <p:cNvSpPr>
            <a:spLocks noGrp="1" noChangeAspect="1"/>
          </p:cNvSpPr>
          <p:nvPr>
            <p:ph type="pic" sz="quarter" idx="10"/>
          </p:nvPr>
        </p:nvSpPr>
        <p:spPr>
          <a:xfrm>
            <a:off x="8836747" y="2653184"/>
            <a:ext cx="2848088" cy="2848088"/>
          </a:xfrm>
          <a:prstGeom prst="ellipse">
            <a:avLst/>
          </a:prstGeom>
          <a:solidFill>
            <a:schemeClr val="bg1">
              <a:lumMod val="85000"/>
            </a:schemeClr>
          </a:solidFill>
          <a:effectLst>
            <a:outerShdw blurRad="127000" dist="50800" dir="2700000" algn="tl" rotWithShape="0">
              <a:prstClr val="black">
                <a:alpha val="30000"/>
              </a:prstClr>
            </a:outerShdw>
          </a:effectLst>
        </p:spPr>
        <p:txBody>
          <a:bodyPr anchor="ctr" anchorCtr="1">
            <a:normAutofit/>
          </a:bodyPr>
          <a:lstStyle>
            <a:lvl1pPr marL="50800" indent="0">
              <a:buNone/>
              <a:defRPr sz="2400">
                <a:latin typeface="Overpass Medium" pitchFamily="2" charset="77"/>
              </a:defRPr>
            </a:lvl1pPr>
          </a:lstStyle>
          <a:p>
            <a:endParaRPr lang="en-US"/>
          </a:p>
        </p:txBody>
      </p:sp>
      <p:sp>
        <p:nvSpPr>
          <p:cNvPr id="14" name="Google Shape;25;p32">
            <a:extLst>
              <a:ext uri="{FF2B5EF4-FFF2-40B4-BE49-F238E27FC236}">
                <a16:creationId xmlns:a16="http://schemas.microsoft.com/office/drawing/2014/main" id="{2AB9E9B8-F28E-F1DC-D978-9AF66C6DDE7C}"/>
              </a:ext>
            </a:extLst>
          </p:cNvPr>
          <p:cNvSpPr txBox="1"/>
          <p:nvPr userDrawn="1"/>
        </p:nvSpPr>
        <p:spPr>
          <a:xfrm>
            <a:off x="486682" y="6385936"/>
            <a:ext cx="1044880" cy="14619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950" b="0" i="0" u="none" strike="noStrike" cap="none">
                <a:solidFill>
                  <a:srgbClr val="474C55"/>
                </a:solidFill>
                <a:latin typeface="Overpass Medium" pitchFamily="2" charset="77"/>
                <a:ea typeface="Inter"/>
                <a:cs typeface="Inter"/>
                <a:sym typeface="Inter"/>
              </a:rPr>
              <a:pPr marL="0" marR="0" lvl="0" indent="0" algn="l" rtl="0">
                <a:spcBef>
                  <a:spcPts val="0"/>
                </a:spcBef>
                <a:spcAft>
                  <a:spcPts val="0"/>
                </a:spcAft>
                <a:buNone/>
              </a:pPr>
              <a:t>‹#›</a:t>
            </a:fld>
            <a:endParaRPr sz="950" b="0" i="0" u="none" strike="noStrike" cap="none">
              <a:solidFill>
                <a:srgbClr val="474C55"/>
              </a:solidFill>
              <a:latin typeface="Overpass Medium" pitchFamily="2" charset="77"/>
              <a:ea typeface="Inter"/>
              <a:cs typeface="Inter"/>
              <a:sym typeface="Inter"/>
            </a:endParaRPr>
          </a:p>
        </p:txBody>
      </p:sp>
    </p:spTree>
    <p:extLst>
      <p:ext uri="{BB962C8B-B14F-4D97-AF65-F5344CB8AC3E}">
        <p14:creationId xmlns:p14="http://schemas.microsoft.com/office/powerpoint/2010/main" val="2929791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itle and Content" preserve="1" userDrawn="1">
  <p:cSld name="3_Title and Content">
    <p:bg>
      <p:bgPr>
        <a:solidFill>
          <a:schemeClr val="accent3"/>
        </a:solidFill>
        <a:effectLst/>
      </p:bgPr>
    </p:bg>
    <p:spTree>
      <p:nvGrpSpPr>
        <p:cNvPr id="1" name="Shape 28"/>
        <p:cNvGrpSpPr/>
        <p:nvPr/>
      </p:nvGrpSpPr>
      <p:grpSpPr>
        <a:xfrm>
          <a:off x="0" y="0"/>
          <a:ext cx="0" cy="0"/>
          <a:chOff x="0" y="0"/>
          <a:chExt cx="0" cy="0"/>
        </a:xfrm>
      </p:grpSpPr>
      <p:grpSp>
        <p:nvGrpSpPr>
          <p:cNvPr id="2" name="Group 1">
            <a:extLst>
              <a:ext uri="{FF2B5EF4-FFF2-40B4-BE49-F238E27FC236}">
                <a16:creationId xmlns:a16="http://schemas.microsoft.com/office/drawing/2014/main" id="{BB4CB249-EA10-0500-CE2C-15DDBE3D03CB}"/>
              </a:ext>
            </a:extLst>
          </p:cNvPr>
          <p:cNvGrpSpPr/>
          <p:nvPr userDrawn="1"/>
        </p:nvGrpSpPr>
        <p:grpSpPr>
          <a:xfrm>
            <a:off x="-106018" y="72622"/>
            <a:ext cx="12404035" cy="7021286"/>
            <a:chOff x="-106018" y="-81643"/>
            <a:chExt cx="12404035" cy="7021286"/>
          </a:xfrm>
        </p:grpSpPr>
        <p:pic>
          <p:nvPicPr>
            <p:cNvPr id="4" name="Picture 3">
              <a:extLst>
                <a:ext uri="{FF2B5EF4-FFF2-40B4-BE49-F238E27FC236}">
                  <a16:creationId xmlns:a16="http://schemas.microsoft.com/office/drawing/2014/main" id="{DE13657D-70B7-7FAA-C2A8-D9FE34717210}"/>
                </a:ext>
              </a:extLst>
            </p:cNvPr>
            <p:cNvPicPr>
              <a:picLocks noChangeAspect="1"/>
            </p:cNvPicPr>
            <p:nvPr userDrawn="1"/>
          </p:nvPicPr>
          <p:blipFill>
            <a:blip r:embed="rId2">
              <a:alphaModFix/>
            </a:blip>
            <a:stretch>
              <a:fillRect/>
            </a:stretch>
          </p:blipFill>
          <p:spPr>
            <a:xfrm>
              <a:off x="-106018" y="-70757"/>
              <a:ext cx="6193042" cy="7010400"/>
            </a:xfrm>
            <a:prstGeom prst="rect">
              <a:avLst/>
            </a:prstGeom>
          </p:spPr>
        </p:pic>
        <p:pic>
          <p:nvPicPr>
            <p:cNvPr id="9" name="Picture 8">
              <a:extLst>
                <a:ext uri="{FF2B5EF4-FFF2-40B4-BE49-F238E27FC236}">
                  <a16:creationId xmlns:a16="http://schemas.microsoft.com/office/drawing/2014/main" id="{41FC9464-5545-AA30-8927-2B9E906684DB}"/>
                </a:ext>
              </a:extLst>
            </p:cNvPr>
            <p:cNvPicPr>
              <a:picLocks noChangeAspect="1"/>
            </p:cNvPicPr>
            <p:nvPr userDrawn="1"/>
          </p:nvPicPr>
          <p:blipFill>
            <a:blip r:embed="rId2">
              <a:alphaModFix/>
            </a:blip>
            <a:stretch>
              <a:fillRect/>
            </a:stretch>
          </p:blipFill>
          <p:spPr>
            <a:xfrm>
              <a:off x="6104975" y="-81643"/>
              <a:ext cx="6193042" cy="7010400"/>
            </a:xfrm>
            <a:prstGeom prst="rect">
              <a:avLst/>
            </a:prstGeom>
          </p:spPr>
        </p:pic>
      </p:grpSp>
      <p:sp>
        <p:nvSpPr>
          <p:cNvPr id="8" name="Rectangle 7">
            <a:extLst>
              <a:ext uri="{FF2B5EF4-FFF2-40B4-BE49-F238E27FC236}">
                <a16:creationId xmlns:a16="http://schemas.microsoft.com/office/drawing/2014/main" id="{B3DF69F1-6EF2-5AFC-57E5-F902F13A9324}"/>
              </a:ext>
            </a:extLst>
          </p:cNvPr>
          <p:cNvSpPr/>
          <p:nvPr userDrawn="1"/>
        </p:nvSpPr>
        <p:spPr>
          <a:xfrm>
            <a:off x="0" y="6283569"/>
            <a:ext cx="12192000" cy="574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AE32B2F-862F-0C9E-B45B-FC7D4F59527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6682" y="522476"/>
            <a:ext cx="1248451" cy="772736"/>
          </a:xfrm>
          <a:prstGeom prst="rect">
            <a:avLst/>
          </a:prstGeom>
        </p:spPr>
      </p:pic>
      <p:sp>
        <p:nvSpPr>
          <p:cNvPr id="16" name="Picture Placeholder 12">
            <a:extLst>
              <a:ext uri="{FF2B5EF4-FFF2-40B4-BE49-F238E27FC236}">
                <a16:creationId xmlns:a16="http://schemas.microsoft.com/office/drawing/2014/main" id="{C05880ED-A6E8-B345-66FC-FF59428D4B1C}"/>
              </a:ext>
            </a:extLst>
          </p:cNvPr>
          <p:cNvSpPr>
            <a:spLocks noGrp="1" noChangeAspect="1"/>
          </p:cNvSpPr>
          <p:nvPr>
            <p:ph type="pic" sz="quarter" idx="10"/>
          </p:nvPr>
        </p:nvSpPr>
        <p:spPr>
          <a:xfrm>
            <a:off x="8836747" y="2653184"/>
            <a:ext cx="2848088" cy="2848088"/>
          </a:xfrm>
          <a:prstGeom prst="ellipse">
            <a:avLst/>
          </a:prstGeom>
          <a:solidFill>
            <a:schemeClr val="bg1">
              <a:lumMod val="85000"/>
            </a:schemeClr>
          </a:solidFill>
          <a:effectLst>
            <a:outerShdw blurRad="127000" dist="50800" dir="2700000" algn="tl" rotWithShape="0">
              <a:prstClr val="black">
                <a:alpha val="30000"/>
              </a:prstClr>
            </a:outerShdw>
          </a:effectLst>
        </p:spPr>
        <p:txBody>
          <a:bodyPr anchor="ctr" anchorCtr="1">
            <a:normAutofit/>
          </a:bodyPr>
          <a:lstStyle>
            <a:lvl1pPr marL="50800" indent="0">
              <a:buNone/>
              <a:defRPr sz="2400">
                <a:latin typeface="Overpass Medium" pitchFamily="2" charset="77"/>
              </a:defRPr>
            </a:lvl1pPr>
          </a:lstStyle>
          <a:p>
            <a:endParaRPr lang="en-US"/>
          </a:p>
        </p:txBody>
      </p:sp>
      <p:sp>
        <p:nvSpPr>
          <p:cNvPr id="17" name="Google Shape;409;p28">
            <a:extLst>
              <a:ext uri="{FF2B5EF4-FFF2-40B4-BE49-F238E27FC236}">
                <a16:creationId xmlns:a16="http://schemas.microsoft.com/office/drawing/2014/main" id="{A60C5629-D9FF-960B-2FF4-1065B861809E}"/>
              </a:ext>
            </a:extLst>
          </p:cNvPr>
          <p:cNvSpPr/>
          <p:nvPr userDrawn="1"/>
        </p:nvSpPr>
        <p:spPr>
          <a:xfrm>
            <a:off x="10783706" y="6251304"/>
            <a:ext cx="921612" cy="415458"/>
          </a:xfrm>
          <a:prstGeom prst="rect">
            <a:avLst/>
          </a:prstGeom>
          <a:noFill/>
          <a:ln>
            <a:noFill/>
          </a:ln>
        </p:spPr>
        <p:txBody>
          <a:bodyPr spcFirstLastPara="1" wrap="square" lIns="91425" tIns="45700" rIns="91425" bIns="45700" anchor="t" anchorCtr="0">
            <a:spAutoFit/>
          </a:bodyPr>
          <a:lstStyle/>
          <a:p>
            <a:pPr marL="0" marR="0" lvl="0" indent="0" algn="r" rtl="0">
              <a:lnSpc>
                <a:spcPct val="150000"/>
              </a:lnSpc>
              <a:spcBef>
                <a:spcPts val="0"/>
              </a:spcBef>
              <a:spcAft>
                <a:spcPts val="0"/>
              </a:spcAft>
              <a:buNone/>
            </a:pPr>
            <a:r>
              <a:rPr lang="en-US" sz="1400" b="1" i="0" err="1">
                <a:solidFill>
                  <a:schemeClr val="accent1"/>
                </a:solidFill>
                <a:latin typeface="Overpass Black" pitchFamily="2" charset="77"/>
                <a:ea typeface="Inter"/>
                <a:cs typeface="Inter"/>
                <a:sym typeface="Inter"/>
              </a:rPr>
              <a:t>redf.org</a:t>
            </a:r>
            <a:endParaRPr sz="1400" b="1" i="0">
              <a:solidFill>
                <a:schemeClr val="accent1"/>
              </a:solidFill>
              <a:latin typeface="Overpass Black" pitchFamily="2" charset="77"/>
              <a:ea typeface="Inter"/>
              <a:cs typeface="Inter"/>
              <a:sym typeface="Inter"/>
            </a:endParaRPr>
          </a:p>
        </p:txBody>
      </p:sp>
      <p:sp>
        <p:nvSpPr>
          <p:cNvPr id="18" name="Google Shape;25;p32">
            <a:extLst>
              <a:ext uri="{FF2B5EF4-FFF2-40B4-BE49-F238E27FC236}">
                <a16:creationId xmlns:a16="http://schemas.microsoft.com/office/drawing/2014/main" id="{EF4D0FEF-23BE-0BA6-6C02-F380C0EF9631}"/>
              </a:ext>
            </a:extLst>
          </p:cNvPr>
          <p:cNvSpPr txBox="1"/>
          <p:nvPr userDrawn="1"/>
        </p:nvSpPr>
        <p:spPr>
          <a:xfrm>
            <a:off x="486682" y="6385936"/>
            <a:ext cx="1044880" cy="14619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950" b="0" i="0" u="none" strike="noStrike" cap="none">
                <a:solidFill>
                  <a:srgbClr val="474C55"/>
                </a:solidFill>
                <a:latin typeface="Overpass Medium" pitchFamily="2" charset="77"/>
                <a:ea typeface="Inter"/>
                <a:cs typeface="Inter"/>
                <a:sym typeface="Inter"/>
              </a:rPr>
              <a:pPr marL="0" marR="0" lvl="0" indent="0" algn="l" rtl="0">
                <a:spcBef>
                  <a:spcPts val="0"/>
                </a:spcBef>
                <a:spcAft>
                  <a:spcPts val="0"/>
                </a:spcAft>
                <a:buNone/>
              </a:pPr>
              <a:t>‹#›</a:t>
            </a:fld>
            <a:endParaRPr sz="950" b="0" i="0" u="none" strike="noStrike" cap="none">
              <a:solidFill>
                <a:srgbClr val="474C55"/>
              </a:solidFill>
              <a:latin typeface="Overpass Medium" pitchFamily="2" charset="77"/>
              <a:ea typeface="Inter"/>
              <a:cs typeface="Inter"/>
              <a:sym typeface="Inter"/>
            </a:endParaRPr>
          </a:p>
        </p:txBody>
      </p:sp>
    </p:spTree>
    <p:extLst>
      <p:ext uri="{BB962C8B-B14F-4D97-AF65-F5344CB8AC3E}">
        <p14:creationId xmlns:p14="http://schemas.microsoft.com/office/powerpoint/2010/main" val="3917804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and Content" preserve="1" userDrawn="1">
  <p:cSld name="3_Title and Content">
    <p:bg>
      <p:bgPr>
        <a:solidFill>
          <a:schemeClr val="accent4"/>
        </a:solidFill>
        <a:effectLst/>
      </p:bgPr>
    </p:bg>
    <p:spTree>
      <p:nvGrpSpPr>
        <p:cNvPr id="1" name="Shape 28"/>
        <p:cNvGrpSpPr/>
        <p:nvPr/>
      </p:nvGrpSpPr>
      <p:grpSpPr>
        <a:xfrm>
          <a:off x="0" y="0"/>
          <a:ext cx="0" cy="0"/>
          <a:chOff x="0" y="0"/>
          <a:chExt cx="0" cy="0"/>
        </a:xfrm>
      </p:grpSpPr>
      <p:grpSp>
        <p:nvGrpSpPr>
          <p:cNvPr id="2" name="Group 1">
            <a:extLst>
              <a:ext uri="{FF2B5EF4-FFF2-40B4-BE49-F238E27FC236}">
                <a16:creationId xmlns:a16="http://schemas.microsoft.com/office/drawing/2014/main" id="{BB4CB249-EA10-0500-CE2C-15DDBE3D03CB}"/>
              </a:ext>
            </a:extLst>
          </p:cNvPr>
          <p:cNvGrpSpPr/>
          <p:nvPr userDrawn="1"/>
        </p:nvGrpSpPr>
        <p:grpSpPr>
          <a:xfrm>
            <a:off x="-106018" y="0"/>
            <a:ext cx="12404035" cy="7021286"/>
            <a:chOff x="-106018" y="-81643"/>
            <a:chExt cx="12404035" cy="7021286"/>
          </a:xfrm>
        </p:grpSpPr>
        <p:pic>
          <p:nvPicPr>
            <p:cNvPr id="4" name="Picture 3">
              <a:extLst>
                <a:ext uri="{FF2B5EF4-FFF2-40B4-BE49-F238E27FC236}">
                  <a16:creationId xmlns:a16="http://schemas.microsoft.com/office/drawing/2014/main" id="{DE13657D-70B7-7FAA-C2A8-D9FE34717210}"/>
                </a:ext>
              </a:extLst>
            </p:cNvPr>
            <p:cNvPicPr>
              <a:picLocks noChangeAspect="1"/>
            </p:cNvPicPr>
            <p:nvPr userDrawn="1"/>
          </p:nvPicPr>
          <p:blipFill>
            <a:blip r:embed="rId2">
              <a:alphaModFix/>
            </a:blip>
            <a:stretch>
              <a:fillRect/>
            </a:stretch>
          </p:blipFill>
          <p:spPr>
            <a:xfrm>
              <a:off x="-106018" y="-70757"/>
              <a:ext cx="6193042" cy="7010400"/>
            </a:xfrm>
            <a:prstGeom prst="rect">
              <a:avLst/>
            </a:prstGeom>
          </p:spPr>
        </p:pic>
        <p:pic>
          <p:nvPicPr>
            <p:cNvPr id="9" name="Picture 8">
              <a:extLst>
                <a:ext uri="{FF2B5EF4-FFF2-40B4-BE49-F238E27FC236}">
                  <a16:creationId xmlns:a16="http://schemas.microsoft.com/office/drawing/2014/main" id="{41FC9464-5545-AA30-8927-2B9E906684DB}"/>
                </a:ext>
              </a:extLst>
            </p:cNvPr>
            <p:cNvPicPr>
              <a:picLocks noChangeAspect="1"/>
            </p:cNvPicPr>
            <p:nvPr userDrawn="1"/>
          </p:nvPicPr>
          <p:blipFill>
            <a:blip r:embed="rId2">
              <a:alphaModFix/>
            </a:blip>
            <a:stretch>
              <a:fillRect/>
            </a:stretch>
          </p:blipFill>
          <p:spPr>
            <a:xfrm>
              <a:off x="6104975" y="-81643"/>
              <a:ext cx="6193042" cy="7010400"/>
            </a:xfrm>
            <a:prstGeom prst="rect">
              <a:avLst/>
            </a:prstGeom>
          </p:spPr>
        </p:pic>
      </p:grpSp>
      <p:sp>
        <p:nvSpPr>
          <p:cNvPr id="8" name="Rectangle 7">
            <a:extLst>
              <a:ext uri="{FF2B5EF4-FFF2-40B4-BE49-F238E27FC236}">
                <a16:creationId xmlns:a16="http://schemas.microsoft.com/office/drawing/2014/main" id="{B3DF69F1-6EF2-5AFC-57E5-F902F13A9324}"/>
              </a:ext>
            </a:extLst>
          </p:cNvPr>
          <p:cNvSpPr/>
          <p:nvPr userDrawn="1"/>
        </p:nvSpPr>
        <p:spPr>
          <a:xfrm>
            <a:off x="0" y="6283569"/>
            <a:ext cx="12192000" cy="574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2">
            <a:extLst>
              <a:ext uri="{FF2B5EF4-FFF2-40B4-BE49-F238E27FC236}">
                <a16:creationId xmlns:a16="http://schemas.microsoft.com/office/drawing/2014/main" id="{43753079-93B8-18B8-FB6A-F59573D16B99}"/>
              </a:ext>
            </a:extLst>
          </p:cNvPr>
          <p:cNvSpPr>
            <a:spLocks noGrp="1" noChangeAspect="1"/>
          </p:cNvSpPr>
          <p:nvPr>
            <p:ph type="pic" sz="quarter" idx="10"/>
          </p:nvPr>
        </p:nvSpPr>
        <p:spPr>
          <a:xfrm>
            <a:off x="8836747" y="2653184"/>
            <a:ext cx="2848088" cy="2848088"/>
          </a:xfrm>
          <a:prstGeom prst="ellipse">
            <a:avLst/>
          </a:prstGeom>
          <a:solidFill>
            <a:schemeClr val="bg1">
              <a:lumMod val="85000"/>
            </a:schemeClr>
          </a:solidFill>
          <a:effectLst>
            <a:outerShdw blurRad="127000" dist="50800" dir="2700000" algn="tl" rotWithShape="0">
              <a:prstClr val="black">
                <a:alpha val="30000"/>
              </a:prstClr>
            </a:outerShdw>
          </a:effectLst>
        </p:spPr>
        <p:txBody>
          <a:bodyPr anchor="ctr" anchorCtr="1">
            <a:normAutofit/>
          </a:bodyPr>
          <a:lstStyle>
            <a:lvl1pPr marL="50800" indent="0">
              <a:buNone/>
              <a:defRPr sz="2400">
                <a:latin typeface="Overpass Medium" pitchFamily="2" charset="77"/>
              </a:defRPr>
            </a:lvl1pPr>
          </a:lstStyle>
          <a:p>
            <a:endParaRPr lang="en-US"/>
          </a:p>
        </p:txBody>
      </p:sp>
      <p:sp>
        <p:nvSpPr>
          <p:cNvPr id="15" name="Google Shape;409;p28">
            <a:extLst>
              <a:ext uri="{FF2B5EF4-FFF2-40B4-BE49-F238E27FC236}">
                <a16:creationId xmlns:a16="http://schemas.microsoft.com/office/drawing/2014/main" id="{8DF27582-C5BC-9231-D9EF-2E5BDBB24372}"/>
              </a:ext>
            </a:extLst>
          </p:cNvPr>
          <p:cNvSpPr/>
          <p:nvPr userDrawn="1"/>
        </p:nvSpPr>
        <p:spPr>
          <a:xfrm>
            <a:off x="10783706" y="6251304"/>
            <a:ext cx="921612" cy="415458"/>
          </a:xfrm>
          <a:prstGeom prst="rect">
            <a:avLst/>
          </a:prstGeom>
          <a:noFill/>
          <a:ln>
            <a:noFill/>
          </a:ln>
        </p:spPr>
        <p:txBody>
          <a:bodyPr spcFirstLastPara="1" wrap="square" lIns="91425" tIns="45700" rIns="91425" bIns="45700" anchor="t" anchorCtr="0">
            <a:spAutoFit/>
          </a:bodyPr>
          <a:lstStyle/>
          <a:p>
            <a:pPr marL="0" marR="0" lvl="0" indent="0" algn="r" rtl="0">
              <a:lnSpc>
                <a:spcPct val="150000"/>
              </a:lnSpc>
              <a:spcBef>
                <a:spcPts val="0"/>
              </a:spcBef>
              <a:spcAft>
                <a:spcPts val="0"/>
              </a:spcAft>
              <a:buNone/>
            </a:pPr>
            <a:r>
              <a:rPr lang="en-US" sz="1400" b="1" i="0" err="1">
                <a:solidFill>
                  <a:schemeClr val="accent3"/>
                </a:solidFill>
                <a:latin typeface="Overpass Black" pitchFamily="2" charset="77"/>
                <a:ea typeface="Inter"/>
                <a:cs typeface="Inter"/>
                <a:sym typeface="Inter"/>
              </a:rPr>
              <a:t>redf.org</a:t>
            </a:r>
            <a:endParaRPr sz="1400" b="1" i="0">
              <a:solidFill>
                <a:schemeClr val="accent3"/>
              </a:solidFill>
              <a:latin typeface="Overpass Black" pitchFamily="2" charset="77"/>
              <a:ea typeface="Inter"/>
              <a:cs typeface="Inter"/>
              <a:sym typeface="Inter"/>
            </a:endParaRPr>
          </a:p>
        </p:txBody>
      </p:sp>
      <p:sp>
        <p:nvSpPr>
          <p:cNvPr id="16" name="Google Shape;25;p32">
            <a:extLst>
              <a:ext uri="{FF2B5EF4-FFF2-40B4-BE49-F238E27FC236}">
                <a16:creationId xmlns:a16="http://schemas.microsoft.com/office/drawing/2014/main" id="{D0BD204B-D272-A93A-79E9-F6B4EFCBA27C}"/>
              </a:ext>
            </a:extLst>
          </p:cNvPr>
          <p:cNvSpPr txBox="1"/>
          <p:nvPr userDrawn="1"/>
        </p:nvSpPr>
        <p:spPr>
          <a:xfrm>
            <a:off x="486682" y="6385936"/>
            <a:ext cx="1044880" cy="14619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950" b="0" i="0" u="none" strike="noStrike" cap="none">
                <a:solidFill>
                  <a:srgbClr val="474C55"/>
                </a:solidFill>
                <a:latin typeface="Overpass Medium" pitchFamily="2" charset="77"/>
                <a:ea typeface="Inter"/>
                <a:cs typeface="Inter"/>
                <a:sym typeface="Inter"/>
              </a:rPr>
              <a:pPr marL="0" marR="0" lvl="0" indent="0" algn="l" rtl="0">
                <a:spcBef>
                  <a:spcPts val="0"/>
                </a:spcBef>
                <a:spcAft>
                  <a:spcPts val="0"/>
                </a:spcAft>
                <a:buNone/>
              </a:pPr>
              <a:t>‹#›</a:t>
            </a:fld>
            <a:endParaRPr sz="950" b="0" i="0" u="none" strike="noStrike" cap="none">
              <a:solidFill>
                <a:srgbClr val="474C55"/>
              </a:solidFill>
              <a:latin typeface="Overpass Medium" pitchFamily="2" charset="77"/>
              <a:ea typeface="Inter"/>
              <a:cs typeface="Inter"/>
              <a:sym typeface="Inter"/>
            </a:endParaRPr>
          </a:p>
        </p:txBody>
      </p:sp>
      <p:pic>
        <p:nvPicPr>
          <p:cNvPr id="17" name="Picture 16">
            <a:extLst>
              <a:ext uri="{FF2B5EF4-FFF2-40B4-BE49-F238E27FC236}">
                <a16:creationId xmlns:a16="http://schemas.microsoft.com/office/drawing/2014/main" id="{B934793D-C9E2-205A-E86D-25243C6602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6682" y="522476"/>
            <a:ext cx="1248451" cy="772736"/>
          </a:xfrm>
          <a:prstGeom prst="rect">
            <a:avLst/>
          </a:prstGeom>
        </p:spPr>
      </p:pic>
    </p:spTree>
    <p:extLst>
      <p:ext uri="{BB962C8B-B14F-4D97-AF65-F5344CB8AC3E}">
        <p14:creationId xmlns:p14="http://schemas.microsoft.com/office/powerpoint/2010/main" val="3589506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Section Header" userDrawn="1">
  <p:cSld name="1_Section Header">
    <p:bg>
      <p:bgPr>
        <a:solidFill>
          <a:schemeClr val="lt1"/>
        </a:solidFill>
        <a:effectLst/>
      </p:bgPr>
    </p:bg>
    <p:spTree>
      <p:nvGrpSpPr>
        <p:cNvPr id="1" name="Shape 38"/>
        <p:cNvGrpSpPr/>
        <p:nvPr/>
      </p:nvGrpSpPr>
      <p:grpSpPr>
        <a:xfrm>
          <a:off x="0" y="0"/>
          <a:ext cx="0" cy="0"/>
          <a:chOff x="0" y="0"/>
          <a:chExt cx="0" cy="0"/>
        </a:xfrm>
      </p:grpSpPr>
      <p:sp>
        <p:nvSpPr>
          <p:cNvPr id="39" name="Google Shape;39;p35"/>
          <p:cNvSpPr>
            <a:spLocks noGrp="1"/>
          </p:cNvSpPr>
          <p:nvPr>
            <p:ph type="pic" idx="2"/>
          </p:nvPr>
        </p:nvSpPr>
        <p:spPr>
          <a:xfrm>
            <a:off x="0" y="0"/>
            <a:ext cx="6858000" cy="6858000"/>
          </a:xfrm>
          <a:prstGeom prst="rect">
            <a:avLst/>
          </a:prstGeom>
          <a:solidFill>
            <a:schemeClr val="tx2"/>
          </a:solid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rgbClr val="474C55"/>
              </a:buClr>
              <a:buSzPts val="2200"/>
              <a:buFont typeface="Arial"/>
              <a:buNone/>
              <a:defRPr sz="2200" b="0" i="0" u="none" strike="noStrike" cap="none">
                <a:solidFill>
                  <a:srgbClr val="474C55"/>
                </a:solidFill>
                <a:latin typeface="Inter"/>
                <a:ea typeface="Inter"/>
                <a:cs typeface="Inter"/>
                <a:sym typeface="Inter"/>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 name="Google Shape;57;p38">
            <a:extLst>
              <a:ext uri="{FF2B5EF4-FFF2-40B4-BE49-F238E27FC236}">
                <a16:creationId xmlns:a16="http://schemas.microsoft.com/office/drawing/2014/main" id="{5018106F-C1B1-0269-6A7F-C3C95A223DBB}"/>
              </a:ext>
            </a:extLst>
          </p:cNvPr>
          <p:cNvSpPr txBox="1">
            <a:spLocks noGrp="1"/>
          </p:cNvSpPr>
          <p:nvPr>
            <p:ph type="body" idx="10"/>
          </p:nvPr>
        </p:nvSpPr>
        <p:spPr>
          <a:xfrm>
            <a:off x="7395882" y="821410"/>
            <a:ext cx="4291481" cy="5059438"/>
          </a:xfrm>
          <a:prstGeom prst="rect">
            <a:avLst/>
          </a:prstGeom>
          <a:noFill/>
          <a:ln>
            <a:noFill/>
          </a:ln>
        </p:spPr>
        <p:txBody>
          <a:bodyPr spcFirstLastPara="1" wrap="square" lIns="91425" tIns="45700" rIns="91425" bIns="45700" anchor="t" anchorCtr="0">
            <a:normAutofit/>
          </a:bodyPr>
          <a:lstStyle>
            <a:lvl1pPr marL="520700" lvl="0" indent="-457200" algn="l">
              <a:lnSpc>
                <a:spcPct val="90000"/>
              </a:lnSpc>
              <a:spcBef>
                <a:spcPts val="1000"/>
              </a:spcBef>
              <a:spcAft>
                <a:spcPts val="0"/>
              </a:spcAft>
              <a:buClr>
                <a:schemeClr val="accent1"/>
              </a:buClr>
              <a:buSzPts val="2600"/>
              <a:buFont typeface="Arial" panose="020B0604020202020204" pitchFamily="34" charset="0"/>
              <a:buChar char="•"/>
              <a:defRPr sz="2600" b="0" i="0">
                <a:solidFill>
                  <a:schemeClr val="tx1"/>
                </a:solidFill>
                <a:latin typeface="Overpass Medium" pitchFamily="2" charset="77"/>
                <a:ea typeface="Overpass Medium" pitchFamily="2" charset="77"/>
                <a:cs typeface="Overpass Medium" pitchFamily="2" charset="77"/>
                <a:sym typeface="Inter"/>
              </a:defRPr>
            </a:lvl1pPr>
            <a:lvl2pPr marL="914400" lvl="1" indent="-393700" algn="l">
              <a:lnSpc>
                <a:spcPct val="90000"/>
              </a:lnSpc>
              <a:spcBef>
                <a:spcPts val="500"/>
              </a:spcBef>
              <a:spcAft>
                <a:spcPts val="0"/>
              </a:spcAft>
              <a:buClr>
                <a:srgbClr val="474C55"/>
              </a:buClr>
              <a:buSzPts val="2600"/>
              <a:buChar char="•"/>
              <a:defRPr sz="2600" b="0" i="0">
                <a:solidFill>
                  <a:srgbClr val="474C55"/>
                </a:solidFill>
                <a:latin typeface="Inter"/>
                <a:ea typeface="Inter"/>
                <a:cs typeface="Inter"/>
                <a:sym typeface="Inter"/>
              </a:defRPr>
            </a:lvl2pPr>
            <a:lvl3pPr marL="1371600" lvl="2" indent="-393700" algn="l">
              <a:lnSpc>
                <a:spcPct val="90000"/>
              </a:lnSpc>
              <a:spcBef>
                <a:spcPts val="500"/>
              </a:spcBef>
              <a:spcAft>
                <a:spcPts val="0"/>
              </a:spcAft>
              <a:buClr>
                <a:srgbClr val="474C55"/>
              </a:buClr>
              <a:buSzPts val="2600"/>
              <a:buChar char="•"/>
              <a:defRPr sz="2600" b="0" i="0">
                <a:solidFill>
                  <a:srgbClr val="474C55"/>
                </a:solidFill>
                <a:latin typeface="Inter"/>
                <a:ea typeface="Inter"/>
                <a:cs typeface="Inter"/>
                <a:sym typeface="Inter"/>
              </a:defRPr>
            </a:lvl3pPr>
            <a:lvl4pPr marL="1828800" lvl="3" indent="-393700" algn="l">
              <a:lnSpc>
                <a:spcPct val="90000"/>
              </a:lnSpc>
              <a:spcBef>
                <a:spcPts val="500"/>
              </a:spcBef>
              <a:spcAft>
                <a:spcPts val="0"/>
              </a:spcAft>
              <a:buClr>
                <a:srgbClr val="474C55"/>
              </a:buClr>
              <a:buSzPts val="2600"/>
              <a:buChar char="•"/>
              <a:defRPr sz="2600" b="0" i="0">
                <a:solidFill>
                  <a:srgbClr val="474C55"/>
                </a:solidFill>
                <a:latin typeface="Inter"/>
                <a:ea typeface="Inter"/>
                <a:cs typeface="Inter"/>
                <a:sym typeface="Inter"/>
              </a:defRPr>
            </a:lvl4pPr>
            <a:lvl5pPr marL="2286000" lvl="4" indent="-393700" algn="l">
              <a:lnSpc>
                <a:spcPct val="90000"/>
              </a:lnSpc>
              <a:spcBef>
                <a:spcPts val="500"/>
              </a:spcBef>
              <a:spcAft>
                <a:spcPts val="0"/>
              </a:spcAft>
              <a:buClr>
                <a:srgbClr val="474C55"/>
              </a:buClr>
              <a:buSzPts val="2600"/>
              <a:buChar char="•"/>
              <a:defRPr sz="2600" b="0" i="0">
                <a:solidFill>
                  <a:srgbClr val="474C55"/>
                </a:solidFill>
                <a:latin typeface="Inter"/>
                <a:ea typeface="Inter"/>
                <a:cs typeface="Inter"/>
                <a:sym typeface="Inter"/>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 name="Google Shape;25;p32">
            <a:extLst>
              <a:ext uri="{FF2B5EF4-FFF2-40B4-BE49-F238E27FC236}">
                <a16:creationId xmlns:a16="http://schemas.microsoft.com/office/drawing/2014/main" id="{D8966A6A-6F77-F759-D37D-1B083CE4A5C5}"/>
              </a:ext>
            </a:extLst>
          </p:cNvPr>
          <p:cNvSpPr txBox="1"/>
          <p:nvPr userDrawn="1"/>
        </p:nvSpPr>
        <p:spPr>
          <a:xfrm>
            <a:off x="486682" y="6351168"/>
            <a:ext cx="1044880" cy="14619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950" b="0" i="0" u="none" strike="noStrike" cap="none">
                <a:solidFill>
                  <a:schemeClr val="lt1"/>
                </a:solidFill>
                <a:latin typeface="Overpass Medium" pitchFamily="2" charset="77"/>
                <a:ea typeface="Inter"/>
                <a:cs typeface="Inter"/>
                <a:sym typeface="Inter"/>
              </a:rPr>
              <a:pPr marL="0" marR="0" lvl="0" indent="0" algn="l" rtl="0">
                <a:spcBef>
                  <a:spcPts val="0"/>
                </a:spcBef>
                <a:spcAft>
                  <a:spcPts val="0"/>
                </a:spcAft>
                <a:buNone/>
              </a:pPr>
              <a:t>‹#›</a:t>
            </a:fld>
            <a:endParaRPr sz="950" b="0" i="0" u="none" strike="noStrike" cap="none">
              <a:solidFill>
                <a:schemeClr val="lt1"/>
              </a:solidFill>
              <a:latin typeface="Overpass Medium" pitchFamily="2" charset="77"/>
              <a:ea typeface="Inter"/>
              <a:cs typeface="Inter"/>
              <a:sym typeface="Inter"/>
            </a:endParaRPr>
          </a:p>
        </p:txBody>
      </p:sp>
      <p:pic>
        <p:nvPicPr>
          <p:cNvPr id="4" name="Picture 3" descr="A logo with a bear and a star&#10;&#10;Description automatically generated">
            <a:extLst>
              <a:ext uri="{FF2B5EF4-FFF2-40B4-BE49-F238E27FC236}">
                <a16:creationId xmlns:a16="http://schemas.microsoft.com/office/drawing/2014/main" id="{B974B02F-87A4-4ACE-A886-9A3E84D7CCB0}"/>
              </a:ext>
            </a:extLst>
          </p:cNvPr>
          <p:cNvPicPr>
            <a:picLocks noChangeAspect="1"/>
          </p:cNvPicPr>
          <p:nvPr userDrawn="1"/>
        </p:nvPicPr>
        <p:blipFill>
          <a:blip r:embed="rId2"/>
          <a:stretch>
            <a:fillRect/>
          </a:stretch>
        </p:blipFill>
        <p:spPr>
          <a:xfrm>
            <a:off x="11275632" y="5965160"/>
            <a:ext cx="912173"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Section Header" preserve="1" userDrawn="1">
  <p:cSld name="3_Section Header">
    <p:bg>
      <p:bgPr>
        <a:solidFill>
          <a:schemeClr val="lt1"/>
        </a:solidFill>
        <a:effectLst/>
      </p:bgPr>
    </p:bg>
    <p:spTree>
      <p:nvGrpSpPr>
        <p:cNvPr id="1" name="Shape 38"/>
        <p:cNvGrpSpPr/>
        <p:nvPr/>
      </p:nvGrpSpPr>
      <p:grpSpPr>
        <a:xfrm>
          <a:off x="0" y="0"/>
          <a:ext cx="0" cy="0"/>
          <a:chOff x="0" y="0"/>
          <a:chExt cx="0" cy="0"/>
        </a:xfrm>
      </p:grpSpPr>
      <p:sp>
        <p:nvSpPr>
          <p:cNvPr id="39" name="Google Shape;39;p35"/>
          <p:cNvSpPr>
            <a:spLocks noGrp="1"/>
          </p:cNvSpPr>
          <p:nvPr>
            <p:ph type="pic" idx="2"/>
          </p:nvPr>
        </p:nvSpPr>
        <p:spPr>
          <a:xfrm>
            <a:off x="0" y="0"/>
            <a:ext cx="4437529" cy="6858000"/>
          </a:xfrm>
          <a:prstGeom prst="rect">
            <a:avLst/>
          </a:prstGeom>
          <a:solidFill>
            <a:schemeClr val="tx2"/>
          </a:solid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rgbClr val="474C55"/>
              </a:buClr>
              <a:buSzPts val="2200"/>
              <a:buFont typeface="Arial"/>
              <a:buNone/>
              <a:defRPr sz="2200" b="0" i="0" u="none" strike="noStrike" cap="none">
                <a:solidFill>
                  <a:srgbClr val="474C55"/>
                </a:solidFill>
                <a:latin typeface="Inter"/>
                <a:ea typeface="Inter"/>
                <a:cs typeface="Inter"/>
                <a:sym typeface="Inter"/>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 name="Google Shape;57;p38">
            <a:extLst>
              <a:ext uri="{FF2B5EF4-FFF2-40B4-BE49-F238E27FC236}">
                <a16:creationId xmlns:a16="http://schemas.microsoft.com/office/drawing/2014/main" id="{E88E4794-E90B-4372-3882-0CB6EC936CDC}"/>
              </a:ext>
            </a:extLst>
          </p:cNvPr>
          <p:cNvSpPr txBox="1">
            <a:spLocks noGrp="1"/>
          </p:cNvSpPr>
          <p:nvPr>
            <p:ph type="body" idx="10"/>
          </p:nvPr>
        </p:nvSpPr>
        <p:spPr>
          <a:xfrm>
            <a:off x="5181626" y="712922"/>
            <a:ext cx="6523692" cy="5170166"/>
          </a:xfrm>
          <a:prstGeom prst="rect">
            <a:avLst/>
          </a:prstGeom>
          <a:noFill/>
          <a:ln>
            <a:noFill/>
          </a:ln>
        </p:spPr>
        <p:txBody>
          <a:bodyPr spcFirstLastPara="1" wrap="square" lIns="91425" tIns="45700" rIns="91425" bIns="45700" anchor="t" anchorCtr="0">
            <a:normAutofit/>
          </a:bodyPr>
          <a:lstStyle>
            <a:lvl1pPr marL="520700" lvl="0" indent="-457200" algn="l">
              <a:lnSpc>
                <a:spcPct val="90000"/>
              </a:lnSpc>
              <a:spcBef>
                <a:spcPts val="1000"/>
              </a:spcBef>
              <a:spcAft>
                <a:spcPts val="0"/>
              </a:spcAft>
              <a:buClr>
                <a:schemeClr val="accent1"/>
              </a:buClr>
              <a:buSzPts val="2600"/>
              <a:buFont typeface="Arial" panose="020B0604020202020204" pitchFamily="34" charset="0"/>
              <a:buChar char="•"/>
              <a:defRPr sz="2600" b="0" i="0">
                <a:solidFill>
                  <a:schemeClr val="tx1"/>
                </a:solidFill>
                <a:latin typeface="Overpass Medium" pitchFamily="2" charset="77"/>
                <a:ea typeface="Overpass Medium" pitchFamily="2" charset="77"/>
                <a:cs typeface="Overpass Medium" pitchFamily="2" charset="77"/>
                <a:sym typeface="Inter"/>
              </a:defRPr>
            </a:lvl1pPr>
            <a:lvl2pPr marL="914400" lvl="1" indent="-393700" algn="l">
              <a:lnSpc>
                <a:spcPct val="90000"/>
              </a:lnSpc>
              <a:spcBef>
                <a:spcPts val="500"/>
              </a:spcBef>
              <a:spcAft>
                <a:spcPts val="0"/>
              </a:spcAft>
              <a:buClr>
                <a:srgbClr val="474C55"/>
              </a:buClr>
              <a:buSzPts val="2600"/>
              <a:buChar char="•"/>
              <a:defRPr sz="2600" b="0" i="0">
                <a:solidFill>
                  <a:srgbClr val="474C55"/>
                </a:solidFill>
                <a:latin typeface="Inter"/>
                <a:ea typeface="Inter"/>
                <a:cs typeface="Inter"/>
                <a:sym typeface="Inter"/>
              </a:defRPr>
            </a:lvl2pPr>
            <a:lvl3pPr marL="1371600" lvl="2" indent="-393700" algn="l">
              <a:lnSpc>
                <a:spcPct val="90000"/>
              </a:lnSpc>
              <a:spcBef>
                <a:spcPts val="500"/>
              </a:spcBef>
              <a:spcAft>
                <a:spcPts val="0"/>
              </a:spcAft>
              <a:buClr>
                <a:srgbClr val="474C55"/>
              </a:buClr>
              <a:buSzPts val="2600"/>
              <a:buChar char="•"/>
              <a:defRPr sz="2600" b="0" i="0">
                <a:solidFill>
                  <a:srgbClr val="474C55"/>
                </a:solidFill>
                <a:latin typeface="Inter"/>
                <a:ea typeface="Inter"/>
                <a:cs typeface="Inter"/>
                <a:sym typeface="Inter"/>
              </a:defRPr>
            </a:lvl3pPr>
            <a:lvl4pPr marL="1828800" lvl="3" indent="-393700" algn="l">
              <a:lnSpc>
                <a:spcPct val="90000"/>
              </a:lnSpc>
              <a:spcBef>
                <a:spcPts val="500"/>
              </a:spcBef>
              <a:spcAft>
                <a:spcPts val="0"/>
              </a:spcAft>
              <a:buClr>
                <a:srgbClr val="474C55"/>
              </a:buClr>
              <a:buSzPts val="2600"/>
              <a:buChar char="•"/>
              <a:defRPr sz="2600" b="0" i="0">
                <a:solidFill>
                  <a:srgbClr val="474C55"/>
                </a:solidFill>
                <a:latin typeface="Inter"/>
                <a:ea typeface="Inter"/>
                <a:cs typeface="Inter"/>
                <a:sym typeface="Inter"/>
              </a:defRPr>
            </a:lvl4pPr>
            <a:lvl5pPr marL="2286000" lvl="4" indent="-393700" algn="l">
              <a:lnSpc>
                <a:spcPct val="90000"/>
              </a:lnSpc>
              <a:spcBef>
                <a:spcPts val="500"/>
              </a:spcBef>
              <a:spcAft>
                <a:spcPts val="0"/>
              </a:spcAft>
              <a:buClr>
                <a:srgbClr val="474C55"/>
              </a:buClr>
              <a:buSzPts val="2600"/>
              <a:buChar char="•"/>
              <a:defRPr sz="2600" b="0" i="0">
                <a:solidFill>
                  <a:srgbClr val="474C55"/>
                </a:solidFill>
                <a:latin typeface="Inter"/>
                <a:ea typeface="Inter"/>
                <a:cs typeface="Inter"/>
                <a:sym typeface="Inter"/>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 name="Google Shape;25;p32">
            <a:extLst>
              <a:ext uri="{FF2B5EF4-FFF2-40B4-BE49-F238E27FC236}">
                <a16:creationId xmlns:a16="http://schemas.microsoft.com/office/drawing/2014/main" id="{E0282D61-498F-C630-E132-764BEFA10FA7}"/>
              </a:ext>
            </a:extLst>
          </p:cNvPr>
          <p:cNvSpPr txBox="1"/>
          <p:nvPr userDrawn="1"/>
        </p:nvSpPr>
        <p:spPr>
          <a:xfrm>
            <a:off x="486682" y="6351168"/>
            <a:ext cx="1044880" cy="14619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950" b="0" i="0" u="none" strike="noStrike" cap="none">
                <a:solidFill>
                  <a:schemeClr val="lt1"/>
                </a:solidFill>
                <a:latin typeface="Overpass Medium" pitchFamily="2" charset="77"/>
                <a:ea typeface="Inter"/>
                <a:cs typeface="Inter"/>
                <a:sym typeface="Inter"/>
              </a:rPr>
              <a:pPr marL="0" marR="0" lvl="0" indent="0" algn="l" rtl="0">
                <a:spcBef>
                  <a:spcPts val="0"/>
                </a:spcBef>
                <a:spcAft>
                  <a:spcPts val="0"/>
                </a:spcAft>
                <a:buNone/>
              </a:pPr>
              <a:t>‹#›</a:t>
            </a:fld>
            <a:endParaRPr sz="950" b="0" i="0" u="none" strike="noStrike" cap="none">
              <a:solidFill>
                <a:schemeClr val="lt1"/>
              </a:solidFill>
              <a:latin typeface="Overpass Medium" pitchFamily="2" charset="77"/>
              <a:ea typeface="Inter"/>
              <a:cs typeface="Inter"/>
              <a:sym typeface="Inter"/>
            </a:endParaRPr>
          </a:p>
        </p:txBody>
      </p:sp>
      <p:pic>
        <p:nvPicPr>
          <p:cNvPr id="5" name="Picture 4" descr="A logo with a bear and a star&#10;&#10;Description automatically generated">
            <a:extLst>
              <a:ext uri="{FF2B5EF4-FFF2-40B4-BE49-F238E27FC236}">
                <a16:creationId xmlns:a16="http://schemas.microsoft.com/office/drawing/2014/main" id="{5EC806F9-958F-FCE9-921E-C136CFFF96D4}"/>
              </a:ext>
            </a:extLst>
          </p:cNvPr>
          <p:cNvPicPr>
            <a:picLocks noChangeAspect="1"/>
          </p:cNvPicPr>
          <p:nvPr userDrawn="1"/>
        </p:nvPicPr>
        <p:blipFill>
          <a:blip r:embed="rId2"/>
          <a:stretch>
            <a:fillRect/>
          </a:stretch>
        </p:blipFill>
        <p:spPr>
          <a:xfrm>
            <a:off x="11275632" y="5965160"/>
            <a:ext cx="912173" cy="914400"/>
          </a:xfrm>
          <a:prstGeom prst="rect">
            <a:avLst/>
          </a:prstGeom>
        </p:spPr>
      </p:pic>
    </p:spTree>
    <p:extLst>
      <p:ext uri="{BB962C8B-B14F-4D97-AF65-F5344CB8AC3E}">
        <p14:creationId xmlns:p14="http://schemas.microsoft.com/office/powerpoint/2010/main" val="1211881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Slide" preserve="1" userDrawn="1">
  <p:cSld name="3_Title Slide">
    <p:bg>
      <p:bgPr>
        <a:solidFill>
          <a:schemeClr val="accent1"/>
        </a:solidFill>
        <a:effectLst/>
      </p:bgPr>
    </p:bg>
    <p:spTree>
      <p:nvGrpSpPr>
        <p:cNvPr id="1" name="Shape 15"/>
        <p:cNvGrpSpPr/>
        <p:nvPr/>
      </p:nvGrpSpPr>
      <p:grpSpPr>
        <a:xfrm>
          <a:off x="0" y="0"/>
          <a:ext cx="0" cy="0"/>
          <a:chOff x="0" y="0"/>
          <a:chExt cx="0" cy="0"/>
        </a:xfrm>
      </p:grpSpPr>
      <p:pic>
        <p:nvPicPr>
          <p:cNvPr id="11" name="Picture 10">
            <a:extLst>
              <a:ext uri="{FF2B5EF4-FFF2-40B4-BE49-F238E27FC236}">
                <a16:creationId xmlns:a16="http://schemas.microsoft.com/office/drawing/2014/main" id="{D4EBF831-3E6F-640C-B9A7-6C68CA5BF55F}"/>
              </a:ext>
            </a:extLst>
          </p:cNvPr>
          <p:cNvPicPr>
            <a:picLocks noChangeAspect="1"/>
          </p:cNvPicPr>
          <p:nvPr userDrawn="1"/>
        </p:nvPicPr>
        <p:blipFill>
          <a:blip r:embed="rId2">
            <a:alphaModFix amt="65000"/>
          </a:blip>
          <a:stretch>
            <a:fillRect/>
          </a:stretch>
        </p:blipFill>
        <p:spPr>
          <a:xfrm>
            <a:off x="6096000" y="0"/>
            <a:ext cx="6193042" cy="7010400"/>
          </a:xfrm>
          <a:prstGeom prst="rect">
            <a:avLst/>
          </a:prstGeom>
        </p:spPr>
      </p:pic>
      <p:pic>
        <p:nvPicPr>
          <p:cNvPr id="12" name="Picture 11">
            <a:extLst>
              <a:ext uri="{FF2B5EF4-FFF2-40B4-BE49-F238E27FC236}">
                <a16:creationId xmlns:a16="http://schemas.microsoft.com/office/drawing/2014/main" id="{B06CEFCB-F36E-D530-786E-31339E2F9906}"/>
              </a:ext>
            </a:extLst>
          </p:cNvPr>
          <p:cNvPicPr>
            <a:picLocks noChangeAspect="1"/>
          </p:cNvPicPr>
          <p:nvPr userDrawn="1"/>
        </p:nvPicPr>
        <p:blipFill>
          <a:blip r:embed="rId2">
            <a:alphaModFix amt="65000"/>
          </a:blip>
          <a:stretch>
            <a:fillRect/>
          </a:stretch>
        </p:blipFill>
        <p:spPr>
          <a:xfrm>
            <a:off x="-106019" y="276694"/>
            <a:ext cx="6193042" cy="7010400"/>
          </a:xfrm>
          <a:prstGeom prst="rect">
            <a:avLst/>
          </a:prstGeom>
        </p:spPr>
      </p:pic>
      <p:sp>
        <p:nvSpPr>
          <p:cNvPr id="7" name="Rectangle 6">
            <a:extLst>
              <a:ext uri="{FF2B5EF4-FFF2-40B4-BE49-F238E27FC236}">
                <a16:creationId xmlns:a16="http://schemas.microsoft.com/office/drawing/2014/main" id="{EEA773C7-06BD-1A34-60CD-C7448154ABBD}"/>
              </a:ext>
            </a:extLst>
          </p:cNvPr>
          <p:cNvSpPr/>
          <p:nvPr userDrawn="1"/>
        </p:nvSpPr>
        <p:spPr>
          <a:xfrm flipH="1">
            <a:off x="-1" y="0"/>
            <a:ext cx="8804031" cy="5362876"/>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4" name="Title 27">
            <a:extLst>
              <a:ext uri="{FF2B5EF4-FFF2-40B4-BE49-F238E27FC236}">
                <a16:creationId xmlns:a16="http://schemas.microsoft.com/office/drawing/2014/main" id="{CF740BCA-7C84-1459-CE60-6A09A16AB557}"/>
              </a:ext>
            </a:extLst>
          </p:cNvPr>
          <p:cNvSpPr>
            <a:spLocks noGrp="1"/>
          </p:cNvSpPr>
          <p:nvPr>
            <p:ph type="ctrTitle"/>
          </p:nvPr>
        </p:nvSpPr>
        <p:spPr>
          <a:xfrm>
            <a:off x="435315" y="5594369"/>
            <a:ext cx="6301784" cy="609398"/>
          </a:xfrm>
        </p:spPr>
        <p:txBody>
          <a:bodyPr>
            <a:normAutofit fontScale="90000"/>
          </a:bodyPr>
          <a:lstStyle>
            <a:lvl1pPr>
              <a:defRPr b="0" i="0">
                <a:solidFill>
                  <a:schemeClr val="bg1"/>
                </a:solidFill>
                <a:latin typeface="Obviously Narw Bold" pitchFamily="82" charset="77"/>
              </a:defRPr>
            </a:lvl1pPr>
          </a:lstStyle>
          <a:p>
            <a:r>
              <a:rPr lang="en-US"/>
              <a:t>Lorem Ipsum Title</a:t>
            </a:r>
          </a:p>
        </p:txBody>
      </p:sp>
      <p:pic>
        <p:nvPicPr>
          <p:cNvPr id="6" name="Picture 5">
            <a:extLst>
              <a:ext uri="{FF2B5EF4-FFF2-40B4-BE49-F238E27FC236}">
                <a16:creationId xmlns:a16="http://schemas.microsoft.com/office/drawing/2014/main" id="{45946651-A9C5-5CA8-F11A-F6CD1D25FFF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288496" y="5594369"/>
            <a:ext cx="1556696" cy="963525"/>
          </a:xfrm>
          <a:prstGeom prst="rect">
            <a:avLst/>
          </a:prstGeom>
        </p:spPr>
      </p:pic>
      <p:sp>
        <p:nvSpPr>
          <p:cNvPr id="9" name="Subtitle 28">
            <a:extLst>
              <a:ext uri="{FF2B5EF4-FFF2-40B4-BE49-F238E27FC236}">
                <a16:creationId xmlns:a16="http://schemas.microsoft.com/office/drawing/2014/main" id="{A557FB66-516C-66EC-FC13-24F1BC5C1AF7}"/>
              </a:ext>
            </a:extLst>
          </p:cNvPr>
          <p:cNvSpPr>
            <a:spLocks noGrp="1"/>
          </p:cNvSpPr>
          <p:nvPr>
            <p:ph type="subTitle" idx="4294967295" hasCustomPrompt="1"/>
          </p:nvPr>
        </p:nvSpPr>
        <p:spPr>
          <a:xfrm>
            <a:off x="412165" y="6203767"/>
            <a:ext cx="9144000" cy="377539"/>
          </a:xfrm>
        </p:spPr>
        <p:txBody>
          <a:bodyPr>
            <a:normAutofit fontScale="77500" lnSpcReduction="20000"/>
          </a:bodyPr>
          <a:lstStyle/>
          <a:p>
            <a:pPr marL="50800" indent="0">
              <a:buNone/>
            </a:pPr>
            <a:r>
              <a:rPr lang="en-US" sz="1800">
                <a:solidFill>
                  <a:schemeClr val="bg1"/>
                </a:solidFill>
                <a:latin typeface="Overpass Medium" pitchFamily="2" charset="77"/>
                <a:cs typeface="Arial" panose="020B0604020202020204" pitchFamily="34" charset="0"/>
              </a:rPr>
              <a:t>Date</a:t>
            </a:r>
          </a:p>
        </p:txBody>
      </p:sp>
      <p:sp>
        <p:nvSpPr>
          <p:cNvPr id="17" name="Picture Placeholder 15">
            <a:extLst>
              <a:ext uri="{FF2B5EF4-FFF2-40B4-BE49-F238E27FC236}">
                <a16:creationId xmlns:a16="http://schemas.microsoft.com/office/drawing/2014/main" id="{9EAD1FE5-1450-D72C-9948-8B45358BD50F}"/>
              </a:ext>
            </a:extLst>
          </p:cNvPr>
          <p:cNvSpPr>
            <a:spLocks noGrp="1"/>
          </p:cNvSpPr>
          <p:nvPr>
            <p:ph type="pic" sz="quarter" idx="10"/>
          </p:nvPr>
        </p:nvSpPr>
        <p:spPr>
          <a:xfrm>
            <a:off x="0" y="962025"/>
            <a:ext cx="7900988" cy="4400550"/>
          </a:xfrm>
          <a:solidFill>
            <a:schemeClr val="bg1">
              <a:lumMod val="85000"/>
            </a:schemeClr>
          </a:solidFill>
        </p:spPr>
        <p:txBody>
          <a:bodyPr anchor="ctr" anchorCtr="1"/>
          <a:lstStyle>
            <a:lvl1pPr marL="50800" indent="0">
              <a:buNone/>
              <a:defRPr/>
            </a:lvl1pPr>
          </a:lstStyle>
          <a:p>
            <a:endParaRPr lang="en-US"/>
          </a:p>
        </p:txBody>
      </p:sp>
    </p:spTree>
    <p:extLst>
      <p:ext uri="{BB962C8B-B14F-4D97-AF65-F5344CB8AC3E}">
        <p14:creationId xmlns:p14="http://schemas.microsoft.com/office/powerpoint/2010/main" val="1454579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preserve="1" userDrawn="1">
  <p:cSld name="3_Section Header">
    <p:bg>
      <p:bgPr>
        <a:solidFill>
          <a:schemeClr val="lt1"/>
        </a:solidFill>
        <a:effectLst/>
      </p:bgPr>
    </p:bg>
    <p:spTree>
      <p:nvGrpSpPr>
        <p:cNvPr id="1" name="Shape 47"/>
        <p:cNvGrpSpPr/>
        <p:nvPr/>
      </p:nvGrpSpPr>
      <p:grpSpPr>
        <a:xfrm>
          <a:off x="0" y="0"/>
          <a:ext cx="0" cy="0"/>
          <a:chOff x="0" y="0"/>
          <a:chExt cx="0" cy="0"/>
        </a:xfrm>
      </p:grpSpPr>
      <p:sp>
        <p:nvSpPr>
          <p:cNvPr id="5" name="Google Shape;48;p37">
            <a:extLst>
              <a:ext uri="{FF2B5EF4-FFF2-40B4-BE49-F238E27FC236}">
                <a16:creationId xmlns:a16="http://schemas.microsoft.com/office/drawing/2014/main" id="{3139E951-E375-DD73-8722-5D2FF816F467}"/>
              </a:ext>
            </a:extLst>
          </p:cNvPr>
          <p:cNvSpPr/>
          <p:nvPr userDrawn="1"/>
        </p:nvSpPr>
        <p:spPr>
          <a:xfrm flipH="1">
            <a:off x="-9396" y="-45302"/>
            <a:ext cx="5344040" cy="6934200"/>
          </a:xfrm>
          <a:prstGeom prst="rect">
            <a:avLst/>
          </a:prstGeom>
          <a:blipFill>
            <a:blip r:embed="rId2" cstate="screen">
              <a:extLst>
                <a:ext uri="{28A0092B-C50C-407E-A947-70E740481C1C}">
                  <a14:useLocalDpi xmlns:a14="http://schemas.microsoft.com/office/drawing/2010/main"/>
                </a:ext>
              </a:extLst>
            </a:blip>
            <a:stretch>
              <a:fillRect l="176" b="35329"/>
            </a:stretch>
          </a:blip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8" name="Google Shape;48;p37"/>
          <p:cNvSpPr/>
          <p:nvPr/>
        </p:nvSpPr>
        <p:spPr>
          <a:xfrm>
            <a:off x="-9396" y="3429000"/>
            <a:ext cx="5344040" cy="3429000"/>
          </a:xfrm>
          <a:prstGeom prst="rect">
            <a:avLst/>
          </a:prstGeom>
          <a:blipFill>
            <a:blip r:embed="rId3" cstate="screen">
              <a:extLst>
                <a:ext uri="{28A0092B-C50C-407E-A947-70E740481C1C}">
                  <a14:useLocalDpi xmlns:a14="http://schemas.microsoft.com/office/drawing/2010/main"/>
                </a:ext>
              </a:extLst>
            </a:blip>
            <a:stretch>
              <a:fillRect/>
            </a:stretch>
          </a:blip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 name="Google Shape;25;p32">
            <a:extLst>
              <a:ext uri="{FF2B5EF4-FFF2-40B4-BE49-F238E27FC236}">
                <a16:creationId xmlns:a16="http://schemas.microsoft.com/office/drawing/2014/main" id="{2B092ABA-EF25-F1F4-C900-71B7C09D5339}"/>
              </a:ext>
            </a:extLst>
          </p:cNvPr>
          <p:cNvSpPr txBox="1"/>
          <p:nvPr userDrawn="1"/>
        </p:nvSpPr>
        <p:spPr>
          <a:xfrm>
            <a:off x="486682" y="6351168"/>
            <a:ext cx="1044880" cy="14619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950" b="0" i="0" u="none" strike="noStrike" cap="none">
                <a:solidFill>
                  <a:schemeClr val="lt1"/>
                </a:solidFill>
                <a:latin typeface="Overpass Medium" pitchFamily="2" charset="77"/>
                <a:ea typeface="Inter"/>
                <a:cs typeface="Inter"/>
                <a:sym typeface="Inter"/>
              </a:rPr>
              <a:pPr marL="0" marR="0" lvl="0" indent="0" algn="l" rtl="0">
                <a:spcBef>
                  <a:spcPts val="0"/>
                </a:spcBef>
                <a:spcAft>
                  <a:spcPts val="0"/>
                </a:spcAft>
                <a:buNone/>
              </a:pPr>
              <a:t>‹#›</a:t>
            </a:fld>
            <a:endParaRPr sz="950" b="0" i="0" u="none" strike="noStrike" cap="none">
              <a:solidFill>
                <a:schemeClr val="lt1"/>
              </a:solidFill>
              <a:latin typeface="Overpass Medium" pitchFamily="2" charset="77"/>
              <a:ea typeface="Inter"/>
              <a:cs typeface="Inter"/>
              <a:sym typeface="Inter"/>
            </a:endParaRPr>
          </a:p>
        </p:txBody>
      </p:sp>
      <p:sp>
        <p:nvSpPr>
          <p:cNvPr id="4" name="Google Shape;49;p37">
            <a:extLst>
              <a:ext uri="{FF2B5EF4-FFF2-40B4-BE49-F238E27FC236}">
                <a16:creationId xmlns:a16="http://schemas.microsoft.com/office/drawing/2014/main" id="{D27CCA02-E246-C686-EE87-EBC9E3BF246D}"/>
              </a:ext>
            </a:extLst>
          </p:cNvPr>
          <p:cNvSpPr>
            <a:spLocks noGrp="1"/>
          </p:cNvSpPr>
          <p:nvPr>
            <p:ph type="pic" idx="10"/>
          </p:nvPr>
        </p:nvSpPr>
        <p:spPr>
          <a:xfrm>
            <a:off x="-9396" y="960120"/>
            <a:ext cx="4689628" cy="4937760"/>
          </a:xfrm>
          <a:prstGeom prst="rect">
            <a:avLst/>
          </a:prstGeom>
          <a:solidFill>
            <a:schemeClr val="bg1">
              <a:lumMod val="85000"/>
            </a:schemeClr>
          </a:solid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lt1"/>
              </a:buClr>
              <a:buSzPts val="2200"/>
              <a:buFont typeface="Arial"/>
              <a:buNone/>
              <a:defRPr sz="2200" b="0" i="0" u="none" strike="noStrike" cap="none">
                <a:solidFill>
                  <a:srgbClr val="474C55"/>
                </a:solidFill>
                <a:latin typeface="Inter"/>
                <a:ea typeface="Inter"/>
                <a:cs typeface="Inter"/>
                <a:sym typeface="Inter"/>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pic>
        <p:nvPicPr>
          <p:cNvPr id="3" name="Picture 2" descr="A logo with a bear and a star&#10;&#10;Description automatically generated">
            <a:extLst>
              <a:ext uri="{FF2B5EF4-FFF2-40B4-BE49-F238E27FC236}">
                <a16:creationId xmlns:a16="http://schemas.microsoft.com/office/drawing/2014/main" id="{36440FD3-FAA5-6774-2914-3BF1A0790A56}"/>
              </a:ext>
            </a:extLst>
          </p:cNvPr>
          <p:cNvPicPr>
            <a:picLocks noChangeAspect="1"/>
          </p:cNvPicPr>
          <p:nvPr userDrawn="1"/>
        </p:nvPicPr>
        <p:blipFill>
          <a:blip r:embed="rId4"/>
          <a:stretch>
            <a:fillRect/>
          </a:stretch>
        </p:blipFill>
        <p:spPr>
          <a:xfrm>
            <a:off x="11275632" y="5965160"/>
            <a:ext cx="912173" cy="914400"/>
          </a:xfrm>
          <a:prstGeom prst="rect">
            <a:avLst/>
          </a:prstGeom>
        </p:spPr>
      </p:pic>
    </p:spTree>
    <p:extLst>
      <p:ext uri="{BB962C8B-B14F-4D97-AF65-F5344CB8AC3E}">
        <p14:creationId xmlns:p14="http://schemas.microsoft.com/office/powerpoint/2010/main" val="3135233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preserve="1" userDrawn="1">
  <p:cSld name="3_Section Header">
    <p:bg>
      <p:bgPr>
        <a:solidFill>
          <a:schemeClr val="lt1"/>
        </a:solidFill>
        <a:effectLst/>
      </p:bgPr>
    </p:bg>
    <p:spTree>
      <p:nvGrpSpPr>
        <p:cNvPr id="1" name="Shape 47"/>
        <p:cNvGrpSpPr/>
        <p:nvPr/>
      </p:nvGrpSpPr>
      <p:grpSpPr>
        <a:xfrm>
          <a:off x="0" y="0"/>
          <a:ext cx="0" cy="0"/>
          <a:chOff x="0" y="0"/>
          <a:chExt cx="0" cy="0"/>
        </a:xfrm>
      </p:grpSpPr>
      <p:sp>
        <p:nvSpPr>
          <p:cNvPr id="2" name="Google Shape;48;p37">
            <a:extLst>
              <a:ext uri="{FF2B5EF4-FFF2-40B4-BE49-F238E27FC236}">
                <a16:creationId xmlns:a16="http://schemas.microsoft.com/office/drawing/2014/main" id="{B30B6B1D-C161-35E3-19A8-15E44A80717D}"/>
              </a:ext>
            </a:extLst>
          </p:cNvPr>
          <p:cNvSpPr/>
          <p:nvPr userDrawn="1"/>
        </p:nvSpPr>
        <p:spPr>
          <a:xfrm>
            <a:off x="-9396" y="0"/>
            <a:ext cx="6858000" cy="4475899"/>
          </a:xfrm>
          <a:prstGeom prst="rect">
            <a:avLst/>
          </a:prstGeom>
          <a:blipFill>
            <a:blip r:embed="rId2" cstate="screen">
              <a:extLst>
                <a:ext uri="{28A0092B-C50C-407E-A947-70E740481C1C}">
                  <a14:useLocalDpi xmlns:a14="http://schemas.microsoft.com/office/drawing/2010/main"/>
                </a:ext>
              </a:extLst>
            </a:blip>
            <a:stretch>
              <a:fillRect l="1"/>
            </a:stretch>
          </a:blip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8" name="Google Shape;48;p37"/>
          <p:cNvSpPr/>
          <p:nvPr/>
        </p:nvSpPr>
        <p:spPr>
          <a:xfrm>
            <a:off x="-9396" y="3429000"/>
            <a:ext cx="6858000" cy="3429000"/>
          </a:xfrm>
          <a:prstGeom prst="rect">
            <a:avLst/>
          </a:prstGeom>
          <a:blipFill>
            <a:blip r:embed="rId3" cstate="screen">
              <a:extLst>
                <a:ext uri="{28A0092B-C50C-407E-A947-70E740481C1C}">
                  <a14:useLocalDpi xmlns:a14="http://schemas.microsoft.com/office/drawing/2010/main"/>
                </a:ext>
              </a:extLst>
            </a:blip>
            <a:stretch>
              <a:fillRect/>
            </a:stretch>
          </a:blip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9" name="Google Shape;49;p37"/>
          <p:cNvSpPr>
            <a:spLocks noGrp="1" noChangeAspect="1"/>
          </p:cNvSpPr>
          <p:nvPr>
            <p:ph type="pic" idx="2"/>
          </p:nvPr>
        </p:nvSpPr>
        <p:spPr>
          <a:xfrm>
            <a:off x="904870" y="914266"/>
            <a:ext cx="5029468" cy="5029468"/>
          </a:xfrm>
          <a:prstGeom prst="rect">
            <a:avLst/>
          </a:prstGeom>
          <a:solidFill>
            <a:schemeClr val="bg1">
              <a:lumMod val="85000"/>
            </a:schemeClr>
          </a:solidFill>
          <a:ln>
            <a:noFill/>
          </a:ln>
          <a:effectLst>
            <a:outerShdw blurRad="127000" dist="50800" dir="2700000" algn="tl" rotWithShape="0">
              <a:prstClr val="black">
                <a:alpha val="30000"/>
              </a:prstClr>
            </a:outerShdw>
          </a:effectLst>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lt1"/>
              </a:buClr>
              <a:buSzPts val="2200"/>
              <a:buFont typeface="Arial"/>
              <a:buNone/>
              <a:defRPr sz="2200" b="0" i="0" u="none" strike="noStrike" cap="none">
                <a:solidFill>
                  <a:srgbClr val="474C55"/>
                </a:solidFill>
                <a:latin typeface="Inter"/>
                <a:ea typeface="Inter"/>
                <a:cs typeface="Inter"/>
                <a:sym typeface="Inter"/>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 name="Google Shape;25;p32">
            <a:extLst>
              <a:ext uri="{FF2B5EF4-FFF2-40B4-BE49-F238E27FC236}">
                <a16:creationId xmlns:a16="http://schemas.microsoft.com/office/drawing/2014/main" id="{2B092ABA-EF25-F1F4-C900-71B7C09D5339}"/>
              </a:ext>
            </a:extLst>
          </p:cNvPr>
          <p:cNvSpPr txBox="1"/>
          <p:nvPr userDrawn="1"/>
        </p:nvSpPr>
        <p:spPr>
          <a:xfrm>
            <a:off x="486682" y="6351168"/>
            <a:ext cx="1044880" cy="14619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950" b="0" i="0" u="none" strike="noStrike" cap="none">
                <a:solidFill>
                  <a:schemeClr val="lt1"/>
                </a:solidFill>
                <a:latin typeface="Overpass Medium" pitchFamily="2" charset="77"/>
                <a:ea typeface="Inter"/>
                <a:cs typeface="Inter"/>
                <a:sym typeface="Inter"/>
              </a:rPr>
              <a:pPr marL="0" marR="0" lvl="0" indent="0" algn="l" rtl="0">
                <a:spcBef>
                  <a:spcPts val="0"/>
                </a:spcBef>
                <a:spcAft>
                  <a:spcPts val="0"/>
                </a:spcAft>
                <a:buNone/>
              </a:pPr>
              <a:t>‹#›</a:t>
            </a:fld>
            <a:endParaRPr sz="950" b="0" i="0" u="none" strike="noStrike" cap="none">
              <a:solidFill>
                <a:schemeClr val="lt1"/>
              </a:solidFill>
              <a:latin typeface="Overpass Medium" pitchFamily="2" charset="77"/>
              <a:ea typeface="Inter"/>
              <a:cs typeface="Inter"/>
              <a:sym typeface="Inter"/>
            </a:endParaRPr>
          </a:p>
        </p:txBody>
      </p:sp>
      <p:pic>
        <p:nvPicPr>
          <p:cNvPr id="4" name="Picture 3" descr="A logo with a bear and a star&#10;&#10;Description automatically generated">
            <a:extLst>
              <a:ext uri="{FF2B5EF4-FFF2-40B4-BE49-F238E27FC236}">
                <a16:creationId xmlns:a16="http://schemas.microsoft.com/office/drawing/2014/main" id="{FE15D24B-8BCC-DE74-D5B7-F2E80E4CAE62}"/>
              </a:ext>
            </a:extLst>
          </p:cNvPr>
          <p:cNvPicPr>
            <a:picLocks noChangeAspect="1"/>
          </p:cNvPicPr>
          <p:nvPr userDrawn="1"/>
        </p:nvPicPr>
        <p:blipFill>
          <a:blip r:embed="rId4"/>
          <a:stretch>
            <a:fillRect/>
          </a:stretch>
        </p:blipFill>
        <p:spPr>
          <a:xfrm>
            <a:off x="11275632" y="5965160"/>
            <a:ext cx="912173" cy="914400"/>
          </a:xfrm>
          <a:prstGeom prst="rect">
            <a:avLst/>
          </a:prstGeom>
        </p:spPr>
      </p:pic>
    </p:spTree>
    <p:extLst>
      <p:ext uri="{BB962C8B-B14F-4D97-AF65-F5344CB8AC3E}">
        <p14:creationId xmlns:p14="http://schemas.microsoft.com/office/powerpoint/2010/main" val="5936439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preserve="1" userDrawn="1">
  <p:cSld name="3_Section Header">
    <p:bg>
      <p:bgPr>
        <a:solidFill>
          <a:schemeClr val="lt1"/>
        </a:solidFill>
        <a:effectLst/>
      </p:bgPr>
    </p:bg>
    <p:spTree>
      <p:nvGrpSpPr>
        <p:cNvPr id="1" name="Shape 47"/>
        <p:cNvGrpSpPr/>
        <p:nvPr/>
      </p:nvGrpSpPr>
      <p:grpSpPr>
        <a:xfrm>
          <a:off x="0" y="0"/>
          <a:ext cx="0" cy="0"/>
          <a:chOff x="0" y="0"/>
          <a:chExt cx="0" cy="0"/>
        </a:xfrm>
      </p:grpSpPr>
      <p:sp>
        <p:nvSpPr>
          <p:cNvPr id="50" name="Google Shape;50;p37"/>
          <p:cNvSpPr txBox="1"/>
          <p:nvPr/>
        </p:nvSpPr>
        <p:spPr>
          <a:xfrm>
            <a:off x="10371550" y="6334234"/>
            <a:ext cx="1044880" cy="146194"/>
          </a:xfrm>
          <a:prstGeom prst="rect">
            <a:avLst/>
          </a:prstGeom>
          <a:noFill/>
          <a:ln>
            <a:noFill/>
          </a:ln>
        </p:spPr>
        <p:txBody>
          <a:bodyPr spcFirstLastPara="1" wrap="square" lIns="0" tIns="0" rIns="0" bIns="0" anchor="ctr" anchorCtr="0">
            <a:spAutoFit/>
          </a:bodyPr>
          <a:lstStyle/>
          <a:p>
            <a:pPr marL="0" marR="0" lvl="0" indent="0" algn="r" rtl="0">
              <a:spcBef>
                <a:spcPts val="0"/>
              </a:spcBef>
              <a:spcAft>
                <a:spcPts val="0"/>
              </a:spcAft>
              <a:buNone/>
            </a:pPr>
            <a:fld id="{00000000-1234-1234-1234-123412341234}" type="slidenum">
              <a:rPr lang="en-US" sz="950" b="0" i="0" u="none" strike="noStrike" cap="none">
                <a:solidFill>
                  <a:srgbClr val="474C55"/>
                </a:solidFill>
                <a:latin typeface="Inter"/>
                <a:ea typeface="Inter"/>
                <a:cs typeface="Inter"/>
                <a:sym typeface="Inter"/>
              </a:rPr>
              <a:t>‹#›</a:t>
            </a:fld>
            <a:endParaRPr sz="950" b="0" i="0" u="none" strike="noStrike" cap="none">
              <a:solidFill>
                <a:srgbClr val="474C55"/>
              </a:solidFill>
              <a:latin typeface="Inter"/>
              <a:ea typeface="Inter"/>
              <a:cs typeface="Inter"/>
              <a:sym typeface="Inter"/>
            </a:endParaRPr>
          </a:p>
        </p:txBody>
      </p:sp>
      <p:sp>
        <p:nvSpPr>
          <p:cNvPr id="2" name="Google Shape;48;p37">
            <a:extLst>
              <a:ext uri="{FF2B5EF4-FFF2-40B4-BE49-F238E27FC236}">
                <a16:creationId xmlns:a16="http://schemas.microsoft.com/office/drawing/2014/main" id="{7435CAF4-F650-EEB0-DEB0-B43A451C27CB}"/>
              </a:ext>
            </a:extLst>
          </p:cNvPr>
          <p:cNvSpPr/>
          <p:nvPr userDrawn="1"/>
        </p:nvSpPr>
        <p:spPr>
          <a:xfrm>
            <a:off x="5354984" y="-30899"/>
            <a:ext cx="6858000" cy="4475899"/>
          </a:xfrm>
          <a:prstGeom prst="rect">
            <a:avLst/>
          </a:prstGeom>
          <a:blipFill dpi="0" rotWithShape="1">
            <a:blip r:embed="rId2" cstate="screen">
              <a:extLst>
                <a:ext uri="{28A0092B-C50C-407E-A947-70E740481C1C}">
                  <a14:useLocalDpi xmlns:a14="http://schemas.microsoft.com/office/drawing/2010/main"/>
                </a:ext>
              </a:extLst>
            </a:blip>
            <a:srcRect/>
            <a:stretch>
              <a:fillRect l="137"/>
            </a:stretch>
          </a:blip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 name="Google Shape;48;p37">
            <a:extLst>
              <a:ext uri="{FF2B5EF4-FFF2-40B4-BE49-F238E27FC236}">
                <a16:creationId xmlns:a16="http://schemas.microsoft.com/office/drawing/2014/main" id="{A3773A99-CFB3-193A-D01F-51EA72C628F2}"/>
              </a:ext>
            </a:extLst>
          </p:cNvPr>
          <p:cNvSpPr/>
          <p:nvPr userDrawn="1"/>
        </p:nvSpPr>
        <p:spPr>
          <a:xfrm>
            <a:off x="5369852" y="3436201"/>
            <a:ext cx="6858000" cy="3429000"/>
          </a:xfrm>
          <a:prstGeom prst="rect">
            <a:avLst/>
          </a:prstGeom>
          <a:solidFill>
            <a:schemeClr val="accent3"/>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762751F0-2595-EC47-267E-0C5BCCB10354}"/>
              </a:ext>
            </a:extLst>
          </p:cNvPr>
          <p:cNvPicPr>
            <a:picLocks noChangeAspect="1"/>
          </p:cNvPicPr>
          <p:nvPr userDrawn="1"/>
        </p:nvPicPr>
        <p:blipFill rotWithShape="1">
          <a:blip r:embed="rId3" cstate="screen">
            <a:alphaModFix amt="65000"/>
            <a:extLst>
              <a:ext uri="{28A0092B-C50C-407E-A947-70E740481C1C}">
                <a14:useLocalDpi xmlns:a14="http://schemas.microsoft.com/office/drawing/2010/main"/>
              </a:ext>
            </a:extLst>
          </a:blip>
          <a:srcRect/>
          <a:stretch/>
        </p:blipFill>
        <p:spPr>
          <a:xfrm rot="5400000">
            <a:off x="7099219" y="1721702"/>
            <a:ext cx="3429002" cy="6858000"/>
          </a:xfrm>
          <a:prstGeom prst="rect">
            <a:avLst/>
          </a:prstGeom>
        </p:spPr>
      </p:pic>
      <p:sp>
        <p:nvSpPr>
          <p:cNvPr id="5" name="Google Shape;49;p37">
            <a:extLst>
              <a:ext uri="{FF2B5EF4-FFF2-40B4-BE49-F238E27FC236}">
                <a16:creationId xmlns:a16="http://schemas.microsoft.com/office/drawing/2014/main" id="{2FB70231-9EF5-EC7C-2DA4-FA73D9369344}"/>
              </a:ext>
            </a:extLst>
          </p:cNvPr>
          <p:cNvSpPr>
            <a:spLocks noGrp="1" noChangeAspect="1"/>
          </p:cNvSpPr>
          <p:nvPr>
            <p:ph type="pic" idx="2"/>
          </p:nvPr>
        </p:nvSpPr>
        <p:spPr>
          <a:xfrm>
            <a:off x="6299120" y="921599"/>
            <a:ext cx="5029200" cy="5029200"/>
          </a:xfrm>
          <a:prstGeom prst="rect">
            <a:avLst/>
          </a:prstGeom>
          <a:solidFill>
            <a:schemeClr val="bg1">
              <a:lumMod val="85000"/>
            </a:schemeClr>
          </a:solid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lt1"/>
              </a:buClr>
              <a:buSzPts val="2200"/>
              <a:buFont typeface="Arial"/>
              <a:buNone/>
              <a:defRPr sz="2200" b="0" i="0" u="none" strike="noStrike" cap="none">
                <a:solidFill>
                  <a:srgbClr val="474C55"/>
                </a:solidFill>
                <a:latin typeface="Inter"/>
                <a:ea typeface="Inter"/>
                <a:cs typeface="Inter"/>
                <a:sym typeface="Inter"/>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pic>
        <p:nvPicPr>
          <p:cNvPr id="10" name="Picture 9">
            <a:extLst>
              <a:ext uri="{FF2B5EF4-FFF2-40B4-BE49-F238E27FC236}">
                <a16:creationId xmlns:a16="http://schemas.microsoft.com/office/drawing/2014/main" id="{F1402EDB-DE1A-2179-9E12-AB2A1F2FB28F}"/>
              </a:ext>
            </a:extLst>
          </p:cNvPr>
          <p:cNvPicPr>
            <a:picLocks noChangeAspect="1"/>
          </p:cNvPicPr>
          <p:nvPr userDrawn="1"/>
        </p:nvPicPr>
        <p:blipFill>
          <a:blip r:embed="rId4" cstate="screen">
            <a:biLevel thresh="25000"/>
            <a:extLst>
              <a:ext uri="{28A0092B-C50C-407E-A947-70E740481C1C}">
                <a14:useLocalDpi xmlns:a14="http://schemas.microsoft.com/office/drawing/2010/main"/>
              </a:ext>
            </a:extLst>
          </a:blip>
          <a:stretch>
            <a:fillRect/>
          </a:stretch>
        </p:blipFill>
        <p:spPr>
          <a:xfrm>
            <a:off x="10828112" y="6207243"/>
            <a:ext cx="877206" cy="434044"/>
          </a:xfrm>
          <a:prstGeom prst="rect">
            <a:avLst/>
          </a:prstGeom>
        </p:spPr>
      </p:pic>
      <p:sp>
        <p:nvSpPr>
          <p:cNvPr id="11" name="Google Shape;25;p32">
            <a:extLst>
              <a:ext uri="{FF2B5EF4-FFF2-40B4-BE49-F238E27FC236}">
                <a16:creationId xmlns:a16="http://schemas.microsoft.com/office/drawing/2014/main" id="{1D03654A-B694-AC8A-474A-44C11B1B0051}"/>
              </a:ext>
            </a:extLst>
          </p:cNvPr>
          <p:cNvSpPr txBox="1"/>
          <p:nvPr userDrawn="1"/>
        </p:nvSpPr>
        <p:spPr>
          <a:xfrm>
            <a:off x="486682" y="6351168"/>
            <a:ext cx="1044880" cy="14619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950" b="0" i="0" u="none" strike="noStrike" cap="none">
                <a:solidFill>
                  <a:srgbClr val="474C55"/>
                </a:solidFill>
                <a:latin typeface="Overpass Medium" pitchFamily="2" charset="77"/>
                <a:ea typeface="Inter"/>
                <a:cs typeface="Inter"/>
                <a:sym typeface="Inter"/>
              </a:rPr>
              <a:pPr marL="0" marR="0" lvl="0" indent="0" algn="l" rtl="0">
                <a:spcBef>
                  <a:spcPts val="0"/>
                </a:spcBef>
                <a:spcAft>
                  <a:spcPts val="0"/>
                </a:spcAft>
                <a:buNone/>
              </a:pPr>
              <a:t>‹#›</a:t>
            </a:fld>
            <a:endParaRPr sz="950" b="0" i="0" u="none" strike="noStrike" cap="none">
              <a:solidFill>
                <a:srgbClr val="474C55"/>
              </a:solidFill>
              <a:latin typeface="Overpass Medium" pitchFamily="2" charset="77"/>
              <a:ea typeface="Inter"/>
              <a:cs typeface="Inter"/>
              <a:sym typeface="Inter"/>
            </a:endParaRPr>
          </a:p>
        </p:txBody>
      </p:sp>
    </p:spTree>
    <p:extLst>
      <p:ext uri="{BB962C8B-B14F-4D97-AF65-F5344CB8AC3E}">
        <p14:creationId xmlns:p14="http://schemas.microsoft.com/office/powerpoint/2010/main" val="3965927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preserve="1" userDrawn="1">
  <p:cSld name="3_Section Header">
    <p:bg>
      <p:bgPr>
        <a:solidFill>
          <a:schemeClr val="lt1"/>
        </a:solidFill>
        <a:effectLst/>
      </p:bgPr>
    </p:bg>
    <p:spTree>
      <p:nvGrpSpPr>
        <p:cNvPr id="1" name="Shape 47"/>
        <p:cNvGrpSpPr/>
        <p:nvPr/>
      </p:nvGrpSpPr>
      <p:grpSpPr>
        <a:xfrm>
          <a:off x="0" y="0"/>
          <a:ext cx="0" cy="0"/>
          <a:chOff x="0" y="0"/>
          <a:chExt cx="0" cy="0"/>
        </a:xfrm>
      </p:grpSpPr>
      <p:sp>
        <p:nvSpPr>
          <p:cNvPr id="50" name="Google Shape;50;p37"/>
          <p:cNvSpPr txBox="1"/>
          <p:nvPr/>
        </p:nvSpPr>
        <p:spPr>
          <a:xfrm>
            <a:off x="10371550" y="6334234"/>
            <a:ext cx="1044880" cy="146194"/>
          </a:xfrm>
          <a:prstGeom prst="rect">
            <a:avLst/>
          </a:prstGeom>
          <a:noFill/>
          <a:ln>
            <a:noFill/>
          </a:ln>
        </p:spPr>
        <p:txBody>
          <a:bodyPr spcFirstLastPara="1" wrap="square" lIns="0" tIns="0" rIns="0" bIns="0" anchor="ctr" anchorCtr="0">
            <a:spAutoFit/>
          </a:bodyPr>
          <a:lstStyle/>
          <a:p>
            <a:pPr marL="0" marR="0" lvl="0" indent="0" algn="r" rtl="0">
              <a:spcBef>
                <a:spcPts val="0"/>
              </a:spcBef>
              <a:spcAft>
                <a:spcPts val="0"/>
              </a:spcAft>
              <a:buNone/>
            </a:pPr>
            <a:fld id="{00000000-1234-1234-1234-123412341234}" type="slidenum">
              <a:rPr lang="en-US" sz="950" b="0" i="0" u="none" strike="noStrike" cap="none">
                <a:solidFill>
                  <a:srgbClr val="474C55"/>
                </a:solidFill>
                <a:latin typeface="Inter"/>
                <a:ea typeface="Inter"/>
                <a:cs typeface="Inter"/>
                <a:sym typeface="Inter"/>
              </a:rPr>
              <a:t>‹#›</a:t>
            </a:fld>
            <a:endParaRPr sz="950" b="0" i="0" u="none" strike="noStrike" cap="none">
              <a:solidFill>
                <a:srgbClr val="474C55"/>
              </a:solidFill>
              <a:latin typeface="Inter"/>
              <a:ea typeface="Inter"/>
              <a:cs typeface="Inter"/>
              <a:sym typeface="Inter"/>
            </a:endParaRPr>
          </a:p>
        </p:txBody>
      </p:sp>
      <p:sp>
        <p:nvSpPr>
          <p:cNvPr id="2" name="Google Shape;48;p37">
            <a:extLst>
              <a:ext uri="{FF2B5EF4-FFF2-40B4-BE49-F238E27FC236}">
                <a16:creationId xmlns:a16="http://schemas.microsoft.com/office/drawing/2014/main" id="{7435CAF4-F650-EEB0-DEB0-B43A451C27CB}"/>
              </a:ext>
            </a:extLst>
          </p:cNvPr>
          <p:cNvSpPr/>
          <p:nvPr userDrawn="1"/>
        </p:nvSpPr>
        <p:spPr>
          <a:xfrm>
            <a:off x="5369852" y="7202"/>
            <a:ext cx="6858000" cy="4475899"/>
          </a:xfrm>
          <a:prstGeom prst="rect">
            <a:avLst/>
          </a:prstGeom>
          <a:blipFill>
            <a:blip r:embed="rId2" cstate="screen">
              <a:extLst>
                <a:ext uri="{28A0092B-C50C-407E-A947-70E740481C1C}">
                  <a14:useLocalDpi xmlns:a14="http://schemas.microsoft.com/office/drawing/2010/main"/>
                </a:ext>
              </a:extLst>
            </a:blip>
            <a:stretch>
              <a:fillRect l="1"/>
            </a:stretch>
          </a:blip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 name="Google Shape;48;p37">
            <a:extLst>
              <a:ext uri="{FF2B5EF4-FFF2-40B4-BE49-F238E27FC236}">
                <a16:creationId xmlns:a16="http://schemas.microsoft.com/office/drawing/2014/main" id="{A3773A99-CFB3-193A-D01F-51EA72C628F2}"/>
              </a:ext>
            </a:extLst>
          </p:cNvPr>
          <p:cNvSpPr/>
          <p:nvPr userDrawn="1"/>
        </p:nvSpPr>
        <p:spPr>
          <a:xfrm>
            <a:off x="5369852" y="3436201"/>
            <a:ext cx="6858000" cy="3429000"/>
          </a:xfrm>
          <a:prstGeom prst="rect">
            <a:avLst/>
          </a:prstGeom>
          <a:blipFill>
            <a:blip r:embed="rId3" cstate="screen">
              <a:extLst>
                <a:ext uri="{28A0092B-C50C-407E-A947-70E740481C1C}">
                  <a14:useLocalDpi xmlns:a14="http://schemas.microsoft.com/office/drawing/2010/main"/>
                </a:ext>
              </a:extLst>
            </a:blip>
            <a:stretch>
              <a:fillRect/>
            </a:stretch>
          </a:blip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 name="Google Shape;49;p37">
            <a:extLst>
              <a:ext uri="{FF2B5EF4-FFF2-40B4-BE49-F238E27FC236}">
                <a16:creationId xmlns:a16="http://schemas.microsoft.com/office/drawing/2014/main" id="{2FB70231-9EF5-EC7C-2DA4-FA73D9369344}"/>
              </a:ext>
            </a:extLst>
          </p:cNvPr>
          <p:cNvSpPr>
            <a:spLocks noGrp="1" noChangeAspect="1"/>
          </p:cNvSpPr>
          <p:nvPr>
            <p:ph type="pic" idx="2"/>
          </p:nvPr>
        </p:nvSpPr>
        <p:spPr>
          <a:xfrm>
            <a:off x="6284252" y="914400"/>
            <a:ext cx="5029200" cy="5029200"/>
          </a:xfrm>
          <a:prstGeom prst="rect">
            <a:avLst/>
          </a:prstGeom>
          <a:solidFill>
            <a:schemeClr val="bg1">
              <a:lumMod val="85000"/>
            </a:schemeClr>
          </a:solid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lt1"/>
              </a:buClr>
              <a:buSzPts val="2200"/>
              <a:buFont typeface="Arial"/>
              <a:buNone/>
              <a:defRPr sz="2200" b="0" i="0" u="none" strike="noStrike" cap="none">
                <a:solidFill>
                  <a:srgbClr val="474C55"/>
                </a:solidFill>
                <a:latin typeface="Inter"/>
                <a:ea typeface="Inter"/>
                <a:cs typeface="Inter"/>
                <a:sym typeface="Inter"/>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pic>
        <p:nvPicPr>
          <p:cNvPr id="4" name="Picture 3">
            <a:extLst>
              <a:ext uri="{FF2B5EF4-FFF2-40B4-BE49-F238E27FC236}">
                <a16:creationId xmlns:a16="http://schemas.microsoft.com/office/drawing/2014/main" id="{1E4040A4-62C0-B435-775E-323817495E94}"/>
              </a:ext>
            </a:extLst>
          </p:cNvPr>
          <p:cNvPicPr>
            <a:picLocks noChangeAspect="1"/>
          </p:cNvPicPr>
          <p:nvPr userDrawn="1"/>
        </p:nvPicPr>
        <p:blipFill>
          <a:blip r:embed="rId4" cstate="screen">
            <a:biLevel thresh="25000"/>
            <a:extLst>
              <a:ext uri="{28A0092B-C50C-407E-A947-70E740481C1C}">
                <a14:useLocalDpi xmlns:a14="http://schemas.microsoft.com/office/drawing/2010/main"/>
              </a:ext>
            </a:extLst>
          </a:blip>
          <a:stretch>
            <a:fillRect/>
          </a:stretch>
        </p:blipFill>
        <p:spPr>
          <a:xfrm>
            <a:off x="10828112" y="6207243"/>
            <a:ext cx="877206" cy="434044"/>
          </a:xfrm>
          <a:prstGeom prst="rect">
            <a:avLst/>
          </a:prstGeom>
        </p:spPr>
      </p:pic>
      <p:sp>
        <p:nvSpPr>
          <p:cNvPr id="7" name="Google Shape;25;p32">
            <a:extLst>
              <a:ext uri="{FF2B5EF4-FFF2-40B4-BE49-F238E27FC236}">
                <a16:creationId xmlns:a16="http://schemas.microsoft.com/office/drawing/2014/main" id="{E4E17546-E123-0CFE-81BB-3864BB647099}"/>
              </a:ext>
            </a:extLst>
          </p:cNvPr>
          <p:cNvSpPr txBox="1"/>
          <p:nvPr userDrawn="1"/>
        </p:nvSpPr>
        <p:spPr>
          <a:xfrm>
            <a:off x="486682" y="6351168"/>
            <a:ext cx="1044880" cy="14619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950" b="0" i="0" u="none" strike="noStrike" cap="none">
                <a:solidFill>
                  <a:srgbClr val="474C55"/>
                </a:solidFill>
                <a:latin typeface="Overpass Medium" pitchFamily="2" charset="77"/>
                <a:ea typeface="Inter"/>
                <a:cs typeface="Inter"/>
                <a:sym typeface="Inter"/>
              </a:rPr>
              <a:pPr marL="0" marR="0" lvl="0" indent="0" algn="l" rtl="0">
                <a:spcBef>
                  <a:spcPts val="0"/>
                </a:spcBef>
                <a:spcAft>
                  <a:spcPts val="0"/>
                </a:spcAft>
                <a:buNone/>
              </a:pPr>
              <a:t>‹#›</a:t>
            </a:fld>
            <a:endParaRPr sz="950" b="0" i="0" u="none" strike="noStrike" cap="none">
              <a:solidFill>
                <a:srgbClr val="474C55"/>
              </a:solidFill>
              <a:latin typeface="Overpass Medium" pitchFamily="2" charset="77"/>
              <a:ea typeface="Inter"/>
              <a:cs typeface="Inter"/>
              <a:sym typeface="Inter"/>
            </a:endParaRPr>
          </a:p>
        </p:txBody>
      </p:sp>
    </p:spTree>
    <p:extLst>
      <p:ext uri="{BB962C8B-B14F-4D97-AF65-F5344CB8AC3E}">
        <p14:creationId xmlns:p14="http://schemas.microsoft.com/office/powerpoint/2010/main" val="26637355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preserve="1" userDrawn="1">
  <p:cSld name="3_Section Header">
    <p:bg>
      <p:bgPr>
        <a:solidFill>
          <a:schemeClr val="lt1"/>
        </a:solidFill>
        <a:effectLst/>
      </p:bgPr>
    </p:bg>
    <p:spTree>
      <p:nvGrpSpPr>
        <p:cNvPr id="1" name="Shape 47"/>
        <p:cNvGrpSpPr/>
        <p:nvPr/>
      </p:nvGrpSpPr>
      <p:grpSpPr>
        <a:xfrm>
          <a:off x="0" y="0"/>
          <a:ext cx="0" cy="0"/>
          <a:chOff x="0" y="0"/>
          <a:chExt cx="0" cy="0"/>
        </a:xfrm>
      </p:grpSpPr>
      <p:sp>
        <p:nvSpPr>
          <p:cNvPr id="50" name="Google Shape;50;p37"/>
          <p:cNvSpPr txBox="1"/>
          <p:nvPr/>
        </p:nvSpPr>
        <p:spPr>
          <a:xfrm>
            <a:off x="10371550" y="6334234"/>
            <a:ext cx="1044880" cy="146194"/>
          </a:xfrm>
          <a:prstGeom prst="rect">
            <a:avLst/>
          </a:prstGeom>
          <a:noFill/>
          <a:ln>
            <a:noFill/>
          </a:ln>
        </p:spPr>
        <p:txBody>
          <a:bodyPr spcFirstLastPara="1" wrap="square" lIns="0" tIns="0" rIns="0" bIns="0" anchor="ctr" anchorCtr="0">
            <a:spAutoFit/>
          </a:bodyPr>
          <a:lstStyle/>
          <a:p>
            <a:pPr marL="0" marR="0" lvl="0" indent="0" algn="r" rtl="0">
              <a:spcBef>
                <a:spcPts val="0"/>
              </a:spcBef>
              <a:spcAft>
                <a:spcPts val="0"/>
              </a:spcAft>
              <a:buNone/>
            </a:pPr>
            <a:fld id="{00000000-1234-1234-1234-123412341234}" type="slidenum">
              <a:rPr lang="en-US" sz="950" b="0" i="0" u="none" strike="noStrike" cap="none">
                <a:solidFill>
                  <a:srgbClr val="474C55"/>
                </a:solidFill>
                <a:latin typeface="Inter"/>
                <a:ea typeface="Inter"/>
                <a:cs typeface="Inter"/>
                <a:sym typeface="Inter"/>
              </a:rPr>
              <a:t>‹#›</a:t>
            </a:fld>
            <a:endParaRPr sz="950" b="0" i="0" u="none" strike="noStrike" cap="none">
              <a:solidFill>
                <a:srgbClr val="474C55"/>
              </a:solidFill>
              <a:latin typeface="Inter"/>
              <a:ea typeface="Inter"/>
              <a:cs typeface="Inter"/>
              <a:sym typeface="Inter"/>
            </a:endParaRPr>
          </a:p>
        </p:txBody>
      </p:sp>
      <p:sp>
        <p:nvSpPr>
          <p:cNvPr id="2" name="Google Shape;48;p37">
            <a:extLst>
              <a:ext uri="{FF2B5EF4-FFF2-40B4-BE49-F238E27FC236}">
                <a16:creationId xmlns:a16="http://schemas.microsoft.com/office/drawing/2014/main" id="{7435CAF4-F650-EEB0-DEB0-B43A451C27CB}"/>
              </a:ext>
            </a:extLst>
          </p:cNvPr>
          <p:cNvSpPr/>
          <p:nvPr userDrawn="1"/>
        </p:nvSpPr>
        <p:spPr>
          <a:xfrm>
            <a:off x="6902604" y="7202"/>
            <a:ext cx="5325248" cy="4475899"/>
          </a:xfrm>
          <a:prstGeom prst="rect">
            <a:avLst/>
          </a:prstGeom>
          <a:blipFill>
            <a:blip r:embed="rId2" cstate="screen">
              <a:extLst>
                <a:ext uri="{28A0092B-C50C-407E-A947-70E740481C1C}">
                  <a14:useLocalDpi xmlns:a14="http://schemas.microsoft.com/office/drawing/2010/main"/>
                </a:ext>
              </a:extLst>
            </a:blip>
            <a:stretch>
              <a:fillRect/>
            </a:stretch>
          </a:blip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 name="Google Shape;48;p37">
            <a:extLst>
              <a:ext uri="{FF2B5EF4-FFF2-40B4-BE49-F238E27FC236}">
                <a16:creationId xmlns:a16="http://schemas.microsoft.com/office/drawing/2014/main" id="{A3773A99-CFB3-193A-D01F-51EA72C628F2}"/>
              </a:ext>
            </a:extLst>
          </p:cNvPr>
          <p:cNvSpPr/>
          <p:nvPr userDrawn="1"/>
        </p:nvSpPr>
        <p:spPr>
          <a:xfrm>
            <a:off x="6902604" y="3436201"/>
            <a:ext cx="5325247" cy="3429000"/>
          </a:xfrm>
          <a:prstGeom prst="rect">
            <a:avLst/>
          </a:prstGeom>
          <a:blipFill>
            <a:blip r:embed="rId3" cstate="screen">
              <a:extLst>
                <a:ext uri="{28A0092B-C50C-407E-A947-70E740481C1C}">
                  <a14:useLocalDpi xmlns:a14="http://schemas.microsoft.com/office/drawing/2010/main"/>
                </a:ext>
              </a:extLst>
            </a:blip>
            <a:stretch>
              <a:fillRect/>
            </a:stretch>
          </a:blip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 name="Google Shape;49;p37">
            <a:extLst>
              <a:ext uri="{FF2B5EF4-FFF2-40B4-BE49-F238E27FC236}">
                <a16:creationId xmlns:a16="http://schemas.microsoft.com/office/drawing/2014/main" id="{2FB70231-9EF5-EC7C-2DA4-FA73D9369344}"/>
              </a:ext>
            </a:extLst>
          </p:cNvPr>
          <p:cNvSpPr>
            <a:spLocks noGrp="1"/>
          </p:cNvSpPr>
          <p:nvPr>
            <p:ph type="pic" idx="2"/>
          </p:nvPr>
        </p:nvSpPr>
        <p:spPr>
          <a:xfrm>
            <a:off x="7538223" y="967321"/>
            <a:ext cx="4689628" cy="4937760"/>
          </a:xfrm>
          <a:prstGeom prst="rect">
            <a:avLst/>
          </a:prstGeom>
          <a:solidFill>
            <a:schemeClr val="bg1">
              <a:lumMod val="85000"/>
            </a:schemeClr>
          </a:solid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lt1"/>
              </a:buClr>
              <a:buSzPts val="2200"/>
              <a:buFont typeface="Arial"/>
              <a:buNone/>
              <a:defRPr sz="2200" b="0" i="0" u="none" strike="noStrike" cap="none">
                <a:solidFill>
                  <a:srgbClr val="474C55"/>
                </a:solidFill>
                <a:latin typeface="Inter"/>
                <a:ea typeface="Inter"/>
                <a:cs typeface="Inter"/>
                <a:sym typeface="Inter"/>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pic>
        <p:nvPicPr>
          <p:cNvPr id="4" name="Picture 3">
            <a:extLst>
              <a:ext uri="{FF2B5EF4-FFF2-40B4-BE49-F238E27FC236}">
                <a16:creationId xmlns:a16="http://schemas.microsoft.com/office/drawing/2014/main" id="{49BC210F-C6BC-0189-68B5-B571853E69DD}"/>
              </a:ext>
            </a:extLst>
          </p:cNvPr>
          <p:cNvPicPr>
            <a:picLocks noChangeAspect="1"/>
          </p:cNvPicPr>
          <p:nvPr userDrawn="1"/>
        </p:nvPicPr>
        <p:blipFill>
          <a:blip r:embed="rId4" cstate="screen">
            <a:biLevel thresh="25000"/>
            <a:extLst>
              <a:ext uri="{28A0092B-C50C-407E-A947-70E740481C1C}">
                <a14:useLocalDpi xmlns:a14="http://schemas.microsoft.com/office/drawing/2010/main"/>
              </a:ext>
            </a:extLst>
          </a:blip>
          <a:stretch>
            <a:fillRect/>
          </a:stretch>
        </p:blipFill>
        <p:spPr>
          <a:xfrm>
            <a:off x="10828112" y="6207243"/>
            <a:ext cx="877206" cy="434044"/>
          </a:xfrm>
          <a:prstGeom prst="rect">
            <a:avLst/>
          </a:prstGeom>
        </p:spPr>
      </p:pic>
      <p:sp>
        <p:nvSpPr>
          <p:cNvPr id="7" name="Google Shape;25;p32">
            <a:extLst>
              <a:ext uri="{FF2B5EF4-FFF2-40B4-BE49-F238E27FC236}">
                <a16:creationId xmlns:a16="http://schemas.microsoft.com/office/drawing/2014/main" id="{143E8498-F462-5BD6-5940-CEC0501F3275}"/>
              </a:ext>
            </a:extLst>
          </p:cNvPr>
          <p:cNvSpPr txBox="1"/>
          <p:nvPr userDrawn="1"/>
        </p:nvSpPr>
        <p:spPr>
          <a:xfrm>
            <a:off x="486682" y="6351168"/>
            <a:ext cx="1044880" cy="14619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950" b="0" i="0" u="none" strike="noStrike" cap="none">
                <a:solidFill>
                  <a:srgbClr val="474C55"/>
                </a:solidFill>
                <a:latin typeface="Overpass Medium" pitchFamily="2" charset="77"/>
                <a:ea typeface="Inter"/>
                <a:cs typeface="Inter"/>
                <a:sym typeface="Inter"/>
              </a:rPr>
              <a:pPr marL="0" marR="0" lvl="0" indent="0" algn="l" rtl="0">
                <a:spcBef>
                  <a:spcPts val="0"/>
                </a:spcBef>
                <a:spcAft>
                  <a:spcPts val="0"/>
                </a:spcAft>
                <a:buNone/>
              </a:pPr>
              <a:t>‹#›</a:t>
            </a:fld>
            <a:endParaRPr sz="950" b="0" i="0" u="none" strike="noStrike" cap="none">
              <a:solidFill>
                <a:srgbClr val="474C55"/>
              </a:solidFill>
              <a:latin typeface="Overpass Medium" pitchFamily="2" charset="77"/>
              <a:ea typeface="Inter"/>
              <a:cs typeface="Inter"/>
              <a:sym typeface="Inter"/>
            </a:endParaRPr>
          </a:p>
        </p:txBody>
      </p:sp>
    </p:spTree>
    <p:extLst>
      <p:ext uri="{BB962C8B-B14F-4D97-AF65-F5344CB8AC3E}">
        <p14:creationId xmlns:p14="http://schemas.microsoft.com/office/powerpoint/2010/main" val="1721178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preserve="1" userDrawn="1">
  <p:cSld name="3_Section Header">
    <p:bg>
      <p:bgPr>
        <a:solidFill>
          <a:schemeClr val="accent3"/>
        </a:solidFill>
        <a:effectLst/>
      </p:bgPr>
    </p:bg>
    <p:spTree>
      <p:nvGrpSpPr>
        <p:cNvPr id="1" name="Shape 47"/>
        <p:cNvGrpSpPr/>
        <p:nvPr/>
      </p:nvGrpSpPr>
      <p:grpSpPr>
        <a:xfrm>
          <a:off x="0" y="0"/>
          <a:ext cx="0" cy="0"/>
          <a:chOff x="0" y="0"/>
          <a:chExt cx="0" cy="0"/>
        </a:xfrm>
      </p:grpSpPr>
      <p:pic>
        <p:nvPicPr>
          <p:cNvPr id="3" name="Picture 2">
            <a:extLst>
              <a:ext uri="{FF2B5EF4-FFF2-40B4-BE49-F238E27FC236}">
                <a16:creationId xmlns:a16="http://schemas.microsoft.com/office/drawing/2014/main" id="{73FCF718-B5BA-4139-F98D-8CE174870D7C}"/>
              </a:ext>
            </a:extLst>
          </p:cNvPr>
          <p:cNvPicPr>
            <a:picLocks noChangeAspect="1"/>
          </p:cNvPicPr>
          <p:nvPr userDrawn="1"/>
        </p:nvPicPr>
        <p:blipFill>
          <a:blip r:embed="rId2">
            <a:alphaModFix amt="65000"/>
          </a:blip>
          <a:stretch>
            <a:fillRect/>
          </a:stretch>
        </p:blipFill>
        <p:spPr>
          <a:xfrm>
            <a:off x="0" y="-76200"/>
            <a:ext cx="6193042" cy="7010400"/>
          </a:xfrm>
          <a:prstGeom prst="rect">
            <a:avLst/>
          </a:prstGeom>
        </p:spPr>
      </p:pic>
      <p:pic>
        <p:nvPicPr>
          <p:cNvPr id="6" name="Picture 5">
            <a:extLst>
              <a:ext uri="{FF2B5EF4-FFF2-40B4-BE49-F238E27FC236}">
                <a16:creationId xmlns:a16="http://schemas.microsoft.com/office/drawing/2014/main" id="{E9CD3F8D-7B0E-81B7-D9B3-6DEA78048FCD}"/>
              </a:ext>
            </a:extLst>
          </p:cNvPr>
          <p:cNvPicPr>
            <a:picLocks noChangeAspect="1"/>
          </p:cNvPicPr>
          <p:nvPr userDrawn="1"/>
        </p:nvPicPr>
        <p:blipFill>
          <a:blip r:embed="rId2">
            <a:alphaModFix amt="66000"/>
          </a:blip>
          <a:stretch>
            <a:fillRect/>
          </a:stretch>
        </p:blipFill>
        <p:spPr>
          <a:xfrm>
            <a:off x="6210996" y="-76200"/>
            <a:ext cx="6193042" cy="7010400"/>
          </a:xfrm>
          <a:prstGeom prst="rect">
            <a:avLst/>
          </a:prstGeom>
        </p:spPr>
      </p:pic>
      <p:sp>
        <p:nvSpPr>
          <p:cNvPr id="5" name="Google Shape;48;p37">
            <a:extLst>
              <a:ext uri="{FF2B5EF4-FFF2-40B4-BE49-F238E27FC236}">
                <a16:creationId xmlns:a16="http://schemas.microsoft.com/office/drawing/2014/main" id="{3139E951-E375-DD73-8722-5D2FF816F467}"/>
              </a:ext>
            </a:extLst>
          </p:cNvPr>
          <p:cNvSpPr/>
          <p:nvPr userDrawn="1"/>
        </p:nvSpPr>
        <p:spPr>
          <a:xfrm>
            <a:off x="8473440" y="0"/>
            <a:ext cx="3759621" cy="68580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 name="Picture 9">
            <a:extLst>
              <a:ext uri="{FF2B5EF4-FFF2-40B4-BE49-F238E27FC236}">
                <a16:creationId xmlns:a16="http://schemas.microsoft.com/office/drawing/2014/main" id="{63DB509B-8D58-CA66-E28F-2A4E2FD23188}"/>
              </a:ext>
            </a:extLst>
          </p:cNvPr>
          <p:cNvPicPr>
            <a:picLocks noChangeAspect="1"/>
          </p:cNvPicPr>
          <p:nvPr userDrawn="1"/>
        </p:nvPicPr>
        <p:blipFill>
          <a:blip r:embed="rId4" cstate="screen">
            <a:biLevel thresh="25000"/>
            <a:extLst>
              <a:ext uri="{28A0092B-C50C-407E-A947-70E740481C1C}">
                <a14:useLocalDpi xmlns:a14="http://schemas.microsoft.com/office/drawing/2010/main"/>
              </a:ext>
            </a:extLst>
          </a:blip>
          <a:stretch>
            <a:fillRect/>
          </a:stretch>
        </p:blipFill>
        <p:spPr>
          <a:xfrm>
            <a:off x="10828112" y="6207243"/>
            <a:ext cx="877206" cy="434044"/>
          </a:xfrm>
          <a:prstGeom prst="rect">
            <a:avLst/>
          </a:prstGeom>
        </p:spPr>
      </p:pic>
      <p:sp>
        <p:nvSpPr>
          <p:cNvPr id="11" name="Google Shape;25;p32">
            <a:extLst>
              <a:ext uri="{FF2B5EF4-FFF2-40B4-BE49-F238E27FC236}">
                <a16:creationId xmlns:a16="http://schemas.microsoft.com/office/drawing/2014/main" id="{F3889BF3-DF37-1443-3BC4-82BF3DF128AB}"/>
              </a:ext>
            </a:extLst>
          </p:cNvPr>
          <p:cNvSpPr txBox="1"/>
          <p:nvPr userDrawn="1"/>
        </p:nvSpPr>
        <p:spPr>
          <a:xfrm>
            <a:off x="486682" y="6351168"/>
            <a:ext cx="1044880" cy="14619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950" b="0" i="0" u="none" strike="noStrike" cap="none">
                <a:solidFill>
                  <a:schemeClr val="bg1"/>
                </a:solidFill>
                <a:latin typeface="Overpass Medium" pitchFamily="2" charset="77"/>
                <a:ea typeface="Inter"/>
                <a:cs typeface="Inter"/>
                <a:sym typeface="Inter"/>
              </a:rPr>
              <a:pPr marL="0" marR="0" lvl="0" indent="0" algn="l" rtl="0">
                <a:spcBef>
                  <a:spcPts val="0"/>
                </a:spcBef>
                <a:spcAft>
                  <a:spcPts val="0"/>
                </a:spcAft>
                <a:buNone/>
              </a:pPr>
              <a:t>‹#›</a:t>
            </a:fld>
            <a:endParaRPr sz="950" b="0" i="0" u="none" strike="noStrike" cap="none">
              <a:solidFill>
                <a:schemeClr val="bg1"/>
              </a:solidFill>
              <a:latin typeface="Overpass Medium" pitchFamily="2" charset="77"/>
              <a:ea typeface="Inter"/>
              <a:cs typeface="Inter"/>
              <a:sym typeface="Inter"/>
            </a:endParaRPr>
          </a:p>
        </p:txBody>
      </p:sp>
      <p:sp>
        <p:nvSpPr>
          <p:cNvPr id="12" name="Google Shape;49;p37">
            <a:extLst>
              <a:ext uri="{FF2B5EF4-FFF2-40B4-BE49-F238E27FC236}">
                <a16:creationId xmlns:a16="http://schemas.microsoft.com/office/drawing/2014/main" id="{7225E7B0-1511-6C0D-6D9B-21A00DAB73D2}"/>
              </a:ext>
            </a:extLst>
          </p:cNvPr>
          <p:cNvSpPr>
            <a:spLocks noGrp="1"/>
          </p:cNvSpPr>
          <p:nvPr>
            <p:ph type="pic" idx="10"/>
          </p:nvPr>
        </p:nvSpPr>
        <p:spPr>
          <a:xfrm>
            <a:off x="6193042" y="914266"/>
            <a:ext cx="5029468" cy="5029468"/>
          </a:xfrm>
          <a:prstGeom prst="rect">
            <a:avLst/>
          </a:prstGeom>
          <a:solidFill>
            <a:schemeClr val="bg1">
              <a:lumMod val="85000"/>
            </a:schemeClr>
          </a:solidFill>
          <a:ln>
            <a:noFill/>
          </a:ln>
          <a:effectLst>
            <a:outerShdw blurRad="127000" dist="50800" dir="2700000" algn="tl" rotWithShape="0">
              <a:prstClr val="black">
                <a:alpha val="30000"/>
              </a:prstClr>
            </a:outerShdw>
          </a:effectLst>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lt1"/>
              </a:buClr>
              <a:buSzPts val="2200"/>
              <a:buFont typeface="Arial"/>
              <a:buNone/>
              <a:defRPr sz="2200" b="0" i="0" u="none" strike="noStrike" cap="none">
                <a:solidFill>
                  <a:srgbClr val="474C55"/>
                </a:solidFill>
                <a:latin typeface="Inter"/>
                <a:ea typeface="Inter"/>
                <a:cs typeface="Inter"/>
                <a:sym typeface="Inter"/>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3504674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preserve="1" userDrawn="1">
  <p:cSld name="3_Section Header">
    <p:bg>
      <p:bgPr>
        <a:solidFill>
          <a:schemeClr val="accent4"/>
        </a:solidFill>
        <a:effectLst/>
      </p:bgPr>
    </p:bg>
    <p:spTree>
      <p:nvGrpSpPr>
        <p:cNvPr id="1" name="Shape 47"/>
        <p:cNvGrpSpPr/>
        <p:nvPr/>
      </p:nvGrpSpPr>
      <p:grpSpPr>
        <a:xfrm>
          <a:off x="0" y="0"/>
          <a:ext cx="0" cy="0"/>
          <a:chOff x="0" y="0"/>
          <a:chExt cx="0" cy="0"/>
        </a:xfrm>
      </p:grpSpPr>
      <p:pic>
        <p:nvPicPr>
          <p:cNvPr id="2" name="Picture 1">
            <a:extLst>
              <a:ext uri="{FF2B5EF4-FFF2-40B4-BE49-F238E27FC236}">
                <a16:creationId xmlns:a16="http://schemas.microsoft.com/office/drawing/2014/main" id="{EA24A7EC-0F9E-C197-AD6C-5C2C6C9D699B}"/>
              </a:ext>
            </a:extLst>
          </p:cNvPr>
          <p:cNvPicPr>
            <a:picLocks noChangeAspect="1"/>
          </p:cNvPicPr>
          <p:nvPr userDrawn="1"/>
        </p:nvPicPr>
        <p:blipFill>
          <a:blip r:embed="rId2">
            <a:alphaModFix amt="50000"/>
          </a:blip>
          <a:stretch>
            <a:fillRect/>
          </a:stretch>
        </p:blipFill>
        <p:spPr>
          <a:xfrm>
            <a:off x="0" y="-76200"/>
            <a:ext cx="6193042" cy="7010400"/>
          </a:xfrm>
          <a:prstGeom prst="rect">
            <a:avLst/>
          </a:prstGeom>
        </p:spPr>
      </p:pic>
      <p:pic>
        <p:nvPicPr>
          <p:cNvPr id="7" name="Picture 6">
            <a:extLst>
              <a:ext uri="{FF2B5EF4-FFF2-40B4-BE49-F238E27FC236}">
                <a16:creationId xmlns:a16="http://schemas.microsoft.com/office/drawing/2014/main" id="{6D2687AC-641C-34A4-DD2D-27149AC0C8B1}"/>
              </a:ext>
            </a:extLst>
          </p:cNvPr>
          <p:cNvPicPr>
            <a:picLocks noChangeAspect="1"/>
          </p:cNvPicPr>
          <p:nvPr userDrawn="1"/>
        </p:nvPicPr>
        <p:blipFill>
          <a:blip r:embed="rId2">
            <a:alphaModFix amt="50000"/>
          </a:blip>
          <a:stretch>
            <a:fillRect/>
          </a:stretch>
        </p:blipFill>
        <p:spPr>
          <a:xfrm>
            <a:off x="6210996" y="-76200"/>
            <a:ext cx="6193042" cy="7010400"/>
          </a:xfrm>
          <a:prstGeom prst="rect">
            <a:avLst/>
          </a:prstGeom>
        </p:spPr>
      </p:pic>
      <p:sp>
        <p:nvSpPr>
          <p:cNvPr id="5" name="Google Shape;48;p37">
            <a:extLst>
              <a:ext uri="{FF2B5EF4-FFF2-40B4-BE49-F238E27FC236}">
                <a16:creationId xmlns:a16="http://schemas.microsoft.com/office/drawing/2014/main" id="{3139E951-E375-DD73-8722-5D2FF816F467}"/>
              </a:ext>
            </a:extLst>
          </p:cNvPr>
          <p:cNvSpPr/>
          <p:nvPr userDrawn="1"/>
        </p:nvSpPr>
        <p:spPr>
          <a:xfrm>
            <a:off x="-574" y="0"/>
            <a:ext cx="3604385" cy="68580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 name="Google Shape;49;p37">
            <a:extLst>
              <a:ext uri="{FF2B5EF4-FFF2-40B4-BE49-F238E27FC236}">
                <a16:creationId xmlns:a16="http://schemas.microsoft.com/office/drawing/2014/main" id="{A4DC4B2A-2B34-1B24-8E78-4A5A75EF9F51}"/>
              </a:ext>
            </a:extLst>
          </p:cNvPr>
          <p:cNvSpPr>
            <a:spLocks noGrp="1"/>
          </p:cNvSpPr>
          <p:nvPr>
            <p:ph type="pic" idx="2"/>
          </p:nvPr>
        </p:nvSpPr>
        <p:spPr>
          <a:xfrm>
            <a:off x="990777" y="742320"/>
            <a:ext cx="5029468" cy="5029468"/>
          </a:xfrm>
          <a:prstGeom prst="rect">
            <a:avLst/>
          </a:prstGeom>
          <a:solidFill>
            <a:schemeClr val="bg1">
              <a:lumMod val="85000"/>
            </a:schemeClr>
          </a:solidFill>
          <a:ln>
            <a:noFill/>
          </a:ln>
          <a:effectLst>
            <a:outerShdw blurRad="127000" dist="50800" dir="2700000" algn="tl" rotWithShape="0">
              <a:prstClr val="black">
                <a:alpha val="30000"/>
              </a:prstClr>
            </a:outerShdw>
          </a:effectLst>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lt1"/>
              </a:buClr>
              <a:buSzPts val="2200"/>
              <a:buFont typeface="Arial"/>
              <a:buNone/>
              <a:defRPr sz="2200" b="0" i="0" u="none" strike="noStrike" cap="none">
                <a:solidFill>
                  <a:srgbClr val="474C55"/>
                </a:solidFill>
                <a:latin typeface="Inter"/>
                <a:ea typeface="Inter"/>
                <a:cs typeface="Inter"/>
                <a:sym typeface="Inter"/>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2" name="Google Shape;25;p32">
            <a:extLst>
              <a:ext uri="{FF2B5EF4-FFF2-40B4-BE49-F238E27FC236}">
                <a16:creationId xmlns:a16="http://schemas.microsoft.com/office/drawing/2014/main" id="{C4569E24-6FAF-1DFA-1858-F49FC7A39765}"/>
              </a:ext>
            </a:extLst>
          </p:cNvPr>
          <p:cNvSpPr txBox="1"/>
          <p:nvPr userDrawn="1"/>
        </p:nvSpPr>
        <p:spPr>
          <a:xfrm>
            <a:off x="486682" y="6351168"/>
            <a:ext cx="1044880" cy="14619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950" b="0" i="0" u="none" strike="noStrike" cap="none">
                <a:solidFill>
                  <a:schemeClr val="bg1"/>
                </a:solidFill>
                <a:latin typeface="Overpass Medium" pitchFamily="2" charset="77"/>
                <a:ea typeface="Inter"/>
                <a:cs typeface="Inter"/>
                <a:sym typeface="Inter"/>
              </a:rPr>
              <a:pPr marL="0" marR="0" lvl="0" indent="0" algn="l" rtl="0">
                <a:spcBef>
                  <a:spcPts val="0"/>
                </a:spcBef>
                <a:spcAft>
                  <a:spcPts val="0"/>
                </a:spcAft>
                <a:buNone/>
              </a:pPr>
              <a:t>‹#›</a:t>
            </a:fld>
            <a:endParaRPr sz="950" b="0" i="0" u="none" strike="noStrike" cap="none">
              <a:solidFill>
                <a:schemeClr val="bg1"/>
              </a:solidFill>
              <a:latin typeface="Overpass Medium" pitchFamily="2" charset="77"/>
              <a:ea typeface="Inter"/>
              <a:cs typeface="Inter"/>
              <a:sym typeface="Inter"/>
            </a:endParaRPr>
          </a:p>
        </p:txBody>
      </p:sp>
      <p:pic>
        <p:nvPicPr>
          <p:cNvPr id="14" name="Picture 13">
            <a:extLst>
              <a:ext uri="{FF2B5EF4-FFF2-40B4-BE49-F238E27FC236}">
                <a16:creationId xmlns:a16="http://schemas.microsoft.com/office/drawing/2014/main" id="{3335D657-F29B-9912-0EE9-41FB8C4549A0}"/>
              </a:ext>
            </a:extLst>
          </p:cNvPr>
          <p:cNvPicPr>
            <a:picLocks noChangeAspect="1"/>
          </p:cNvPicPr>
          <p:nvPr userDrawn="1"/>
        </p:nvPicPr>
        <p:blipFill>
          <a:blip r:embed="rId4" cstate="screen">
            <a:biLevel thresh="25000"/>
            <a:extLst>
              <a:ext uri="{28A0092B-C50C-407E-A947-70E740481C1C}">
                <a14:useLocalDpi xmlns:a14="http://schemas.microsoft.com/office/drawing/2010/main"/>
              </a:ext>
            </a:extLst>
          </a:blip>
          <a:stretch>
            <a:fillRect/>
          </a:stretch>
        </p:blipFill>
        <p:spPr>
          <a:xfrm>
            <a:off x="10828112" y="6134146"/>
            <a:ext cx="877206" cy="434044"/>
          </a:xfrm>
          <a:prstGeom prst="rect">
            <a:avLst/>
          </a:prstGeom>
        </p:spPr>
      </p:pic>
    </p:spTree>
    <p:extLst>
      <p:ext uri="{BB962C8B-B14F-4D97-AF65-F5344CB8AC3E}">
        <p14:creationId xmlns:p14="http://schemas.microsoft.com/office/powerpoint/2010/main" val="1753883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5_Comparison" preserve="1" userDrawn="1">
  <p:cSld name="6_Comparison">
    <p:spTree>
      <p:nvGrpSpPr>
        <p:cNvPr id="1" name="Shape 53"/>
        <p:cNvGrpSpPr/>
        <p:nvPr/>
      </p:nvGrpSpPr>
      <p:grpSpPr>
        <a:xfrm>
          <a:off x="0" y="0"/>
          <a:ext cx="0" cy="0"/>
          <a:chOff x="0" y="0"/>
          <a:chExt cx="0" cy="0"/>
        </a:xfrm>
      </p:grpSpPr>
      <p:sp>
        <p:nvSpPr>
          <p:cNvPr id="2" name="Text Placeholder 7">
            <a:extLst>
              <a:ext uri="{FF2B5EF4-FFF2-40B4-BE49-F238E27FC236}">
                <a16:creationId xmlns:a16="http://schemas.microsoft.com/office/drawing/2014/main" id="{4CF0D048-E9F5-2A4D-3008-3E77A518874D}"/>
              </a:ext>
            </a:extLst>
          </p:cNvPr>
          <p:cNvSpPr>
            <a:spLocks noGrp="1"/>
          </p:cNvSpPr>
          <p:nvPr>
            <p:ph type="body" sz="quarter" idx="10" hasCustomPrompt="1"/>
          </p:nvPr>
        </p:nvSpPr>
        <p:spPr>
          <a:xfrm>
            <a:off x="772439" y="1477732"/>
            <a:ext cx="4931407" cy="4556125"/>
          </a:xfrm>
        </p:spPr>
        <p:txBody>
          <a:bodyPr>
            <a:noAutofit/>
          </a:bodyPr>
          <a:lstStyle>
            <a:lvl1pPr marL="393700" indent="-342900">
              <a:buClr>
                <a:schemeClr val="accent1"/>
              </a:buClr>
              <a:buFont typeface="Arial" panose="020B0604020202020204" pitchFamily="34" charset="0"/>
              <a:buChar char="•"/>
              <a:defRPr sz="1800" b="0" i="0">
                <a:latin typeface="Overpass Medium" pitchFamily="2" charset="77"/>
              </a:defRPr>
            </a:lvl1pPr>
            <a:lvl2pPr marL="876300" indent="-342900">
              <a:buFont typeface="Arial" panose="020B0604020202020204" pitchFamily="34" charset="0"/>
              <a:buChar char="•"/>
              <a:defRPr sz="2000" b="0" i="0">
                <a:latin typeface="Overpass Medium" pitchFamily="2" charset="77"/>
              </a:defRPr>
            </a:lvl2pPr>
            <a:lvl3pPr marL="1358900" indent="-342900">
              <a:buFont typeface="Arial" panose="020B0604020202020204" pitchFamily="34" charset="0"/>
              <a:buChar char="•"/>
              <a:defRPr sz="2000" b="0" i="0">
                <a:latin typeface="Overpass Medium" pitchFamily="2" charset="77"/>
              </a:defRPr>
            </a:lvl3pPr>
            <a:lvl4pPr marL="1828800" indent="-342900">
              <a:buFont typeface="Arial" panose="020B0604020202020204" pitchFamily="34" charset="0"/>
              <a:buChar char="•"/>
              <a:defRPr sz="2000" b="0" i="0">
                <a:latin typeface="Overpass Medium" pitchFamily="2" charset="77"/>
              </a:defRPr>
            </a:lvl4pPr>
            <a:lvl5pPr marL="2286000" indent="-342900">
              <a:buFont typeface="Arial" panose="020B0604020202020204" pitchFamily="34" charset="0"/>
              <a:buChar char="•"/>
              <a:defRPr sz="2000" b="0" i="0">
                <a:latin typeface="Overpass Medium" pitchFamily="2" charset="77"/>
              </a:defRPr>
            </a:lvl5pPr>
          </a:lstStyle>
          <a:p>
            <a:pPr lvl="0"/>
            <a:r>
              <a:rPr lang="en-US"/>
              <a:t>Lorem ipsum dolor sit </a:t>
            </a:r>
            <a:r>
              <a:rPr lang="en-US" err="1"/>
              <a:t>amet</a:t>
            </a:r>
            <a:r>
              <a:rPr lang="en-US"/>
              <a:t>, </a:t>
            </a:r>
            <a:r>
              <a:rPr lang="en-US" err="1"/>
              <a:t>consectetur</a:t>
            </a:r>
            <a:r>
              <a:rPr lang="en-US"/>
              <a:t> </a:t>
            </a:r>
            <a:r>
              <a:rPr lang="en-US" sz="2000" err="1">
                <a:solidFill>
                  <a:schemeClr val="tx1"/>
                </a:solidFill>
                <a:latin typeface="Overpass Medium" pitchFamily="2" charset="77"/>
              </a:rPr>
              <a:t>adipiscing</a:t>
            </a:r>
            <a:r>
              <a:rPr lang="en-US" sz="2000">
                <a:solidFill>
                  <a:schemeClr val="tx1"/>
                </a:solidFill>
                <a:latin typeface="Overpass Medium" pitchFamily="2" charset="77"/>
              </a:rPr>
              <a:t> </a:t>
            </a:r>
            <a:r>
              <a:rPr lang="en-US" sz="2000" err="1">
                <a:solidFill>
                  <a:schemeClr val="tx1"/>
                </a:solidFill>
                <a:latin typeface="Overpass Medium" pitchFamily="2" charset="77"/>
              </a:rPr>
              <a:t>elit</a:t>
            </a:r>
            <a:r>
              <a:rPr lang="en-US" sz="2000">
                <a:solidFill>
                  <a:schemeClr val="tx1"/>
                </a:solidFill>
                <a:latin typeface="Overpass Medium" pitchFamily="2" charset="77"/>
              </a:rPr>
              <a:t>. </a:t>
            </a:r>
            <a:r>
              <a:rPr lang="en-US" sz="2000" err="1">
                <a:solidFill>
                  <a:schemeClr val="tx1"/>
                </a:solidFill>
                <a:latin typeface="Overpass Medium" pitchFamily="2" charset="77"/>
              </a:rPr>
              <a:t>Nullam</a:t>
            </a:r>
            <a:r>
              <a:rPr lang="en-US" sz="2000">
                <a:solidFill>
                  <a:schemeClr val="tx1"/>
                </a:solidFill>
                <a:latin typeface="Overpass Medium" pitchFamily="2" charset="77"/>
              </a:rPr>
              <a:t> id mi sed </a:t>
            </a:r>
            <a:r>
              <a:rPr lang="en-US" sz="2000" err="1">
                <a:solidFill>
                  <a:schemeClr val="tx1"/>
                </a:solidFill>
                <a:latin typeface="Overpass Medium" pitchFamily="2" charset="77"/>
              </a:rPr>
              <a:t>justo</a:t>
            </a:r>
            <a:r>
              <a:rPr lang="en-US" sz="2000">
                <a:solidFill>
                  <a:schemeClr val="tx1"/>
                </a:solidFill>
                <a:latin typeface="Overpass Medium" pitchFamily="2" charset="77"/>
              </a:rPr>
              <a:t> </a:t>
            </a:r>
            <a:r>
              <a:rPr lang="en-US" sz="2000" err="1">
                <a:solidFill>
                  <a:schemeClr val="tx1"/>
                </a:solidFill>
                <a:latin typeface="Overpass Medium" pitchFamily="2" charset="77"/>
              </a:rPr>
              <a:t>pellentesque</a:t>
            </a:r>
            <a:r>
              <a:rPr lang="en-US" sz="2000">
                <a:solidFill>
                  <a:schemeClr val="tx1"/>
                </a:solidFill>
                <a:latin typeface="Overpass Medium" pitchFamily="2" charset="77"/>
              </a:rPr>
              <a:t> gravida sit </a:t>
            </a:r>
            <a:r>
              <a:rPr lang="en-US" sz="2000" err="1">
                <a:solidFill>
                  <a:schemeClr val="tx1"/>
                </a:solidFill>
                <a:latin typeface="Overpass Medium" pitchFamily="2" charset="77"/>
              </a:rPr>
              <a:t>amet</a:t>
            </a:r>
            <a:r>
              <a:rPr lang="en-US" sz="2000">
                <a:solidFill>
                  <a:schemeClr val="tx1"/>
                </a:solidFill>
                <a:latin typeface="Overpass Medium" pitchFamily="2" charset="77"/>
              </a:rPr>
              <a:t> at </a:t>
            </a:r>
            <a:r>
              <a:rPr lang="en-US" sz="2000" err="1">
                <a:solidFill>
                  <a:schemeClr val="tx1"/>
                </a:solidFill>
                <a:latin typeface="Overpass Medium" pitchFamily="2" charset="77"/>
              </a:rPr>
              <a:t>arcu</a:t>
            </a:r>
            <a:r>
              <a:rPr lang="en-US" sz="2000">
                <a:solidFill>
                  <a:schemeClr val="tx1"/>
                </a:solidFill>
                <a:latin typeface="Overpass Medium" pitchFamily="2" charset="77"/>
              </a:rPr>
              <a:t>. </a:t>
            </a:r>
            <a:r>
              <a:rPr lang="en-US" sz="2000" err="1">
                <a:solidFill>
                  <a:schemeClr val="tx1"/>
                </a:solidFill>
                <a:latin typeface="Overpass Medium" pitchFamily="2" charset="77"/>
              </a:rPr>
              <a:t>Phasellus</a:t>
            </a:r>
            <a:r>
              <a:rPr lang="en-US" sz="2000">
                <a:solidFill>
                  <a:schemeClr val="tx1"/>
                </a:solidFill>
                <a:latin typeface="Overpass Medium" pitchFamily="2" charset="77"/>
              </a:rPr>
              <a:t> </a:t>
            </a:r>
            <a:r>
              <a:rPr lang="en-US" sz="2000" err="1">
                <a:solidFill>
                  <a:schemeClr val="tx1"/>
                </a:solidFill>
                <a:latin typeface="Overpass Medium" pitchFamily="2" charset="77"/>
              </a:rPr>
              <a:t>imperdiet</a:t>
            </a:r>
            <a:r>
              <a:rPr lang="en-US" sz="2000">
                <a:solidFill>
                  <a:schemeClr val="tx1"/>
                </a:solidFill>
                <a:latin typeface="Overpass Medium" pitchFamily="2" charset="77"/>
              </a:rPr>
              <a:t> </a:t>
            </a:r>
            <a:r>
              <a:rPr lang="en-US" sz="2000" err="1">
                <a:solidFill>
                  <a:schemeClr val="tx1"/>
                </a:solidFill>
                <a:latin typeface="Overpass Medium" pitchFamily="2" charset="77"/>
              </a:rPr>
              <a:t>justo</a:t>
            </a:r>
            <a:r>
              <a:rPr lang="en-US" sz="2000">
                <a:solidFill>
                  <a:schemeClr val="tx1"/>
                </a:solidFill>
                <a:latin typeface="Overpass Medium" pitchFamily="2" charset="77"/>
              </a:rPr>
              <a:t> </a:t>
            </a:r>
            <a:r>
              <a:rPr lang="en-US" sz="2000" err="1">
                <a:solidFill>
                  <a:schemeClr val="tx1"/>
                </a:solidFill>
                <a:latin typeface="Overpass Medium" pitchFamily="2" charset="77"/>
              </a:rPr>
              <a:t>odio</a:t>
            </a:r>
            <a:r>
              <a:rPr lang="en-US" sz="2000">
                <a:solidFill>
                  <a:schemeClr val="tx1"/>
                </a:solidFill>
                <a:latin typeface="Overpass Medium" pitchFamily="2" charset="77"/>
              </a:rPr>
              <a:t>, non </a:t>
            </a:r>
            <a:r>
              <a:rPr lang="en-US" sz="2000" err="1">
                <a:solidFill>
                  <a:schemeClr val="tx1"/>
                </a:solidFill>
                <a:latin typeface="Overpass Medium" pitchFamily="2" charset="77"/>
              </a:rPr>
              <a:t>sollicitudin</a:t>
            </a:r>
            <a:r>
              <a:rPr lang="en-US" sz="2000">
                <a:solidFill>
                  <a:schemeClr val="tx1"/>
                </a:solidFill>
                <a:latin typeface="Overpass Medium" pitchFamily="2" charset="77"/>
              </a:rPr>
              <a:t> ex </a:t>
            </a:r>
            <a:r>
              <a:rPr lang="en-US" sz="2000" err="1">
                <a:solidFill>
                  <a:schemeClr val="tx1"/>
                </a:solidFill>
                <a:latin typeface="Overpass Medium" pitchFamily="2" charset="77"/>
              </a:rPr>
              <a:t>varius</a:t>
            </a:r>
            <a:r>
              <a:rPr lang="en-US" sz="2000">
                <a:solidFill>
                  <a:schemeClr val="tx1"/>
                </a:solidFill>
                <a:latin typeface="Overpass Medium" pitchFamily="2" charset="77"/>
              </a:rPr>
              <a:t> lacinia. </a:t>
            </a:r>
          </a:p>
          <a:p>
            <a:pPr marL="393700" marR="0" lvl="0" indent="-342900" algn="l" defTabSz="914400" rtl="0" eaLnBrk="1" fontAlgn="auto" latinLnBrk="0" hangingPunct="1">
              <a:lnSpc>
                <a:spcPct val="90000"/>
              </a:lnSpc>
              <a:spcBef>
                <a:spcPts val="1000"/>
              </a:spcBef>
              <a:spcAft>
                <a:spcPts val="0"/>
              </a:spcAft>
              <a:buClr>
                <a:schemeClr val="accent1"/>
              </a:buClr>
              <a:buSzPts val="2800"/>
              <a:buFont typeface="Arial" panose="020B0604020202020204" pitchFamily="34" charset="0"/>
              <a:buChar char="•"/>
              <a:tabLst/>
              <a:defRPr/>
            </a:pPr>
            <a:r>
              <a:rPr lang="en-US" sz="2000" err="1">
                <a:solidFill>
                  <a:schemeClr val="tx1"/>
                </a:solidFill>
                <a:latin typeface="Overpass Medium" pitchFamily="2" charset="77"/>
              </a:rPr>
              <a:t>Mauris</a:t>
            </a:r>
            <a:r>
              <a:rPr lang="en-US" sz="2000">
                <a:solidFill>
                  <a:schemeClr val="tx1"/>
                </a:solidFill>
                <a:latin typeface="Overpass Medium" pitchFamily="2" charset="77"/>
              </a:rPr>
              <a:t> </a:t>
            </a:r>
            <a:r>
              <a:rPr lang="en-US" sz="2000" err="1">
                <a:solidFill>
                  <a:schemeClr val="tx1"/>
                </a:solidFill>
                <a:latin typeface="Overpass Medium" pitchFamily="2" charset="77"/>
              </a:rPr>
              <a:t>porttitor</a:t>
            </a:r>
            <a:r>
              <a:rPr lang="en-US" sz="2000">
                <a:solidFill>
                  <a:schemeClr val="tx1"/>
                </a:solidFill>
                <a:latin typeface="Overpass Medium" pitchFamily="2" charset="77"/>
              </a:rPr>
              <a:t>, </a:t>
            </a:r>
            <a:r>
              <a:rPr lang="en-US" sz="2000" err="1">
                <a:solidFill>
                  <a:schemeClr val="tx1"/>
                </a:solidFill>
                <a:latin typeface="Overpass Medium" pitchFamily="2" charset="77"/>
              </a:rPr>
              <a:t>purus</a:t>
            </a:r>
            <a:r>
              <a:rPr lang="en-US" sz="2000">
                <a:solidFill>
                  <a:schemeClr val="tx1"/>
                </a:solidFill>
                <a:latin typeface="Overpass Medium" pitchFamily="2" charset="77"/>
              </a:rPr>
              <a:t> non </a:t>
            </a:r>
            <a:r>
              <a:rPr lang="en-US" sz="2000" err="1">
                <a:solidFill>
                  <a:schemeClr val="tx1"/>
                </a:solidFill>
                <a:latin typeface="Overpass Medium" pitchFamily="2" charset="77"/>
              </a:rPr>
              <a:t>vehicula</a:t>
            </a:r>
            <a:r>
              <a:rPr lang="en-US" sz="2000">
                <a:solidFill>
                  <a:schemeClr val="tx1"/>
                </a:solidFill>
                <a:latin typeface="Overpass Medium" pitchFamily="2" charset="77"/>
              </a:rPr>
              <a:t> </a:t>
            </a:r>
            <a:r>
              <a:rPr lang="en-US" sz="2000" err="1">
                <a:solidFill>
                  <a:schemeClr val="tx1"/>
                </a:solidFill>
                <a:latin typeface="Overpass Medium" pitchFamily="2" charset="77"/>
              </a:rPr>
              <a:t>egestas</a:t>
            </a:r>
            <a:r>
              <a:rPr lang="en-US" sz="2000">
                <a:solidFill>
                  <a:schemeClr val="tx1"/>
                </a:solidFill>
                <a:latin typeface="Overpass Medium" pitchFamily="2" charset="77"/>
              </a:rPr>
              <a:t>, </a:t>
            </a:r>
            <a:r>
              <a:rPr lang="en-US" sz="2000" err="1">
                <a:solidFill>
                  <a:schemeClr val="tx1"/>
                </a:solidFill>
                <a:latin typeface="Overpass Medium" pitchFamily="2" charset="77"/>
              </a:rPr>
              <a:t>metus</a:t>
            </a:r>
            <a:r>
              <a:rPr lang="en-US" sz="2000">
                <a:solidFill>
                  <a:schemeClr val="tx1"/>
                </a:solidFill>
                <a:latin typeface="Overpass Medium" pitchFamily="2" charset="77"/>
              </a:rPr>
              <a:t> </a:t>
            </a:r>
            <a:r>
              <a:rPr lang="en-US" sz="2000" err="1">
                <a:solidFill>
                  <a:schemeClr val="tx1"/>
                </a:solidFill>
                <a:latin typeface="Overpass Medium" pitchFamily="2" charset="77"/>
              </a:rPr>
              <a:t>arcu</a:t>
            </a:r>
            <a:r>
              <a:rPr lang="en-US" sz="2000">
                <a:solidFill>
                  <a:schemeClr val="tx1"/>
                </a:solidFill>
                <a:latin typeface="Overpass Medium" pitchFamily="2" charset="77"/>
              </a:rPr>
              <a:t> </a:t>
            </a:r>
            <a:r>
              <a:rPr lang="en-US" sz="2000" err="1">
                <a:solidFill>
                  <a:schemeClr val="tx1"/>
                </a:solidFill>
                <a:latin typeface="Overpass Medium" pitchFamily="2" charset="77"/>
              </a:rPr>
              <a:t>ornare</a:t>
            </a:r>
            <a:r>
              <a:rPr lang="en-US" sz="2000">
                <a:solidFill>
                  <a:schemeClr val="tx1"/>
                </a:solidFill>
                <a:latin typeface="Overpass Medium" pitchFamily="2" charset="77"/>
              </a:rPr>
              <a:t> </a:t>
            </a:r>
            <a:r>
              <a:rPr lang="en-US" sz="2000" err="1">
                <a:solidFill>
                  <a:schemeClr val="tx1"/>
                </a:solidFill>
                <a:latin typeface="Overpass Medium" pitchFamily="2" charset="77"/>
              </a:rPr>
              <a:t>erat</a:t>
            </a:r>
            <a:r>
              <a:rPr lang="en-US" sz="2000">
                <a:solidFill>
                  <a:schemeClr val="tx1"/>
                </a:solidFill>
                <a:latin typeface="Overpass Medium" pitchFamily="2" charset="77"/>
              </a:rPr>
              <a:t>, </a:t>
            </a:r>
            <a:r>
              <a:rPr lang="en-US" sz="2000" err="1">
                <a:solidFill>
                  <a:schemeClr val="tx1"/>
                </a:solidFill>
                <a:latin typeface="Overpass Medium" pitchFamily="2" charset="77"/>
              </a:rPr>
              <a:t>eget</a:t>
            </a:r>
            <a:r>
              <a:rPr lang="en-US" sz="2000">
                <a:solidFill>
                  <a:schemeClr val="tx1"/>
                </a:solidFill>
                <a:latin typeface="Overpass Medium" pitchFamily="2" charset="77"/>
              </a:rPr>
              <a:t> pulvinar </a:t>
            </a:r>
            <a:r>
              <a:rPr lang="en-US" sz="2000" err="1">
                <a:solidFill>
                  <a:schemeClr val="tx1"/>
                </a:solidFill>
                <a:latin typeface="Overpass Medium" pitchFamily="2" charset="77"/>
              </a:rPr>
              <a:t>massa</a:t>
            </a:r>
            <a:r>
              <a:rPr lang="en-US" sz="2000">
                <a:solidFill>
                  <a:schemeClr val="tx1"/>
                </a:solidFill>
                <a:latin typeface="Overpass Medium" pitchFamily="2" charset="77"/>
              </a:rPr>
              <a:t> ipsum sit </a:t>
            </a:r>
            <a:r>
              <a:rPr lang="en-US" sz="2000" err="1">
                <a:solidFill>
                  <a:schemeClr val="tx1"/>
                </a:solidFill>
                <a:latin typeface="Overpass Medium" pitchFamily="2" charset="77"/>
              </a:rPr>
              <a:t>amet</a:t>
            </a:r>
            <a:r>
              <a:rPr lang="en-US" sz="2000">
                <a:solidFill>
                  <a:schemeClr val="tx1"/>
                </a:solidFill>
                <a:latin typeface="Overpass Medium" pitchFamily="2" charset="77"/>
              </a:rPr>
              <a:t> </a:t>
            </a:r>
            <a:r>
              <a:rPr lang="en-US" sz="2000" err="1">
                <a:solidFill>
                  <a:schemeClr val="tx1"/>
                </a:solidFill>
                <a:latin typeface="Overpass Medium" pitchFamily="2" charset="77"/>
              </a:rPr>
              <a:t>velit</a:t>
            </a:r>
            <a:r>
              <a:rPr lang="en-US" sz="2000">
                <a:solidFill>
                  <a:schemeClr val="tx1"/>
                </a:solidFill>
                <a:latin typeface="Overpass Medium" pitchFamily="2" charset="77"/>
              </a:rPr>
              <a:t>. </a:t>
            </a:r>
          </a:p>
          <a:p>
            <a:pPr lvl="0"/>
            <a:r>
              <a:rPr lang="en-US" err="1"/>
              <a:t>Fusce</a:t>
            </a:r>
            <a:r>
              <a:rPr lang="en-US"/>
              <a:t> </a:t>
            </a:r>
            <a:r>
              <a:rPr lang="en-US" err="1"/>
              <a:t>fringilla</a:t>
            </a:r>
            <a:r>
              <a:rPr lang="en-US"/>
              <a:t> </a:t>
            </a:r>
            <a:r>
              <a:rPr lang="en-US" sz="2000" err="1">
                <a:solidFill>
                  <a:schemeClr val="tx1"/>
                </a:solidFill>
                <a:latin typeface="Overpass Medium" pitchFamily="2" charset="77"/>
              </a:rPr>
              <a:t>quis</a:t>
            </a:r>
            <a:r>
              <a:rPr lang="en-US" sz="2000">
                <a:solidFill>
                  <a:schemeClr val="tx1"/>
                </a:solidFill>
                <a:latin typeface="Overpass Medium" pitchFamily="2" charset="77"/>
              </a:rPr>
              <a:t> </a:t>
            </a:r>
            <a:r>
              <a:rPr lang="en-US" sz="2000" err="1">
                <a:solidFill>
                  <a:schemeClr val="tx1"/>
                </a:solidFill>
                <a:latin typeface="Overpass Medium" pitchFamily="2" charset="77"/>
              </a:rPr>
              <a:t>erat</a:t>
            </a:r>
            <a:r>
              <a:rPr lang="en-US" sz="2000">
                <a:solidFill>
                  <a:schemeClr val="tx1"/>
                </a:solidFill>
                <a:latin typeface="Overpass Medium" pitchFamily="2" charset="77"/>
              </a:rPr>
              <a:t> </a:t>
            </a:r>
            <a:r>
              <a:rPr lang="en-US" sz="2000" err="1">
                <a:solidFill>
                  <a:schemeClr val="tx1"/>
                </a:solidFill>
                <a:latin typeface="Overpass Medium" pitchFamily="2" charset="77"/>
              </a:rPr>
              <a:t>quis</a:t>
            </a:r>
            <a:r>
              <a:rPr lang="en-US" sz="2000">
                <a:solidFill>
                  <a:schemeClr val="tx1"/>
                </a:solidFill>
                <a:latin typeface="Overpass Medium" pitchFamily="2" charset="77"/>
              </a:rPr>
              <a:t> </a:t>
            </a:r>
            <a:r>
              <a:rPr lang="en-US" sz="2000" err="1">
                <a:solidFill>
                  <a:schemeClr val="tx1"/>
                </a:solidFill>
                <a:latin typeface="Overpass Medium" pitchFamily="2" charset="77"/>
              </a:rPr>
              <a:t>rhoncus</a:t>
            </a:r>
            <a:r>
              <a:rPr lang="en-US" sz="2000">
                <a:solidFill>
                  <a:schemeClr val="tx1"/>
                </a:solidFill>
                <a:latin typeface="Overpass Medium" pitchFamily="2" charset="77"/>
              </a:rPr>
              <a:t>. </a:t>
            </a:r>
            <a:r>
              <a:rPr lang="en-US" sz="2000" err="1">
                <a:solidFill>
                  <a:schemeClr val="tx1"/>
                </a:solidFill>
                <a:latin typeface="Overpass Medium" pitchFamily="2" charset="77"/>
              </a:rPr>
              <a:t>Aliquam</a:t>
            </a:r>
            <a:r>
              <a:rPr lang="en-US" sz="2000">
                <a:solidFill>
                  <a:schemeClr val="tx1"/>
                </a:solidFill>
                <a:latin typeface="Overpass Medium" pitchFamily="2" charset="77"/>
              </a:rPr>
              <a:t> </a:t>
            </a:r>
            <a:r>
              <a:rPr lang="en-US" sz="2000" err="1">
                <a:solidFill>
                  <a:schemeClr val="tx1"/>
                </a:solidFill>
                <a:latin typeface="Overpass Medium" pitchFamily="2" charset="77"/>
              </a:rPr>
              <a:t>rhoncus</a:t>
            </a:r>
            <a:r>
              <a:rPr lang="en-US" sz="2000">
                <a:solidFill>
                  <a:schemeClr val="tx1"/>
                </a:solidFill>
                <a:latin typeface="Overpass Medium" pitchFamily="2" charset="77"/>
              </a:rPr>
              <a:t>, </a:t>
            </a:r>
            <a:r>
              <a:rPr lang="en-US" sz="2000" err="1">
                <a:solidFill>
                  <a:schemeClr val="tx1"/>
                </a:solidFill>
                <a:latin typeface="Overpass Medium" pitchFamily="2" charset="77"/>
              </a:rPr>
              <a:t>odio</a:t>
            </a:r>
            <a:r>
              <a:rPr lang="en-US" sz="2000">
                <a:solidFill>
                  <a:schemeClr val="tx1"/>
                </a:solidFill>
                <a:latin typeface="Overpass Medium" pitchFamily="2" charset="77"/>
              </a:rPr>
              <a:t> a </a:t>
            </a:r>
            <a:r>
              <a:rPr lang="en-US" sz="2000" err="1">
                <a:solidFill>
                  <a:schemeClr val="tx1"/>
                </a:solidFill>
                <a:latin typeface="Overpass Medium" pitchFamily="2" charset="77"/>
              </a:rPr>
              <a:t>fringilla</a:t>
            </a:r>
            <a:r>
              <a:rPr lang="en-US" sz="2000">
                <a:solidFill>
                  <a:schemeClr val="tx1"/>
                </a:solidFill>
                <a:latin typeface="Overpass Medium" pitchFamily="2" charset="77"/>
              </a:rPr>
              <a:t> </a:t>
            </a:r>
            <a:r>
              <a:rPr lang="en-US" sz="2000" err="1">
                <a:solidFill>
                  <a:schemeClr val="tx1"/>
                </a:solidFill>
                <a:latin typeface="Overpass Medium" pitchFamily="2" charset="77"/>
              </a:rPr>
              <a:t>ultrices</a:t>
            </a:r>
            <a:r>
              <a:rPr lang="en-US" sz="2000">
                <a:solidFill>
                  <a:schemeClr val="tx1"/>
                </a:solidFill>
                <a:latin typeface="Overpass Medium" pitchFamily="2" charset="77"/>
              </a:rPr>
              <a:t>, </a:t>
            </a:r>
            <a:r>
              <a:rPr lang="en-US" sz="2000" err="1">
                <a:solidFill>
                  <a:schemeClr val="tx1"/>
                </a:solidFill>
                <a:latin typeface="Overpass Medium" pitchFamily="2" charset="77"/>
              </a:rPr>
              <a:t>metus</a:t>
            </a:r>
            <a:r>
              <a:rPr lang="en-US" sz="2000">
                <a:solidFill>
                  <a:schemeClr val="tx1"/>
                </a:solidFill>
                <a:latin typeface="Overpass Medium" pitchFamily="2" charset="77"/>
              </a:rPr>
              <a:t> ligula </a:t>
            </a:r>
            <a:r>
              <a:rPr lang="en-US" sz="2000" err="1">
                <a:solidFill>
                  <a:schemeClr val="tx1"/>
                </a:solidFill>
                <a:latin typeface="Overpass Medium" pitchFamily="2" charset="77"/>
              </a:rPr>
              <a:t>porttitor</a:t>
            </a:r>
            <a:r>
              <a:rPr lang="en-US" sz="2000">
                <a:solidFill>
                  <a:schemeClr val="tx1"/>
                </a:solidFill>
                <a:latin typeface="Overpass Medium" pitchFamily="2" charset="77"/>
              </a:rPr>
              <a:t> </a:t>
            </a:r>
            <a:r>
              <a:rPr lang="en-US" sz="2000" err="1">
                <a:solidFill>
                  <a:schemeClr val="tx1"/>
                </a:solidFill>
                <a:latin typeface="Overpass Medium" pitchFamily="2" charset="77"/>
              </a:rPr>
              <a:t>odio</a:t>
            </a:r>
            <a:r>
              <a:rPr lang="en-US" sz="2000">
                <a:solidFill>
                  <a:schemeClr val="tx1"/>
                </a:solidFill>
                <a:latin typeface="Overpass Medium" pitchFamily="2" charset="77"/>
              </a:rPr>
              <a:t>, </a:t>
            </a:r>
            <a:r>
              <a:rPr lang="en-US" sz="2000" err="1">
                <a:solidFill>
                  <a:schemeClr val="tx1"/>
                </a:solidFill>
                <a:latin typeface="Overpass Medium" pitchFamily="2" charset="77"/>
              </a:rPr>
              <a:t>nec</a:t>
            </a:r>
            <a:r>
              <a:rPr lang="en-US" sz="2000">
                <a:solidFill>
                  <a:schemeClr val="tx1"/>
                </a:solidFill>
                <a:latin typeface="Overpass Medium" pitchFamily="2" charset="77"/>
              </a:rPr>
              <a:t> </a:t>
            </a:r>
            <a:r>
              <a:rPr lang="en-US" sz="2000" err="1">
                <a:solidFill>
                  <a:schemeClr val="tx1"/>
                </a:solidFill>
                <a:latin typeface="Overpass Medium" pitchFamily="2" charset="77"/>
              </a:rPr>
              <a:t>ornare</a:t>
            </a:r>
            <a:r>
              <a:rPr lang="en-US" sz="2000">
                <a:solidFill>
                  <a:schemeClr val="tx1"/>
                </a:solidFill>
                <a:latin typeface="Overpass Medium" pitchFamily="2" charset="77"/>
              </a:rPr>
              <a:t> </a:t>
            </a:r>
            <a:r>
              <a:rPr lang="en-US" sz="2000" err="1">
                <a:solidFill>
                  <a:schemeClr val="tx1"/>
                </a:solidFill>
                <a:latin typeface="Overpass Medium" pitchFamily="2" charset="77"/>
              </a:rPr>
              <a:t>nulla</a:t>
            </a:r>
            <a:r>
              <a:rPr lang="en-US" sz="2000">
                <a:solidFill>
                  <a:schemeClr val="tx1"/>
                </a:solidFill>
                <a:latin typeface="Overpass Medium" pitchFamily="2" charset="77"/>
              </a:rPr>
              <a:t> </a:t>
            </a:r>
            <a:r>
              <a:rPr lang="en-US" sz="2000" err="1">
                <a:solidFill>
                  <a:schemeClr val="tx1"/>
                </a:solidFill>
                <a:latin typeface="Overpass Medium" pitchFamily="2" charset="77"/>
              </a:rPr>
              <a:t>tellus</a:t>
            </a:r>
            <a:r>
              <a:rPr lang="en-US" sz="2000">
                <a:solidFill>
                  <a:schemeClr val="tx1"/>
                </a:solidFill>
                <a:latin typeface="Overpass Medium" pitchFamily="2" charset="77"/>
              </a:rPr>
              <a:t> vitae </a:t>
            </a:r>
            <a:r>
              <a:rPr lang="en-US" sz="2000" err="1">
                <a:solidFill>
                  <a:schemeClr val="tx1"/>
                </a:solidFill>
                <a:latin typeface="Overpass Medium" pitchFamily="2" charset="77"/>
              </a:rPr>
              <a:t>risus</a:t>
            </a:r>
            <a:r>
              <a:rPr lang="en-US" sz="2000">
                <a:solidFill>
                  <a:schemeClr val="tx1"/>
                </a:solidFill>
                <a:latin typeface="Overpass Medium" pitchFamily="2" charset="77"/>
              </a:rPr>
              <a:t>. </a:t>
            </a:r>
            <a:r>
              <a:rPr lang="en-US" sz="2000" err="1">
                <a:solidFill>
                  <a:schemeClr val="tx1"/>
                </a:solidFill>
                <a:latin typeface="Overpass Medium" pitchFamily="2" charset="77"/>
              </a:rPr>
              <a:t>Quisque</a:t>
            </a:r>
            <a:r>
              <a:rPr lang="en-US" sz="2000">
                <a:solidFill>
                  <a:schemeClr val="tx1"/>
                </a:solidFill>
                <a:latin typeface="Overpass Medium" pitchFamily="2" charset="77"/>
              </a:rPr>
              <a:t> </a:t>
            </a:r>
            <a:r>
              <a:rPr lang="en-US" sz="2000" err="1">
                <a:solidFill>
                  <a:schemeClr val="tx1"/>
                </a:solidFill>
                <a:latin typeface="Overpass Medium" pitchFamily="2" charset="77"/>
              </a:rPr>
              <a:t>accumsan</a:t>
            </a:r>
            <a:r>
              <a:rPr lang="en-US" sz="2000">
                <a:solidFill>
                  <a:schemeClr val="tx1"/>
                </a:solidFill>
                <a:latin typeface="Overpass Medium" pitchFamily="2" charset="77"/>
              </a:rPr>
              <a:t> </a:t>
            </a:r>
            <a:r>
              <a:rPr lang="en-US" sz="2000" err="1">
                <a:solidFill>
                  <a:schemeClr val="tx1"/>
                </a:solidFill>
                <a:latin typeface="Overpass Medium" pitchFamily="2" charset="77"/>
              </a:rPr>
              <a:t>felis</a:t>
            </a:r>
            <a:r>
              <a:rPr lang="en-US" sz="2000">
                <a:solidFill>
                  <a:schemeClr val="tx1"/>
                </a:solidFill>
                <a:latin typeface="Overpass Medium" pitchFamily="2" charset="77"/>
              </a:rPr>
              <a:t> et nisi </a:t>
            </a:r>
            <a:r>
              <a:rPr lang="en-US" sz="2000" err="1">
                <a:solidFill>
                  <a:schemeClr val="tx1"/>
                </a:solidFill>
                <a:latin typeface="Overpass Medium" pitchFamily="2" charset="77"/>
              </a:rPr>
              <a:t>tristique</a:t>
            </a:r>
            <a:r>
              <a:rPr lang="en-US" sz="2000">
                <a:solidFill>
                  <a:schemeClr val="tx1"/>
                </a:solidFill>
                <a:latin typeface="Overpass Medium" pitchFamily="2" charset="77"/>
              </a:rPr>
              <a:t> </a:t>
            </a:r>
            <a:r>
              <a:rPr lang="en-US" sz="2000" err="1">
                <a:solidFill>
                  <a:schemeClr val="tx1"/>
                </a:solidFill>
                <a:latin typeface="Overpass Medium" pitchFamily="2" charset="77"/>
              </a:rPr>
              <a:t>bibendum</a:t>
            </a:r>
            <a:r>
              <a:rPr lang="en-US" sz="2000">
                <a:solidFill>
                  <a:schemeClr val="tx1"/>
                </a:solidFill>
                <a:latin typeface="Overpass Medium" pitchFamily="2" charset="77"/>
              </a:rPr>
              <a:t>. Aenean </a:t>
            </a:r>
            <a:r>
              <a:rPr lang="en-US" sz="2000" err="1">
                <a:solidFill>
                  <a:schemeClr val="tx1"/>
                </a:solidFill>
                <a:latin typeface="Overpass Medium" pitchFamily="2" charset="77"/>
              </a:rPr>
              <a:t>vulputate</a:t>
            </a:r>
            <a:r>
              <a:rPr lang="en-US" sz="2000">
                <a:solidFill>
                  <a:schemeClr val="tx1"/>
                </a:solidFill>
                <a:latin typeface="Overpass Medium" pitchFamily="2" charset="77"/>
              </a:rPr>
              <a:t> </a:t>
            </a:r>
            <a:r>
              <a:rPr lang="en-US" sz="2000" err="1">
                <a:solidFill>
                  <a:schemeClr val="tx1"/>
                </a:solidFill>
                <a:latin typeface="Overpass Medium" pitchFamily="2" charset="77"/>
              </a:rPr>
              <a:t>posuere</a:t>
            </a:r>
            <a:r>
              <a:rPr lang="en-US" sz="2000">
                <a:solidFill>
                  <a:schemeClr val="tx1"/>
                </a:solidFill>
                <a:latin typeface="Overpass Medium" pitchFamily="2" charset="77"/>
              </a:rPr>
              <a:t> ipsum </a:t>
            </a:r>
            <a:r>
              <a:rPr lang="en-US" sz="2000" err="1">
                <a:solidFill>
                  <a:schemeClr val="tx1"/>
                </a:solidFill>
                <a:latin typeface="Overpass Medium" pitchFamily="2" charset="77"/>
              </a:rPr>
              <a:t>ut</a:t>
            </a:r>
            <a:r>
              <a:rPr lang="en-US" sz="2000">
                <a:solidFill>
                  <a:schemeClr val="tx1"/>
                </a:solidFill>
                <a:latin typeface="Overpass Medium" pitchFamily="2" charset="77"/>
              </a:rPr>
              <a:t> </a:t>
            </a:r>
            <a:r>
              <a:rPr lang="en-US" sz="2000" err="1">
                <a:solidFill>
                  <a:schemeClr val="tx1"/>
                </a:solidFill>
                <a:latin typeface="Overpass Medium" pitchFamily="2" charset="77"/>
              </a:rPr>
              <a:t>ultricies</a:t>
            </a:r>
            <a:r>
              <a:rPr lang="en-US" sz="2000">
                <a:solidFill>
                  <a:schemeClr val="tx1"/>
                </a:solidFill>
                <a:latin typeface="Overpass Medium" pitchFamily="2" charset="77"/>
              </a:rPr>
              <a:t>.</a:t>
            </a:r>
            <a:r>
              <a:rPr lang="en-US"/>
              <a:t> </a:t>
            </a:r>
          </a:p>
        </p:txBody>
      </p:sp>
      <p:sp>
        <p:nvSpPr>
          <p:cNvPr id="3" name="Text Placeholder 7">
            <a:extLst>
              <a:ext uri="{FF2B5EF4-FFF2-40B4-BE49-F238E27FC236}">
                <a16:creationId xmlns:a16="http://schemas.microsoft.com/office/drawing/2014/main" id="{3036F9DA-FCC1-AC31-A656-C8A09AB42F9C}"/>
              </a:ext>
            </a:extLst>
          </p:cNvPr>
          <p:cNvSpPr>
            <a:spLocks noGrp="1"/>
          </p:cNvSpPr>
          <p:nvPr>
            <p:ph type="body" sz="quarter" idx="11" hasCustomPrompt="1"/>
          </p:nvPr>
        </p:nvSpPr>
        <p:spPr>
          <a:xfrm>
            <a:off x="6486229" y="1504347"/>
            <a:ext cx="4931407" cy="4556125"/>
          </a:xfrm>
        </p:spPr>
        <p:txBody>
          <a:bodyPr>
            <a:noAutofit/>
          </a:bodyPr>
          <a:lstStyle>
            <a:lvl1pPr marL="393700" indent="-342900">
              <a:buClr>
                <a:schemeClr val="accent1"/>
              </a:buClr>
              <a:buFont typeface="Arial" panose="020B0604020202020204" pitchFamily="34" charset="0"/>
              <a:buChar char="•"/>
              <a:defRPr sz="1800" b="0" i="0">
                <a:latin typeface="Overpass Medium" pitchFamily="2" charset="77"/>
              </a:defRPr>
            </a:lvl1pPr>
            <a:lvl2pPr marL="876300" indent="-342900">
              <a:buFont typeface="Arial" panose="020B0604020202020204" pitchFamily="34" charset="0"/>
              <a:buChar char="•"/>
              <a:defRPr sz="2000" b="0" i="0">
                <a:latin typeface="Overpass Medium" pitchFamily="2" charset="77"/>
              </a:defRPr>
            </a:lvl2pPr>
            <a:lvl3pPr marL="1358900" indent="-342900">
              <a:buFont typeface="Arial" panose="020B0604020202020204" pitchFamily="34" charset="0"/>
              <a:buChar char="•"/>
              <a:defRPr sz="2000" b="0" i="0">
                <a:latin typeface="Overpass Medium" pitchFamily="2" charset="77"/>
              </a:defRPr>
            </a:lvl3pPr>
            <a:lvl4pPr marL="1828800" indent="-342900">
              <a:buFont typeface="Arial" panose="020B0604020202020204" pitchFamily="34" charset="0"/>
              <a:buChar char="•"/>
              <a:defRPr sz="2000" b="0" i="0">
                <a:latin typeface="Overpass Medium" pitchFamily="2" charset="77"/>
              </a:defRPr>
            </a:lvl4pPr>
            <a:lvl5pPr marL="2286000" indent="-342900">
              <a:buFont typeface="Arial" panose="020B0604020202020204" pitchFamily="34" charset="0"/>
              <a:buChar char="•"/>
              <a:defRPr sz="2000" b="0" i="0">
                <a:latin typeface="Overpass Medium" pitchFamily="2" charset="77"/>
              </a:defRPr>
            </a:lvl5pPr>
          </a:lstStyle>
          <a:p>
            <a:pPr lvl="0"/>
            <a:r>
              <a:rPr lang="en-US"/>
              <a:t>Lorem ipsum dolor sit </a:t>
            </a:r>
            <a:r>
              <a:rPr lang="en-US" err="1"/>
              <a:t>amet</a:t>
            </a:r>
            <a:r>
              <a:rPr lang="en-US"/>
              <a:t>, </a:t>
            </a:r>
            <a:r>
              <a:rPr lang="en-US" err="1"/>
              <a:t>consectetur</a:t>
            </a:r>
            <a:r>
              <a:rPr lang="en-US"/>
              <a:t> </a:t>
            </a:r>
            <a:r>
              <a:rPr lang="en-US" sz="2000" err="1">
                <a:solidFill>
                  <a:schemeClr val="tx1"/>
                </a:solidFill>
                <a:latin typeface="Overpass Medium" pitchFamily="2" charset="77"/>
              </a:rPr>
              <a:t>adipiscing</a:t>
            </a:r>
            <a:r>
              <a:rPr lang="en-US" sz="2000">
                <a:solidFill>
                  <a:schemeClr val="tx1"/>
                </a:solidFill>
                <a:latin typeface="Overpass Medium" pitchFamily="2" charset="77"/>
              </a:rPr>
              <a:t> </a:t>
            </a:r>
            <a:r>
              <a:rPr lang="en-US" sz="2000" err="1">
                <a:solidFill>
                  <a:schemeClr val="tx1"/>
                </a:solidFill>
                <a:latin typeface="Overpass Medium" pitchFamily="2" charset="77"/>
              </a:rPr>
              <a:t>elit</a:t>
            </a:r>
            <a:r>
              <a:rPr lang="en-US" sz="2000">
                <a:solidFill>
                  <a:schemeClr val="tx1"/>
                </a:solidFill>
                <a:latin typeface="Overpass Medium" pitchFamily="2" charset="77"/>
              </a:rPr>
              <a:t>. </a:t>
            </a:r>
            <a:r>
              <a:rPr lang="en-US" sz="2000" err="1">
                <a:solidFill>
                  <a:schemeClr val="tx1"/>
                </a:solidFill>
                <a:latin typeface="Overpass Medium" pitchFamily="2" charset="77"/>
              </a:rPr>
              <a:t>Nullam</a:t>
            </a:r>
            <a:r>
              <a:rPr lang="en-US" sz="2000">
                <a:solidFill>
                  <a:schemeClr val="tx1"/>
                </a:solidFill>
                <a:latin typeface="Overpass Medium" pitchFamily="2" charset="77"/>
              </a:rPr>
              <a:t> id mi sed </a:t>
            </a:r>
            <a:r>
              <a:rPr lang="en-US" sz="2000" err="1">
                <a:solidFill>
                  <a:schemeClr val="tx1"/>
                </a:solidFill>
                <a:latin typeface="Overpass Medium" pitchFamily="2" charset="77"/>
              </a:rPr>
              <a:t>justo</a:t>
            </a:r>
            <a:r>
              <a:rPr lang="en-US" sz="2000">
                <a:solidFill>
                  <a:schemeClr val="tx1"/>
                </a:solidFill>
                <a:latin typeface="Overpass Medium" pitchFamily="2" charset="77"/>
              </a:rPr>
              <a:t> </a:t>
            </a:r>
            <a:r>
              <a:rPr lang="en-US" sz="2000" err="1">
                <a:solidFill>
                  <a:schemeClr val="tx1"/>
                </a:solidFill>
                <a:latin typeface="Overpass Medium" pitchFamily="2" charset="77"/>
              </a:rPr>
              <a:t>pellentesque</a:t>
            </a:r>
            <a:r>
              <a:rPr lang="en-US" sz="2000">
                <a:solidFill>
                  <a:schemeClr val="tx1"/>
                </a:solidFill>
                <a:latin typeface="Overpass Medium" pitchFamily="2" charset="77"/>
              </a:rPr>
              <a:t> gravida sit </a:t>
            </a:r>
            <a:r>
              <a:rPr lang="en-US" sz="2000" err="1">
                <a:solidFill>
                  <a:schemeClr val="tx1"/>
                </a:solidFill>
                <a:latin typeface="Overpass Medium" pitchFamily="2" charset="77"/>
              </a:rPr>
              <a:t>amet</a:t>
            </a:r>
            <a:r>
              <a:rPr lang="en-US" sz="2000">
                <a:solidFill>
                  <a:schemeClr val="tx1"/>
                </a:solidFill>
                <a:latin typeface="Overpass Medium" pitchFamily="2" charset="77"/>
              </a:rPr>
              <a:t> at </a:t>
            </a:r>
            <a:r>
              <a:rPr lang="en-US" sz="2000" err="1">
                <a:solidFill>
                  <a:schemeClr val="tx1"/>
                </a:solidFill>
                <a:latin typeface="Overpass Medium" pitchFamily="2" charset="77"/>
              </a:rPr>
              <a:t>arcu</a:t>
            </a:r>
            <a:r>
              <a:rPr lang="en-US" sz="2000">
                <a:solidFill>
                  <a:schemeClr val="tx1"/>
                </a:solidFill>
                <a:latin typeface="Overpass Medium" pitchFamily="2" charset="77"/>
              </a:rPr>
              <a:t>. </a:t>
            </a:r>
            <a:r>
              <a:rPr lang="en-US" sz="2000" err="1">
                <a:solidFill>
                  <a:schemeClr val="tx1"/>
                </a:solidFill>
                <a:latin typeface="Overpass Medium" pitchFamily="2" charset="77"/>
              </a:rPr>
              <a:t>Phasellus</a:t>
            </a:r>
            <a:r>
              <a:rPr lang="en-US" sz="2000">
                <a:solidFill>
                  <a:schemeClr val="tx1"/>
                </a:solidFill>
                <a:latin typeface="Overpass Medium" pitchFamily="2" charset="77"/>
              </a:rPr>
              <a:t> </a:t>
            </a:r>
            <a:r>
              <a:rPr lang="en-US" sz="2000" err="1">
                <a:solidFill>
                  <a:schemeClr val="tx1"/>
                </a:solidFill>
                <a:latin typeface="Overpass Medium" pitchFamily="2" charset="77"/>
              </a:rPr>
              <a:t>imperdiet</a:t>
            </a:r>
            <a:r>
              <a:rPr lang="en-US" sz="2000">
                <a:solidFill>
                  <a:schemeClr val="tx1"/>
                </a:solidFill>
                <a:latin typeface="Overpass Medium" pitchFamily="2" charset="77"/>
              </a:rPr>
              <a:t> </a:t>
            </a:r>
            <a:r>
              <a:rPr lang="en-US" sz="2000" err="1">
                <a:solidFill>
                  <a:schemeClr val="tx1"/>
                </a:solidFill>
                <a:latin typeface="Overpass Medium" pitchFamily="2" charset="77"/>
              </a:rPr>
              <a:t>justo</a:t>
            </a:r>
            <a:r>
              <a:rPr lang="en-US" sz="2000">
                <a:solidFill>
                  <a:schemeClr val="tx1"/>
                </a:solidFill>
                <a:latin typeface="Overpass Medium" pitchFamily="2" charset="77"/>
              </a:rPr>
              <a:t> </a:t>
            </a:r>
            <a:r>
              <a:rPr lang="en-US" sz="2000" err="1">
                <a:solidFill>
                  <a:schemeClr val="tx1"/>
                </a:solidFill>
                <a:latin typeface="Overpass Medium" pitchFamily="2" charset="77"/>
              </a:rPr>
              <a:t>odio</a:t>
            </a:r>
            <a:r>
              <a:rPr lang="en-US" sz="2000">
                <a:solidFill>
                  <a:schemeClr val="tx1"/>
                </a:solidFill>
                <a:latin typeface="Overpass Medium" pitchFamily="2" charset="77"/>
              </a:rPr>
              <a:t>, non </a:t>
            </a:r>
            <a:r>
              <a:rPr lang="en-US" sz="2000" err="1">
                <a:solidFill>
                  <a:schemeClr val="tx1"/>
                </a:solidFill>
                <a:latin typeface="Overpass Medium" pitchFamily="2" charset="77"/>
              </a:rPr>
              <a:t>sollicitudin</a:t>
            </a:r>
            <a:r>
              <a:rPr lang="en-US" sz="2000">
                <a:solidFill>
                  <a:schemeClr val="tx1"/>
                </a:solidFill>
                <a:latin typeface="Overpass Medium" pitchFamily="2" charset="77"/>
              </a:rPr>
              <a:t> ex </a:t>
            </a:r>
            <a:r>
              <a:rPr lang="en-US" sz="2000" err="1">
                <a:solidFill>
                  <a:schemeClr val="tx1"/>
                </a:solidFill>
                <a:latin typeface="Overpass Medium" pitchFamily="2" charset="77"/>
              </a:rPr>
              <a:t>varius</a:t>
            </a:r>
            <a:r>
              <a:rPr lang="en-US" sz="2000">
                <a:solidFill>
                  <a:schemeClr val="tx1"/>
                </a:solidFill>
                <a:latin typeface="Overpass Medium" pitchFamily="2" charset="77"/>
              </a:rPr>
              <a:t> lacinia. </a:t>
            </a:r>
          </a:p>
          <a:p>
            <a:pPr marL="393700" marR="0" lvl="0" indent="-342900" algn="l" defTabSz="914400" rtl="0" eaLnBrk="1" fontAlgn="auto" latinLnBrk="0" hangingPunct="1">
              <a:lnSpc>
                <a:spcPct val="90000"/>
              </a:lnSpc>
              <a:spcBef>
                <a:spcPts val="1000"/>
              </a:spcBef>
              <a:spcAft>
                <a:spcPts val="0"/>
              </a:spcAft>
              <a:buClr>
                <a:schemeClr val="accent1"/>
              </a:buClr>
              <a:buSzPts val="2800"/>
              <a:buFont typeface="Arial" panose="020B0604020202020204" pitchFamily="34" charset="0"/>
              <a:buChar char="•"/>
              <a:tabLst/>
              <a:defRPr/>
            </a:pPr>
            <a:r>
              <a:rPr lang="en-US" sz="2000" err="1">
                <a:solidFill>
                  <a:schemeClr val="tx1"/>
                </a:solidFill>
                <a:latin typeface="Overpass Medium" pitchFamily="2" charset="77"/>
              </a:rPr>
              <a:t>Mauris</a:t>
            </a:r>
            <a:r>
              <a:rPr lang="en-US" sz="2000">
                <a:solidFill>
                  <a:schemeClr val="tx1"/>
                </a:solidFill>
                <a:latin typeface="Overpass Medium" pitchFamily="2" charset="77"/>
              </a:rPr>
              <a:t> </a:t>
            </a:r>
            <a:r>
              <a:rPr lang="en-US" sz="2000" err="1">
                <a:solidFill>
                  <a:schemeClr val="tx1"/>
                </a:solidFill>
                <a:latin typeface="Overpass Medium" pitchFamily="2" charset="77"/>
              </a:rPr>
              <a:t>porttitor</a:t>
            </a:r>
            <a:r>
              <a:rPr lang="en-US" sz="2000">
                <a:solidFill>
                  <a:schemeClr val="tx1"/>
                </a:solidFill>
                <a:latin typeface="Overpass Medium" pitchFamily="2" charset="77"/>
              </a:rPr>
              <a:t>, </a:t>
            </a:r>
            <a:r>
              <a:rPr lang="en-US" sz="2000" err="1">
                <a:solidFill>
                  <a:schemeClr val="tx1"/>
                </a:solidFill>
                <a:latin typeface="Overpass Medium" pitchFamily="2" charset="77"/>
              </a:rPr>
              <a:t>purus</a:t>
            </a:r>
            <a:r>
              <a:rPr lang="en-US" sz="2000">
                <a:solidFill>
                  <a:schemeClr val="tx1"/>
                </a:solidFill>
                <a:latin typeface="Overpass Medium" pitchFamily="2" charset="77"/>
              </a:rPr>
              <a:t> non </a:t>
            </a:r>
            <a:r>
              <a:rPr lang="en-US" sz="2000" err="1">
                <a:solidFill>
                  <a:schemeClr val="tx1"/>
                </a:solidFill>
                <a:latin typeface="Overpass Medium" pitchFamily="2" charset="77"/>
              </a:rPr>
              <a:t>vehicula</a:t>
            </a:r>
            <a:r>
              <a:rPr lang="en-US" sz="2000">
                <a:solidFill>
                  <a:schemeClr val="tx1"/>
                </a:solidFill>
                <a:latin typeface="Overpass Medium" pitchFamily="2" charset="77"/>
              </a:rPr>
              <a:t> </a:t>
            </a:r>
            <a:r>
              <a:rPr lang="en-US" sz="2000" err="1">
                <a:solidFill>
                  <a:schemeClr val="tx1"/>
                </a:solidFill>
                <a:latin typeface="Overpass Medium" pitchFamily="2" charset="77"/>
              </a:rPr>
              <a:t>egestas</a:t>
            </a:r>
            <a:r>
              <a:rPr lang="en-US" sz="2000">
                <a:solidFill>
                  <a:schemeClr val="tx1"/>
                </a:solidFill>
                <a:latin typeface="Overpass Medium" pitchFamily="2" charset="77"/>
              </a:rPr>
              <a:t>, </a:t>
            </a:r>
            <a:r>
              <a:rPr lang="en-US" sz="2000" err="1">
                <a:solidFill>
                  <a:schemeClr val="tx1"/>
                </a:solidFill>
                <a:latin typeface="Overpass Medium" pitchFamily="2" charset="77"/>
              </a:rPr>
              <a:t>metus</a:t>
            </a:r>
            <a:r>
              <a:rPr lang="en-US" sz="2000">
                <a:solidFill>
                  <a:schemeClr val="tx1"/>
                </a:solidFill>
                <a:latin typeface="Overpass Medium" pitchFamily="2" charset="77"/>
              </a:rPr>
              <a:t> </a:t>
            </a:r>
            <a:r>
              <a:rPr lang="en-US" sz="2000" err="1">
                <a:solidFill>
                  <a:schemeClr val="tx1"/>
                </a:solidFill>
                <a:latin typeface="Overpass Medium" pitchFamily="2" charset="77"/>
              </a:rPr>
              <a:t>arcu</a:t>
            </a:r>
            <a:r>
              <a:rPr lang="en-US" sz="2000">
                <a:solidFill>
                  <a:schemeClr val="tx1"/>
                </a:solidFill>
                <a:latin typeface="Overpass Medium" pitchFamily="2" charset="77"/>
              </a:rPr>
              <a:t> </a:t>
            </a:r>
            <a:r>
              <a:rPr lang="en-US" sz="2000" err="1">
                <a:solidFill>
                  <a:schemeClr val="tx1"/>
                </a:solidFill>
                <a:latin typeface="Overpass Medium" pitchFamily="2" charset="77"/>
              </a:rPr>
              <a:t>ornare</a:t>
            </a:r>
            <a:r>
              <a:rPr lang="en-US" sz="2000">
                <a:solidFill>
                  <a:schemeClr val="tx1"/>
                </a:solidFill>
                <a:latin typeface="Overpass Medium" pitchFamily="2" charset="77"/>
              </a:rPr>
              <a:t> </a:t>
            </a:r>
            <a:r>
              <a:rPr lang="en-US" sz="2000" err="1">
                <a:solidFill>
                  <a:schemeClr val="tx1"/>
                </a:solidFill>
                <a:latin typeface="Overpass Medium" pitchFamily="2" charset="77"/>
              </a:rPr>
              <a:t>erat</a:t>
            </a:r>
            <a:r>
              <a:rPr lang="en-US" sz="2000">
                <a:solidFill>
                  <a:schemeClr val="tx1"/>
                </a:solidFill>
                <a:latin typeface="Overpass Medium" pitchFamily="2" charset="77"/>
              </a:rPr>
              <a:t>, </a:t>
            </a:r>
            <a:r>
              <a:rPr lang="en-US" sz="2000" err="1">
                <a:solidFill>
                  <a:schemeClr val="tx1"/>
                </a:solidFill>
                <a:latin typeface="Overpass Medium" pitchFamily="2" charset="77"/>
              </a:rPr>
              <a:t>eget</a:t>
            </a:r>
            <a:r>
              <a:rPr lang="en-US" sz="2000">
                <a:solidFill>
                  <a:schemeClr val="tx1"/>
                </a:solidFill>
                <a:latin typeface="Overpass Medium" pitchFamily="2" charset="77"/>
              </a:rPr>
              <a:t> pulvinar </a:t>
            </a:r>
            <a:r>
              <a:rPr lang="en-US" sz="2000" err="1">
                <a:solidFill>
                  <a:schemeClr val="tx1"/>
                </a:solidFill>
                <a:latin typeface="Overpass Medium" pitchFamily="2" charset="77"/>
              </a:rPr>
              <a:t>massa</a:t>
            </a:r>
            <a:r>
              <a:rPr lang="en-US" sz="2000">
                <a:solidFill>
                  <a:schemeClr val="tx1"/>
                </a:solidFill>
                <a:latin typeface="Overpass Medium" pitchFamily="2" charset="77"/>
              </a:rPr>
              <a:t> ipsum sit </a:t>
            </a:r>
            <a:r>
              <a:rPr lang="en-US" sz="2000" err="1">
                <a:solidFill>
                  <a:schemeClr val="tx1"/>
                </a:solidFill>
                <a:latin typeface="Overpass Medium" pitchFamily="2" charset="77"/>
              </a:rPr>
              <a:t>amet</a:t>
            </a:r>
            <a:r>
              <a:rPr lang="en-US" sz="2000">
                <a:solidFill>
                  <a:schemeClr val="tx1"/>
                </a:solidFill>
                <a:latin typeface="Overpass Medium" pitchFamily="2" charset="77"/>
              </a:rPr>
              <a:t> </a:t>
            </a:r>
            <a:r>
              <a:rPr lang="en-US" sz="2000" err="1">
                <a:solidFill>
                  <a:schemeClr val="tx1"/>
                </a:solidFill>
                <a:latin typeface="Overpass Medium" pitchFamily="2" charset="77"/>
              </a:rPr>
              <a:t>velit</a:t>
            </a:r>
            <a:r>
              <a:rPr lang="en-US" sz="2000">
                <a:solidFill>
                  <a:schemeClr val="tx1"/>
                </a:solidFill>
                <a:latin typeface="Overpass Medium" pitchFamily="2" charset="77"/>
              </a:rPr>
              <a:t>. </a:t>
            </a:r>
          </a:p>
          <a:p>
            <a:pPr lvl="0"/>
            <a:r>
              <a:rPr lang="en-US" err="1"/>
              <a:t>Fusce</a:t>
            </a:r>
            <a:r>
              <a:rPr lang="en-US"/>
              <a:t> </a:t>
            </a:r>
            <a:r>
              <a:rPr lang="en-US" err="1"/>
              <a:t>fringilla</a:t>
            </a:r>
            <a:r>
              <a:rPr lang="en-US"/>
              <a:t> </a:t>
            </a:r>
            <a:r>
              <a:rPr lang="en-US" sz="2000" err="1">
                <a:solidFill>
                  <a:schemeClr val="tx1"/>
                </a:solidFill>
                <a:latin typeface="Overpass Medium" pitchFamily="2" charset="77"/>
              </a:rPr>
              <a:t>quis</a:t>
            </a:r>
            <a:r>
              <a:rPr lang="en-US" sz="2000">
                <a:solidFill>
                  <a:schemeClr val="tx1"/>
                </a:solidFill>
                <a:latin typeface="Overpass Medium" pitchFamily="2" charset="77"/>
              </a:rPr>
              <a:t> </a:t>
            </a:r>
            <a:r>
              <a:rPr lang="en-US" sz="2000" err="1">
                <a:solidFill>
                  <a:schemeClr val="tx1"/>
                </a:solidFill>
                <a:latin typeface="Overpass Medium" pitchFamily="2" charset="77"/>
              </a:rPr>
              <a:t>erat</a:t>
            </a:r>
            <a:r>
              <a:rPr lang="en-US" sz="2000">
                <a:solidFill>
                  <a:schemeClr val="tx1"/>
                </a:solidFill>
                <a:latin typeface="Overpass Medium" pitchFamily="2" charset="77"/>
              </a:rPr>
              <a:t> </a:t>
            </a:r>
            <a:r>
              <a:rPr lang="en-US" sz="2000" err="1">
                <a:solidFill>
                  <a:schemeClr val="tx1"/>
                </a:solidFill>
                <a:latin typeface="Overpass Medium" pitchFamily="2" charset="77"/>
              </a:rPr>
              <a:t>quis</a:t>
            </a:r>
            <a:r>
              <a:rPr lang="en-US" sz="2000">
                <a:solidFill>
                  <a:schemeClr val="tx1"/>
                </a:solidFill>
                <a:latin typeface="Overpass Medium" pitchFamily="2" charset="77"/>
              </a:rPr>
              <a:t> </a:t>
            </a:r>
            <a:r>
              <a:rPr lang="en-US" sz="2000" err="1">
                <a:solidFill>
                  <a:schemeClr val="tx1"/>
                </a:solidFill>
                <a:latin typeface="Overpass Medium" pitchFamily="2" charset="77"/>
              </a:rPr>
              <a:t>rhoncus</a:t>
            </a:r>
            <a:r>
              <a:rPr lang="en-US" sz="2000">
                <a:solidFill>
                  <a:schemeClr val="tx1"/>
                </a:solidFill>
                <a:latin typeface="Overpass Medium" pitchFamily="2" charset="77"/>
              </a:rPr>
              <a:t>. </a:t>
            </a:r>
            <a:r>
              <a:rPr lang="en-US" sz="2000" err="1">
                <a:solidFill>
                  <a:schemeClr val="tx1"/>
                </a:solidFill>
                <a:latin typeface="Overpass Medium" pitchFamily="2" charset="77"/>
              </a:rPr>
              <a:t>Aliquam</a:t>
            </a:r>
            <a:r>
              <a:rPr lang="en-US" sz="2000">
                <a:solidFill>
                  <a:schemeClr val="tx1"/>
                </a:solidFill>
                <a:latin typeface="Overpass Medium" pitchFamily="2" charset="77"/>
              </a:rPr>
              <a:t> </a:t>
            </a:r>
            <a:r>
              <a:rPr lang="en-US" sz="2000" err="1">
                <a:solidFill>
                  <a:schemeClr val="tx1"/>
                </a:solidFill>
                <a:latin typeface="Overpass Medium" pitchFamily="2" charset="77"/>
              </a:rPr>
              <a:t>rhoncus</a:t>
            </a:r>
            <a:r>
              <a:rPr lang="en-US" sz="2000">
                <a:solidFill>
                  <a:schemeClr val="tx1"/>
                </a:solidFill>
                <a:latin typeface="Overpass Medium" pitchFamily="2" charset="77"/>
              </a:rPr>
              <a:t>, </a:t>
            </a:r>
            <a:r>
              <a:rPr lang="en-US" sz="2000" err="1">
                <a:solidFill>
                  <a:schemeClr val="tx1"/>
                </a:solidFill>
                <a:latin typeface="Overpass Medium" pitchFamily="2" charset="77"/>
              </a:rPr>
              <a:t>odio</a:t>
            </a:r>
            <a:r>
              <a:rPr lang="en-US" sz="2000">
                <a:solidFill>
                  <a:schemeClr val="tx1"/>
                </a:solidFill>
                <a:latin typeface="Overpass Medium" pitchFamily="2" charset="77"/>
              </a:rPr>
              <a:t> a </a:t>
            </a:r>
            <a:r>
              <a:rPr lang="en-US" sz="2000" err="1">
                <a:solidFill>
                  <a:schemeClr val="tx1"/>
                </a:solidFill>
                <a:latin typeface="Overpass Medium" pitchFamily="2" charset="77"/>
              </a:rPr>
              <a:t>fringilla</a:t>
            </a:r>
            <a:r>
              <a:rPr lang="en-US" sz="2000">
                <a:solidFill>
                  <a:schemeClr val="tx1"/>
                </a:solidFill>
                <a:latin typeface="Overpass Medium" pitchFamily="2" charset="77"/>
              </a:rPr>
              <a:t> </a:t>
            </a:r>
            <a:r>
              <a:rPr lang="en-US" sz="2000" err="1">
                <a:solidFill>
                  <a:schemeClr val="tx1"/>
                </a:solidFill>
                <a:latin typeface="Overpass Medium" pitchFamily="2" charset="77"/>
              </a:rPr>
              <a:t>ultrices</a:t>
            </a:r>
            <a:r>
              <a:rPr lang="en-US" sz="2000">
                <a:solidFill>
                  <a:schemeClr val="tx1"/>
                </a:solidFill>
                <a:latin typeface="Overpass Medium" pitchFamily="2" charset="77"/>
              </a:rPr>
              <a:t>, </a:t>
            </a:r>
            <a:r>
              <a:rPr lang="en-US" sz="2000" err="1">
                <a:solidFill>
                  <a:schemeClr val="tx1"/>
                </a:solidFill>
                <a:latin typeface="Overpass Medium" pitchFamily="2" charset="77"/>
              </a:rPr>
              <a:t>metus</a:t>
            </a:r>
            <a:r>
              <a:rPr lang="en-US" sz="2000">
                <a:solidFill>
                  <a:schemeClr val="tx1"/>
                </a:solidFill>
                <a:latin typeface="Overpass Medium" pitchFamily="2" charset="77"/>
              </a:rPr>
              <a:t> ligula </a:t>
            </a:r>
            <a:r>
              <a:rPr lang="en-US" sz="2000" err="1">
                <a:solidFill>
                  <a:schemeClr val="tx1"/>
                </a:solidFill>
                <a:latin typeface="Overpass Medium" pitchFamily="2" charset="77"/>
              </a:rPr>
              <a:t>porttitor</a:t>
            </a:r>
            <a:r>
              <a:rPr lang="en-US" sz="2000">
                <a:solidFill>
                  <a:schemeClr val="tx1"/>
                </a:solidFill>
                <a:latin typeface="Overpass Medium" pitchFamily="2" charset="77"/>
              </a:rPr>
              <a:t> </a:t>
            </a:r>
            <a:r>
              <a:rPr lang="en-US" sz="2000" err="1">
                <a:solidFill>
                  <a:schemeClr val="tx1"/>
                </a:solidFill>
                <a:latin typeface="Overpass Medium" pitchFamily="2" charset="77"/>
              </a:rPr>
              <a:t>odio</a:t>
            </a:r>
            <a:r>
              <a:rPr lang="en-US" sz="2000">
                <a:solidFill>
                  <a:schemeClr val="tx1"/>
                </a:solidFill>
                <a:latin typeface="Overpass Medium" pitchFamily="2" charset="77"/>
              </a:rPr>
              <a:t>, </a:t>
            </a:r>
            <a:r>
              <a:rPr lang="en-US" sz="2000" err="1">
                <a:solidFill>
                  <a:schemeClr val="tx1"/>
                </a:solidFill>
                <a:latin typeface="Overpass Medium" pitchFamily="2" charset="77"/>
              </a:rPr>
              <a:t>nec</a:t>
            </a:r>
            <a:r>
              <a:rPr lang="en-US" sz="2000">
                <a:solidFill>
                  <a:schemeClr val="tx1"/>
                </a:solidFill>
                <a:latin typeface="Overpass Medium" pitchFamily="2" charset="77"/>
              </a:rPr>
              <a:t> </a:t>
            </a:r>
            <a:r>
              <a:rPr lang="en-US" sz="2000" err="1">
                <a:solidFill>
                  <a:schemeClr val="tx1"/>
                </a:solidFill>
                <a:latin typeface="Overpass Medium" pitchFamily="2" charset="77"/>
              </a:rPr>
              <a:t>ornare</a:t>
            </a:r>
            <a:r>
              <a:rPr lang="en-US" sz="2000">
                <a:solidFill>
                  <a:schemeClr val="tx1"/>
                </a:solidFill>
                <a:latin typeface="Overpass Medium" pitchFamily="2" charset="77"/>
              </a:rPr>
              <a:t> </a:t>
            </a:r>
            <a:r>
              <a:rPr lang="en-US" sz="2000" err="1">
                <a:solidFill>
                  <a:schemeClr val="tx1"/>
                </a:solidFill>
                <a:latin typeface="Overpass Medium" pitchFamily="2" charset="77"/>
              </a:rPr>
              <a:t>nulla</a:t>
            </a:r>
            <a:r>
              <a:rPr lang="en-US" sz="2000">
                <a:solidFill>
                  <a:schemeClr val="tx1"/>
                </a:solidFill>
                <a:latin typeface="Overpass Medium" pitchFamily="2" charset="77"/>
              </a:rPr>
              <a:t> </a:t>
            </a:r>
            <a:r>
              <a:rPr lang="en-US" sz="2000" err="1">
                <a:solidFill>
                  <a:schemeClr val="tx1"/>
                </a:solidFill>
                <a:latin typeface="Overpass Medium" pitchFamily="2" charset="77"/>
              </a:rPr>
              <a:t>tellus</a:t>
            </a:r>
            <a:r>
              <a:rPr lang="en-US" sz="2000">
                <a:solidFill>
                  <a:schemeClr val="tx1"/>
                </a:solidFill>
                <a:latin typeface="Overpass Medium" pitchFamily="2" charset="77"/>
              </a:rPr>
              <a:t> vitae </a:t>
            </a:r>
            <a:r>
              <a:rPr lang="en-US" sz="2000" err="1">
                <a:solidFill>
                  <a:schemeClr val="tx1"/>
                </a:solidFill>
                <a:latin typeface="Overpass Medium" pitchFamily="2" charset="77"/>
              </a:rPr>
              <a:t>risus</a:t>
            </a:r>
            <a:r>
              <a:rPr lang="en-US" sz="2000">
                <a:solidFill>
                  <a:schemeClr val="tx1"/>
                </a:solidFill>
                <a:latin typeface="Overpass Medium" pitchFamily="2" charset="77"/>
              </a:rPr>
              <a:t>. </a:t>
            </a:r>
            <a:r>
              <a:rPr lang="en-US" sz="2000" err="1">
                <a:solidFill>
                  <a:schemeClr val="tx1"/>
                </a:solidFill>
                <a:latin typeface="Overpass Medium" pitchFamily="2" charset="77"/>
              </a:rPr>
              <a:t>Quisque</a:t>
            </a:r>
            <a:r>
              <a:rPr lang="en-US" sz="2000">
                <a:solidFill>
                  <a:schemeClr val="tx1"/>
                </a:solidFill>
                <a:latin typeface="Overpass Medium" pitchFamily="2" charset="77"/>
              </a:rPr>
              <a:t> </a:t>
            </a:r>
            <a:r>
              <a:rPr lang="en-US" sz="2000" err="1">
                <a:solidFill>
                  <a:schemeClr val="tx1"/>
                </a:solidFill>
                <a:latin typeface="Overpass Medium" pitchFamily="2" charset="77"/>
              </a:rPr>
              <a:t>accumsan</a:t>
            </a:r>
            <a:r>
              <a:rPr lang="en-US" sz="2000">
                <a:solidFill>
                  <a:schemeClr val="tx1"/>
                </a:solidFill>
                <a:latin typeface="Overpass Medium" pitchFamily="2" charset="77"/>
              </a:rPr>
              <a:t> </a:t>
            </a:r>
            <a:r>
              <a:rPr lang="en-US" sz="2000" err="1">
                <a:solidFill>
                  <a:schemeClr val="tx1"/>
                </a:solidFill>
                <a:latin typeface="Overpass Medium" pitchFamily="2" charset="77"/>
              </a:rPr>
              <a:t>felis</a:t>
            </a:r>
            <a:r>
              <a:rPr lang="en-US" sz="2000">
                <a:solidFill>
                  <a:schemeClr val="tx1"/>
                </a:solidFill>
                <a:latin typeface="Overpass Medium" pitchFamily="2" charset="77"/>
              </a:rPr>
              <a:t> et nisi </a:t>
            </a:r>
            <a:r>
              <a:rPr lang="en-US" sz="2000" err="1">
                <a:solidFill>
                  <a:schemeClr val="tx1"/>
                </a:solidFill>
                <a:latin typeface="Overpass Medium" pitchFamily="2" charset="77"/>
              </a:rPr>
              <a:t>tristique</a:t>
            </a:r>
            <a:r>
              <a:rPr lang="en-US" sz="2000">
                <a:solidFill>
                  <a:schemeClr val="tx1"/>
                </a:solidFill>
                <a:latin typeface="Overpass Medium" pitchFamily="2" charset="77"/>
              </a:rPr>
              <a:t> </a:t>
            </a:r>
            <a:r>
              <a:rPr lang="en-US" sz="2000" err="1">
                <a:solidFill>
                  <a:schemeClr val="tx1"/>
                </a:solidFill>
                <a:latin typeface="Overpass Medium" pitchFamily="2" charset="77"/>
              </a:rPr>
              <a:t>bibendum</a:t>
            </a:r>
            <a:r>
              <a:rPr lang="en-US" sz="2000">
                <a:solidFill>
                  <a:schemeClr val="tx1"/>
                </a:solidFill>
                <a:latin typeface="Overpass Medium" pitchFamily="2" charset="77"/>
              </a:rPr>
              <a:t>. Aenean </a:t>
            </a:r>
            <a:r>
              <a:rPr lang="en-US" sz="2000" err="1">
                <a:solidFill>
                  <a:schemeClr val="tx1"/>
                </a:solidFill>
                <a:latin typeface="Overpass Medium" pitchFamily="2" charset="77"/>
              </a:rPr>
              <a:t>vulputate</a:t>
            </a:r>
            <a:r>
              <a:rPr lang="en-US" sz="2000">
                <a:solidFill>
                  <a:schemeClr val="tx1"/>
                </a:solidFill>
                <a:latin typeface="Overpass Medium" pitchFamily="2" charset="77"/>
              </a:rPr>
              <a:t> </a:t>
            </a:r>
            <a:r>
              <a:rPr lang="en-US" sz="2000" err="1">
                <a:solidFill>
                  <a:schemeClr val="tx1"/>
                </a:solidFill>
                <a:latin typeface="Overpass Medium" pitchFamily="2" charset="77"/>
              </a:rPr>
              <a:t>posuere</a:t>
            </a:r>
            <a:r>
              <a:rPr lang="en-US" sz="2000">
                <a:solidFill>
                  <a:schemeClr val="tx1"/>
                </a:solidFill>
                <a:latin typeface="Overpass Medium" pitchFamily="2" charset="77"/>
              </a:rPr>
              <a:t> ipsum </a:t>
            </a:r>
            <a:r>
              <a:rPr lang="en-US" sz="2000" err="1">
                <a:solidFill>
                  <a:schemeClr val="tx1"/>
                </a:solidFill>
                <a:latin typeface="Overpass Medium" pitchFamily="2" charset="77"/>
              </a:rPr>
              <a:t>ut</a:t>
            </a:r>
            <a:r>
              <a:rPr lang="en-US" sz="2000">
                <a:solidFill>
                  <a:schemeClr val="tx1"/>
                </a:solidFill>
                <a:latin typeface="Overpass Medium" pitchFamily="2" charset="77"/>
              </a:rPr>
              <a:t> </a:t>
            </a:r>
            <a:r>
              <a:rPr lang="en-US" sz="2000" err="1">
                <a:solidFill>
                  <a:schemeClr val="tx1"/>
                </a:solidFill>
                <a:latin typeface="Overpass Medium" pitchFamily="2" charset="77"/>
              </a:rPr>
              <a:t>ultricies</a:t>
            </a:r>
            <a:r>
              <a:rPr lang="en-US" sz="2000">
                <a:solidFill>
                  <a:schemeClr val="tx1"/>
                </a:solidFill>
                <a:latin typeface="Overpass Medium" pitchFamily="2" charset="77"/>
              </a:rPr>
              <a:t>.</a:t>
            </a:r>
            <a:r>
              <a:rPr lang="en-US"/>
              <a:t> </a:t>
            </a:r>
          </a:p>
        </p:txBody>
      </p:sp>
      <p:sp>
        <p:nvSpPr>
          <p:cNvPr id="55" name="Google Shape;55;p38"/>
          <p:cNvSpPr txBox="1">
            <a:spLocks noGrp="1"/>
          </p:cNvSpPr>
          <p:nvPr>
            <p:ph type="ctrTitle" hasCustomPrompt="1"/>
          </p:nvPr>
        </p:nvSpPr>
        <p:spPr>
          <a:xfrm>
            <a:off x="776613" y="528821"/>
            <a:ext cx="10638774" cy="443198"/>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F39922"/>
              </a:buClr>
              <a:buSzPts val="2800"/>
              <a:buFont typeface="Inter"/>
              <a:buNone/>
              <a:defRPr sz="3200" b="0" i="0">
                <a:solidFill>
                  <a:schemeClr val="tx1"/>
                </a:solidFill>
                <a:latin typeface="Obviously Narw Bold" pitchFamily="82" charset="77"/>
                <a:ea typeface="Inter"/>
                <a:cs typeface="Obviously Narw Bold" pitchFamily="82" charset="77"/>
                <a:sym typeface="Int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Title Goes Here Dolor Sit </a:t>
            </a:r>
            <a:r>
              <a:rPr lang="en-US" err="1"/>
              <a:t>Amet</a:t>
            </a:r>
            <a:endParaRPr/>
          </a:p>
        </p:txBody>
      </p:sp>
      <p:sp>
        <p:nvSpPr>
          <p:cNvPr id="6" name="Google Shape;25;p32">
            <a:extLst>
              <a:ext uri="{FF2B5EF4-FFF2-40B4-BE49-F238E27FC236}">
                <a16:creationId xmlns:a16="http://schemas.microsoft.com/office/drawing/2014/main" id="{511E99F4-4536-66A3-178D-DA64D1557E98}"/>
              </a:ext>
            </a:extLst>
          </p:cNvPr>
          <p:cNvSpPr txBox="1"/>
          <p:nvPr userDrawn="1"/>
        </p:nvSpPr>
        <p:spPr>
          <a:xfrm>
            <a:off x="486682" y="6351168"/>
            <a:ext cx="1044880" cy="14619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950" b="0" i="0" u="none" strike="noStrike" cap="none">
                <a:solidFill>
                  <a:srgbClr val="474C55"/>
                </a:solidFill>
                <a:latin typeface="Overpass Medium" pitchFamily="2" charset="77"/>
                <a:ea typeface="Inter"/>
                <a:cs typeface="Inter"/>
                <a:sym typeface="Inter"/>
              </a:rPr>
              <a:pPr marL="0" marR="0" lvl="0" indent="0" algn="l" rtl="0">
                <a:spcBef>
                  <a:spcPts val="0"/>
                </a:spcBef>
                <a:spcAft>
                  <a:spcPts val="0"/>
                </a:spcAft>
                <a:buNone/>
              </a:pPr>
              <a:t>‹#›</a:t>
            </a:fld>
            <a:endParaRPr sz="950" b="0" i="0" u="none" strike="noStrike" cap="none">
              <a:solidFill>
                <a:srgbClr val="474C55"/>
              </a:solidFill>
              <a:latin typeface="Overpass Medium" pitchFamily="2" charset="77"/>
              <a:ea typeface="Inter"/>
              <a:cs typeface="Inter"/>
              <a:sym typeface="Inter"/>
            </a:endParaRPr>
          </a:p>
        </p:txBody>
      </p:sp>
      <p:pic>
        <p:nvPicPr>
          <p:cNvPr id="7" name="Picture 6" descr="A logo with a bear and a star&#10;&#10;Description automatically generated">
            <a:extLst>
              <a:ext uri="{FF2B5EF4-FFF2-40B4-BE49-F238E27FC236}">
                <a16:creationId xmlns:a16="http://schemas.microsoft.com/office/drawing/2014/main" id="{F19E0505-F1AF-C0A7-CCCD-1FD27A3B4020}"/>
              </a:ext>
            </a:extLst>
          </p:cNvPr>
          <p:cNvPicPr>
            <a:picLocks noChangeAspect="1"/>
          </p:cNvPicPr>
          <p:nvPr userDrawn="1"/>
        </p:nvPicPr>
        <p:blipFill>
          <a:blip r:embed="rId2"/>
          <a:stretch>
            <a:fillRect/>
          </a:stretch>
        </p:blipFill>
        <p:spPr>
          <a:xfrm>
            <a:off x="11275632" y="5965160"/>
            <a:ext cx="912173" cy="914400"/>
          </a:xfrm>
          <a:prstGeom prst="rect">
            <a:avLst/>
          </a:prstGeom>
        </p:spPr>
      </p:pic>
    </p:spTree>
    <p:extLst>
      <p:ext uri="{BB962C8B-B14F-4D97-AF65-F5344CB8AC3E}">
        <p14:creationId xmlns:p14="http://schemas.microsoft.com/office/powerpoint/2010/main" val="2195064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Two Content" preserve="1" userDrawn="1">
  <p:cSld name="2_Two Content">
    <p:bg>
      <p:bgPr>
        <a:solidFill>
          <a:schemeClr val="accen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058363B3-F5B5-D15E-56C8-926338EABA7E}"/>
              </a:ext>
            </a:extLst>
          </p:cNvPr>
          <p:cNvGrpSpPr/>
          <p:nvPr userDrawn="1"/>
        </p:nvGrpSpPr>
        <p:grpSpPr>
          <a:xfrm>
            <a:off x="-106018" y="-163286"/>
            <a:ext cx="12404035" cy="7021286"/>
            <a:chOff x="-106018" y="-66566"/>
            <a:chExt cx="12404035" cy="7021286"/>
          </a:xfrm>
        </p:grpSpPr>
        <p:pic>
          <p:nvPicPr>
            <p:cNvPr id="4" name="Picture 3">
              <a:extLst>
                <a:ext uri="{FF2B5EF4-FFF2-40B4-BE49-F238E27FC236}">
                  <a16:creationId xmlns:a16="http://schemas.microsoft.com/office/drawing/2014/main" id="{B57A1339-DBFF-A4E2-01C8-D5D8EC8A1A3B}"/>
                </a:ext>
              </a:extLst>
            </p:cNvPr>
            <p:cNvPicPr>
              <a:picLocks noChangeAspect="1"/>
            </p:cNvPicPr>
            <p:nvPr userDrawn="1"/>
          </p:nvPicPr>
          <p:blipFill>
            <a:blip r:embed="rId2">
              <a:alphaModFix amt="65000"/>
            </a:blip>
            <a:stretch>
              <a:fillRect/>
            </a:stretch>
          </p:blipFill>
          <p:spPr>
            <a:xfrm>
              <a:off x="-106018" y="-55680"/>
              <a:ext cx="6193042" cy="7010400"/>
            </a:xfrm>
            <a:prstGeom prst="rect">
              <a:avLst/>
            </a:prstGeom>
          </p:spPr>
        </p:pic>
        <p:pic>
          <p:nvPicPr>
            <p:cNvPr id="5" name="Picture 4">
              <a:extLst>
                <a:ext uri="{FF2B5EF4-FFF2-40B4-BE49-F238E27FC236}">
                  <a16:creationId xmlns:a16="http://schemas.microsoft.com/office/drawing/2014/main" id="{477C728E-B911-FE2A-0773-9718667C2184}"/>
                </a:ext>
              </a:extLst>
            </p:cNvPr>
            <p:cNvPicPr>
              <a:picLocks noChangeAspect="1"/>
            </p:cNvPicPr>
            <p:nvPr userDrawn="1"/>
          </p:nvPicPr>
          <p:blipFill>
            <a:blip r:embed="rId2">
              <a:alphaModFix amt="65000"/>
            </a:blip>
            <a:stretch>
              <a:fillRect/>
            </a:stretch>
          </p:blipFill>
          <p:spPr>
            <a:xfrm>
              <a:off x="6104975" y="-66566"/>
              <a:ext cx="6193042" cy="7010400"/>
            </a:xfrm>
            <a:prstGeom prst="rect">
              <a:avLst/>
            </a:prstGeom>
          </p:spPr>
        </p:pic>
      </p:grpSp>
      <p:cxnSp>
        <p:nvCxnSpPr>
          <p:cNvPr id="6" name="Straight Connector 5">
            <a:extLst>
              <a:ext uri="{FF2B5EF4-FFF2-40B4-BE49-F238E27FC236}">
                <a16:creationId xmlns:a16="http://schemas.microsoft.com/office/drawing/2014/main" id="{3E38BD77-1F0F-E652-CABA-71B147B4CD5F}"/>
              </a:ext>
            </a:extLst>
          </p:cNvPr>
          <p:cNvCxnSpPr/>
          <p:nvPr userDrawn="1"/>
        </p:nvCxnSpPr>
        <p:spPr>
          <a:xfrm>
            <a:off x="0" y="2108952"/>
            <a:ext cx="121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7AA657D-7E81-220A-CA3F-610D7DDA17CF}"/>
              </a:ext>
            </a:extLst>
          </p:cNvPr>
          <p:cNvCxnSpPr>
            <a:cxnSpLocks/>
          </p:cNvCxnSpPr>
          <p:nvPr userDrawn="1"/>
        </p:nvCxnSpPr>
        <p:spPr>
          <a:xfrm flipV="1">
            <a:off x="4217063" y="2108952"/>
            <a:ext cx="0" cy="341314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669A7C0-A63A-1EA5-35F9-8A489F415DFD}"/>
              </a:ext>
            </a:extLst>
          </p:cNvPr>
          <p:cNvCxnSpPr/>
          <p:nvPr userDrawn="1"/>
        </p:nvCxnSpPr>
        <p:spPr>
          <a:xfrm>
            <a:off x="0" y="5544130"/>
            <a:ext cx="121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Google Shape;25;p32">
            <a:extLst>
              <a:ext uri="{FF2B5EF4-FFF2-40B4-BE49-F238E27FC236}">
                <a16:creationId xmlns:a16="http://schemas.microsoft.com/office/drawing/2014/main" id="{9478B7C4-2BC6-3F92-A538-81EE3CB5FE3A}"/>
              </a:ext>
            </a:extLst>
          </p:cNvPr>
          <p:cNvSpPr txBox="1"/>
          <p:nvPr userDrawn="1"/>
        </p:nvSpPr>
        <p:spPr>
          <a:xfrm>
            <a:off x="486682" y="6351168"/>
            <a:ext cx="1044880" cy="14619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950" b="0" i="0" u="none" strike="noStrike" cap="none">
                <a:solidFill>
                  <a:schemeClr val="lt1"/>
                </a:solidFill>
                <a:latin typeface="Overpass Medium" pitchFamily="2" charset="77"/>
                <a:ea typeface="Inter"/>
                <a:cs typeface="Inter"/>
                <a:sym typeface="Inter"/>
              </a:rPr>
              <a:pPr marL="0" marR="0" lvl="0" indent="0" algn="l" rtl="0">
                <a:spcBef>
                  <a:spcPts val="0"/>
                </a:spcBef>
                <a:spcAft>
                  <a:spcPts val="0"/>
                </a:spcAft>
                <a:buNone/>
              </a:pPr>
              <a:t>‹#›</a:t>
            </a:fld>
            <a:endParaRPr sz="950" b="0" i="0" u="none" strike="noStrike" cap="none">
              <a:solidFill>
                <a:schemeClr val="lt1"/>
              </a:solidFill>
              <a:latin typeface="Overpass Medium" pitchFamily="2" charset="77"/>
              <a:ea typeface="Inter"/>
              <a:cs typeface="Inter"/>
              <a:sym typeface="Inter"/>
            </a:endParaRPr>
          </a:p>
        </p:txBody>
      </p:sp>
      <p:pic>
        <p:nvPicPr>
          <p:cNvPr id="20" name="Picture 19">
            <a:extLst>
              <a:ext uri="{FF2B5EF4-FFF2-40B4-BE49-F238E27FC236}">
                <a16:creationId xmlns:a16="http://schemas.microsoft.com/office/drawing/2014/main" id="{530882E8-EFD0-DB3A-80AC-0D3F2E30B65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6682" y="522476"/>
            <a:ext cx="1248451" cy="772736"/>
          </a:xfrm>
          <a:prstGeom prst="rect">
            <a:avLst/>
          </a:prstGeom>
        </p:spPr>
      </p:pic>
      <p:sp>
        <p:nvSpPr>
          <p:cNvPr id="21" name="Picture Placeholder 12">
            <a:extLst>
              <a:ext uri="{FF2B5EF4-FFF2-40B4-BE49-F238E27FC236}">
                <a16:creationId xmlns:a16="http://schemas.microsoft.com/office/drawing/2014/main" id="{B46CE302-BAF7-EEE3-1387-FD611ABD64CD}"/>
              </a:ext>
            </a:extLst>
          </p:cNvPr>
          <p:cNvSpPr>
            <a:spLocks noGrp="1" noChangeAspect="1"/>
          </p:cNvSpPr>
          <p:nvPr>
            <p:ph type="pic" sz="quarter" idx="10"/>
          </p:nvPr>
        </p:nvSpPr>
        <p:spPr>
          <a:xfrm>
            <a:off x="793518" y="2443924"/>
            <a:ext cx="2743200" cy="2743200"/>
          </a:xfrm>
          <a:prstGeom prst="ellipse">
            <a:avLst/>
          </a:prstGeom>
          <a:solidFill>
            <a:schemeClr val="bg1">
              <a:lumMod val="85000"/>
            </a:schemeClr>
          </a:solidFill>
          <a:effectLst>
            <a:outerShdw blurRad="127000" dist="50800" dir="2700000" algn="tl" rotWithShape="0">
              <a:prstClr val="black">
                <a:alpha val="30000"/>
              </a:prstClr>
            </a:outerShdw>
          </a:effectLst>
        </p:spPr>
        <p:txBody>
          <a:bodyPr anchor="ctr" anchorCtr="1"/>
          <a:lstStyle>
            <a:lvl1pPr marL="50800" indent="0">
              <a:buNone/>
              <a:defRPr>
                <a:latin typeface="Overpass Medium" pitchFamily="2" charset="77"/>
              </a:defRPr>
            </a:lvl1pPr>
          </a:lstStyle>
          <a:p>
            <a:endParaRPr lang="en-US"/>
          </a:p>
        </p:txBody>
      </p:sp>
    </p:spTree>
    <p:extLst>
      <p:ext uri="{BB962C8B-B14F-4D97-AF65-F5344CB8AC3E}">
        <p14:creationId xmlns:p14="http://schemas.microsoft.com/office/powerpoint/2010/main" val="1257804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wo Content" preserve="1" userDrawn="1">
  <p:cSld name="2_Two Content">
    <p:bg>
      <p:bgPr>
        <a:solidFill>
          <a:schemeClr val="accent4"/>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058363B3-F5B5-D15E-56C8-926338EABA7E}"/>
              </a:ext>
            </a:extLst>
          </p:cNvPr>
          <p:cNvGrpSpPr/>
          <p:nvPr userDrawn="1"/>
        </p:nvGrpSpPr>
        <p:grpSpPr>
          <a:xfrm>
            <a:off x="-212035" y="-81643"/>
            <a:ext cx="12404035" cy="7021286"/>
            <a:chOff x="-106018" y="-66566"/>
            <a:chExt cx="12404035" cy="7021286"/>
          </a:xfrm>
        </p:grpSpPr>
        <p:pic>
          <p:nvPicPr>
            <p:cNvPr id="4" name="Picture 3">
              <a:extLst>
                <a:ext uri="{FF2B5EF4-FFF2-40B4-BE49-F238E27FC236}">
                  <a16:creationId xmlns:a16="http://schemas.microsoft.com/office/drawing/2014/main" id="{B57A1339-DBFF-A4E2-01C8-D5D8EC8A1A3B}"/>
                </a:ext>
              </a:extLst>
            </p:cNvPr>
            <p:cNvPicPr>
              <a:picLocks noChangeAspect="1"/>
            </p:cNvPicPr>
            <p:nvPr userDrawn="1"/>
          </p:nvPicPr>
          <p:blipFill>
            <a:blip r:embed="rId2">
              <a:alphaModFix amt="65000"/>
            </a:blip>
            <a:stretch>
              <a:fillRect/>
            </a:stretch>
          </p:blipFill>
          <p:spPr>
            <a:xfrm>
              <a:off x="-106018" y="-55680"/>
              <a:ext cx="6193042" cy="7010400"/>
            </a:xfrm>
            <a:prstGeom prst="rect">
              <a:avLst/>
            </a:prstGeom>
          </p:spPr>
        </p:pic>
        <p:pic>
          <p:nvPicPr>
            <p:cNvPr id="5" name="Picture 4">
              <a:extLst>
                <a:ext uri="{FF2B5EF4-FFF2-40B4-BE49-F238E27FC236}">
                  <a16:creationId xmlns:a16="http://schemas.microsoft.com/office/drawing/2014/main" id="{477C728E-B911-FE2A-0773-9718667C2184}"/>
                </a:ext>
              </a:extLst>
            </p:cNvPr>
            <p:cNvPicPr>
              <a:picLocks noChangeAspect="1"/>
            </p:cNvPicPr>
            <p:nvPr userDrawn="1"/>
          </p:nvPicPr>
          <p:blipFill>
            <a:blip r:embed="rId2">
              <a:alphaModFix amt="65000"/>
            </a:blip>
            <a:stretch>
              <a:fillRect/>
            </a:stretch>
          </p:blipFill>
          <p:spPr>
            <a:xfrm>
              <a:off x="6104975" y="-66566"/>
              <a:ext cx="6193042" cy="7010400"/>
            </a:xfrm>
            <a:prstGeom prst="rect">
              <a:avLst/>
            </a:prstGeom>
          </p:spPr>
        </p:pic>
      </p:grpSp>
      <p:cxnSp>
        <p:nvCxnSpPr>
          <p:cNvPr id="6" name="Straight Connector 5">
            <a:extLst>
              <a:ext uri="{FF2B5EF4-FFF2-40B4-BE49-F238E27FC236}">
                <a16:creationId xmlns:a16="http://schemas.microsoft.com/office/drawing/2014/main" id="{3E38BD77-1F0F-E652-CABA-71B147B4CD5F}"/>
              </a:ext>
            </a:extLst>
          </p:cNvPr>
          <p:cNvCxnSpPr/>
          <p:nvPr userDrawn="1"/>
        </p:nvCxnSpPr>
        <p:spPr>
          <a:xfrm>
            <a:off x="0" y="2108952"/>
            <a:ext cx="121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7AA657D-7E81-220A-CA3F-610D7DDA17CF}"/>
              </a:ext>
            </a:extLst>
          </p:cNvPr>
          <p:cNvCxnSpPr>
            <a:cxnSpLocks/>
          </p:cNvCxnSpPr>
          <p:nvPr userDrawn="1"/>
        </p:nvCxnSpPr>
        <p:spPr>
          <a:xfrm flipV="1">
            <a:off x="4217063" y="2108952"/>
            <a:ext cx="0" cy="341314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669A7C0-A63A-1EA5-35F9-8A489F415DFD}"/>
              </a:ext>
            </a:extLst>
          </p:cNvPr>
          <p:cNvCxnSpPr/>
          <p:nvPr userDrawn="1"/>
        </p:nvCxnSpPr>
        <p:spPr>
          <a:xfrm>
            <a:off x="0" y="5544130"/>
            <a:ext cx="121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Google Shape;25;p32">
            <a:extLst>
              <a:ext uri="{FF2B5EF4-FFF2-40B4-BE49-F238E27FC236}">
                <a16:creationId xmlns:a16="http://schemas.microsoft.com/office/drawing/2014/main" id="{3988AB37-B4F2-226F-77AA-6CABDD06DD07}"/>
              </a:ext>
            </a:extLst>
          </p:cNvPr>
          <p:cNvSpPr txBox="1"/>
          <p:nvPr userDrawn="1"/>
        </p:nvSpPr>
        <p:spPr>
          <a:xfrm>
            <a:off x="486682" y="6351168"/>
            <a:ext cx="1044880" cy="14619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950" b="0" i="0" u="none" strike="noStrike" cap="none">
                <a:solidFill>
                  <a:schemeClr val="bg1"/>
                </a:solidFill>
                <a:latin typeface="Overpass Medium" pitchFamily="2" charset="77"/>
                <a:ea typeface="Inter"/>
                <a:cs typeface="Inter"/>
                <a:sym typeface="Inter"/>
              </a:rPr>
              <a:pPr marL="0" marR="0" lvl="0" indent="0" algn="l" rtl="0">
                <a:spcBef>
                  <a:spcPts val="0"/>
                </a:spcBef>
                <a:spcAft>
                  <a:spcPts val="0"/>
                </a:spcAft>
                <a:buNone/>
              </a:pPr>
              <a:t>‹#›</a:t>
            </a:fld>
            <a:endParaRPr sz="950" b="0" i="0" u="none" strike="noStrike" cap="none">
              <a:solidFill>
                <a:schemeClr val="bg1"/>
              </a:solidFill>
              <a:latin typeface="Overpass Medium" pitchFamily="2" charset="77"/>
              <a:ea typeface="Inter"/>
              <a:cs typeface="Inter"/>
              <a:sym typeface="Inter"/>
            </a:endParaRPr>
          </a:p>
        </p:txBody>
      </p:sp>
      <p:pic>
        <p:nvPicPr>
          <p:cNvPr id="18" name="Picture 17">
            <a:extLst>
              <a:ext uri="{FF2B5EF4-FFF2-40B4-BE49-F238E27FC236}">
                <a16:creationId xmlns:a16="http://schemas.microsoft.com/office/drawing/2014/main" id="{DE273122-88CE-55BC-FC00-C1E787AA9AB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6682" y="522476"/>
            <a:ext cx="1248451" cy="772736"/>
          </a:xfrm>
          <a:prstGeom prst="rect">
            <a:avLst/>
          </a:prstGeom>
        </p:spPr>
      </p:pic>
      <p:sp>
        <p:nvSpPr>
          <p:cNvPr id="19" name="Picture Placeholder 12">
            <a:extLst>
              <a:ext uri="{FF2B5EF4-FFF2-40B4-BE49-F238E27FC236}">
                <a16:creationId xmlns:a16="http://schemas.microsoft.com/office/drawing/2014/main" id="{C4561F7D-7E91-0194-FA73-DA22F70F936A}"/>
              </a:ext>
            </a:extLst>
          </p:cNvPr>
          <p:cNvSpPr>
            <a:spLocks noGrp="1" noChangeAspect="1"/>
          </p:cNvSpPr>
          <p:nvPr>
            <p:ph type="pic" sz="quarter" idx="10"/>
          </p:nvPr>
        </p:nvSpPr>
        <p:spPr>
          <a:xfrm>
            <a:off x="793518" y="2443924"/>
            <a:ext cx="2743200" cy="2743200"/>
          </a:xfrm>
          <a:prstGeom prst="ellipse">
            <a:avLst/>
          </a:prstGeom>
          <a:solidFill>
            <a:schemeClr val="bg1">
              <a:lumMod val="85000"/>
            </a:schemeClr>
          </a:solidFill>
          <a:effectLst>
            <a:outerShdw blurRad="127000" dist="50800" dir="2700000" algn="tl" rotWithShape="0">
              <a:prstClr val="black">
                <a:alpha val="30000"/>
              </a:prstClr>
            </a:outerShdw>
          </a:effectLst>
        </p:spPr>
        <p:txBody>
          <a:bodyPr anchor="ctr" anchorCtr="1"/>
          <a:lstStyle>
            <a:lvl1pPr marL="50800" indent="0">
              <a:buNone/>
              <a:defRPr>
                <a:latin typeface="Overpass Medium" pitchFamily="2" charset="77"/>
              </a:defRPr>
            </a:lvl1pPr>
          </a:lstStyle>
          <a:p>
            <a:endParaRPr lang="en-US"/>
          </a:p>
        </p:txBody>
      </p:sp>
    </p:spTree>
    <p:extLst>
      <p:ext uri="{BB962C8B-B14F-4D97-AF65-F5344CB8AC3E}">
        <p14:creationId xmlns:p14="http://schemas.microsoft.com/office/powerpoint/2010/main" val="2134824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Slide" preserve="1" userDrawn="1">
  <p:cSld name="3_Title Slide">
    <p:bg>
      <p:bgPr>
        <a:solidFill>
          <a:schemeClr val="accent4"/>
        </a:solidFill>
        <a:effectLst/>
      </p:bgPr>
    </p:bg>
    <p:spTree>
      <p:nvGrpSpPr>
        <p:cNvPr id="1" name="Shape 15"/>
        <p:cNvGrpSpPr/>
        <p:nvPr/>
      </p:nvGrpSpPr>
      <p:grpSpPr>
        <a:xfrm>
          <a:off x="0" y="0"/>
          <a:ext cx="0" cy="0"/>
          <a:chOff x="0" y="0"/>
          <a:chExt cx="0" cy="0"/>
        </a:xfrm>
      </p:grpSpPr>
      <p:pic>
        <p:nvPicPr>
          <p:cNvPr id="2" name="Picture 1">
            <a:extLst>
              <a:ext uri="{FF2B5EF4-FFF2-40B4-BE49-F238E27FC236}">
                <a16:creationId xmlns:a16="http://schemas.microsoft.com/office/drawing/2014/main" id="{16337159-CE88-EE60-D170-032FA55C9A9D}"/>
              </a:ext>
            </a:extLst>
          </p:cNvPr>
          <p:cNvPicPr>
            <a:picLocks noChangeAspect="1"/>
          </p:cNvPicPr>
          <p:nvPr userDrawn="1"/>
        </p:nvPicPr>
        <p:blipFill>
          <a:blip r:embed="rId2">
            <a:alphaModFix amt="65000"/>
          </a:blip>
          <a:stretch>
            <a:fillRect/>
          </a:stretch>
        </p:blipFill>
        <p:spPr>
          <a:xfrm>
            <a:off x="6104978" y="-76200"/>
            <a:ext cx="6193042" cy="7010400"/>
          </a:xfrm>
          <a:prstGeom prst="rect">
            <a:avLst/>
          </a:prstGeom>
        </p:spPr>
      </p:pic>
      <p:pic>
        <p:nvPicPr>
          <p:cNvPr id="3" name="Picture 2">
            <a:extLst>
              <a:ext uri="{FF2B5EF4-FFF2-40B4-BE49-F238E27FC236}">
                <a16:creationId xmlns:a16="http://schemas.microsoft.com/office/drawing/2014/main" id="{99658147-CBD6-7871-4E9C-1C1C8F85BA94}"/>
              </a:ext>
            </a:extLst>
          </p:cNvPr>
          <p:cNvPicPr>
            <a:picLocks noChangeAspect="1"/>
          </p:cNvPicPr>
          <p:nvPr userDrawn="1"/>
        </p:nvPicPr>
        <p:blipFill>
          <a:blip r:embed="rId2">
            <a:alphaModFix amt="65000"/>
          </a:blip>
          <a:stretch>
            <a:fillRect/>
          </a:stretch>
        </p:blipFill>
        <p:spPr>
          <a:xfrm>
            <a:off x="-106019" y="-76200"/>
            <a:ext cx="6193042" cy="7010400"/>
          </a:xfrm>
          <a:prstGeom prst="rect">
            <a:avLst/>
          </a:prstGeom>
        </p:spPr>
      </p:pic>
      <p:sp>
        <p:nvSpPr>
          <p:cNvPr id="5" name="Rectangle 4">
            <a:extLst>
              <a:ext uri="{FF2B5EF4-FFF2-40B4-BE49-F238E27FC236}">
                <a16:creationId xmlns:a16="http://schemas.microsoft.com/office/drawing/2014/main" id="{DA6AB1C4-582D-95A7-0B49-B9B7992B2D9A}"/>
              </a:ext>
            </a:extLst>
          </p:cNvPr>
          <p:cNvSpPr/>
          <p:nvPr userDrawn="1"/>
        </p:nvSpPr>
        <p:spPr>
          <a:xfrm flipH="1">
            <a:off x="-1" y="0"/>
            <a:ext cx="8804031" cy="5362876"/>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6" name="Title 27">
            <a:extLst>
              <a:ext uri="{FF2B5EF4-FFF2-40B4-BE49-F238E27FC236}">
                <a16:creationId xmlns:a16="http://schemas.microsoft.com/office/drawing/2014/main" id="{43E98A3D-1E82-B870-24A9-E6FB5D67DB7A}"/>
              </a:ext>
            </a:extLst>
          </p:cNvPr>
          <p:cNvSpPr>
            <a:spLocks noGrp="1"/>
          </p:cNvSpPr>
          <p:nvPr>
            <p:ph type="ctrTitle"/>
          </p:nvPr>
        </p:nvSpPr>
        <p:spPr>
          <a:xfrm>
            <a:off x="435315" y="5594369"/>
            <a:ext cx="6301784" cy="609398"/>
          </a:xfrm>
        </p:spPr>
        <p:txBody>
          <a:bodyPr>
            <a:normAutofit fontScale="90000"/>
          </a:bodyPr>
          <a:lstStyle>
            <a:lvl1pPr>
              <a:defRPr b="0" i="0">
                <a:solidFill>
                  <a:schemeClr val="bg1"/>
                </a:solidFill>
                <a:latin typeface="Obviously Narw Bold" pitchFamily="82" charset="77"/>
              </a:defRPr>
            </a:lvl1pPr>
          </a:lstStyle>
          <a:p>
            <a:r>
              <a:rPr lang="en-US"/>
              <a:t>Lorem Ipsum Title</a:t>
            </a:r>
          </a:p>
        </p:txBody>
      </p:sp>
      <p:sp>
        <p:nvSpPr>
          <p:cNvPr id="4" name="Subtitle 28">
            <a:extLst>
              <a:ext uri="{FF2B5EF4-FFF2-40B4-BE49-F238E27FC236}">
                <a16:creationId xmlns:a16="http://schemas.microsoft.com/office/drawing/2014/main" id="{23919C65-2ABE-B3BB-1C26-455D85B6D012}"/>
              </a:ext>
            </a:extLst>
          </p:cNvPr>
          <p:cNvSpPr>
            <a:spLocks noGrp="1"/>
          </p:cNvSpPr>
          <p:nvPr>
            <p:ph type="subTitle" idx="4294967295" hasCustomPrompt="1"/>
          </p:nvPr>
        </p:nvSpPr>
        <p:spPr>
          <a:xfrm>
            <a:off x="412165" y="6203767"/>
            <a:ext cx="9144000" cy="377539"/>
          </a:xfrm>
        </p:spPr>
        <p:txBody>
          <a:bodyPr>
            <a:noAutofit/>
          </a:bodyPr>
          <a:lstStyle>
            <a:lvl1pPr marL="393700" indent="-342900">
              <a:buFont typeface="+mj-lt"/>
              <a:buAutoNum type="arabicPeriod"/>
              <a:defRPr/>
            </a:lvl1pPr>
          </a:lstStyle>
          <a:p>
            <a:pPr marL="50800" indent="0">
              <a:buNone/>
            </a:pPr>
            <a:r>
              <a:rPr lang="en-US" sz="1800">
                <a:solidFill>
                  <a:schemeClr val="bg1"/>
                </a:solidFill>
                <a:latin typeface="Overpass Medium" pitchFamily="2" charset="77"/>
                <a:cs typeface="Arial" panose="020B0604020202020204" pitchFamily="34" charset="0"/>
              </a:rPr>
              <a:t>Date</a:t>
            </a:r>
          </a:p>
        </p:txBody>
      </p:sp>
      <p:pic>
        <p:nvPicPr>
          <p:cNvPr id="7" name="Picture 6">
            <a:extLst>
              <a:ext uri="{FF2B5EF4-FFF2-40B4-BE49-F238E27FC236}">
                <a16:creationId xmlns:a16="http://schemas.microsoft.com/office/drawing/2014/main" id="{7210C4E9-4A39-C9CD-EF9A-4CDAC5A30FB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288496" y="5594369"/>
            <a:ext cx="1556696" cy="963525"/>
          </a:xfrm>
          <a:prstGeom prst="rect">
            <a:avLst/>
          </a:prstGeom>
        </p:spPr>
      </p:pic>
      <p:sp>
        <p:nvSpPr>
          <p:cNvPr id="11" name="Picture Placeholder 15">
            <a:extLst>
              <a:ext uri="{FF2B5EF4-FFF2-40B4-BE49-F238E27FC236}">
                <a16:creationId xmlns:a16="http://schemas.microsoft.com/office/drawing/2014/main" id="{42DEBB62-3521-C59E-DF54-B804A012F8D7}"/>
              </a:ext>
            </a:extLst>
          </p:cNvPr>
          <p:cNvSpPr>
            <a:spLocks noGrp="1"/>
          </p:cNvSpPr>
          <p:nvPr>
            <p:ph type="pic" sz="quarter" idx="10"/>
          </p:nvPr>
        </p:nvSpPr>
        <p:spPr>
          <a:xfrm>
            <a:off x="0" y="962025"/>
            <a:ext cx="7900988" cy="4400550"/>
          </a:xfrm>
          <a:solidFill>
            <a:schemeClr val="bg1">
              <a:lumMod val="85000"/>
            </a:schemeClr>
          </a:solidFill>
        </p:spPr>
        <p:txBody>
          <a:bodyPr anchor="ctr" anchorCtr="1"/>
          <a:lstStyle>
            <a:lvl1pPr marL="50800" indent="0">
              <a:buNone/>
              <a:defRPr/>
            </a:lvl1pPr>
          </a:lstStyle>
          <a:p>
            <a:endParaRPr lang="en-US"/>
          </a:p>
        </p:txBody>
      </p:sp>
    </p:spTree>
    <p:extLst>
      <p:ext uri="{BB962C8B-B14F-4D97-AF65-F5344CB8AC3E}">
        <p14:creationId xmlns:p14="http://schemas.microsoft.com/office/powerpoint/2010/main" val="3386062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4_Title and Content" preserve="1" userDrawn="1">
  <p:cSld name="5_Title and Content">
    <p:bg>
      <p:bgPr>
        <a:solidFill>
          <a:schemeClr val="accent2"/>
        </a:solidFill>
        <a:effectLst/>
      </p:bgPr>
    </p:bg>
    <p:spTree>
      <p:nvGrpSpPr>
        <p:cNvPr id="1" name="Shape 73"/>
        <p:cNvGrpSpPr/>
        <p:nvPr/>
      </p:nvGrpSpPr>
      <p:grpSpPr>
        <a:xfrm>
          <a:off x="0" y="0"/>
          <a:ext cx="0" cy="0"/>
          <a:chOff x="0" y="0"/>
          <a:chExt cx="0" cy="0"/>
        </a:xfrm>
      </p:grpSpPr>
      <p:pic>
        <p:nvPicPr>
          <p:cNvPr id="5" name="Picture 4">
            <a:extLst>
              <a:ext uri="{FF2B5EF4-FFF2-40B4-BE49-F238E27FC236}">
                <a16:creationId xmlns:a16="http://schemas.microsoft.com/office/drawing/2014/main" id="{6082D4D1-CCA1-4AAE-0299-26CF34F36524}"/>
              </a:ext>
            </a:extLst>
          </p:cNvPr>
          <p:cNvPicPr>
            <a:picLocks noChangeAspect="1"/>
          </p:cNvPicPr>
          <p:nvPr userDrawn="1"/>
        </p:nvPicPr>
        <p:blipFill>
          <a:blip r:embed="rId2">
            <a:alphaModFix/>
          </a:blip>
          <a:stretch>
            <a:fillRect/>
          </a:stretch>
        </p:blipFill>
        <p:spPr>
          <a:xfrm>
            <a:off x="0" y="0"/>
            <a:ext cx="6308592" cy="6858000"/>
          </a:xfrm>
          <a:prstGeom prst="rect">
            <a:avLst/>
          </a:prstGeom>
          <a:solidFill>
            <a:schemeClr val="bg1"/>
          </a:solidFill>
        </p:spPr>
      </p:pic>
      <p:pic>
        <p:nvPicPr>
          <p:cNvPr id="6" name="Picture 5">
            <a:extLst>
              <a:ext uri="{FF2B5EF4-FFF2-40B4-BE49-F238E27FC236}">
                <a16:creationId xmlns:a16="http://schemas.microsoft.com/office/drawing/2014/main" id="{742B7385-FE17-83D9-06FD-2EABE888FF7A}"/>
              </a:ext>
            </a:extLst>
          </p:cNvPr>
          <p:cNvPicPr>
            <a:picLocks noChangeAspect="1"/>
          </p:cNvPicPr>
          <p:nvPr userDrawn="1"/>
        </p:nvPicPr>
        <p:blipFill>
          <a:blip r:embed="rId2">
            <a:alphaModFix/>
          </a:blip>
          <a:stretch>
            <a:fillRect/>
          </a:stretch>
        </p:blipFill>
        <p:spPr>
          <a:xfrm>
            <a:off x="6151258" y="56670"/>
            <a:ext cx="6193042" cy="6801330"/>
          </a:xfrm>
          <a:prstGeom prst="rect">
            <a:avLst/>
          </a:prstGeom>
          <a:solidFill>
            <a:schemeClr val="bg1"/>
          </a:solidFill>
        </p:spPr>
      </p:pic>
      <p:sp>
        <p:nvSpPr>
          <p:cNvPr id="11" name="Google Shape;49;p37">
            <a:extLst>
              <a:ext uri="{FF2B5EF4-FFF2-40B4-BE49-F238E27FC236}">
                <a16:creationId xmlns:a16="http://schemas.microsoft.com/office/drawing/2014/main" id="{58F9ABF3-7F3D-3A98-6EA9-963239E59DDA}"/>
              </a:ext>
            </a:extLst>
          </p:cNvPr>
          <p:cNvSpPr>
            <a:spLocks noGrp="1"/>
          </p:cNvSpPr>
          <p:nvPr>
            <p:ph type="pic" idx="2"/>
          </p:nvPr>
        </p:nvSpPr>
        <p:spPr>
          <a:xfrm>
            <a:off x="-13608" y="0"/>
            <a:ext cx="4174739" cy="4648840"/>
          </a:xfrm>
          <a:prstGeom prst="rect">
            <a:avLst/>
          </a:prstGeom>
          <a:solidFill>
            <a:schemeClr val="bg1">
              <a:lumMod val="85000"/>
            </a:schemeClr>
          </a:solid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lt1"/>
              </a:buClr>
              <a:buSzPts val="2200"/>
              <a:buFont typeface="Arial"/>
              <a:buNone/>
              <a:defRPr sz="2200" b="0" i="0" u="none" strike="noStrike" cap="none">
                <a:solidFill>
                  <a:srgbClr val="474C55"/>
                </a:solidFill>
                <a:latin typeface="Inter"/>
                <a:ea typeface="Inter"/>
                <a:cs typeface="Inter"/>
                <a:sym typeface="Inter"/>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2" name="Google Shape;49;p37">
            <a:extLst>
              <a:ext uri="{FF2B5EF4-FFF2-40B4-BE49-F238E27FC236}">
                <a16:creationId xmlns:a16="http://schemas.microsoft.com/office/drawing/2014/main" id="{8EF2C4BD-F04A-BE85-AB63-D4C92A16B64A}"/>
              </a:ext>
            </a:extLst>
          </p:cNvPr>
          <p:cNvSpPr>
            <a:spLocks noGrp="1"/>
          </p:cNvSpPr>
          <p:nvPr>
            <p:ph type="pic" idx="10"/>
          </p:nvPr>
        </p:nvSpPr>
        <p:spPr>
          <a:xfrm>
            <a:off x="4174740" y="0"/>
            <a:ext cx="4123980" cy="4648840"/>
          </a:xfrm>
          <a:prstGeom prst="rect">
            <a:avLst/>
          </a:prstGeom>
          <a:solidFill>
            <a:schemeClr val="bg1">
              <a:lumMod val="85000"/>
            </a:schemeClr>
          </a:solid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lt1"/>
              </a:buClr>
              <a:buSzPts val="2200"/>
              <a:buFont typeface="Arial"/>
              <a:buNone/>
              <a:defRPr sz="2200" b="0" i="0" u="none" strike="noStrike" cap="none">
                <a:solidFill>
                  <a:srgbClr val="474C55"/>
                </a:solidFill>
                <a:latin typeface="Inter"/>
                <a:ea typeface="Inter"/>
                <a:cs typeface="Inter"/>
                <a:sym typeface="Inter"/>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 name="Google Shape;49;p37">
            <a:extLst>
              <a:ext uri="{FF2B5EF4-FFF2-40B4-BE49-F238E27FC236}">
                <a16:creationId xmlns:a16="http://schemas.microsoft.com/office/drawing/2014/main" id="{1CA0B57C-5C60-3F51-6C4C-EBA3D2D71095}"/>
              </a:ext>
            </a:extLst>
          </p:cNvPr>
          <p:cNvSpPr>
            <a:spLocks noGrp="1"/>
          </p:cNvSpPr>
          <p:nvPr>
            <p:ph type="pic" idx="11"/>
          </p:nvPr>
        </p:nvSpPr>
        <p:spPr>
          <a:xfrm>
            <a:off x="8298719" y="0"/>
            <a:ext cx="4031973" cy="4648840"/>
          </a:xfrm>
          <a:prstGeom prst="rect">
            <a:avLst/>
          </a:prstGeom>
          <a:solidFill>
            <a:schemeClr val="bg1">
              <a:lumMod val="85000"/>
            </a:schemeClr>
          </a:solid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lt1"/>
              </a:buClr>
              <a:buSzPts val="2200"/>
              <a:buFont typeface="Arial"/>
              <a:buNone/>
              <a:defRPr sz="2200" b="0" i="0" u="none" strike="noStrike" cap="none">
                <a:solidFill>
                  <a:srgbClr val="474C55"/>
                </a:solidFill>
                <a:latin typeface="Inter"/>
                <a:ea typeface="Inter"/>
                <a:cs typeface="Inter"/>
                <a:sym typeface="Inter"/>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 name="Google Shape;27;p32">
            <a:extLst>
              <a:ext uri="{FF2B5EF4-FFF2-40B4-BE49-F238E27FC236}">
                <a16:creationId xmlns:a16="http://schemas.microsoft.com/office/drawing/2014/main" id="{635AC36B-6AB6-22CD-12F7-EDF1D834F3E3}"/>
              </a:ext>
            </a:extLst>
          </p:cNvPr>
          <p:cNvSpPr txBox="1">
            <a:spLocks noGrp="1"/>
          </p:cNvSpPr>
          <p:nvPr>
            <p:ph type="subTitle" idx="1"/>
          </p:nvPr>
        </p:nvSpPr>
        <p:spPr>
          <a:xfrm>
            <a:off x="504636" y="4900719"/>
            <a:ext cx="11200681" cy="1115275"/>
          </a:xfrm>
          <a:prstGeom prst="rect">
            <a:avLst/>
          </a:prstGeom>
          <a:noFill/>
          <a:ln>
            <a:noFill/>
          </a:ln>
        </p:spPr>
        <p:txBody>
          <a:bodyPr spcFirstLastPara="1" wrap="square" lIns="0" tIns="0" rIns="0" bIns="0" anchor="t" anchorCtr="0">
            <a:noAutofit/>
          </a:bodyPr>
          <a:lstStyle>
            <a:lvl1pPr marL="50800" lvl="0" indent="0" algn="l">
              <a:lnSpc>
                <a:spcPct val="90000"/>
              </a:lnSpc>
              <a:spcBef>
                <a:spcPts val="1000"/>
              </a:spcBef>
              <a:spcAft>
                <a:spcPts val="0"/>
              </a:spcAft>
              <a:buClr>
                <a:schemeClr val="lt1"/>
              </a:buClr>
              <a:buSzPts val="1200"/>
              <a:buFont typeface="Arial" panose="020B0604020202020204" pitchFamily="34" charset="0"/>
              <a:buNone/>
              <a:defRPr sz="1800" b="0" i="0">
                <a:solidFill>
                  <a:schemeClr val="bg1"/>
                </a:solidFill>
                <a:latin typeface="Overpass Light" pitchFamily="2" charset="77"/>
                <a:ea typeface="Overpass Light" pitchFamily="2" charset="77"/>
                <a:cs typeface="Overpass Light" pitchFamily="2" charset="77"/>
                <a:sym typeface="Inte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3" name="Picture 2" descr="A logo with a bear and a star&#10;&#10;Description automatically generated">
            <a:extLst>
              <a:ext uri="{FF2B5EF4-FFF2-40B4-BE49-F238E27FC236}">
                <a16:creationId xmlns:a16="http://schemas.microsoft.com/office/drawing/2014/main" id="{42B1A033-3C39-212C-2F41-1FEA132008F5}"/>
              </a:ext>
            </a:extLst>
          </p:cNvPr>
          <p:cNvPicPr>
            <a:picLocks noChangeAspect="1"/>
          </p:cNvPicPr>
          <p:nvPr userDrawn="1"/>
        </p:nvPicPr>
        <p:blipFill>
          <a:blip r:embed="rId3"/>
          <a:stretch>
            <a:fillRect/>
          </a:stretch>
        </p:blipFill>
        <p:spPr>
          <a:xfrm>
            <a:off x="10040043" y="4648840"/>
            <a:ext cx="2496317" cy="2502413"/>
          </a:xfrm>
          <a:prstGeom prst="rect">
            <a:avLst/>
          </a:prstGeom>
        </p:spPr>
      </p:pic>
    </p:spTree>
    <p:extLst>
      <p:ext uri="{BB962C8B-B14F-4D97-AF65-F5344CB8AC3E}">
        <p14:creationId xmlns:p14="http://schemas.microsoft.com/office/powerpoint/2010/main" val="286807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4_Title and Content" preserve="1" userDrawn="1">
  <p:cSld name="5_Title and Content">
    <p:bg>
      <p:bgPr>
        <a:solidFill>
          <a:schemeClr val="accent2"/>
        </a:solidFill>
        <a:effectLst/>
      </p:bgPr>
    </p:bg>
    <p:spTree>
      <p:nvGrpSpPr>
        <p:cNvPr id="1" name="Shape 73"/>
        <p:cNvGrpSpPr/>
        <p:nvPr/>
      </p:nvGrpSpPr>
      <p:grpSpPr>
        <a:xfrm>
          <a:off x="0" y="0"/>
          <a:ext cx="0" cy="0"/>
          <a:chOff x="0" y="0"/>
          <a:chExt cx="0" cy="0"/>
        </a:xfrm>
      </p:grpSpPr>
      <p:pic>
        <p:nvPicPr>
          <p:cNvPr id="5" name="Picture 4">
            <a:extLst>
              <a:ext uri="{FF2B5EF4-FFF2-40B4-BE49-F238E27FC236}">
                <a16:creationId xmlns:a16="http://schemas.microsoft.com/office/drawing/2014/main" id="{6082D4D1-CCA1-4AAE-0299-26CF34F36524}"/>
              </a:ext>
            </a:extLst>
          </p:cNvPr>
          <p:cNvPicPr>
            <a:picLocks noChangeAspect="1"/>
          </p:cNvPicPr>
          <p:nvPr userDrawn="1"/>
        </p:nvPicPr>
        <p:blipFill>
          <a:blip r:embed="rId2">
            <a:alphaModFix/>
          </a:blip>
          <a:stretch>
            <a:fillRect/>
          </a:stretch>
        </p:blipFill>
        <p:spPr>
          <a:xfrm>
            <a:off x="-106016" y="-81643"/>
            <a:ext cx="6193042" cy="7010400"/>
          </a:xfrm>
          <a:prstGeom prst="rect">
            <a:avLst/>
          </a:prstGeom>
        </p:spPr>
      </p:pic>
      <p:pic>
        <p:nvPicPr>
          <p:cNvPr id="6" name="Picture 5">
            <a:extLst>
              <a:ext uri="{FF2B5EF4-FFF2-40B4-BE49-F238E27FC236}">
                <a16:creationId xmlns:a16="http://schemas.microsoft.com/office/drawing/2014/main" id="{742B7385-FE17-83D9-06FD-2EABE888FF7A}"/>
              </a:ext>
            </a:extLst>
          </p:cNvPr>
          <p:cNvPicPr>
            <a:picLocks noChangeAspect="1"/>
          </p:cNvPicPr>
          <p:nvPr userDrawn="1"/>
        </p:nvPicPr>
        <p:blipFill>
          <a:blip r:embed="rId2">
            <a:alphaModFix/>
          </a:blip>
          <a:stretch>
            <a:fillRect/>
          </a:stretch>
        </p:blipFill>
        <p:spPr>
          <a:xfrm>
            <a:off x="6104975" y="-81643"/>
            <a:ext cx="6193042" cy="7010400"/>
          </a:xfrm>
          <a:prstGeom prst="rect">
            <a:avLst/>
          </a:prstGeom>
        </p:spPr>
      </p:pic>
      <p:sp>
        <p:nvSpPr>
          <p:cNvPr id="7" name="Google Shape;26;p32">
            <a:extLst>
              <a:ext uri="{FF2B5EF4-FFF2-40B4-BE49-F238E27FC236}">
                <a16:creationId xmlns:a16="http://schemas.microsoft.com/office/drawing/2014/main" id="{4EE97BE5-3A67-5952-3CA2-54297E8C71B2}"/>
              </a:ext>
            </a:extLst>
          </p:cNvPr>
          <p:cNvSpPr txBox="1">
            <a:spLocks noGrp="1"/>
          </p:cNvSpPr>
          <p:nvPr>
            <p:ph type="ctrTitle"/>
          </p:nvPr>
        </p:nvSpPr>
        <p:spPr>
          <a:xfrm>
            <a:off x="776613" y="3156771"/>
            <a:ext cx="8742169" cy="720197"/>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chemeClr val="lt1"/>
              </a:buClr>
              <a:buSzPts val="5200"/>
              <a:buFont typeface="Inter"/>
              <a:buNone/>
              <a:defRPr sz="5200" b="0" i="0">
                <a:solidFill>
                  <a:schemeClr val="tx1"/>
                </a:solidFill>
                <a:latin typeface="Obviously Narw Bold" pitchFamily="82" charset="77"/>
                <a:ea typeface="Inter"/>
                <a:cs typeface="Obviously Narw Bold" pitchFamily="82" charset="77"/>
                <a:sym typeface="Int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 name="Google Shape;27;p32">
            <a:extLst>
              <a:ext uri="{FF2B5EF4-FFF2-40B4-BE49-F238E27FC236}">
                <a16:creationId xmlns:a16="http://schemas.microsoft.com/office/drawing/2014/main" id="{E3DE5FF6-CE49-C350-694F-35075E2D227B}"/>
              </a:ext>
            </a:extLst>
          </p:cNvPr>
          <p:cNvSpPr txBox="1">
            <a:spLocks noGrp="1"/>
          </p:cNvSpPr>
          <p:nvPr>
            <p:ph type="subTitle" idx="1"/>
          </p:nvPr>
        </p:nvSpPr>
        <p:spPr>
          <a:xfrm>
            <a:off x="776613" y="4159070"/>
            <a:ext cx="9144000" cy="294440"/>
          </a:xfrm>
          <a:prstGeom prst="rect">
            <a:avLst/>
          </a:prstGeom>
          <a:noFill/>
          <a:ln>
            <a:noFill/>
          </a:ln>
        </p:spPr>
        <p:txBody>
          <a:bodyPr spcFirstLastPara="1" wrap="square" lIns="0" tIns="0" rIns="0" bIns="0" anchor="t" anchorCtr="0">
            <a:spAutoFit/>
          </a:bodyPr>
          <a:lstStyle>
            <a:lvl1pPr lvl="0" algn="l">
              <a:lnSpc>
                <a:spcPct val="90000"/>
              </a:lnSpc>
              <a:spcBef>
                <a:spcPts val="1000"/>
              </a:spcBef>
              <a:spcAft>
                <a:spcPts val="0"/>
              </a:spcAft>
              <a:buClr>
                <a:schemeClr val="lt1"/>
              </a:buClr>
              <a:buSzPts val="1200"/>
              <a:buNone/>
              <a:defRPr sz="1200" b="0" i="0">
                <a:solidFill>
                  <a:schemeClr val="tx1"/>
                </a:solidFill>
                <a:latin typeface="Overpass Medium" pitchFamily="2" charset="77"/>
                <a:ea typeface="Overpass Medium" pitchFamily="2" charset="77"/>
                <a:cs typeface="Overpass Medium" pitchFamily="2" charset="77"/>
                <a:sym typeface="Inte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 name="Google Shape;25;p32">
            <a:extLst>
              <a:ext uri="{FF2B5EF4-FFF2-40B4-BE49-F238E27FC236}">
                <a16:creationId xmlns:a16="http://schemas.microsoft.com/office/drawing/2014/main" id="{CFCC5E57-BAE3-1E1C-74CE-59FC3EFB82F4}"/>
              </a:ext>
            </a:extLst>
          </p:cNvPr>
          <p:cNvSpPr txBox="1"/>
          <p:nvPr userDrawn="1"/>
        </p:nvSpPr>
        <p:spPr>
          <a:xfrm>
            <a:off x="486682" y="6351168"/>
            <a:ext cx="1044880" cy="14619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950" b="0" i="0" u="none" strike="noStrike" cap="none">
                <a:solidFill>
                  <a:schemeClr val="lt1"/>
                </a:solidFill>
                <a:latin typeface="Overpass Medium" pitchFamily="2" charset="77"/>
                <a:ea typeface="Inter"/>
                <a:cs typeface="Inter"/>
                <a:sym typeface="Inter"/>
              </a:rPr>
              <a:pPr marL="0" marR="0" lvl="0" indent="0" algn="l" rtl="0">
                <a:spcBef>
                  <a:spcPts val="0"/>
                </a:spcBef>
                <a:spcAft>
                  <a:spcPts val="0"/>
                </a:spcAft>
                <a:buNone/>
              </a:pPr>
              <a:t>‹#›</a:t>
            </a:fld>
            <a:endParaRPr sz="950" b="0" i="0" u="none" strike="noStrike" cap="none">
              <a:solidFill>
                <a:schemeClr val="lt1"/>
              </a:solidFill>
              <a:latin typeface="Overpass Medium" pitchFamily="2" charset="77"/>
              <a:ea typeface="Inter"/>
              <a:cs typeface="Inter"/>
              <a:sym typeface="Inter"/>
            </a:endParaRPr>
          </a:p>
        </p:txBody>
      </p:sp>
      <p:pic>
        <p:nvPicPr>
          <p:cNvPr id="11" name="Picture 10">
            <a:extLst>
              <a:ext uri="{FF2B5EF4-FFF2-40B4-BE49-F238E27FC236}">
                <a16:creationId xmlns:a16="http://schemas.microsoft.com/office/drawing/2014/main" id="{F8DC164D-DF40-CC02-3D66-D11E1443D443}"/>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10828112" y="6207243"/>
            <a:ext cx="877206" cy="434044"/>
          </a:xfrm>
          <a:prstGeom prst="rect">
            <a:avLst/>
          </a:prstGeom>
        </p:spPr>
      </p:pic>
    </p:spTree>
    <p:extLst>
      <p:ext uri="{BB962C8B-B14F-4D97-AF65-F5344CB8AC3E}">
        <p14:creationId xmlns:p14="http://schemas.microsoft.com/office/powerpoint/2010/main" val="4144250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4_Title and Content" userDrawn="1">
  <p:cSld name="5_Title and Content">
    <p:bg>
      <p:bgPr>
        <a:solidFill>
          <a:schemeClr val="accent2"/>
        </a:solidFill>
        <a:effectLst/>
      </p:bgPr>
    </p:bg>
    <p:spTree>
      <p:nvGrpSpPr>
        <p:cNvPr id="1" name="Shape 73"/>
        <p:cNvGrpSpPr/>
        <p:nvPr/>
      </p:nvGrpSpPr>
      <p:grpSpPr>
        <a:xfrm>
          <a:off x="0" y="0"/>
          <a:ext cx="0" cy="0"/>
          <a:chOff x="0" y="0"/>
          <a:chExt cx="0" cy="0"/>
        </a:xfrm>
      </p:grpSpPr>
      <p:pic>
        <p:nvPicPr>
          <p:cNvPr id="5" name="Picture 4">
            <a:extLst>
              <a:ext uri="{FF2B5EF4-FFF2-40B4-BE49-F238E27FC236}">
                <a16:creationId xmlns:a16="http://schemas.microsoft.com/office/drawing/2014/main" id="{6082D4D1-CCA1-4AAE-0299-26CF34F36524}"/>
              </a:ext>
            </a:extLst>
          </p:cNvPr>
          <p:cNvPicPr>
            <a:picLocks noChangeAspect="1"/>
          </p:cNvPicPr>
          <p:nvPr userDrawn="1"/>
        </p:nvPicPr>
        <p:blipFill>
          <a:blip r:embed="rId2">
            <a:alphaModFix/>
          </a:blip>
          <a:stretch>
            <a:fillRect/>
          </a:stretch>
        </p:blipFill>
        <p:spPr>
          <a:xfrm>
            <a:off x="0" y="0"/>
            <a:ext cx="6308592" cy="6858000"/>
          </a:xfrm>
          <a:prstGeom prst="rect">
            <a:avLst/>
          </a:prstGeom>
          <a:solidFill>
            <a:schemeClr val="bg1"/>
          </a:solidFill>
        </p:spPr>
      </p:pic>
      <p:pic>
        <p:nvPicPr>
          <p:cNvPr id="6" name="Picture 5">
            <a:extLst>
              <a:ext uri="{FF2B5EF4-FFF2-40B4-BE49-F238E27FC236}">
                <a16:creationId xmlns:a16="http://schemas.microsoft.com/office/drawing/2014/main" id="{742B7385-FE17-83D9-06FD-2EABE888FF7A}"/>
              </a:ext>
            </a:extLst>
          </p:cNvPr>
          <p:cNvPicPr>
            <a:picLocks noChangeAspect="1"/>
          </p:cNvPicPr>
          <p:nvPr userDrawn="1"/>
        </p:nvPicPr>
        <p:blipFill>
          <a:blip r:embed="rId2">
            <a:alphaModFix/>
          </a:blip>
          <a:stretch>
            <a:fillRect/>
          </a:stretch>
        </p:blipFill>
        <p:spPr>
          <a:xfrm>
            <a:off x="6151258" y="56670"/>
            <a:ext cx="6193042" cy="6801330"/>
          </a:xfrm>
          <a:prstGeom prst="rect">
            <a:avLst/>
          </a:prstGeom>
          <a:solidFill>
            <a:schemeClr val="bg1"/>
          </a:solidFill>
        </p:spPr>
      </p:pic>
      <p:sp>
        <p:nvSpPr>
          <p:cNvPr id="10" name="Google Shape;27;p32">
            <a:extLst>
              <a:ext uri="{FF2B5EF4-FFF2-40B4-BE49-F238E27FC236}">
                <a16:creationId xmlns:a16="http://schemas.microsoft.com/office/drawing/2014/main" id="{635AC36B-6AB6-22CD-12F7-EDF1D834F3E3}"/>
              </a:ext>
            </a:extLst>
          </p:cNvPr>
          <p:cNvSpPr txBox="1">
            <a:spLocks noGrp="1"/>
          </p:cNvSpPr>
          <p:nvPr>
            <p:ph type="subTitle" idx="1"/>
          </p:nvPr>
        </p:nvSpPr>
        <p:spPr>
          <a:xfrm>
            <a:off x="504636" y="4900719"/>
            <a:ext cx="11200681" cy="1115275"/>
          </a:xfrm>
          <a:prstGeom prst="rect">
            <a:avLst/>
          </a:prstGeom>
          <a:noFill/>
          <a:ln>
            <a:noFill/>
          </a:ln>
        </p:spPr>
        <p:txBody>
          <a:bodyPr spcFirstLastPara="1" wrap="square" lIns="0" tIns="0" rIns="0" bIns="0" anchor="t" anchorCtr="0">
            <a:noAutofit/>
          </a:bodyPr>
          <a:lstStyle>
            <a:lvl1pPr marL="50800" lvl="0" indent="0" algn="l">
              <a:lnSpc>
                <a:spcPct val="90000"/>
              </a:lnSpc>
              <a:spcBef>
                <a:spcPts val="1000"/>
              </a:spcBef>
              <a:spcAft>
                <a:spcPts val="0"/>
              </a:spcAft>
              <a:buClr>
                <a:schemeClr val="lt1"/>
              </a:buClr>
              <a:buSzPts val="1200"/>
              <a:buFont typeface="Arial" panose="020B0604020202020204" pitchFamily="34" charset="0"/>
              <a:buNone/>
              <a:defRPr sz="1800" b="0" i="0">
                <a:solidFill>
                  <a:schemeClr val="bg1"/>
                </a:solidFill>
                <a:latin typeface="Overpass Light" pitchFamily="2" charset="77"/>
                <a:ea typeface="Overpass Light" pitchFamily="2" charset="77"/>
                <a:cs typeface="Overpass Light" pitchFamily="2" charset="77"/>
                <a:sym typeface="Inte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3" name="Picture 2" descr="A logo with a bear and a star&#10;&#10;Description automatically generated">
            <a:extLst>
              <a:ext uri="{FF2B5EF4-FFF2-40B4-BE49-F238E27FC236}">
                <a16:creationId xmlns:a16="http://schemas.microsoft.com/office/drawing/2014/main" id="{42B1A033-3C39-212C-2F41-1FEA132008F5}"/>
              </a:ext>
            </a:extLst>
          </p:cNvPr>
          <p:cNvPicPr>
            <a:picLocks noChangeAspect="1"/>
          </p:cNvPicPr>
          <p:nvPr userDrawn="1"/>
        </p:nvPicPr>
        <p:blipFill>
          <a:blip r:embed="rId3"/>
          <a:stretch>
            <a:fillRect/>
          </a:stretch>
        </p:blipFill>
        <p:spPr>
          <a:xfrm>
            <a:off x="10040043" y="4648840"/>
            <a:ext cx="2496317" cy="2502413"/>
          </a:xfrm>
          <a:prstGeom prst="rect">
            <a:avLst/>
          </a:prstGeom>
        </p:spPr>
      </p:pic>
    </p:spTree>
    <p:extLst>
      <p:ext uri="{BB962C8B-B14F-4D97-AF65-F5344CB8AC3E}">
        <p14:creationId xmlns:p14="http://schemas.microsoft.com/office/powerpoint/2010/main" val="3660908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Slide" preserve="1" userDrawn="1">
  <p:cSld name="3_Title Slide">
    <p:bg>
      <p:bgPr>
        <a:solidFill>
          <a:schemeClr val="accent3"/>
        </a:solidFill>
        <a:effectLst/>
      </p:bgPr>
    </p:bg>
    <p:spTree>
      <p:nvGrpSpPr>
        <p:cNvPr id="1" name="Shape 15"/>
        <p:cNvGrpSpPr/>
        <p:nvPr/>
      </p:nvGrpSpPr>
      <p:grpSpPr>
        <a:xfrm>
          <a:off x="0" y="0"/>
          <a:ext cx="0" cy="0"/>
          <a:chOff x="0" y="0"/>
          <a:chExt cx="0" cy="0"/>
        </a:xfrm>
      </p:grpSpPr>
      <p:pic>
        <p:nvPicPr>
          <p:cNvPr id="2" name="Picture 1">
            <a:extLst>
              <a:ext uri="{FF2B5EF4-FFF2-40B4-BE49-F238E27FC236}">
                <a16:creationId xmlns:a16="http://schemas.microsoft.com/office/drawing/2014/main" id="{0EA6AEE4-73AE-6207-D058-014FFBEA0A8F}"/>
              </a:ext>
            </a:extLst>
          </p:cNvPr>
          <p:cNvPicPr>
            <a:picLocks noChangeAspect="1"/>
          </p:cNvPicPr>
          <p:nvPr userDrawn="1"/>
        </p:nvPicPr>
        <p:blipFill>
          <a:blip r:embed="rId2">
            <a:alphaModFix/>
          </a:blip>
          <a:stretch>
            <a:fillRect/>
          </a:stretch>
        </p:blipFill>
        <p:spPr>
          <a:xfrm>
            <a:off x="6104979" y="-76200"/>
            <a:ext cx="6193042" cy="7010400"/>
          </a:xfrm>
          <a:prstGeom prst="rect">
            <a:avLst/>
          </a:prstGeom>
        </p:spPr>
      </p:pic>
      <p:pic>
        <p:nvPicPr>
          <p:cNvPr id="3" name="Picture 2">
            <a:extLst>
              <a:ext uri="{FF2B5EF4-FFF2-40B4-BE49-F238E27FC236}">
                <a16:creationId xmlns:a16="http://schemas.microsoft.com/office/drawing/2014/main" id="{4FF71254-490B-424C-9445-705798EC14FF}"/>
              </a:ext>
            </a:extLst>
          </p:cNvPr>
          <p:cNvPicPr>
            <a:picLocks noChangeAspect="1"/>
          </p:cNvPicPr>
          <p:nvPr userDrawn="1"/>
        </p:nvPicPr>
        <p:blipFill>
          <a:blip r:embed="rId2">
            <a:alphaModFix amt="75000"/>
          </a:blip>
          <a:stretch>
            <a:fillRect/>
          </a:stretch>
        </p:blipFill>
        <p:spPr>
          <a:xfrm>
            <a:off x="-106019" y="-76200"/>
            <a:ext cx="6193042" cy="7010400"/>
          </a:xfrm>
          <a:prstGeom prst="rect">
            <a:avLst/>
          </a:prstGeom>
        </p:spPr>
      </p:pic>
      <p:sp>
        <p:nvSpPr>
          <p:cNvPr id="5" name="Rectangle 4">
            <a:extLst>
              <a:ext uri="{FF2B5EF4-FFF2-40B4-BE49-F238E27FC236}">
                <a16:creationId xmlns:a16="http://schemas.microsoft.com/office/drawing/2014/main" id="{DA6AB1C4-582D-95A7-0B49-B9B7992B2D9A}"/>
              </a:ext>
            </a:extLst>
          </p:cNvPr>
          <p:cNvSpPr/>
          <p:nvPr userDrawn="1"/>
        </p:nvSpPr>
        <p:spPr>
          <a:xfrm flipH="1">
            <a:off x="-1" y="0"/>
            <a:ext cx="8804031" cy="5362876"/>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6" name="Title 27">
            <a:extLst>
              <a:ext uri="{FF2B5EF4-FFF2-40B4-BE49-F238E27FC236}">
                <a16:creationId xmlns:a16="http://schemas.microsoft.com/office/drawing/2014/main" id="{43E98A3D-1E82-B870-24A9-E6FB5D67DB7A}"/>
              </a:ext>
            </a:extLst>
          </p:cNvPr>
          <p:cNvSpPr>
            <a:spLocks noGrp="1"/>
          </p:cNvSpPr>
          <p:nvPr>
            <p:ph type="ctrTitle"/>
          </p:nvPr>
        </p:nvSpPr>
        <p:spPr>
          <a:xfrm>
            <a:off x="435315" y="5594369"/>
            <a:ext cx="6301784" cy="609398"/>
          </a:xfrm>
        </p:spPr>
        <p:txBody>
          <a:bodyPr>
            <a:normAutofit fontScale="90000"/>
          </a:bodyPr>
          <a:lstStyle>
            <a:lvl1pPr>
              <a:defRPr b="0" i="0">
                <a:solidFill>
                  <a:schemeClr val="bg1"/>
                </a:solidFill>
                <a:latin typeface="Obviously Narw Bold" pitchFamily="82" charset="77"/>
              </a:defRPr>
            </a:lvl1pPr>
          </a:lstStyle>
          <a:p>
            <a:r>
              <a:rPr lang="en-US"/>
              <a:t>Lorem Ipsum Title</a:t>
            </a:r>
          </a:p>
        </p:txBody>
      </p:sp>
      <p:pic>
        <p:nvPicPr>
          <p:cNvPr id="7" name="Picture 6">
            <a:extLst>
              <a:ext uri="{FF2B5EF4-FFF2-40B4-BE49-F238E27FC236}">
                <a16:creationId xmlns:a16="http://schemas.microsoft.com/office/drawing/2014/main" id="{FA981C08-E72C-964F-A835-5F9D3E8DD83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288496" y="5594369"/>
            <a:ext cx="1556696" cy="963525"/>
          </a:xfrm>
          <a:prstGeom prst="rect">
            <a:avLst/>
          </a:prstGeom>
        </p:spPr>
      </p:pic>
      <p:sp>
        <p:nvSpPr>
          <p:cNvPr id="8" name="Subtitle 28">
            <a:extLst>
              <a:ext uri="{FF2B5EF4-FFF2-40B4-BE49-F238E27FC236}">
                <a16:creationId xmlns:a16="http://schemas.microsoft.com/office/drawing/2014/main" id="{6461671B-EBB3-81E3-47D2-09A51F62DFBA}"/>
              </a:ext>
            </a:extLst>
          </p:cNvPr>
          <p:cNvSpPr>
            <a:spLocks noGrp="1"/>
          </p:cNvSpPr>
          <p:nvPr>
            <p:ph type="subTitle" idx="4294967295" hasCustomPrompt="1"/>
          </p:nvPr>
        </p:nvSpPr>
        <p:spPr>
          <a:xfrm>
            <a:off x="412165" y="6203767"/>
            <a:ext cx="9144000" cy="377539"/>
          </a:xfrm>
        </p:spPr>
        <p:txBody>
          <a:bodyPr>
            <a:noAutofit/>
          </a:bodyPr>
          <a:lstStyle>
            <a:lvl1pPr>
              <a:defRPr sz="1400">
                <a:solidFill>
                  <a:schemeClr val="bg1"/>
                </a:solidFill>
              </a:defRPr>
            </a:lvl1pPr>
          </a:lstStyle>
          <a:p>
            <a:pPr marL="50800" indent="0">
              <a:buNone/>
            </a:pPr>
            <a:r>
              <a:rPr lang="en-US" sz="1800">
                <a:solidFill>
                  <a:schemeClr val="bg1"/>
                </a:solidFill>
                <a:latin typeface="Overpass Medium" pitchFamily="2" charset="77"/>
                <a:cs typeface="Arial" panose="020B0604020202020204" pitchFamily="34" charset="0"/>
              </a:rPr>
              <a:t>Date</a:t>
            </a:r>
          </a:p>
        </p:txBody>
      </p:sp>
      <p:sp>
        <p:nvSpPr>
          <p:cNvPr id="11" name="Picture Placeholder 15">
            <a:extLst>
              <a:ext uri="{FF2B5EF4-FFF2-40B4-BE49-F238E27FC236}">
                <a16:creationId xmlns:a16="http://schemas.microsoft.com/office/drawing/2014/main" id="{465D07B0-6D5A-4F26-4D94-3B0B55DB119A}"/>
              </a:ext>
            </a:extLst>
          </p:cNvPr>
          <p:cNvSpPr>
            <a:spLocks noGrp="1"/>
          </p:cNvSpPr>
          <p:nvPr>
            <p:ph type="pic" sz="quarter" idx="10"/>
          </p:nvPr>
        </p:nvSpPr>
        <p:spPr>
          <a:xfrm>
            <a:off x="0" y="962025"/>
            <a:ext cx="7900988" cy="4400550"/>
          </a:xfrm>
          <a:solidFill>
            <a:schemeClr val="bg1">
              <a:lumMod val="85000"/>
            </a:schemeClr>
          </a:solidFill>
        </p:spPr>
        <p:txBody>
          <a:bodyPr anchor="ctr" anchorCtr="1"/>
          <a:lstStyle>
            <a:lvl1pPr marL="50800" indent="0">
              <a:buNone/>
              <a:defRPr/>
            </a:lvl1pPr>
          </a:lstStyle>
          <a:p>
            <a:endParaRPr lang="en-US"/>
          </a:p>
        </p:txBody>
      </p:sp>
    </p:spTree>
    <p:extLst>
      <p:ext uri="{BB962C8B-B14F-4D97-AF65-F5344CB8AC3E}">
        <p14:creationId xmlns:p14="http://schemas.microsoft.com/office/powerpoint/2010/main" val="2882830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Slide" preserve="1" userDrawn="1">
  <p:cSld name="3_Title Slide">
    <p:bg>
      <p:bgPr>
        <a:solidFill>
          <a:schemeClr val="accent4"/>
        </a:solidFill>
        <a:effectLst/>
      </p:bgPr>
    </p:bg>
    <p:spTree>
      <p:nvGrpSpPr>
        <p:cNvPr id="1" name="Shape 15"/>
        <p:cNvGrpSpPr/>
        <p:nvPr/>
      </p:nvGrpSpPr>
      <p:grpSpPr>
        <a:xfrm>
          <a:off x="0" y="0"/>
          <a:ext cx="0" cy="0"/>
          <a:chOff x="0" y="0"/>
          <a:chExt cx="0" cy="0"/>
        </a:xfrm>
      </p:grpSpPr>
      <p:pic>
        <p:nvPicPr>
          <p:cNvPr id="2" name="Picture 1">
            <a:extLst>
              <a:ext uri="{FF2B5EF4-FFF2-40B4-BE49-F238E27FC236}">
                <a16:creationId xmlns:a16="http://schemas.microsoft.com/office/drawing/2014/main" id="{16337159-CE88-EE60-D170-032FA55C9A9D}"/>
              </a:ext>
            </a:extLst>
          </p:cNvPr>
          <p:cNvPicPr>
            <a:picLocks noChangeAspect="1"/>
          </p:cNvPicPr>
          <p:nvPr userDrawn="1"/>
        </p:nvPicPr>
        <p:blipFill>
          <a:blip r:embed="rId2">
            <a:alphaModFix amt="65000"/>
          </a:blip>
          <a:stretch>
            <a:fillRect/>
          </a:stretch>
        </p:blipFill>
        <p:spPr>
          <a:xfrm>
            <a:off x="6104978" y="-76200"/>
            <a:ext cx="6193042" cy="7010400"/>
          </a:xfrm>
          <a:prstGeom prst="rect">
            <a:avLst/>
          </a:prstGeom>
        </p:spPr>
      </p:pic>
      <p:pic>
        <p:nvPicPr>
          <p:cNvPr id="3" name="Picture 2">
            <a:extLst>
              <a:ext uri="{FF2B5EF4-FFF2-40B4-BE49-F238E27FC236}">
                <a16:creationId xmlns:a16="http://schemas.microsoft.com/office/drawing/2014/main" id="{99658147-CBD6-7871-4E9C-1C1C8F85BA94}"/>
              </a:ext>
            </a:extLst>
          </p:cNvPr>
          <p:cNvPicPr>
            <a:picLocks noChangeAspect="1"/>
          </p:cNvPicPr>
          <p:nvPr userDrawn="1"/>
        </p:nvPicPr>
        <p:blipFill>
          <a:blip r:embed="rId2">
            <a:alphaModFix amt="65000"/>
          </a:blip>
          <a:stretch>
            <a:fillRect/>
          </a:stretch>
        </p:blipFill>
        <p:spPr>
          <a:xfrm>
            <a:off x="-106019" y="-76200"/>
            <a:ext cx="6193042" cy="7010400"/>
          </a:xfrm>
          <a:prstGeom prst="rect">
            <a:avLst/>
          </a:prstGeom>
        </p:spPr>
      </p:pic>
      <p:sp>
        <p:nvSpPr>
          <p:cNvPr id="5" name="Rectangle 4">
            <a:extLst>
              <a:ext uri="{FF2B5EF4-FFF2-40B4-BE49-F238E27FC236}">
                <a16:creationId xmlns:a16="http://schemas.microsoft.com/office/drawing/2014/main" id="{DA6AB1C4-582D-95A7-0B49-B9B7992B2D9A}"/>
              </a:ext>
            </a:extLst>
          </p:cNvPr>
          <p:cNvSpPr/>
          <p:nvPr userDrawn="1"/>
        </p:nvSpPr>
        <p:spPr>
          <a:xfrm flipH="1">
            <a:off x="-1" y="0"/>
            <a:ext cx="8804031" cy="5362876"/>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6" name="Title 27">
            <a:extLst>
              <a:ext uri="{FF2B5EF4-FFF2-40B4-BE49-F238E27FC236}">
                <a16:creationId xmlns:a16="http://schemas.microsoft.com/office/drawing/2014/main" id="{43E98A3D-1E82-B870-24A9-E6FB5D67DB7A}"/>
              </a:ext>
            </a:extLst>
          </p:cNvPr>
          <p:cNvSpPr>
            <a:spLocks noGrp="1"/>
          </p:cNvSpPr>
          <p:nvPr>
            <p:ph type="ctrTitle"/>
          </p:nvPr>
        </p:nvSpPr>
        <p:spPr>
          <a:xfrm>
            <a:off x="435315" y="5594369"/>
            <a:ext cx="6301784" cy="609398"/>
          </a:xfrm>
        </p:spPr>
        <p:txBody>
          <a:bodyPr>
            <a:normAutofit fontScale="90000"/>
          </a:bodyPr>
          <a:lstStyle>
            <a:lvl1pPr>
              <a:defRPr b="0" i="0">
                <a:solidFill>
                  <a:schemeClr val="bg1"/>
                </a:solidFill>
                <a:latin typeface="Obviously Narw Bold" pitchFamily="82" charset="77"/>
              </a:defRPr>
            </a:lvl1pPr>
          </a:lstStyle>
          <a:p>
            <a:r>
              <a:rPr lang="en-US"/>
              <a:t>Lorem Ipsum Title</a:t>
            </a:r>
          </a:p>
        </p:txBody>
      </p:sp>
      <p:pic>
        <p:nvPicPr>
          <p:cNvPr id="10" name="Picture Placeholder 31">
            <a:extLst>
              <a:ext uri="{FF2B5EF4-FFF2-40B4-BE49-F238E27FC236}">
                <a16:creationId xmlns:a16="http://schemas.microsoft.com/office/drawing/2014/main" id="{B5C2F8BD-4A22-DEEC-0D53-79DD48FEE2A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962263"/>
            <a:ext cx="7901354" cy="4400613"/>
          </a:xfrm>
          <a:prstGeom prst="rect">
            <a:avLst/>
          </a:prstGeom>
          <a:noFill/>
          <a:ln>
            <a:noFill/>
          </a:ln>
        </p:spPr>
      </p:pic>
      <p:sp>
        <p:nvSpPr>
          <p:cNvPr id="4" name="Subtitle 28">
            <a:extLst>
              <a:ext uri="{FF2B5EF4-FFF2-40B4-BE49-F238E27FC236}">
                <a16:creationId xmlns:a16="http://schemas.microsoft.com/office/drawing/2014/main" id="{23919C65-2ABE-B3BB-1C26-455D85B6D012}"/>
              </a:ext>
            </a:extLst>
          </p:cNvPr>
          <p:cNvSpPr>
            <a:spLocks noGrp="1"/>
          </p:cNvSpPr>
          <p:nvPr>
            <p:ph type="subTitle" idx="4294967295" hasCustomPrompt="1"/>
          </p:nvPr>
        </p:nvSpPr>
        <p:spPr>
          <a:xfrm>
            <a:off x="412165" y="6203767"/>
            <a:ext cx="9144000" cy="377539"/>
          </a:xfrm>
        </p:spPr>
        <p:txBody>
          <a:bodyPr>
            <a:noAutofit/>
          </a:bodyPr>
          <a:lstStyle>
            <a:lvl1pPr marL="393700" indent="-342900">
              <a:buFont typeface="+mj-lt"/>
              <a:buAutoNum type="arabicPeriod"/>
              <a:defRPr/>
            </a:lvl1pPr>
          </a:lstStyle>
          <a:p>
            <a:pPr marL="50800" indent="0">
              <a:buNone/>
            </a:pPr>
            <a:r>
              <a:rPr lang="en-US" sz="1800">
                <a:solidFill>
                  <a:schemeClr val="bg1"/>
                </a:solidFill>
                <a:latin typeface="Overpass Medium" pitchFamily="2" charset="77"/>
                <a:cs typeface="Arial" panose="020B0604020202020204" pitchFamily="34" charset="0"/>
              </a:rPr>
              <a:t>Date</a:t>
            </a:r>
          </a:p>
        </p:txBody>
      </p:sp>
      <p:pic>
        <p:nvPicPr>
          <p:cNvPr id="7" name="Picture 6">
            <a:extLst>
              <a:ext uri="{FF2B5EF4-FFF2-40B4-BE49-F238E27FC236}">
                <a16:creationId xmlns:a16="http://schemas.microsoft.com/office/drawing/2014/main" id="{7210C4E9-4A39-C9CD-EF9A-4CDAC5A30FB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288496" y="5594369"/>
            <a:ext cx="1556696" cy="963525"/>
          </a:xfrm>
          <a:prstGeom prst="rect">
            <a:avLst/>
          </a:prstGeom>
        </p:spPr>
      </p:pic>
    </p:spTree>
    <p:extLst>
      <p:ext uri="{BB962C8B-B14F-4D97-AF65-F5344CB8AC3E}">
        <p14:creationId xmlns:p14="http://schemas.microsoft.com/office/powerpoint/2010/main" val="216427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Title Slide" preserve="1" userDrawn="1">
  <p:cSld name="3_Title Slide">
    <p:bg>
      <p:bgPr>
        <a:solidFill>
          <a:schemeClr val="accent3"/>
        </a:solidFill>
        <a:effectLst/>
      </p:bgPr>
    </p:bg>
    <p:spTree>
      <p:nvGrpSpPr>
        <p:cNvPr id="1" name="Shape 15"/>
        <p:cNvGrpSpPr/>
        <p:nvPr/>
      </p:nvGrpSpPr>
      <p:grpSpPr>
        <a:xfrm>
          <a:off x="0" y="0"/>
          <a:ext cx="0" cy="0"/>
          <a:chOff x="0" y="0"/>
          <a:chExt cx="0" cy="0"/>
        </a:xfrm>
      </p:grpSpPr>
      <p:pic>
        <p:nvPicPr>
          <p:cNvPr id="2" name="Picture 1">
            <a:extLst>
              <a:ext uri="{FF2B5EF4-FFF2-40B4-BE49-F238E27FC236}">
                <a16:creationId xmlns:a16="http://schemas.microsoft.com/office/drawing/2014/main" id="{0EA6AEE4-73AE-6207-D058-014FFBEA0A8F}"/>
              </a:ext>
            </a:extLst>
          </p:cNvPr>
          <p:cNvPicPr>
            <a:picLocks noChangeAspect="1"/>
          </p:cNvPicPr>
          <p:nvPr userDrawn="1"/>
        </p:nvPicPr>
        <p:blipFill>
          <a:blip r:embed="rId2">
            <a:alphaModFix/>
          </a:blip>
          <a:stretch>
            <a:fillRect/>
          </a:stretch>
        </p:blipFill>
        <p:spPr>
          <a:xfrm>
            <a:off x="6104979" y="-76200"/>
            <a:ext cx="6193042" cy="7010400"/>
          </a:xfrm>
          <a:prstGeom prst="rect">
            <a:avLst/>
          </a:prstGeom>
        </p:spPr>
      </p:pic>
      <p:pic>
        <p:nvPicPr>
          <p:cNvPr id="3" name="Picture 2">
            <a:extLst>
              <a:ext uri="{FF2B5EF4-FFF2-40B4-BE49-F238E27FC236}">
                <a16:creationId xmlns:a16="http://schemas.microsoft.com/office/drawing/2014/main" id="{4FF71254-490B-424C-9445-705798EC14FF}"/>
              </a:ext>
            </a:extLst>
          </p:cNvPr>
          <p:cNvPicPr>
            <a:picLocks noChangeAspect="1"/>
          </p:cNvPicPr>
          <p:nvPr userDrawn="1"/>
        </p:nvPicPr>
        <p:blipFill>
          <a:blip r:embed="rId2">
            <a:alphaModFix amt="75000"/>
          </a:blip>
          <a:stretch>
            <a:fillRect/>
          </a:stretch>
        </p:blipFill>
        <p:spPr>
          <a:xfrm>
            <a:off x="-106019" y="-76200"/>
            <a:ext cx="6193042" cy="7010400"/>
          </a:xfrm>
          <a:prstGeom prst="rect">
            <a:avLst/>
          </a:prstGeom>
        </p:spPr>
      </p:pic>
      <p:sp>
        <p:nvSpPr>
          <p:cNvPr id="5" name="Rectangle 4">
            <a:extLst>
              <a:ext uri="{FF2B5EF4-FFF2-40B4-BE49-F238E27FC236}">
                <a16:creationId xmlns:a16="http://schemas.microsoft.com/office/drawing/2014/main" id="{DA6AB1C4-582D-95A7-0B49-B9B7992B2D9A}"/>
              </a:ext>
            </a:extLst>
          </p:cNvPr>
          <p:cNvSpPr/>
          <p:nvPr userDrawn="1"/>
        </p:nvSpPr>
        <p:spPr>
          <a:xfrm flipH="1">
            <a:off x="-1" y="0"/>
            <a:ext cx="8804031" cy="5362876"/>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6" name="Title 27">
            <a:extLst>
              <a:ext uri="{FF2B5EF4-FFF2-40B4-BE49-F238E27FC236}">
                <a16:creationId xmlns:a16="http://schemas.microsoft.com/office/drawing/2014/main" id="{43E98A3D-1E82-B870-24A9-E6FB5D67DB7A}"/>
              </a:ext>
            </a:extLst>
          </p:cNvPr>
          <p:cNvSpPr>
            <a:spLocks noGrp="1"/>
          </p:cNvSpPr>
          <p:nvPr>
            <p:ph type="ctrTitle"/>
          </p:nvPr>
        </p:nvSpPr>
        <p:spPr>
          <a:xfrm>
            <a:off x="435315" y="5594369"/>
            <a:ext cx="6301784" cy="609398"/>
          </a:xfrm>
        </p:spPr>
        <p:txBody>
          <a:bodyPr>
            <a:normAutofit fontScale="90000"/>
          </a:bodyPr>
          <a:lstStyle>
            <a:lvl1pPr>
              <a:defRPr b="0" i="0">
                <a:solidFill>
                  <a:schemeClr val="bg1"/>
                </a:solidFill>
                <a:latin typeface="Obviously Narw Bold" pitchFamily="82" charset="77"/>
              </a:defRPr>
            </a:lvl1pPr>
          </a:lstStyle>
          <a:p>
            <a:r>
              <a:rPr lang="en-US"/>
              <a:t>Lorem Ipsum Title</a:t>
            </a:r>
          </a:p>
        </p:txBody>
      </p:sp>
      <p:pic>
        <p:nvPicPr>
          <p:cNvPr id="7" name="Picture 6">
            <a:extLst>
              <a:ext uri="{FF2B5EF4-FFF2-40B4-BE49-F238E27FC236}">
                <a16:creationId xmlns:a16="http://schemas.microsoft.com/office/drawing/2014/main" id="{FA981C08-E72C-964F-A835-5F9D3E8DD83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288496" y="5594369"/>
            <a:ext cx="1556696" cy="963525"/>
          </a:xfrm>
          <a:prstGeom prst="rect">
            <a:avLst/>
          </a:prstGeom>
        </p:spPr>
      </p:pic>
      <p:sp>
        <p:nvSpPr>
          <p:cNvPr id="8" name="Subtitle 28">
            <a:extLst>
              <a:ext uri="{FF2B5EF4-FFF2-40B4-BE49-F238E27FC236}">
                <a16:creationId xmlns:a16="http://schemas.microsoft.com/office/drawing/2014/main" id="{6461671B-EBB3-81E3-47D2-09A51F62DFBA}"/>
              </a:ext>
            </a:extLst>
          </p:cNvPr>
          <p:cNvSpPr>
            <a:spLocks noGrp="1"/>
          </p:cNvSpPr>
          <p:nvPr>
            <p:ph type="subTitle" idx="4294967295" hasCustomPrompt="1"/>
          </p:nvPr>
        </p:nvSpPr>
        <p:spPr>
          <a:xfrm>
            <a:off x="412165" y="6203767"/>
            <a:ext cx="9144000" cy="377539"/>
          </a:xfrm>
        </p:spPr>
        <p:txBody>
          <a:bodyPr>
            <a:noAutofit/>
          </a:bodyPr>
          <a:lstStyle>
            <a:lvl1pPr>
              <a:defRPr sz="1400">
                <a:solidFill>
                  <a:schemeClr val="bg1"/>
                </a:solidFill>
              </a:defRPr>
            </a:lvl1pPr>
          </a:lstStyle>
          <a:p>
            <a:pPr marL="50800" indent="0">
              <a:buNone/>
            </a:pPr>
            <a:r>
              <a:rPr lang="en-US" sz="1800">
                <a:solidFill>
                  <a:schemeClr val="bg1"/>
                </a:solidFill>
                <a:latin typeface="Overpass Medium" pitchFamily="2" charset="77"/>
                <a:cs typeface="Arial" panose="020B0604020202020204" pitchFamily="34" charset="0"/>
              </a:rPr>
              <a:t>Date</a:t>
            </a:r>
          </a:p>
        </p:txBody>
      </p:sp>
      <p:pic>
        <p:nvPicPr>
          <p:cNvPr id="4" name="Picture Placeholder 31">
            <a:extLst>
              <a:ext uri="{FF2B5EF4-FFF2-40B4-BE49-F238E27FC236}">
                <a16:creationId xmlns:a16="http://schemas.microsoft.com/office/drawing/2014/main" id="{AD6CAB5D-2104-2A97-BB29-E368CF7FEA49}"/>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0" y="962025"/>
            <a:ext cx="7900988" cy="4400550"/>
          </a:xfrm>
          <a:prstGeom prst="rect">
            <a:avLst/>
          </a:prstGeom>
          <a:noFill/>
          <a:ln>
            <a:noFill/>
          </a:ln>
        </p:spPr>
      </p:pic>
    </p:spTree>
    <p:extLst>
      <p:ext uri="{BB962C8B-B14F-4D97-AF65-F5344CB8AC3E}">
        <p14:creationId xmlns:p14="http://schemas.microsoft.com/office/powerpoint/2010/main" val="2278802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Title Slide" preserve="1" userDrawn="1">
  <p:cSld name="3_Title Slide">
    <p:bg>
      <p:bgPr>
        <a:solidFill>
          <a:schemeClr val="accent1"/>
        </a:solidFill>
        <a:effectLst/>
      </p:bgPr>
    </p:bg>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5EC93CDB-BE32-E722-BFDF-9532FD8BDE87}"/>
              </a:ext>
            </a:extLst>
          </p:cNvPr>
          <p:cNvPicPr>
            <a:picLocks noChangeAspect="1"/>
          </p:cNvPicPr>
          <p:nvPr userDrawn="1"/>
        </p:nvPicPr>
        <p:blipFill>
          <a:blip r:embed="rId2">
            <a:alphaModFix/>
          </a:blip>
          <a:stretch>
            <a:fillRect/>
          </a:stretch>
        </p:blipFill>
        <p:spPr>
          <a:xfrm>
            <a:off x="6096000" y="-76200"/>
            <a:ext cx="6193042" cy="7010400"/>
          </a:xfrm>
          <a:prstGeom prst="rect">
            <a:avLst/>
          </a:prstGeom>
        </p:spPr>
      </p:pic>
      <p:pic>
        <p:nvPicPr>
          <p:cNvPr id="8" name="Picture 7">
            <a:extLst>
              <a:ext uri="{FF2B5EF4-FFF2-40B4-BE49-F238E27FC236}">
                <a16:creationId xmlns:a16="http://schemas.microsoft.com/office/drawing/2014/main" id="{0303C344-F162-7D23-B9DC-EDC206F5A02E}"/>
              </a:ext>
            </a:extLst>
          </p:cNvPr>
          <p:cNvPicPr>
            <a:picLocks noChangeAspect="1"/>
          </p:cNvPicPr>
          <p:nvPr userDrawn="1"/>
        </p:nvPicPr>
        <p:blipFill>
          <a:blip r:embed="rId2">
            <a:alphaModFix/>
          </a:blip>
          <a:stretch>
            <a:fillRect/>
          </a:stretch>
        </p:blipFill>
        <p:spPr>
          <a:xfrm>
            <a:off x="-106019" y="-76200"/>
            <a:ext cx="6193042" cy="7010400"/>
          </a:xfrm>
          <a:prstGeom prst="rect">
            <a:avLst/>
          </a:prstGeom>
        </p:spPr>
      </p:pic>
      <p:sp>
        <p:nvSpPr>
          <p:cNvPr id="5" name="Rectangle 4">
            <a:extLst>
              <a:ext uri="{FF2B5EF4-FFF2-40B4-BE49-F238E27FC236}">
                <a16:creationId xmlns:a16="http://schemas.microsoft.com/office/drawing/2014/main" id="{DA6AB1C4-582D-95A7-0B49-B9B7992B2D9A}"/>
              </a:ext>
            </a:extLst>
          </p:cNvPr>
          <p:cNvSpPr/>
          <p:nvPr userDrawn="1"/>
        </p:nvSpPr>
        <p:spPr>
          <a:xfrm flipH="1">
            <a:off x="-1" y="0"/>
            <a:ext cx="8804031" cy="5362876"/>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6" name="Title 27">
            <a:extLst>
              <a:ext uri="{FF2B5EF4-FFF2-40B4-BE49-F238E27FC236}">
                <a16:creationId xmlns:a16="http://schemas.microsoft.com/office/drawing/2014/main" id="{43E98A3D-1E82-B870-24A9-E6FB5D67DB7A}"/>
              </a:ext>
            </a:extLst>
          </p:cNvPr>
          <p:cNvSpPr>
            <a:spLocks noGrp="1"/>
          </p:cNvSpPr>
          <p:nvPr>
            <p:ph type="ctrTitle"/>
          </p:nvPr>
        </p:nvSpPr>
        <p:spPr>
          <a:xfrm>
            <a:off x="435315" y="5594369"/>
            <a:ext cx="6301784" cy="609398"/>
          </a:xfrm>
        </p:spPr>
        <p:txBody>
          <a:bodyPr>
            <a:normAutofit fontScale="90000"/>
          </a:bodyPr>
          <a:lstStyle>
            <a:lvl1pPr>
              <a:defRPr b="0" i="0">
                <a:solidFill>
                  <a:schemeClr val="bg1"/>
                </a:solidFill>
                <a:latin typeface="Obviously Narw Bold" pitchFamily="82" charset="77"/>
              </a:defRPr>
            </a:lvl1pPr>
          </a:lstStyle>
          <a:p>
            <a:r>
              <a:rPr lang="en-US"/>
              <a:t>Lorem Ipsum Title</a:t>
            </a:r>
          </a:p>
        </p:txBody>
      </p:sp>
      <p:sp>
        <p:nvSpPr>
          <p:cNvPr id="3" name="Subtitle 28">
            <a:extLst>
              <a:ext uri="{FF2B5EF4-FFF2-40B4-BE49-F238E27FC236}">
                <a16:creationId xmlns:a16="http://schemas.microsoft.com/office/drawing/2014/main" id="{01F5C50E-35CC-C2D3-2926-885342AFF66C}"/>
              </a:ext>
            </a:extLst>
          </p:cNvPr>
          <p:cNvSpPr>
            <a:spLocks noGrp="1"/>
          </p:cNvSpPr>
          <p:nvPr>
            <p:ph type="subTitle" idx="4294967295" hasCustomPrompt="1"/>
          </p:nvPr>
        </p:nvSpPr>
        <p:spPr>
          <a:xfrm>
            <a:off x="412165" y="6203767"/>
            <a:ext cx="9144000" cy="377539"/>
          </a:xfrm>
        </p:spPr>
        <p:txBody>
          <a:bodyPr>
            <a:noAutofit/>
          </a:bodyPr>
          <a:lstStyle>
            <a:lvl1pPr>
              <a:defRPr sz="1400">
                <a:solidFill>
                  <a:schemeClr val="bg1"/>
                </a:solidFill>
              </a:defRPr>
            </a:lvl1pPr>
          </a:lstStyle>
          <a:p>
            <a:pPr marL="50800" indent="0">
              <a:buNone/>
            </a:pPr>
            <a:r>
              <a:rPr lang="en-US" sz="1800">
                <a:solidFill>
                  <a:schemeClr val="bg1"/>
                </a:solidFill>
                <a:latin typeface="Overpass Medium" pitchFamily="2" charset="77"/>
                <a:cs typeface="Arial" panose="020B0604020202020204" pitchFamily="34" charset="0"/>
              </a:rPr>
              <a:t>Subtitle</a:t>
            </a:r>
          </a:p>
        </p:txBody>
      </p:sp>
      <p:pic>
        <p:nvPicPr>
          <p:cNvPr id="2" name="Picture Placeholder 31">
            <a:extLst>
              <a:ext uri="{FF2B5EF4-FFF2-40B4-BE49-F238E27FC236}">
                <a16:creationId xmlns:a16="http://schemas.microsoft.com/office/drawing/2014/main" id="{060B73BD-7303-B809-A7C4-725519E21EE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0" y="962025"/>
            <a:ext cx="7900988" cy="4400550"/>
          </a:xfrm>
          <a:prstGeom prst="rect">
            <a:avLst/>
          </a:prstGeom>
          <a:noFill/>
          <a:ln>
            <a:noFill/>
          </a:ln>
        </p:spPr>
      </p:pic>
      <p:pic>
        <p:nvPicPr>
          <p:cNvPr id="7" name="Picture 6">
            <a:extLst>
              <a:ext uri="{FF2B5EF4-FFF2-40B4-BE49-F238E27FC236}">
                <a16:creationId xmlns:a16="http://schemas.microsoft.com/office/drawing/2014/main" id="{56C01D29-5499-61D0-1C40-DC7D6141436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818336" y="4643021"/>
            <a:ext cx="1930942" cy="1938285"/>
          </a:xfrm>
          <a:prstGeom prst="rect">
            <a:avLst/>
          </a:prstGeom>
        </p:spPr>
      </p:pic>
    </p:spTree>
    <p:extLst>
      <p:ext uri="{BB962C8B-B14F-4D97-AF65-F5344CB8AC3E}">
        <p14:creationId xmlns:p14="http://schemas.microsoft.com/office/powerpoint/2010/main" val="16780888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preserve="1">
  <p:cSld name="3_Title and Content">
    <p:bg>
      <p:bgPr>
        <a:solidFill>
          <a:schemeClr val="accent1"/>
        </a:solidFill>
        <a:effectLst/>
      </p:bgPr>
    </p:bg>
    <p:spTree>
      <p:nvGrpSpPr>
        <p:cNvPr id="1" name="Shape 23"/>
        <p:cNvGrpSpPr/>
        <p:nvPr/>
      </p:nvGrpSpPr>
      <p:grpSpPr>
        <a:xfrm>
          <a:off x="0" y="0"/>
          <a:ext cx="0" cy="0"/>
          <a:chOff x="0" y="0"/>
          <a:chExt cx="0" cy="0"/>
        </a:xfrm>
      </p:grpSpPr>
      <p:pic>
        <p:nvPicPr>
          <p:cNvPr id="3" name="Picture 2">
            <a:extLst>
              <a:ext uri="{FF2B5EF4-FFF2-40B4-BE49-F238E27FC236}">
                <a16:creationId xmlns:a16="http://schemas.microsoft.com/office/drawing/2014/main" id="{89EF1B08-336F-E869-981A-789BEB90DBC8}"/>
              </a:ext>
            </a:extLst>
          </p:cNvPr>
          <p:cNvPicPr>
            <a:picLocks noChangeAspect="1"/>
          </p:cNvPicPr>
          <p:nvPr userDrawn="1"/>
        </p:nvPicPr>
        <p:blipFill>
          <a:blip r:embed="rId2">
            <a:alphaModFix/>
          </a:blip>
          <a:stretch>
            <a:fillRect/>
          </a:stretch>
        </p:blipFill>
        <p:spPr>
          <a:xfrm>
            <a:off x="6104978" y="-76200"/>
            <a:ext cx="6193042" cy="7010400"/>
          </a:xfrm>
          <a:prstGeom prst="rect">
            <a:avLst/>
          </a:prstGeom>
        </p:spPr>
      </p:pic>
      <p:sp>
        <p:nvSpPr>
          <p:cNvPr id="26" name="Google Shape;26;p32"/>
          <p:cNvSpPr txBox="1">
            <a:spLocks noGrp="1"/>
          </p:cNvSpPr>
          <p:nvPr>
            <p:ph type="ctrTitle" hasCustomPrompt="1"/>
          </p:nvPr>
        </p:nvSpPr>
        <p:spPr>
          <a:xfrm>
            <a:off x="776613" y="2436574"/>
            <a:ext cx="8742169" cy="1440394"/>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chemeClr val="lt1"/>
              </a:buClr>
              <a:buSzPts val="5200"/>
              <a:buFont typeface="Inter"/>
              <a:buNone/>
              <a:defRPr sz="5200" b="0" i="0">
                <a:solidFill>
                  <a:schemeClr val="lt1"/>
                </a:solidFill>
                <a:latin typeface="Obviously Narw Bold" pitchFamily="82" charset="77"/>
                <a:ea typeface="Inter"/>
                <a:cs typeface="Obviously Narw Bold" pitchFamily="82" charset="77"/>
                <a:sym typeface="Int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Subsection Title Goes Here Lorem Ipsum Dolor</a:t>
            </a:r>
            <a:endParaRPr/>
          </a:p>
        </p:txBody>
      </p:sp>
      <p:sp>
        <p:nvSpPr>
          <p:cNvPr id="27" name="Google Shape;27;p32"/>
          <p:cNvSpPr txBox="1">
            <a:spLocks noGrp="1"/>
          </p:cNvSpPr>
          <p:nvPr>
            <p:ph type="subTitle" idx="1"/>
          </p:nvPr>
        </p:nvSpPr>
        <p:spPr>
          <a:xfrm>
            <a:off x="776613" y="4159070"/>
            <a:ext cx="9144000" cy="294440"/>
          </a:xfrm>
          <a:prstGeom prst="rect">
            <a:avLst/>
          </a:prstGeom>
          <a:noFill/>
          <a:ln>
            <a:noFill/>
          </a:ln>
        </p:spPr>
        <p:txBody>
          <a:bodyPr spcFirstLastPara="1" wrap="square" lIns="0" tIns="0" rIns="0" bIns="0" anchor="t" anchorCtr="0">
            <a:spAutoFit/>
          </a:bodyPr>
          <a:lstStyle>
            <a:lvl1pPr lvl="0" algn="l">
              <a:lnSpc>
                <a:spcPct val="90000"/>
              </a:lnSpc>
              <a:spcBef>
                <a:spcPts val="1000"/>
              </a:spcBef>
              <a:spcAft>
                <a:spcPts val="0"/>
              </a:spcAft>
              <a:buClr>
                <a:schemeClr val="lt1"/>
              </a:buClr>
              <a:buSzPts val="1200"/>
              <a:buNone/>
              <a:defRPr sz="1200" b="0" i="0">
                <a:solidFill>
                  <a:schemeClr val="lt1"/>
                </a:solidFill>
                <a:latin typeface="Overpass Medium" pitchFamily="2" charset="77"/>
                <a:ea typeface="Overpass Medium" pitchFamily="2" charset="77"/>
                <a:cs typeface="Overpass Medium" pitchFamily="2" charset="77"/>
                <a:sym typeface="Inte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 name="Picture 1">
            <a:extLst>
              <a:ext uri="{FF2B5EF4-FFF2-40B4-BE49-F238E27FC236}">
                <a16:creationId xmlns:a16="http://schemas.microsoft.com/office/drawing/2014/main" id="{F44A744A-D0B6-6E02-B49A-636BAA9F73D4}"/>
              </a:ext>
            </a:extLst>
          </p:cNvPr>
          <p:cNvPicPr>
            <a:picLocks noChangeAspect="1"/>
          </p:cNvPicPr>
          <p:nvPr userDrawn="1"/>
        </p:nvPicPr>
        <p:blipFill>
          <a:blip r:embed="rId2">
            <a:alphaModFix/>
          </a:blip>
          <a:stretch>
            <a:fillRect/>
          </a:stretch>
        </p:blipFill>
        <p:spPr>
          <a:xfrm>
            <a:off x="-106019" y="-76200"/>
            <a:ext cx="6193042" cy="7010400"/>
          </a:xfrm>
          <a:prstGeom prst="rect">
            <a:avLst/>
          </a:prstGeom>
        </p:spPr>
      </p:pic>
      <p:sp>
        <p:nvSpPr>
          <p:cNvPr id="4" name="Google Shape;25;p32">
            <a:extLst>
              <a:ext uri="{FF2B5EF4-FFF2-40B4-BE49-F238E27FC236}">
                <a16:creationId xmlns:a16="http://schemas.microsoft.com/office/drawing/2014/main" id="{698775BF-7410-EDB7-FADA-60263FE9FF0F}"/>
              </a:ext>
            </a:extLst>
          </p:cNvPr>
          <p:cNvSpPr txBox="1"/>
          <p:nvPr userDrawn="1"/>
        </p:nvSpPr>
        <p:spPr>
          <a:xfrm>
            <a:off x="486682" y="6351168"/>
            <a:ext cx="1044880" cy="14619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950" b="0" i="0" u="none" strike="noStrike" cap="none">
                <a:solidFill>
                  <a:schemeClr val="lt1"/>
                </a:solidFill>
                <a:latin typeface="Overpass Medium" pitchFamily="2" charset="77"/>
                <a:ea typeface="Inter"/>
                <a:cs typeface="Inter"/>
                <a:sym typeface="Inter"/>
              </a:rPr>
              <a:pPr marL="0" marR="0" lvl="0" indent="0" algn="l" rtl="0">
                <a:spcBef>
                  <a:spcPts val="0"/>
                </a:spcBef>
                <a:spcAft>
                  <a:spcPts val="0"/>
                </a:spcAft>
                <a:buNone/>
              </a:pPr>
              <a:t>‹#›</a:t>
            </a:fld>
            <a:endParaRPr sz="950" b="0" i="0" u="none" strike="noStrike" cap="none">
              <a:solidFill>
                <a:schemeClr val="lt1"/>
              </a:solidFill>
              <a:latin typeface="Overpass Medium" pitchFamily="2" charset="77"/>
              <a:ea typeface="Inter"/>
              <a:cs typeface="Inter"/>
              <a:sym typeface="Inter"/>
            </a:endParaRPr>
          </a:p>
        </p:txBody>
      </p:sp>
      <p:pic>
        <p:nvPicPr>
          <p:cNvPr id="6" name="Picture 5">
            <a:extLst>
              <a:ext uri="{FF2B5EF4-FFF2-40B4-BE49-F238E27FC236}">
                <a16:creationId xmlns:a16="http://schemas.microsoft.com/office/drawing/2014/main" id="{13F000C7-2383-D624-8525-D631DCE4961E}"/>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10828112" y="6134146"/>
            <a:ext cx="877206" cy="434044"/>
          </a:xfrm>
          <a:prstGeom prst="rect">
            <a:avLst/>
          </a:prstGeom>
        </p:spPr>
      </p:pic>
    </p:spTree>
    <p:extLst>
      <p:ext uri="{BB962C8B-B14F-4D97-AF65-F5344CB8AC3E}">
        <p14:creationId xmlns:p14="http://schemas.microsoft.com/office/powerpoint/2010/main" val="3027963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and Content" preserve="1" userDrawn="1">
  <p:cSld name="3_Title and Content">
    <p:bg>
      <p:bgPr>
        <a:solidFill>
          <a:schemeClr val="accent4"/>
        </a:solidFill>
        <a:effectLst/>
      </p:bgPr>
    </p:bg>
    <p:spTree>
      <p:nvGrpSpPr>
        <p:cNvPr id="1" name="Shape 28"/>
        <p:cNvGrpSpPr/>
        <p:nvPr/>
      </p:nvGrpSpPr>
      <p:grpSpPr>
        <a:xfrm>
          <a:off x="0" y="0"/>
          <a:ext cx="0" cy="0"/>
          <a:chOff x="0" y="0"/>
          <a:chExt cx="0" cy="0"/>
        </a:xfrm>
      </p:grpSpPr>
      <p:pic>
        <p:nvPicPr>
          <p:cNvPr id="7" name="Picture 6">
            <a:extLst>
              <a:ext uri="{FF2B5EF4-FFF2-40B4-BE49-F238E27FC236}">
                <a16:creationId xmlns:a16="http://schemas.microsoft.com/office/drawing/2014/main" id="{08B9853D-1CEA-B174-D928-4BE50E0F7EDE}"/>
              </a:ext>
            </a:extLst>
          </p:cNvPr>
          <p:cNvPicPr>
            <a:picLocks noChangeAspect="1"/>
          </p:cNvPicPr>
          <p:nvPr userDrawn="1"/>
        </p:nvPicPr>
        <p:blipFill>
          <a:blip r:embed="rId2">
            <a:alphaModFix amt="50000"/>
          </a:blip>
          <a:stretch>
            <a:fillRect/>
          </a:stretch>
        </p:blipFill>
        <p:spPr>
          <a:xfrm>
            <a:off x="0" y="-76200"/>
            <a:ext cx="6193042" cy="7010400"/>
          </a:xfrm>
          <a:prstGeom prst="rect">
            <a:avLst/>
          </a:prstGeom>
          <a:noFill/>
        </p:spPr>
      </p:pic>
      <p:pic>
        <p:nvPicPr>
          <p:cNvPr id="8" name="Picture 7">
            <a:extLst>
              <a:ext uri="{FF2B5EF4-FFF2-40B4-BE49-F238E27FC236}">
                <a16:creationId xmlns:a16="http://schemas.microsoft.com/office/drawing/2014/main" id="{195CEA6B-292F-1F0A-6C03-FF280DFE0509}"/>
              </a:ext>
            </a:extLst>
          </p:cNvPr>
          <p:cNvPicPr>
            <a:picLocks noChangeAspect="1"/>
          </p:cNvPicPr>
          <p:nvPr userDrawn="1"/>
        </p:nvPicPr>
        <p:blipFill>
          <a:blip r:embed="rId2">
            <a:alphaModFix amt="50000"/>
          </a:blip>
          <a:stretch>
            <a:fillRect/>
          </a:stretch>
        </p:blipFill>
        <p:spPr>
          <a:xfrm>
            <a:off x="6193042" y="-76200"/>
            <a:ext cx="6193042" cy="7010400"/>
          </a:xfrm>
          <a:prstGeom prst="rect">
            <a:avLst/>
          </a:prstGeom>
          <a:noFill/>
        </p:spPr>
      </p:pic>
      <p:sp>
        <p:nvSpPr>
          <p:cNvPr id="5" name="Google Shape;26;p32">
            <a:extLst>
              <a:ext uri="{FF2B5EF4-FFF2-40B4-BE49-F238E27FC236}">
                <a16:creationId xmlns:a16="http://schemas.microsoft.com/office/drawing/2014/main" id="{D9C7B862-8B89-200E-8929-C8D1D4384673}"/>
              </a:ext>
            </a:extLst>
          </p:cNvPr>
          <p:cNvSpPr txBox="1">
            <a:spLocks noGrp="1"/>
          </p:cNvSpPr>
          <p:nvPr>
            <p:ph type="ctrTitle" hasCustomPrompt="1"/>
          </p:nvPr>
        </p:nvSpPr>
        <p:spPr>
          <a:xfrm>
            <a:off x="776613" y="2436574"/>
            <a:ext cx="8742169" cy="1440394"/>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chemeClr val="lt1"/>
              </a:buClr>
              <a:buSzPts val="5200"/>
              <a:buFont typeface="Inter"/>
              <a:buNone/>
              <a:defRPr sz="5200" b="0" i="0">
                <a:solidFill>
                  <a:schemeClr val="lt1"/>
                </a:solidFill>
                <a:latin typeface="Obviously Narw Bold" pitchFamily="82" charset="77"/>
                <a:ea typeface="Inter"/>
                <a:cs typeface="Obviously Narw Bold" pitchFamily="82" charset="77"/>
                <a:sym typeface="Int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Subsection Title Goes Here Lorem Ipsum Dolor</a:t>
            </a:r>
            <a:endParaRPr/>
          </a:p>
        </p:txBody>
      </p:sp>
      <p:sp>
        <p:nvSpPr>
          <p:cNvPr id="6" name="Google Shape;27;p32">
            <a:extLst>
              <a:ext uri="{FF2B5EF4-FFF2-40B4-BE49-F238E27FC236}">
                <a16:creationId xmlns:a16="http://schemas.microsoft.com/office/drawing/2014/main" id="{60E377BC-02FA-9DA1-E0D3-47A113238170}"/>
              </a:ext>
            </a:extLst>
          </p:cNvPr>
          <p:cNvSpPr txBox="1">
            <a:spLocks noGrp="1"/>
          </p:cNvSpPr>
          <p:nvPr>
            <p:ph type="subTitle" idx="1"/>
          </p:nvPr>
        </p:nvSpPr>
        <p:spPr>
          <a:xfrm>
            <a:off x="776613" y="4159070"/>
            <a:ext cx="9144000" cy="294440"/>
          </a:xfrm>
          <a:prstGeom prst="rect">
            <a:avLst/>
          </a:prstGeom>
          <a:noFill/>
          <a:ln>
            <a:noFill/>
          </a:ln>
        </p:spPr>
        <p:txBody>
          <a:bodyPr spcFirstLastPara="1" wrap="square" lIns="0" tIns="0" rIns="0" bIns="0" anchor="t" anchorCtr="0">
            <a:spAutoFit/>
          </a:bodyPr>
          <a:lstStyle>
            <a:lvl1pPr lvl="0" algn="l">
              <a:lnSpc>
                <a:spcPct val="90000"/>
              </a:lnSpc>
              <a:spcBef>
                <a:spcPts val="1000"/>
              </a:spcBef>
              <a:spcAft>
                <a:spcPts val="0"/>
              </a:spcAft>
              <a:buClr>
                <a:schemeClr val="lt1"/>
              </a:buClr>
              <a:buSzPts val="1200"/>
              <a:buNone/>
              <a:defRPr sz="1200" b="0" i="0">
                <a:solidFill>
                  <a:schemeClr val="lt1"/>
                </a:solidFill>
                <a:latin typeface="Overpass Medium" pitchFamily="2" charset="77"/>
                <a:ea typeface="Overpass Medium" pitchFamily="2" charset="77"/>
                <a:cs typeface="Overpass Medium" pitchFamily="2" charset="77"/>
                <a:sym typeface="Inte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 name="Google Shape;25;p32">
            <a:extLst>
              <a:ext uri="{FF2B5EF4-FFF2-40B4-BE49-F238E27FC236}">
                <a16:creationId xmlns:a16="http://schemas.microsoft.com/office/drawing/2014/main" id="{9A02B9E5-0054-567B-71CB-A33BAC278B2B}"/>
              </a:ext>
            </a:extLst>
          </p:cNvPr>
          <p:cNvSpPr txBox="1"/>
          <p:nvPr userDrawn="1"/>
        </p:nvSpPr>
        <p:spPr>
          <a:xfrm>
            <a:off x="486682" y="6351168"/>
            <a:ext cx="1044880" cy="14619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950" b="0" i="0" u="none" strike="noStrike" cap="none">
                <a:solidFill>
                  <a:schemeClr val="lt1"/>
                </a:solidFill>
                <a:latin typeface="Overpass Medium" pitchFamily="2" charset="77"/>
                <a:ea typeface="Inter"/>
                <a:cs typeface="Inter"/>
                <a:sym typeface="Inter"/>
              </a:rPr>
              <a:pPr marL="0" marR="0" lvl="0" indent="0" algn="l" rtl="0">
                <a:spcBef>
                  <a:spcPts val="0"/>
                </a:spcBef>
                <a:spcAft>
                  <a:spcPts val="0"/>
                </a:spcAft>
                <a:buNone/>
              </a:pPr>
              <a:t>‹#›</a:t>
            </a:fld>
            <a:endParaRPr sz="950" b="0" i="0" u="none" strike="noStrike" cap="none">
              <a:solidFill>
                <a:schemeClr val="lt1"/>
              </a:solidFill>
              <a:latin typeface="Overpass Medium" pitchFamily="2" charset="77"/>
              <a:ea typeface="Inter"/>
              <a:cs typeface="Inter"/>
              <a:sym typeface="Inter"/>
            </a:endParaRPr>
          </a:p>
        </p:txBody>
      </p:sp>
    </p:spTree>
    <p:extLst>
      <p:ext uri="{BB962C8B-B14F-4D97-AF65-F5344CB8AC3E}">
        <p14:creationId xmlns:p14="http://schemas.microsoft.com/office/powerpoint/2010/main" val="2518250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939497"/>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939497"/>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939497"/>
                </a:solidFill>
                <a:latin typeface="Calibri"/>
                <a:ea typeface="Calibri"/>
                <a:cs typeface="Calibri"/>
                <a:sym typeface="Calibri"/>
              </a:defRPr>
            </a:lvl1pPr>
            <a:lvl2pPr marL="0" marR="0" lvl="1" indent="0" algn="r" rtl="0">
              <a:spcBef>
                <a:spcPts val="0"/>
              </a:spcBef>
              <a:buNone/>
              <a:defRPr sz="1200" b="0" i="0" u="none" strike="noStrike" cap="none">
                <a:solidFill>
                  <a:srgbClr val="939497"/>
                </a:solidFill>
                <a:latin typeface="Calibri"/>
                <a:ea typeface="Calibri"/>
                <a:cs typeface="Calibri"/>
                <a:sym typeface="Calibri"/>
              </a:defRPr>
            </a:lvl2pPr>
            <a:lvl3pPr marL="0" marR="0" lvl="2" indent="0" algn="r" rtl="0">
              <a:spcBef>
                <a:spcPts val="0"/>
              </a:spcBef>
              <a:buNone/>
              <a:defRPr sz="1200" b="0" i="0" u="none" strike="noStrike" cap="none">
                <a:solidFill>
                  <a:srgbClr val="939497"/>
                </a:solidFill>
                <a:latin typeface="Calibri"/>
                <a:ea typeface="Calibri"/>
                <a:cs typeface="Calibri"/>
                <a:sym typeface="Calibri"/>
              </a:defRPr>
            </a:lvl3pPr>
            <a:lvl4pPr marL="0" marR="0" lvl="3" indent="0" algn="r" rtl="0">
              <a:spcBef>
                <a:spcPts val="0"/>
              </a:spcBef>
              <a:buNone/>
              <a:defRPr sz="1200" b="0" i="0" u="none" strike="noStrike" cap="none">
                <a:solidFill>
                  <a:srgbClr val="939497"/>
                </a:solidFill>
                <a:latin typeface="Calibri"/>
                <a:ea typeface="Calibri"/>
                <a:cs typeface="Calibri"/>
                <a:sym typeface="Calibri"/>
              </a:defRPr>
            </a:lvl4pPr>
            <a:lvl5pPr marL="0" marR="0" lvl="4" indent="0" algn="r" rtl="0">
              <a:spcBef>
                <a:spcPts val="0"/>
              </a:spcBef>
              <a:buNone/>
              <a:defRPr sz="1200" b="0" i="0" u="none" strike="noStrike" cap="none">
                <a:solidFill>
                  <a:srgbClr val="939497"/>
                </a:solidFill>
                <a:latin typeface="Calibri"/>
                <a:ea typeface="Calibri"/>
                <a:cs typeface="Calibri"/>
                <a:sym typeface="Calibri"/>
              </a:defRPr>
            </a:lvl5pPr>
            <a:lvl6pPr marL="0" marR="0" lvl="5" indent="0" algn="r" rtl="0">
              <a:spcBef>
                <a:spcPts val="0"/>
              </a:spcBef>
              <a:buNone/>
              <a:defRPr sz="1200" b="0" i="0" u="none" strike="noStrike" cap="none">
                <a:solidFill>
                  <a:srgbClr val="939497"/>
                </a:solidFill>
                <a:latin typeface="Calibri"/>
                <a:ea typeface="Calibri"/>
                <a:cs typeface="Calibri"/>
                <a:sym typeface="Calibri"/>
              </a:defRPr>
            </a:lvl6pPr>
            <a:lvl7pPr marL="0" marR="0" lvl="6" indent="0" algn="r" rtl="0">
              <a:spcBef>
                <a:spcPts val="0"/>
              </a:spcBef>
              <a:buNone/>
              <a:defRPr sz="1200" b="0" i="0" u="none" strike="noStrike" cap="none">
                <a:solidFill>
                  <a:srgbClr val="939497"/>
                </a:solidFill>
                <a:latin typeface="Calibri"/>
                <a:ea typeface="Calibri"/>
                <a:cs typeface="Calibri"/>
                <a:sym typeface="Calibri"/>
              </a:defRPr>
            </a:lvl7pPr>
            <a:lvl8pPr marL="0" marR="0" lvl="7" indent="0" algn="r" rtl="0">
              <a:spcBef>
                <a:spcPts val="0"/>
              </a:spcBef>
              <a:buNone/>
              <a:defRPr sz="1200" b="0" i="0" u="none" strike="noStrike" cap="none">
                <a:solidFill>
                  <a:srgbClr val="939497"/>
                </a:solidFill>
                <a:latin typeface="Calibri"/>
                <a:ea typeface="Calibri"/>
                <a:cs typeface="Calibri"/>
                <a:sym typeface="Calibri"/>
              </a:defRPr>
            </a:lvl8pPr>
            <a:lvl9pPr marL="0" marR="0" lvl="8" indent="0" algn="r" rtl="0">
              <a:spcBef>
                <a:spcPts val="0"/>
              </a:spcBef>
              <a:buNone/>
              <a:defRPr sz="1200" b="0" i="0" u="none" strike="noStrike" cap="none">
                <a:solidFill>
                  <a:srgbClr val="93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668" r:id="rId5"/>
    <p:sldLayoutId id="2147483669" r:id="rId6"/>
    <p:sldLayoutId id="2147483670" r:id="rId7"/>
    <p:sldLayoutId id="2147483675" r:id="rId8"/>
    <p:sldLayoutId id="2147483685" r:id="rId9"/>
    <p:sldLayoutId id="2147483663" r:id="rId10"/>
    <p:sldLayoutId id="2147483672" r:id="rId11"/>
    <p:sldLayoutId id="2147483667" r:id="rId12"/>
    <p:sldLayoutId id="2147483690" r:id="rId13"/>
    <p:sldLayoutId id="2147483695" r:id="rId14"/>
    <p:sldLayoutId id="2147483674" r:id="rId15"/>
    <p:sldLayoutId id="2147483682" r:id="rId16"/>
    <p:sldLayoutId id="2147483683" r:id="rId17"/>
    <p:sldLayoutId id="2147483654" r:id="rId18"/>
    <p:sldLayoutId id="2147483684" r:id="rId19"/>
    <p:sldLayoutId id="2147483699" r:id="rId20"/>
    <p:sldLayoutId id="2147483700" r:id="rId21"/>
    <p:sldLayoutId id="2147483665" r:id="rId22"/>
    <p:sldLayoutId id="2147483680" r:id="rId23"/>
    <p:sldLayoutId id="2147483681" r:id="rId24"/>
    <p:sldLayoutId id="2147483664" r:id="rId25"/>
    <p:sldLayoutId id="2147483666" r:id="rId26"/>
    <p:sldLayoutId id="2147483693" r:id="rId27"/>
    <p:sldLayoutId id="2147483688" r:id="rId28"/>
    <p:sldLayoutId id="2147483687" r:id="rId29"/>
    <p:sldLayoutId id="2147483686" r:id="rId30"/>
    <p:sldLayoutId id="2147483673" r:id="rId31"/>
    <p:sldLayoutId id="2147483709" r:id="rId3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32.xml"/><Relationship Id="rId4" Type="http://schemas.openxmlformats.org/officeDocument/2006/relationships/image" Target="../media/image25.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7.xml"/><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6" name="Google Shape;415;p56">
            <a:extLst>
              <a:ext uri="{FF2B5EF4-FFF2-40B4-BE49-F238E27FC236}">
                <a16:creationId xmlns:a16="http://schemas.microsoft.com/office/drawing/2014/main" id="{A3A9BBC9-EAFB-AA92-7051-325EFF68100A}"/>
              </a:ext>
            </a:extLst>
          </p:cNvPr>
          <p:cNvPicPr preferRelativeResize="0"/>
          <p:nvPr/>
        </p:nvPicPr>
        <p:blipFill rotWithShape="1">
          <a:blip r:embed="rId3">
            <a:alphaModFix/>
          </a:blip>
          <a:srcRect l="24003" t="3119" r="19142" b="8807"/>
          <a:stretch/>
        </p:blipFill>
        <p:spPr>
          <a:xfrm>
            <a:off x="8462941" y="0"/>
            <a:ext cx="3911908" cy="4038967"/>
          </a:xfrm>
          <a:prstGeom prst="rect">
            <a:avLst/>
          </a:prstGeom>
          <a:noFill/>
          <a:ln>
            <a:noFill/>
          </a:ln>
        </p:spPr>
      </p:pic>
      <p:sp>
        <p:nvSpPr>
          <p:cNvPr id="9" name="Title 22">
            <a:extLst>
              <a:ext uri="{FF2B5EF4-FFF2-40B4-BE49-F238E27FC236}">
                <a16:creationId xmlns:a16="http://schemas.microsoft.com/office/drawing/2014/main" id="{97CF0E58-99E6-A2DC-5983-2BE94A3BE52A}"/>
              </a:ext>
            </a:extLst>
          </p:cNvPr>
          <p:cNvSpPr txBox="1">
            <a:spLocks/>
          </p:cNvSpPr>
          <p:nvPr/>
        </p:nvSpPr>
        <p:spPr>
          <a:xfrm>
            <a:off x="265014" y="4655030"/>
            <a:ext cx="9639150" cy="60939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dirty="0">
                <a:solidFill>
                  <a:schemeClr val="tx1"/>
                </a:solidFill>
                <a:latin typeface="Obviously Narw Bold" pitchFamily="82" charset="77"/>
                <a:cs typeface="Calibri"/>
              </a:rPr>
              <a:t>Empowering ESE Impact with AI</a:t>
            </a:r>
          </a:p>
        </p:txBody>
      </p:sp>
      <p:sp>
        <p:nvSpPr>
          <p:cNvPr id="2" name="Title 22">
            <a:extLst>
              <a:ext uri="{FF2B5EF4-FFF2-40B4-BE49-F238E27FC236}">
                <a16:creationId xmlns:a16="http://schemas.microsoft.com/office/drawing/2014/main" id="{432CA43B-A69E-92D8-9271-CAEA2D342572}"/>
              </a:ext>
            </a:extLst>
          </p:cNvPr>
          <p:cNvSpPr txBox="1">
            <a:spLocks/>
          </p:cNvSpPr>
          <p:nvPr/>
        </p:nvSpPr>
        <p:spPr>
          <a:xfrm>
            <a:off x="265014" y="5923023"/>
            <a:ext cx="7819452" cy="60939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i="1" dirty="0">
                <a:solidFill>
                  <a:schemeClr val="tx1"/>
                </a:solidFill>
                <a:latin typeface="Overpass Black" panose="020B0604020202020204" charset="0"/>
              </a:rPr>
              <a:t>Optional Workshop</a:t>
            </a:r>
          </a:p>
        </p:txBody>
      </p:sp>
      <p:pic>
        <p:nvPicPr>
          <p:cNvPr id="5" name="Google Shape;414;p56">
            <a:extLst>
              <a:ext uri="{FF2B5EF4-FFF2-40B4-BE49-F238E27FC236}">
                <a16:creationId xmlns:a16="http://schemas.microsoft.com/office/drawing/2014/main" id="{7B12A8FD-AECC-CF2E-5202-2454E68B055B}"/>
              </a:ext>
            </a:extLst>
          </p:cNvPr>
          <p:cNvPicPr preferRelativeResize="0"/>
          <p:nvPr/>
        </p:nvPicPr>
        <p:blipFill rotWithShape="1">
          <a:blip r:embed="rId4">
            <a:alphaModFix/>
          </a:blip>
          <a:srcRect l="22755" t="15924" r="-170" b="30761"/>
          <a:stretch/>
        </p:blipFill>
        <p:spPr>
          <a:xfrm>
            <a:off x="0" y="0"/>
            <a:ext cx="8977745" cy="4038967"/>
          </a:xfrm>
          <a:prstGeom prst="rect">
            <a:avLst/>
          </a:prstGeom>
          <a:noFill/>
          <a:ln>
            <a:noFill/>
          </a:ln>
        </p:spPr>
      </p:pic>
    </p:spTree>
    <p:extLst>
      <p:ext uri="{BB962C8B-B14F-4D97-AF65-F5344CB8AC3E}">
        <p14:creationId xmlns:p14="http://schemas.microsoft.com/office/powerpoint/2010/main" val="2662174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F548F-E342-4471-56B2-8A960337E76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D59D00F-00CE-BAFD-7856-CFBFCDAD701E}"/>
              </a:ext>
            </a:extLst>
          </p:cNvPr>
          <p:cNvSpPr>
            <a:spLocks noGrp="1"/>
          </p:cNvSpPr>
          <p:nvPr>
            <p:ph type="ctrTitle"/>
          </p:nvPr>
        </p:nvSpPr>
        <p:spPr>
          <a:xfrm>
            <a:off x="776613" y="528821"/>
            <a:ext cx="10638774" cy="553998"/>
          </a:xfrm>
        </p:spPr>
        <p:txBody>
          <a:bodyPr/>
          <a:lstStyle/>
          <a:p>
            <a:r>
              <a:rPr lang="en-US" sz="4000" dirty="0"/>
              <a:t>ESE AI Toolkit</a:t>
            </a:r>
          </a:p>
        </p:txBody>
      </p:sp>
      <p:sp>
        <p:nvSpPr>
          <p:cNvPr id="11" name="Rectangle 10">
            <a:extLst>
              <a:ext uri="{FF2B5EF4-FFF2-40B4-BE49-F238E27FC236}">
                <a16:creationId xmlns:a16="http://schemas.microsoft.com/office/drawing/2014/main" id="{7FB346FF-9B0B-F309-5775-D74DCB18336A}"/>
              </a:ext>
            </a:extLst>
          </p:cNvPr>
          <p:cNvSpPr/>
          <p:nvPr/>
        </p:nvSpPr>
        <p:spPr>
          <a:xfrm>
            <a:off x="776613" y="1297399"/>
            <a:ext cx="10557696" cy="109260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600"/>
              </a:spcAft>
              <a:buClr>
                <a:schemeClr val="accent4"/>
              </a:buClr>
              <a:defRPr/>
            </a:pPr>
            <a:r>
              <a:rPr lang="en-US" sz="2200" b="1" i="1" dirty="0">
                <a:solidFill>
                  <a:schemeClr val="tx1"/>
                </a:solidFill>
              </a:rPr>
              <a:t>A curated set of resources to empower ESE impact with AI</a:t>
            </a:r>
          </a:p>
          <a:p>
            <a:pPr>
              <a:spcAft>
                <a:spcPts val="600"/>
              </a:spcAft>
              <a:buClr>
                <a:schemeClr val="accent4"/>
              </a:buClr>
              <a:defRPr/>
            </a:pPr>
            <a:r>
              <a:rPr lang="en-US" sz="2200" b="1" i="1" u="sng" dirty="0">
                <a:solidFill>
                  <a:schemeClr val="tx1"/>
                </a:solidFill>
              </a:rPr>
              <a:t>Note</a:t>
            </a:r>
            <a:r>
              <a:rPr lang="en-US" sz="2200" b="1" i="1" dirty="0">
                <a:solidFill>
                  <a:schemeClr val="tx1"/>
                </a:solidFill>
              </a:rPr>
              <a:t>: These resources are a starting point. Feedback is encouraged and these resources will be periodically updated</a:t>
            </a:r>
            <a:endParaRPr lang="en-US" sz="2200" dirty="0">
              <a:solidFill>
                <a:schemeClr val="tx1"/>
              </a:solidFill>
            </a:endParaRPr>
          </a:p>
        </p:txBody>
      </p:sp>
      <p:sp>
        <p:nvSpPr>
          <p:cNvPr id="6" name="TextBox 5">
            <a:extLst>
              <a:ext uri="{FF2B5EF4-FFF2-40B4-BE49-F238E27FC236}">
                <a16:creationId xmlns:a16="http://schemas.microsoft.com/office/drawing/2014/main" id="{62BF7D55-226A-4683-AF06-B6F80FDE5253}"/>
              </a:ext>
            </a:extLst>
          </p:cNvPr>
          <p:cNvSpPr txBox="1"/>
          <p:nvPr/>
        </p:nvSpPr>
        <p:spPr>
          <a:xfrm>
            <a:off x="975360" y="3046001"/>
            <a:ext cx="10440027" cy="1815882"/>
          </a:xfrm>
          <a:prstGeom prst="rect">
            <a:avLst/>
          </a:prstGeom>
          <a:noFill/>
        </p:spPr>
        <p:txBody>
          <a:bodyPr wrap="square" numCol="2">
            <a:spAutoFit/>
          </a:bodyPr>
          <a:lstStyle/>
          <a:p>
            <a:pPr>
              <a:lnSpc>
                <a:spcPct val="200000"/>
              </a:lnSpc>
            </a:pPr>
            <a:r>
              <a:rPr lang="en-US" sz="2800" b="1" dirty="0"/>
              <a:t>🧰 AI Tools Repository</a:t>
            </a:r>
          </a:p>
          <a:p>
            <a:pPr>
              <a:lnSpc>
                <a:spcPct val="200000"/>
              </a:lnSpc>
            </a:pPr>
            <a:r>
              <a:rPr lang="en-US" sz="2800" b="1" dirty="0"/>
              <a:t>✅ AI Do’s and Don’ts</a:t>
            </a:r>
          </a:p>
          <a:p>
            <a:pPr>
              <a:lnSpc>
                <a:spcPct val="200000"/>
              </a:lnSpc>
            </a:pPr>
            <a:r>
              <a:rPr lang="en-US" sz="2800" b="1" dirty="0"/>
              <a:t>📊 AI Use Case Library</a:t>
            </a:r>
          </a:p>
          <a:p>
            <a:pPr>
              <a:lnSpc>
                <a:spcPct val="200000"/>
              </a:lnSpc>
            </a:pPr>
            <a:r>
              <a:rPr lang="en-US" sz="2800" b="1" dirty="0"/>
              <a:t>🎓 AI Learning Resources</a:t>
            </a:r>
          </a:p>
        </p:txBody>
      </p:sp>
    </p:spTree>
    <p:extLst>
      <p:ext uri="{BB962C8B-B14F-4D97-AF65-F5344CB8AC3E}">
        <p14:creationId xmlns:p14="http://schemas.microsoft.com/office/powerpoint/2010/main" val="2164162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DCF38-11F3-6C8A-8384-0FF827F25A7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7879689-5F7E-087B-EA7D-3C6593A76E56}"/>
              </a:ext>
            </a:extLst>
          </p:cNvPr>
          <p:cNvSpPr>
            <a:spLocks noGrp="1"/>
          </p:cNvSpPr>
          <p:nvPr>
            <p:ph type="ctrTitle"/>
          </p:nvPr>
        </p:nvSpPr>
        <p:spPr>
          <a:xfrm>
            <a:off x="776613" y="528821"/>
            <a:ext cx="10638774" cy="553998"/>
          </a:xfrm>
        </p:spPr>
        <p:txBody>
          <a:bodyPr/>
          <a:lstStyle/>
          <a:p>
            <a:r>
              <a:rPr lang="en-US" sz="4000" b="1" dirty="0"/>
              <a:t>🧰 </a:t>
            </a:r>
            <a:r>
              <a:rPr lang="en-US" sz="4000" dirty="0"/>
              <a:t>AI Tools Repository</a:t>
            </a:r>
          </a:p>
        </p:txBody>
      </p:sp>
      <p:sp>
        <p:nvSpPr>
          <p:cNvPr id="11" name="Rectangle 10">
            <a:extLst>
              <a:ext uri="{FF2B5EF4-FFF2-40B4-BE49-F238E27FC236}">
                <a16:creationId xmlns:a16="http://schemas.microsoft.com/office/drawing/2014/main" id="{DE20B137-06DF-1C4C-80B3-40B73B812DE3}"/>
              </a:ext>
            </a:extLst>
          </p:cNvPr>
          <p:cNvSpPr/>
          <p:nvPr/>
        </p:nvSpPr>
        <p:spPr>
          <a:xfrm>
            <a:off x="776613" y="1297399"/>
            <a:ext cx="10557696" cy="3385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600"/>
              </a:spcAft>
              <a:buClr>
                <a:schemeClr val="accent4"/>
              </a:buClr>
              <a:defRPr/>
            </a:pPr>
            <a:r>
              <a:rPr lang="en-US" sz="2200" b="1" i="1" dirty="0">
                <a:solidFill>
                  <a:schemeClr val="tx1"/>
                </a:solidFill>
              </a:rPr>
              <a:t>Your starting point to explore what’s possible and what’s practical </a:t>
            </a:r>
          </a:p>
        </p:txBody>
      </p:sp>
      <p:sp>
        <p:nvSpPr>
          <p:cNvPr id="7" name="TextBox 6">
            <a:extLst>
              <a:ext uri="{FF2B5EF4-FFF2-40B4-BE49-F238E27FC236}">
                <a16:creationId xmlns:a16="http://schemas.microsoft.com/office/drawing/2014/main" id="{FC7686F9-9440-0602-7416-BFF7493ABEDE}"/>
              </a:ext>
            </a:extLst>
          </p:cNvPr>
          <p:cNvSpPr txBox="1"/>
          <p:nvPr/>
        </p:nvSpPr>
        <p:spPr>
          <a:xfrm>
            <a:off x="776613" y="2140093"/>
            <a:ext cx="6675747" cy="3785652"/>
          </a:xfrm>
          <a:prstGeom prst="rect">
            <a:avLst/>
          </a:prstGeom>
          <a:noFill/>
        </p:spPr>
        <p:txBody>
          <a:bodyPr wrap="square">
            <a:spAutoFit/>
          </a:bodyPr>
          <a:lstStyle/>
          <a:p>
            <a:r>
              <a:rPr lang="en-US" sz="2000" b="1" dirty="0">
                <a:solidFill>
                  <a:schemeClr val="accent4"/>
                </a:solidFill>
              </a:rPr>
              <a:t>What it is:</a:t>
            </a:r>
          </a:p>
          <a:p>
            <a:endParaRPr lang="en-US" sz="2000" dirty="0"/>
          </a:p>
          <a:p>
            <a:r>
              <a:rPr lang="en-US" sz="2000" dirty="0"/>
              <a:t>A curated spreadsheet of AI tools organized by tool function (e.g., writing, design, analysis, automation), with notes on cost, ease of use, and ESE relevance.</a:t>
            </a:r>
          </a:p>
          <a:p>
            <a:endParaRPr lang="en-US" sz="2000" dirty="0"/>
          </a:p>
          <a:p>
            <a:r>
              <a:rPr lang="en-US" sz="2000" b="1" dirty="0">
                <a:solidFill>
                  <a:schemeClr val="accent4"/>
                </a:solidFill>
              </a:rPr>
              <a:t>How to use it:</a:t>
            </a:r>
          </a:p>
          <a:p>
            <a:endParaRPr lang="en-US" sz="2000" dirty="0"/>
          </a:p>
          <a:p>
            <a:r>
              <a:rPr lang="en-US" sz="2000" dirty="0"/>
              <a:t>Use this as a searchable menu to find tools aligned with specific tasks across function areas. Great for identifying free or low-cost tools to try within your team. Use alongside AI Use Case Library.</a:t>
            </a:r>
          </a:p>
        </p:txBody>
      </p:sp>
      <p:pic>
        <p:nvPicPr>
          <p:cNvPr id="3" name="Picture 2" descr="A screenshot of a computer&#10;&#10;AI-generated content may be incorrect.">
            <a:extLst>
              <a:ext uri="{FF2B5EF4-FFF2-40B4-BE49-F238E27FC236}">
                <a16:creationId xmlns:a16="http://schemas.microsoft.com/office/drawing/2014/main" id="{8C0C6418-4228-F12F-D0D8-05BCA7F16103}"/>
              </a:ext>
            </a:extLst>
          </p:cNvPr>
          <p:cNvPicPr>
            <a:picLocks noChangeAspect="1"/>
          </p:cNvPicPr>
          <p:nvPr/>
        </p:nvPicPr>
        <p:blipFill>
          <a:blip r:embed="rId3"/>
          <a:stretch>
            <a:fillRect/>
          </a:stretch>
        </p:blipFill>
        <p:spPr>
          <a:xfrm>
            <a:off x="7682813" y="2772606"/>
            <a:ext cx="3863912" cy="2212848"/>
          </a:xfrm>
          <a:prstGeom prst="rect">
            <a:avLst/>
          </a:prstGeom>
        </p:spPr>
      </p:pic>
    </p:spTree>
    <p:extLst>
      <p:ext uri="{BB962C8B-B14F-4D97-AF65-F5344CB8AC3E}">
        <p14:creationId xmlns:p14="http://schemas.microsoft.com/office/powerpoint/2010/main" val="13675718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1C83D-7CE8-BB7C-21FD-9525828B174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55795BC-E569-9D18-D15D-0DE7DC7A4DC0}"/>
              </a:ext>
            </a:extLst>
          </p:cNvPr>
          <p:cNvSpPr>
            <a:spLocks noGrp="1"/>
          </p:cNvSpPr>
          <p:nvPr>
            <p:ph type="ctrTitle"/>
          </p:nvPr>
        </p:nvSpPr>
        <p:spPr>
          <a:xfrm>
            <a:off x="776613" y="528821"/>
            <a:ext cx="10638774" cy="1107996"/>
          </a:xfrm>
        </p:spPr>
        <p:txBody>
          <a:bodyPr/>
          <a:lstStyle/>
          <a:p>
            <a:r>
              <a:rPr lang="en-US" sz="4000" b="1" dirty="0"/>
              <a:t>✅ AI Do’s and Don’ts</a:t>
            </a:r>
            <a:br>
              <a:rPr lang="en-US" sz="4000" b="1" dirty="0"/>
            </a:br>
            <a:endParaRPr lang="en-US" sz="4000" dirty="0"/>
          </a:p>
        </p:txBody>
      </p:sp>
      <p:sp>
        <p:nvSpPr>
          <p:cNvPr id="11" name="Rectangle 10">
            <a:extLst>
              <a:ext uri="{FF2B5EF4-FFF2-40B4-BE49-F238E27FC236}">
                <a16:creationId xmlns:a16="http://schemas.microsoft.com/office/drawing/2014/main" id="{A55E132F-C0E2-389A-E8FD-0FA9579F1F2C}"/>
              </a:ext>
            </a:extLst>
          </p:cNvPr>
          <p:cNvSpPr/>
          <p:nvPr/>
        </p:nvSpPr>
        <p:spPr>
          <a:xfrm>
            <a:off x="776613" y="1297399"/>
            <a:ext cx="10557696" cy="3385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600"/>
              </a:spcAft>
              <a:buClr>
                <a:schemeClr val="accent4"/>
              </a:buClr>
              <a:defRPr/>
            </a:pPr>
            <a:r>
              <a:rPr lang="en-US" sz="2200" b="1" i="1" dirty="0">
                <a:solidFill>
                  <a:schemeClr val="tx1"/>
                </a:solidFill>
              </a:rPr>
              <a:t>A quick guide to using AI responsibly, ethically, and effectively</a:t>
            </a:r>
          </a:p>
        </p:txBody>
      </p:sp>
      <p:sp>
        <p:nvSpPr>
          <p:cNvPr id="7" name="TextBox 6">
            <a:extLst>
              <a:ext uri="{FF2B5EF4-FFF2-40B4-BE49-F238E27FC236}">
                <a16:creationId xmlns:a16="http://schemas.microsoft.com/office/drawing/2014/main" id="{F7A5053D-F4D6-14AC-4CD3-946657A183B4}"/>
              </a:ext>
            </a:extLst>
          </p:cNvPr>
          <p:cNvSpPr txBox="1"/>
          <p:nvPr/>
        </p:nvSpPr>
        <p:spPr>
          <a:xfrm>
            <a:off x="776613" y="2140093"/>
            <a:ext cx="7407267" cy="4093428"/>
          </a:xfrm>
          <a:prstGeom prst="rect">
            <a:avLst/>
          </a:prstGeom>
          <a:noFill/>
        </p:spPr>
        <p:txBody>
          <a:bodyPr wrap="square">
            <a:spAutoFit/>
          </a:bodyPr>
          <a:lstStyle/>
          <a:p>
            <a:r>
              <a:rPr lang="en-US" sz="2000" b="1" dirty="0">
                <a:solidFill>
                  <a:schemeClr val="accent4"/>
                </a:solidFill>
              </a:rPr>
              <a:t>What it is:</a:t>
            </a:r>
          </a:p>
          <a:p>
            <a:endParaRPr lang="en-US" sz="2000" dirty="0"/>
          </a:p>
          <a:p>
            <a:r>
              <a:rPr lang="en-US" sz="2000" dirty="0"/>
              <a:t>A guide outlining practical, responsible, and ethical AI usage in ESEs, including common pitfalls to avoid and tips for safe experimentation. Comes with a customizable policy template.</a:t>
            </a:r>
          </a:p>
          <a:p>
            <a:endParaRPr lang="en-US" sz="2000" dirty="0"/>
          </a:p>
          <a:p>
            <a:r>
              <a:rPr lang="en-US" sz="2000" b="1" dirty="0">
                <a:solidFill>
                  <a:schemeClr val="accent4"/>
                </a:solidFill>
              </a:rPr>
              <a:t>How to use it:</a:t>
            </a:r>
          </a:p>
          <a:p>
            <a:endParaRPr lang="en-US" sz="2000" dirty="0"/>
          </a:p>
          <a:p>
            <a:r>
              <a:rPr lang="en-US" sz="2000" dirty="0"/>
              <a:t>Share with staff to align expectations on how AI should (and shouldn’t) be used across your organization. Use this guide to shape internal trainings, define ground rules, and build confidence in trying AI tools while staying mission aligned.</a:t>
            </a:r>
          </a:p>
          <a:p>
            <a:endParaRPr lang="en-US" sz="2000" dirty="0"/>
          </a:p>
        </p:txBody>
      </p:sp>
      <p:pic>
        <p:nvPicPr>
          <p:cNvPr id="9" name="Picture 8" descr="A screenshot of a document&#10;&#10;AI-generated content may be incorrect.">
            <a:extLst>
              <a:ext uri="{FF2B5EF4-FFF2-40B4-BE49-F238E27FC236}">
                <a16:creationId xmlns:a16="http://schemas.microsoft.com/office/drawing/2014/main" id="{CDA2CB7B-2F88-6F10-97D5-D3BB29C50BBF}"/>
              </a:ext>
            </a:extLst>
          </p:cNvPr>
          <p:cNvPicPr>
            <a:picLocks noChangeAspect="1"/>
          </p:cNvPicPr>
          <p:nvPr/>
        </p:nvPicPr>
        <p:blipFill>
          <a:blip r:embed="rId3"/>
          <a:stretch>
            <a:fillRect/>
          </a:stretch>
        </p:blipFill>
        <p:spPr>
          <a:xfrm>
            <a:off x="8700868" y="2360201"/>
            <a:ext cx="2461846" cy="3200400"/>
          </a:xfrm>
          <a:prstGeom prst="rect">
            <a:avLst/>
          </a:prstGeom>
        </p:spPr>
      </p:pic>
    </p:spTree>
    <p:extLst>
      <p:ext uri="{BB962C8B-B14F-4D97-AF65-F5344CB8AC3E}">
        <p14:creationId xmlns:p14="http://schemas.microsoft.com/office/powerpoint/2010/main" val="16314424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A232F-D20C-4A7C-6802-2DAF2D3022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B2E5A63-2171-2E41-0DC9-D31F389396CA}"/>
              </a:ext>
            </a:extLst>
          </p:cNvPr>
          <p:cNvSpPr>
            <a:spLocks noGrp="1"/>
          </p:cNvSpPr>
          <p:nvPr>
            <p:ph type="ctrTitle"/>
          </p:nvPr>
        </p:nvSpPr>
        <p:spPr>
          <a:xfrm>
            <a:off x="776613" y="528821"/>
            <a:ext cx="10638774" cy="1661993"/>
          </a:xfrm>
        </p:spPr>
        <p:txBody>
          <a:bodyPr/>
          <a:lstStyle/>
          <a:p>
            <a:r>
              <a:rPr lang="en-US" sz="4000" b="1" dirty="0"/>
              <a:t>📊 AI Use Case Library</a:t>
            </a:r>
            <a:br>
              <a:rPr lang="en-US" sz="4000" b="1" dirty="0"/>
            </a:br>
            <a:br>
              <a:rPr lang="en-US" sz="4000" b="1" dirty="0"/>
            </a:br>
            <a:endParaRPr lang="en-US" sz="4000" dirty="0"/>
          </a:p>
        </p:txBody>
      </p:sp>
      <p:sp>
        <p:nvSpPr>
          <p:cNvPr id="11" name="Rectangle 10">
            <a:extLst>
              <a:ext uri="{FF2B5EF4-FFF2-40B4-BE49-F238E27FC236}">
                <a16:creationId xmlns:a16="http://schemas.microsoft.com/office/drawing/2014/main" id="{3F6D401B-8E6E-943D-7962-0891129E8B0E}"/>
              </a:ext>
            </a:extLst>
          </p:cNvPr>
          <p:cNvSpPr/>
          <p:nvPr/>
        </p:nvSpPr>
        <p:spPr>
          <a:xfrm>
            <a:off x="776613" y="1297399"/>
            <a:ext cx="10557696" cy="3385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600"/>
              </a:spcAft>
              <a:buClr>
                <a:schemeClr val="accent4"/>
              </a:buClr>
              <a:defRPr/>
            </a:pPr>
            <a:r>
              <a:rPr lang="en-US" sz="2200" b="1" i="1" dirty="0">
                <a:solidFill>
                  <a:schemeClr val="tx1"/>
                </a:solidFill>
              </a:rPr>
              <a:t>Real examples to help you move from curiosity to action</a:t>
            </a:r>
          </a:p>
        </p:txBody>
      </p:sp>
      <p:sp>
        <p:nvSpPr>
          <p:cNvPr id="7" name="TextBox 6">
            <a:extLst>
              <a:ext uri="{FF2B5EF4-FFF2-40B4-BE49-F238E27FC236}">
                <a16:creationId xmlns:a16="http://schemas.microsoft.com/office/drawing/2014/main" id="{776F11CE-CD50-6547-4B28-93CD0339DBE5}"/>
              </a:ext>
            </a:extLst>
          </p:cNvPr>
          <p:cNvSpPr txBox="1"/>
          <p:nvPr/>
        </p:nvSpPr>
        <p:spPr>
          <a:xfrm>
            <a:off x="776613" y="2140093"/>
            <a:ext cx="6675747" cy="3785652"/>
          </a:xfrm>
          <a:prstGeom prst="rect">
            <a:avLst/>
          </a:prstGeom>
          <a:noFill/>
        </p:spPr>
        <p:txBody>
          <a:bodyPr wrap="square">
            <a:spAutoFit/>
          </a:bodyPr>
          <a:lstStyle/>
          <a:p>
            <a:r>
              <a:rPr lang="en-US" sz="2000" b="1" dirty="0">
                <a:solidFill>
                  <a:schemeClr val="accent4"/>
                </a:solidFill>
              </a:rPr>
              <a:t>What it is:</a:t>
            </a:r>
          </a:p>
          <a:p>
            <a:endParaRPr lang="en-US" sz="2000" dirty="0"/>
          </a:p>
          <a:p>
            <a:r>
              <a:rPr lang="en-US" sz="2000" dirty="0"/>
              <a:t>A library of real and potential AI use cases across ESE functions organized to avoid duplication and encourage cross-functional inspiration.</a:t>
            </a:r>
          </a:p>
          <a:p>
            <a:endParaRPr lang="en-US" sz="2000" dirty="0"/>
          </a:p>
          <a:p>
            <a:r>
              <a:rPr lang="en-US" sz="2000" b="1" dirty="0">
                <a:solidFill>
                  <a:schemeClr val="accent4"/>
                </a:solidFill>
              </a:rPr>
              <a:t>How to use it:</a:t>
            </a:r>
          </a:p>
          <a:p>
            <a:endParaRPr lang="en-US" sz="2000" dirty="0"/>
          </a:p>
          <a:p>
            <a:r>
              <a:rPr lang="en-US" sz="2000" dirty="0"/>
              <a:t>Scan by function to find quick wins and high-impact opportunities. Use to potentially pilot new ideas, start internal discussions, or guide planning for team workflows and experiments.</a:t>
            </a:r>
          </a:p>
        </p:txBody>
      </p:sp>
      <p:pic>
        <p:nvPicPr>
          <p:cNvPr id="3" name="Picture 2" descr="A screenshot of a computer&#10;&#10;AI-generated content may be incorrect.">
            <a:extLst>
              <a:ext uri="{FF2B5EF4-FFF2-40B4-BE49-F238E27FC236}">
                <a16:creationId xmlns:a16="http://schemas.microsoft.com/office/drawing/2014/main" id="{B1D7BDCB-7E41-DB26-E99F-EED84F3C9D1A}"/>
              </a:ext>
            </a:extLst>
          </p:cNvPr>
          <p:cNvPicPr>
            <a:picLocks noChangeAspect="1"/>
          </p:cNvPicPr>
          <p:nvPr/>
        </p:nvPicPr>
        <p:blipFill>
          <a:blip r:embed="rId3"/>
          <a:stretch>
            <a:fillRect/>
          </a:stretch>
        </p:blipFill>
        <p:spPr>
          <a:xfrm>
            <a:off x="7726994" y="2921923"/>
            <a:ext cx="3855500" cy="2221992"/>
          </a:xfrm>
          <a:prstGeom prst="rect">
            <a:avLst/>
          </a:prstGeom>
        </p:spPr>
      </p:pic>
    </p:spTree>
    <p:extLst>
      <p:ext uri="{BB962C8B-B14F-4D97-AF65-F5344CB8AC3E}">
        <p14:creationId xmlns:p14="http://schemas.microsoft.com/office/powerpoint/2010/main" val="31750514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C20CB-86A6-7FB4-718F-561E93C94F3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AC567F3-5D63-6F11-2439-2F1874D0E95F}"/>
              </a:ext>
            </a:extLst>
          </p:cNvPr>
          <p:cNvSpPr>
            <a:spLocks noGrp="1"/>
          </p:cNvSpPr>
          <p:nvPr>
            <p:ph type="ctrTitle"/>
          </p:nvPr>
        </p:nvSpPr>
        <p:spPr>
          <a:xfrm>
            <a:off x="776613" y="528821"/>
            <a:ext cx="10638774" cy="2215991"/>
          </a:xfrm>
        </p:spPr>
        <p:txBody>
          <a:bodyPr/>
          <a:lstStyle/>
          <a:p>
            <a:r>
              <a:rPr lang="en-US" sz="4000" b="1" dirty="0"/>
              <a:t>🎓 AI Learning Resources</a:t>
            </a:r>
            <a:br>
              <a:rPr lang="en-US" sz="4000" b="1" dirty="0"/>
            </a:br>
            <a:br>
              <a:rPr lang="en-US" sz="4000" b="1" dirty="0"/>
            </a:br>
            <a:br>
              <a:rPr lang="en-US" sz="4000" b="1" dirty="0"/>
            </a:br>
            <a:endParaRPr lang="en-US" sz="4000" dirty="0"/>
          </a:p>
        </p:txBody>
      </p:sp>
      <p:sp>
        <p:nvSpPr>
          <p:cNvPr id="11" name="Rectangle 10">
            <a:extLst>
              <a:ext uri="{FF2B5EF4-FFF2-40B4-BE49-F238E27FC236}">
                <a16:creationId xmlns:a16="http://schemas.microsoft.com/office/drawing/2014/main" id="{465A91FF-D300-914A-06FC-4431966EC1A1}"/>
              </a:ext>
            </a:extLst>
          </p:cNvPr>
          <p:cNvSpPr/>
          <p:nvPr/>
        </p:nvSpPr>
        <p:spPr>
          <a:xfrm>
            <a:off x="776613" y="1297399"/>
            <a:ext cx="10557696" cy="3385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600"/>
              </a:spcAft>
              <a:buClr>
                <a:schemeClr val="accent4"/>
              </a:buClr>
              <a:defRPr/>
            </a:pPr>
            <a:r>
              <a:rPr lang="en-US" sz="2200" b="1" i="1" dirty="0">
                <a:solidFill>
                  <a:schemeClr val="tx1"/>
                </a:solidFill>
              </a:rPr>
              <a:t>Stay current, stay confident and keep learning as AI keeps evolving</a:t>
            </a:r>
          </a:p>
        </p:txBody>
      </p:sp>
      <p:sp>
        <p:nvSpPr>
          <p:cNvPr id="7" name="TextBox 6">
            <a:extLst>
              <a:ext uri="{FF2B5EF4-FFF2-40B4-BE49-F238E27FC236}">
                <a16:creationId xmlns:a16="http://schemas.microsoft.com/office/drawing/2014/main" id="{8F839B5E-8E47-CB3C-6DC1-C8B6F2956BF0}"/>
              </a:ext>
            </a:extLst>
          </p:cNvPr>
          <p:cNvSpPr txBox="1"/>
          <p:nvPr/>
        </p:nvSpPr>
        <p:spPr>
          <a:xfrm>
            <a:off x="776613" y="2140093"/>
            <a:ext cx="6508107" cy="3170099"/>
          </a:xfrm>
          <a:prstGeom prst="rect">
            <a:avLst/>
          </a:prstGeom>
          <a:noFill/>
        </p:spPr>
        <p:txBody>
          <a:bodyPr wrap="square">
            <a:spAutoFit/>
          </a:bodyPr>
          <a:lstStyle/>
          <a:p>
            <a:r>
              <a:rPr lang="en-US" sz="2000" b="1" dirty="0">
                <a:solidFill>
                  <a:schemeClr val="accent4"/>
                </a:solidFill>
              </a:rPr>
              <a:t>What it is:</a:t>
            </a:r>
          </a:p>
          <a:p>
            <a:endParaRPr lang="en-US" sz="2000" dirty="0"/>
          </a:p>
          <a:p>
            <a:r>
              <a:rPr lang="en-US" sz="2000" dirty="0"/>
              <a:t>A list of free and beginner-friendly resources to help ESE staff upskill in AI sorted by resource type. </a:t>
            </a:r>
          </a:p>
          <a:p>
            <a:endParaRPr lang="en-US" sz="2000" b="1" dirty="0">
              <a:solidFill>
                <a:schemeClr val="accent4"/>
              </a:solidFill>
            </a:endParaRPr>
          </a:p>
          <a:p>
            <a:r>
              <a:rPr lang="en-US" sz="2000" b="1" dirty="0">
                <a:solidFill>
                  <a:schemeClr val="accent4"/>
                </a:solidFill>
              </a:rPr>
              <a:t>How to use it:</a:t>
            </a:r>
          </a:p>
          <a:p>
            <a:endParaRPr lang="en-US" sz="2000" dirty="0"/>
          </a:p>
          <a:p>
            <a:r>
              <a:rPr lang="en-US" sz="2000" dirty="0"/>
              <a:t>Use this to support professional development or peer-led learning . Great for staff or leadership at any stage of their AI journey, especially those new to the tools. </a:t>
            </a:r>
          </a:p>
        </p:txBody>
      </p:sp>
      <p:pic>
        <p:nvPicPr>
          <p:cNvPr id="3" name="Picture 2" descr="A screenshot of a computer&#10;&#10;AI-generated content may be incorrect.">
            <a:extLst>
              <a:ext uri="{FF2B5EF4-FFF2-40B4-BE49-F238E27FC236}">
                <a16:creationId xmlns:a16="http://schemas.microsoft.com/office/drawing/2014/main" id="{387F6AB4-E97C-722D-18DE-F253857893F2}"/>
              </a:ext>
            </a:extLst>
          </p:cNvPr>
          <p:cNvPicPr>
            <a:picLocks noChangeAspect="1"/>
          </p:cNvPicPr>
          <p:nvPr/>
        </p:nvPicPr>
        <p:blipFill>
          <a:blip r:embed="rId3"/>
          <a:stretch>
            <a:fillRect/>
          </a:stretch>
        </p:blipFill>
        <p:spPr>
          <a:xfrm>
            <a:off x="7714333" y="2744812"/>
            <a:ext cx="3788378" cy="2215991"/>
          </a:xfrm>
          <a:prstGeom prst="rect">
            <a:avLst/>
          </a:prstGeom>
        </p:spPr>
      </p:pic>
    </p:spTree>
    <p:extLst>
      <p:ext uri="{BB962C8B-B14F-4D97-AF65-F5344CB8AC3E}">
        <p14:creationId xmlns:p14="http://schemas.microsoft.com/office/powerpoint/2010/main" val="2371482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2" name="Picture 1" descr="A logo with a bear and a star&#10;&#10;Description automatically generated">
            <a:extLst>
              <a:ext uri="{FF2B5EF4-FFF2-40B4-BE49-F238E27FC236}">
                <a16:creationId xmlns:a16="http://schemas.microsoft.com/office/drawing/2014/main" id="{8E8F3E6E-0400-509E-006A-E35B167B1D59}"/>
              </a:ext>
            </a:extLst>
          </p:cNvPr>
          <p:cNvPicPr>
            <a:picLocks noChangeAspect="1"/>
          </p:cNvPicPr>
          <p:nvPr/>
        </p:nvPicPr>
        <p:blipFill>
          <a:blip r:embed="rId3"/>
          <a:stretch>
            <a:fillRect/>
          </a:stretch>
        </p:blipFill>
        <p:spPr>
          <a:xfrm>
            <a:off x="10544957" y="5756313"/>
            <a:ext cx="1647043" cy="951462"/>
          </a:xfrm>
          <a:prstGeom prst="rect">
            <a:avLst/>
          </a:prstGeom>
        </p:spPr>
      </p:pic>
      <p:sp>
        <p:nvSpPr>
          <p:cNvPr id="7" name="Title 3">
            <a:extLst>
              <a:ext uri="{FF2B5EF4-FFF2-40B4-BE49-F238E27FC236}">
                <a16:creationId xmlns:a16="http://schemas.microsoft.com/office/drawing/2014/main" id="{8CCAFF7D-55DB-C8B9-1B8D-9F13E582A07A}"/>
              </a:ext>
            </a:extLst>
          </p:cNvPr>
          <p:cNvSpPr txBox="1">
            <a:spLocks/>
          </p:cNvSpPr>
          <p:nvPr/>
        </p:nvSpPr>
        <p:spPr>
          <a:xfrm>
            <a:off x="776613" y="528821"/>
            <a:ext cx="10638774" cy="44319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a:lnSpc>
                <a:spcPct val="90000"/>
              </a:lnSpc>
              <a:buClr>
                <a:srgbClr val="F39922"/>
              </a:buClr>
              <a:buSzPts val="2800"/>
              <a:buFont typeface="Inter"/>
              <a:buNone/>
              <a:defRPr sz="3200">
                <a:solidFill>
                  <a:schemeClr val="tx1"/>
                </a:solidFill>
                <a:latin typeface="Obviously Narw Bold" pitchFamily="82" charset="77"/>
                <a:ea typeface="Inter"/>
                <a:cs typeface="Obviously Narw Bold" pitchFamily="82" charset="77"/>
                <a:sym typeface="Inter"/>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marL="0" marR="0" lvl="0" indent="0" algn="l" defTabSz="914400" rtl="0" eaLnBrk="1" fontAlgn="auto" latinLnBrk="0" hangingPunct="1">
              <a:lnSpc>
                <a:spcPct val="90000"/>
              </a:lnSpc>
              <a:spcBef>
                <a:spcPts val="0"/>
              </a:spcBef>
              <a:spcAft>
                <a:spcPts val="0"/>
              </a:spcAft>
              <a:buClr>
                <a:srgbClr val="F39922"/>
              </a:buClr>
              <a:buSzPts val="2800"/>
              <a:buFont typeface="Inter"/>
              <a:buNone/>
              <a:tabLst/>
              <a:defRPr/>
            </a:pPr>
            <a:r>
              <a:rPr kumimoji="0" lang="en-US" sz="3200" b="0" i="0" u="none" strike="noStrike" kern="0" cap="none" spc="0" normalizeH="0" baseline="0" noProof="0" dirty="0">
                <a:ln>
                  <a:noFill/>
                </a:ln>
                <a:solidFill>
                  <a:srgbClr val="FFFFFF"/>
                </a:solidFill>
                <a:effectLst/>
                <a:uLnTx/>
                <a:uFillTx/>
                <a:latin typeface="Obviously Narw Bold"/>
                <a:sym typeface="Inter"/>
              </a:rPr>
              <a:t>Small Group Discussion</a:t>
            </a:r>
            <a:endParaRPr kumimoji="0" lang="en-US" sz="3200" b="0" i="0" u="none" strike="noStrike" kern="0" cap="none" spc="0" normalizeH="0" baseline="0" noProof="0" dirty="0">
              <a:ln>
                <a:noFill/>
              </a:ln>
              <a:solidFill>
                <a:srgbClr val="FFFFFF"/>
              </a:solidFill>
              <a:effectLst/>
              <a:uLnTx/>
              <a:uFillTx/>
              <a:latin typeface="Obviously Narw Bold" pitchFamily="82" charset="77"/>
              <a:sym typeface="Inter"/>
            </a:endParaRPr>
          </a:p>
        </p:txBody>
      </p:sp>
      <p:sp>
        <p:nvSpPr>
          <p:cNvPr id="4" name="Text Placeholder 2">
            <a:extLst>
              <a:ext uri="{FF2B5EF4-FFF2-40B4-BE49-F238E27FC236}">
                <a16:creationId xmlns:a16="http://schemas.microsoft.com/office/drawing/2014/main" id="{38D6B73B-BBB6-A19C-1EE3-AD1F42AC9B37}"/>
              </a:ext>
            </a:extLst>
          </p:cNvPr>
          <p:cNvSpPr txBox="1">
            <a:spLocks/>
          </p:cNvSpPr>
          <p:nvPr/>
        </p:nvSpPr>
        <p:spPr>
          <a:xfrm>
            <a:off x="605068" y="972019"/>
            <a:ext cx="11320232" cy="522749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accent1"/>
              </a:buClr>
              <a:buSzPts val="2800"/>
              <a:buFont typeface="Arial"/>
              <a:buChar char="•"/>
              <a:defRPr sz="2000" b="0" i="0" u="none" strike="noStrike" cap="none">
                <a:solidFill>
                  <a:schemeClr val="dk1"/>
                </a:solidFill>
                <a:latin typeface="Overpass Medium"/>
                <a:ea typeface="Overpass Medium"/>
                <a:cs typeface="Overpass Medium"/>
                <a:sym typeface="Overpass Medium"/>
              </a:defRPr>
            </a:lvl1pPr>
            <a:lvl2pPr marL="914400" marR="0" lvl="1" indent="-381000" algn="l" rtl="0">
              <a:lnSpc>
                <a:spcPct val="90000"/>
              </a:lnSpc>
              <a:spcBef>
                <a:spcPts val="500"/>
              </a:spcBef>
              <a:spcAft>
                <a:spcPts val="0"/>
              </a:spcAft>
              <a:buClr>
                <a:schemeClr val="dk1"/>
              </a:buClr>
              <a:buSzPts val="2400"/>
              <a:buFont typeface="Arial"/>
              <a:buChar char="•"/>
              <a:defRPr sz="2000" b="0" i="0" u="none" strike="noStrike" cap="none">
                <a:solidFill>
                  <a:schemeClr val="dk1"/>
                </a:solidFill>
                <a:latin typeface="Overpass Medium"/>
                <a:ea typeface="Overpass Medium"/>
                <a:cs typeface="Overpass Medium"/>
                <a:sym typeface="Overpass Medium"/>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verpass Medium"/>
                <a:ea typeface="Overpass Medium"/>
                <a:cs typeface="Overpass Medium"/>
                <a:sym typeface="Overpass Medium"/>
              </a:defRPr>
            </a:lvl3pPr>
            <a:lvl4pPr marL="1828800" marR="0" lvl="3"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Overpass Medium"/>
                <a:ea typeface="Overpass Medium"/>
                <a:cs typeface="Overpass Medium"/>
                <a:sym typeface="Overpass Medium"/>
              </a:defRPr>
            </a:lvl4pPr>
            <a:lvl5pPr marL="2286000" marR="0" lvl="4"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Overpass Medium"/>
                <a:ea typeface="Overpass Medium"/>
                <a:cs typeface="Overpass Medium"/>
                <a:sym typeface="Overpass Medium"/>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spcBef>
                <a:spcPts val="2400"/>
              </a:spcBef>
              <a:buClr>
                <a:srgbClr val="FFFFFF"/>
              </a:buClr>
              <a:buNone/>
              <a:defRPr/>
            </a:pPr>
            <a:endParaRPr lang="en-US" sz="3200" dirty="0">
              <a:solidFill>
                <a:srgbClr val="FFFFFF"/>
              </a:solidFill>
              <a:latin typeface="+mn-lt"/>
            </a:endParaRPr>
          </a:p>
          <a:p>
            <a:pPr>
              <a:spcBef>
                <a:spcPts val="2400"/>
              </a:spcBef>
              <a:buClr>
                <a:srgbClr val="FFFFFF"/>
              </a:buClr>
              <a:defRPr/>
            </a:pPr>
            <a:endParaRPr lang="en-US" sz="3200" dirty="0">
              <a:solidFill>
                <a:srgbClr val="FFFFFF"/>
              </a:solidFill>
              <a:latin typeface="+mn-lt"/>
            </a:endParaRPr>
          </a:p>
          <a:p>
            <a:pPr>
              <a:spcBef>
                <a:spcPts val="2400"/>
              </a:spcBef>
              <a:buClr>
                <a:srgbClr val="FFFFFF"/>
              </a:buClr>
              <a:defRPr/>
            </a:pPr>
            <a:r>
              <a:rPr lang="en-US" sz="3200" dirty="0">
                <a:solidFill>
                  <a:srgbClr val="FFFFFF"/>
                </a:solidFill>
                <a:latin typeface="+mn-lt"/>
              </a:rPr>
              <a:t>How is your ESE currently using or planning to use AI?</a:t>
            </a:r>
          </a:p>
          <a:p>
            <a:pPr>
              <a:spcBef>
                <a:spcPts val="2400"/>
              </a:spcBef>
              <a:buClr>
                <a:srgbClr val="FFFFFF"/>
              </a:buClr>
              <a:defRPr/>
            </a:pPr>
            <a:r>
              <a:rPr lang="en-US" sz="3200" dirty="0">
                <a:solidFill>
                  <a:srgbClr val="FFFFFF"/>
                </a:solidFill>
                <a:latin typeface="+mn-lt"/>
              </a:rPr>
              <a:t>What are you excited (or nervous) about with AI?</a:t>
            </a:r>
          </a:p>
          <a:p>
            <a:pPr>
              <a:spcBef>
                <a:spcPts val="2400"/>
              </a:spcBef>
              <a:buClr>
                <a:srgbClr val="FFFFFF"/>
              </a:buClr>
              <a:defRPr/>
            </a:pPr>
            <a:r>
              <a:rPr lang="en-US" sz="3200" dirty="0">
                <a:solidFill>
                  <a:srgbClr val="FFFFFF"/>
                </a:solidFill>
                <a:latin typeface="+mn-lt"/>
              </a:rPr>
              <a:t>What’s one new AI use case you are interested in trying?</a:t>
            </a:r>
          </a:p>
        </p:txBody>
      </p:sp>
    </p:spTree>
    <p:extLst>
      <p:ext uri="{BB962C8B-B14F-4D97-AF65-F5344CB8AC3E}">
        <p14:creationId xmlns:p14="http://schemas.microsoft.com/office/powerpoint/2010/main" val="1364225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D4FDA-C7AA-87E4-8817-EDF0A44229DD}"/>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779BF43D-6F8C-75F6-CE5D-3B37EB3F22AD}"/>
              </a:ext>
            </a:extLst>
          </p:cNvPr>
          <p:cNvSpPr txBox="1">
            <a:spLocks/>
          </p:cNvSpPr>
          <p:nvPr/>
        </p:nvSpPr>
        <p:spPr>
          <a:xfrm>
            <a:off x="794542" y="2145084"/>
            <a:ext cx="11145821" cy="157273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5200"/>
              <a:buFont typeface="Inter"/>
              <a:buNone/>
              <a:defRPr sz="5200" b="0" i="0" u="none" strike="noStrike" cap="none">
                <a:solidFill>
                  <a:schemeClr val="lt1"/>
                </a:solidFill>
                <a:latin typeface="Obviously Narw Bold" pitchFamily="82" charset="77"/>
                <a:ea typeface="Inter"/>
                <a:cs typeface="Obviously Narw Bold" pitchFamily="82" charset="77"/>
                <a:sym typeface="Inte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spcAft>
                <a:spcPts val="600"/>
              </a:spcAft>
            </a:pPr>
            <a:br>
              <a:rPr lang="en-US" sz="2000" dirty="0">
                <a:latin typeface="Obviously Narw Bold"/>
              </a:rPr>
            </a:br>
            <a:r>
              <a:rPr lang="en-US" sz="4400" b="1" dirty="0">
                <a:latin typeface="Obviously Narw Bold"/>
              </a:rPr>
              <a:t>A personal gem or takeaway from my small group was . . . </a:t>
            </a:r>
            <a:endParaRPr lang="en-US" b="1" dirty="0"/>
          </a:p>
        </p:txBody>
      </p:sp>
      <p:pic>
        <p:nvPicPr>
          <p:cNvPr id="6" name="Picture 5" descr="A logo with a bear and a star&#10;&#10;Description automatically generated">
            <a:extLst>
              <a:ext uri="{FF2B5EF4-FFF2-40B4-BE49-F238E27FC236}">
                <a16:creationId xmlns:a16="http://schemas.microsoft.com/office/drawing/2014/main" id="{6C523D5D-BD41-2962-EFC8-84C8044BAA98}"/>
              </a:ext>
            </a:extLst>
          </p:cNvPr>
          <p:cNvPicPr>
            <a:picLocks noChangeAspect="1"/>
          </p:cNvPicPr>
          <p:nvPr/>
        </p:nvPicPr>
        <p:blipFill>
          <a:blip r:embed="rId2"/>
          <a:stretch>
            <a:fillRect/>
          </a:stretch>
        </p:blipFill>
        <p:spPr>
          <a:xfrm>
            <a:off x="11251070" y="5934456"/>
            <a:ext cx="949673" cy="951462"/>
          </a:xfrm>
          <a:prstGeom prst="rect">
            <a:avLst/>
          </a:prstGeom>
        </p:spPr>
      </p:pic>
    </p:spTree>
    <p:extLst>
      <p:ext uri="{BB962C8B-B14F-4D97-AF65-F5344CB8AC3E}">
        <p14:creationId xmlns:p14="http://schemas.microsoft.com/office/powerpoint/2010/main" val="2442601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2DA82-70A5-FDB4-0B90-DC1D614D62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B54784D-3089-1C66-9E25-70EBBAFABC57}"/>
              </a:ext>
            </a:extLst>
          </p:cNvPr>
          <p:cNvSpPr>
            <a:spLocks noGrp="1"/>
          </p:cNvSpPr>
          <p:nvPr>
            <p:ph type="ctrTitle"/>
          </p:nvPr>
        </p:nvSpPr>
        <p:spPr>
          <a:xfrm>
            <a:off x="776613" y="528821"/>
            <a:ext cx="10638774" cy="553998"/>
          </a:xfrm>
        </p:spPr>
        <p:txBody>
          <a:bodyPr/>
          <a:lstStyle/>
          <a:p>
            <a:r>
              <a:rPr lang="en-US" sz="4000" dirty="0"/>
              <a:t>What’s Next?</a:t>
            </a:r>
          </a:p>
        </p:txBody>
      </p:sp>
      <p:sp>
        <p:nvSpPr>
          <p:cNvPr id="3" name="Rectangle 2">
            <a:extLst>
              <a:ext uri="{FF2B5EF4-FFF2-40B4-BE49-F238E27FC236}">
                <a16:creationId xmlns:a16="http://schemas.microsoft.com/office/drawing/2014/main" id="{74AA91F6-6DD6-057C-E03A-7E804D58B34F}"/>
              </a:ext>
            </a:extLst>
          </p:cNvPr>
          <p:cNvSpPr/>
          <p:nvPr/>
        </p:nvSpPr>
        <p:spPr>
          <a:xfrm>
            <a:off x="866831" y="5121277"/>
            <a:ext cx="10123055" cy="553998"/>
          </a:xfrm>
          <a:prstGeom prst="rect">
            <a:avLst/>
          </a:prstGeom>
          <a:solidFill>
            <a:schemeClr val="accent4"/>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Overpass Medium" panose="020B0604020202020204" charset="0"/>
              </a:rPr>
              <a:t>How can REDF and your peers best support you with AI? Tell us in the chat!</a:t>
            </a:r>
          </a:p>
        </p:txBody>
      </p:sp>
      <p:sp>
        <p:nvSpPr>
          <p:cNvPr id="2" name="Rectangle 1">
            <a:extLst>
              <a:ext uri="{FF2B5EF4-FFF2-40B4-BE49-F238E27FC236}">
                <a16:creationId xmlns:a16="http://schemas.microsoft.com/office/drawing/2014/main" id="{63883CBC-AFE8-1AE5-1318-3BD7AB356156}"/>
              </a:ext>
            </a:extLst>
          </p:cNvPr>
          <p:cNvSpPr/>
          <p:nvPr/>
        </p:nvSpPr>
        <p:spPr>
          <a:xfrm>
            <a:off x="776612" y="1425245"/>
            <a:ext cx="9784707" cy="26968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342900" indent="-342900">
              <a:buFont typeface="Arial" panose="020B0604020202020204" pitchFamily="34" charset="0"/>
              <a:buChar char="•"/>
            </a:pPr>
            <a:r>
              <a:rPr lang="en-US" sz="2000" dirty="0">
                <a:solidFill>
                  <a:schemeClr val="tx1"/>
                </a:solidFill>
                <a:latin typeface="Overpass" pitchFamily="2" charset="0"/>
              </a:rPr>
              <a:t>Join upcoming </a:t>
            </a:r>
            <a:r>
              <a:rPr lang="en-US" sz="2000" b="1" dirty="0">
                <a:solidFill>
                  <a:schemeClr val="tx1"/>
                </a:solidFill>
                <a:latin typeface="Overpass" pitchFamily="2" charset="0"/>
              </a:rPr>
              <a:t>AI Office Hours </a:t>
            </a:r>
            <a:r>
              <a:rPr lang="en-US" sz="2000" dirty="0">
                <a:solidFill>
                  <a:schemeClr val="tx1"/>
                </a:solidFill>
                <a:latin typeface="Overpass" pitchFamily="2" charset="0"/>
              </a:rPr>
              <a:t>(to be scheduled)</a:t>
            </a:r>
          </a:p>
          <a:p>
            <a:pPr marL="342900" indent="-342900">
              <a:buFont typeface="Arial" panose="020B0604020202020204" pitchFamily="34" charset="0"/>
              <a:buChar char="•"/>
            </a:pPr>
            <a:endParaRPr lang="en-US" sz="2000" dirty="0">
              <a:solidFill>
                <a:schemeClr val="tx1"/>
              </a:solidFill>
              <a:latin typeface="Overpass" pitchFamily="2" charset="0"/>
            </a:endParaRPr>
          </a:p>
          <a:p>
            <a:pPr marL="342900" indent="-342900">
              <a:buFont typeface="Arial" panose="020B0604020202020204" pitchFamily="34" charset="0"/>
              <a:buChar char="•"/>
            </a:pPr>
            <a:r>
              <a:rPr lang="en-US" sz="2000" dirty="0">
                <a:solidFill>
                  <a:schemeClr val="tx1"/>
                </a:solidFill>
                <a:latin typeface="Overpass" pitchFamily="2" charset="0"/>
              </a:rPr>
              <a:t>Review the AI Toolkit Resources and </a:t>
            </a:r>
            <a:r>
              <a:rPr lang="en-US" sz="2000" b="1" dirty="0">
                <a:solidFill>
                  <a:schemeClr val="tx1"/>
                </a:solidFill>
                <a:latin typeface="Overpass" pitchFamily="2" charset="0"/>
              </a:rPr>
              <a:t>give us feedback</a:t>
            </a:r>
            <a:r>
              <a:rPr lang="en-US" sz="2000" dirty="0">
                <a:solidFill>
                  <a:schemeClr val="tx1"/>
                </a:solidFill>
                <a:latin typeface="Overpass" pitchFamily="2" charset="0"/>
              </a:rPr>
              <a:t>!</a:t>
            </a:r>
          </a:p>
          <a:p>
            <a:pPr marL="342900" indent="-342900">
              <a:buFont typeface="Arial" panose="020B0604020202020204" pitchFamily="34" charset="0"/>
              <a:buChar char="•"/>
            </a:pPr>
            <a:endParaRPr lang="en-US" sz="2000" dirty="0">
              <a:solidFill>
                <a:schemeClr val="tx1"/>
              </a:solidFill>
              <a:latin typeface="Overpass" pitchFamily="2" charset="0"/>
            </a:endParaRPr>
          </a:p>
          <a:p>
            <a:pPr marL="342900" indent="-342900">
              <a:buFont typeface="Arial" panose="020B0604020202020204" pitchFamily="34" charset="0"/>
              <a:buChar char="•"/>
            </a:pPr>
            <a:r>
              <a:rPr lang="en-US" sz="2000" dirty="0">
                <a:solidFill>
                  <a:schemeClr val="tx1"/>
                </a:solidFill>
                <a:latin typeface="Overpass" pitchFamily="2" charset="0"/>
              </a:rPr>
              <a:t>Continue to </a:t>
            </a:r>
            <a:r>
              <a:rPr lang="en-US" sz="2000" b="1" dirty="0">
                <a:solidFill>
                  <a:schemeClr val="tx1"/>
                </a:solidFill>
                <a:latin typeface="Overpass" pitchFamily="2" charset="0"/>
              </a:rPr>
              <a:t>share AI learnings with the community </a:t>
            </a:r>
            <a:r>
              <a:rPr lang="en-US" sz="2000" dirty="0">
                <a:solidFill>
                  <a:schemeClr val="tx1"/>
                </a:solidFill>
                <a:latin typeface="Overpass" pitchFamily="2" charset="0"/>
              </a:rPr>
              <a:t>(new use cases attempted, prompt engineering strategies, upskilling opportunities, etc.)</a:t>
            </a:r>
          </a:p>
          <a:p>
            <a:pPr marL="342900" indent="-342900">
              <a:buFont typeface="Arial" panose="020B0604020202020204" pitchFamily="34" charset="0"/>
              <a:buChar char="•"/>
            </a:pPr>
            <a:endParaRPr lang="en-US" sz="2000" dirty="0">
              <a:solidFill>
                <a:schemeClr val="tx1"/>
              </a:solidFill>
              <a:latin typeface="Overpass" pitchFamily="2" charset="0"/>
            </a:endParaRPr>
          </a:p>
        </p:txBody>
      </p:sp>
    </p:spTree>
    <p:extLst>
      <p:ext uri="{BB962C8B-B14F-4D97-AF65-F5344CB8AC3E}">
        <p14:creationId xmlns:p14="http://schemas.microsoft.com/office/powerpoint/2010/main" val="3869976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D1FE6FA-E4C5-D67C-A546-AFF16A8C0C92}"/>
              </a:ext>
            </a:extLst>
          </p:cNvPr>
          <p:cNvSpPr txBox="1">
            <a:spLocks/>
          </p:cNvSpPr>
          <p:nvPr/>
        </p:nvSpPr>
        <p:spPr>
          <a:xfrm>
            <a:off x="794542" y="2145084"/>
            <a:ext cx="11145821" cy="205902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5200"/>
              <a:buFont typeface="Inter"/>
              <a:buNone/>
              <a:defRPr sz="5200" b="0" i="0" u="none" strike="noStrike" cap="none">
                <a:solidFill>
                  <a:schemeClr val="lt1"/>
                </a:solidFill>
                <a:latin typeface="Obviously Narw Bold" pitchFamily="82" charset="77"/>
                <a:ea typeface="Inter"/>
                <a:cs typeface="Obviously Narw Bold" pitchFamily="82" charset="77"/>
                <a:sym typeface="Inte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914400" indent="-914400" algn="ctr">
              <a:spcAft>
                <a:spcPts val="600"/>
              </a:spcAft>
            </a:pPr>
            <a:r>
              <a:rPr lang="en-US" sz="4400" b="1" dirty="0">
                <a:latin typeface="Obviously Narw Bold"/>
              </a:rPr>
              <a:t>THANK YOU!</a:t>
            </a:r>
          </a:p>
          <a:p>
            <a:pPr marL="914400" indent="-914400" algn="ctr">
              <a:spcAft>
                <a:spcPts val="600"/>
              </a:spcAft>
            </a:pPr>
            <a:endParaRPr lang="en-US" sz="4400" b="1" dirty="0">
              <a:latin typeface="Obviously Narw Bold"/>
            </a:endParaRPr>
          </a:p>
          <a:p>
            <a:pPr marL="914400" indent="-914400" algn="ctr">
              <a:spcAft>
                <a:spcPts val="600"/>
              </a:spcAft>
            </a:pPr>
            <a:r>
              <a:rPr lang="en-US" sz="4400" b="1" dirty="0">
                <a:latin typeface="Obviously Narw Bold"/>
              </a:rPr>
              <a:t>Any Questions?</a:t>
            </a:r>
          </a:p>
        </p:txBody>
      </p:sp>
      <p:pic>
        <p:nvPicPr>
          <p:cNvPr id="6" name="Picture 5" descr="A logo with a bear and a star&#10;&#10;Description automatically generated">
            <a:extLst>
              <a:ext uri="{FF2B5EF4-FFF2-40B4-BE49-F238E27FC236}">
                <a16:creationId xmlns:a16="http://schemas.microsoft.com/office/drawing/2014/main" id="{5CB00C11-D721-7B51-FB0B-7DF59FA19C76}"/>
              </a:ext>
            </a:extLst>
          </p:cNvPr>
          <p:cNvPicPr>
            <a:picLocks noChangeAspect="1"/>
          </p:cNvPicPr>
          <p:nvPr/>
        </p:nvPicPr>
        <p:blipFill>
          <a:blip r:embed="rId3"/>
          <a:stretch>
            <a:fillRect/>
          </a:stretch>
        </p:blipFill>
        <p:spPr>
          <a:xfrm>
            <a:off x="11251070" y="5934456"/>
            <a:ext cx="949673" cy="951462"/>
          </a:xfrm>
          <a:prstGeom prst="rect">
            <a:avLst/>
          </a:prstGeom>
        </p:spPr>
      </p:pic>
    </p:spTree>
    <p:extLst>
      <p:ext uri="{BB962C8B-B14F-4D97-AF65-F5344CB8AC3E}">
        <p14:creationId xmlns:p14="http://schemas.microsoft.com/office/powerpoint/2010/main" val="29733215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715A9-A83D-5C6F-C5E3-B524CC0FA18F}"/>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C0AA344D-8C19-CF50-F582-D0755F679D0E}"/>
              </a:ext>
            </a:extLst>
          </p:cNvPr>
          <p:cNvSpPr txBox="1">
            <a:spLocks/>
          </p:cNvSpPr>
          <p:nvPr/>
        </p:nvSpPr>
        <p:spPr>
          <a:xfrm>
            <a:off x="515142" y="1510084"/>
            <a:ext cx="11397458" cy="390876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5200"/>
              <a:buFont typeface="Inter"/>
              <a:buNone/>
              <a:defRPr sz="5200" b="0" i="0" u="none" strike="noStrike" cap="none">
                <a:solidFill>
                  <a:schemeClr val="lt1"/>
                </a:solidFill>
                <a:latin typeface="Obviously Narw Bold" pitchFamily="82" charset="77"/>
                <a:ea typeface="Inter"/>
                <a:cs typeface="Obviously Narw Bold" pitchFamily="82" charset="77"/>
                <a:sym typeface="Inte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914400" indent="-914400">
              <a:spcAft>
                <a:spcPts val="600"/>
              </a:spcAft>
            </a:pPr>
            <a:r>
              <a:rPr lang="en-US" sz="3200" dirty="0">
                <a:latin typeface="Obviously Narw Bold"/>
              </a:rPr>
              <a:t>In the chat please indicate:</a:t>
            </a:r>
            <a:br>
              <a:rPr lang="en-US" dirty="0">
                <a:latin typeface="Obviously Narw Bold"/>
              </a:rPr>
            </a:br>
            <a:br>
              <a:rPr lang="en-US" sz="2000" dirty="0">
                <a:latin typeface="Obviously Narw Bold"/>
              </a:rPr>
            </a:br>
            <a:r>
              <a:rPr lang="en-US" sz="4400" b="1" dirty="0">
                <a:latin typeface="Obviously Narw Bold"/>
              </a:rPr>
              <a:t>1 – 5 your existing comfort level with / knowledge about AI</a:t>
            </a:r>
          </a:p>
          <a:p>
            <a:pPr marL="914400" indent="-914400">
              <a:spcAft>
                <a:spcPts val="600"/>
              </a:spcAft>
            </a:pPr>
            <a:endParaRPr lang="en-US" sz="4400" b="1" dirty="0">
              <a:latin typeface="Obviously Narw Bold"/>
            </a:endParaRPr>
          </a:p>
          <a:p>
            <a:pPr marL="914400" indent="-914400">
              <a:spcAft>
                <a:spcPts val="600"/>
              </a:spcAft>
            </a:pPr>
            <a:r>
              <a:rPr lang="en-US" sz="4400" b="1" dirty="0">
                <a:latin typeface="Obviously Narw Bold"/>
              </a:rPr>
              <a:t>	</a:t>
            </a:r>
            <a:r>
              <a:rPr lang="en-US" sz="3200" b="1" dirty="0">
                <a:latin typeface="Obviously Narw Bold"/>
              </a:rPr>
              <a:t>1 = very </a:t>
            </a:r>
            <a:r>
              <a:rPr lang="en-US" sz="3200" b="1" u="sng" dirty="0">
                <a:latin typeface="Obviously Narw Bold"/>
              </a:rPr>
              <a:t>un</a:t>
            </a:r>
            <a:r>
              <a:rPr lang="en-US" sz="3200" b="1" dirty="0">
                <a:latin typeface="Obviously Narw Bold"/>
              </a:rPr>
              <a:t>comfortable / little to no knowledge or familiarity</a:t>
            </a:r>
          </a:p>
          <a:p>
            <a:pPr marL="914400" indent="-914400">
              <a:spcAft>
                <a:spcPts val="600"/>
              </a:spcAft>
            </a:pPr>
            <a:r>
              <a:rPr lang="en-US" sz="3200" b="1" dirty="0">
                <a:latin typeface="Obviously Narw Bold"/>
              </a:rPr>
              <a:t>	5 = very comfortable / lots of knowledge or familiarity</a:t>
            </a:r>
            <a:endParaRPr lang="en-US" sz="3200" b="1" dirty="0"/>
          </a:p>
        </p:txBody>
      </p:sp>
      <p:pic>
        <p:nvPicPr>
          <p:cNvPr id="6" name="Picture 5" descr="A logo with a bear and a star&#10;&#10;Description automatically generated">
            <a:extLst>
              <a:ext uri="{FF2B5EF4-FFF2-40B4-BE49-F238E27FC236}">
                <a16:creationId xmlns:a16="http://schemas.microsoft.com/office/drawing/2014/main" id="{CE279B96-35C8-9924-6F89-AC322363DB11}"/>
              </a:ext>
            </a:extLst>
          </p:cNvPr>
          <p:cNvPicPr>
            <a:picLocks noChangeAspect="1"/>
          </p:cNvPicPr>
          <p:nvPr/>
        </p:nvPicPr>
        <p:blipFill>
          <a:blip r:embed="rId2"/>
          <a:stretch>
            <a:fillRect/>
          </a:stretch>
        </p:blipFill>
        <p:spPr>
          <a:xfrm>
            <a:off x="11251070" y="5934456"/>
            <a:ext cx="949673" cy="951462"/>
          </a:xfrm>
          <a:prstGeom prst="rect">
            <a:avLst/>
          </a:prstGeom>
        </p:spPr>
      </p:pic>
    </p:spTree>
    <p:extLst>
      <p:ext uri="{BB962C8B-B14F-4D97-AF65-F5344CB8AC3E}">
        <p14:creationId xmlns:p14="http://schemas.microsoft.com/office/powerpoint/2010/main" val="2299633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9AA44-AFB3-6ED6-4CB3-64F686A5D7A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66AD2B4-2261-3B8C-8C72-64A27AD5011E}"/>
              </a:ext>
            </a:extLst>
          </p:cNvPr>
          <p:cNvSpPr>
            <a:spLocks noGrp="1"/>
          </p:cNvSpPr>
          <p:nvPr>
            <p:ph type="ctrTitle"/>
          </p:nvPr>
        </p:nvSpPr>
        <p:spPr>
          <a:xfrm>
            <a:off x="776613" y="528821"/>
            <a:ext cx="10638774" cy="553998"/>
          </a:xfrm>
        </p:spPr>
        <p:txBody>
          <a:bodyPr/>
          <a:lstStyle/>
          <a:p>
            <a:r>
              <a:rPr lang="en-US" sz="4000" dirty="0"/>
              <a:t>Why AI, Why Now</a:t>
            </a:r>
          </a:p>
        </p:txBody>
      </p:sp>
      <p:sp>
        <p:nvSpPr>
          <p:cNvPr id="9" name="Rectangle 8">
            <a:extLst>
              <a:ext uri="{FF2B5EF4-FFF2-40B4-BE49-F238E27FC236}">
                <a16:creationId xmlns:a16="http://schemas.microsoft.com/office/drawing/2014/main" id="{C2BDBF8D-B21D-04C6-9FD2-62A627D7CA2C}"/>
              </a:ext>
            </a:extLst>
          </p:cNvPr>
          <p:cNvSpPr/>
          <p:nvPr/>
        </p:nvSpPr>
        <p:spPr>
          <a:xfrm>
            <a:off x="776615" y="2080564"/>
            <a:ext cx="6936150" cy="32468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342900" indent="-342900">
              <a:buFont typeface="Arial" panose="020B0604020202020204" pitchFamily="34" charset="0"/>
              <a:buChar char="•"/>
            </a:pPr>
            <a:r>
              <a:rPr lang="en-US" sz="2000" b="1" dirty="0">
                <a:solidFill>
                  <a:schemeClr val="tx1"/>
                </a:solidFill>
              </a:rPr>
              <a:t>We’re at an inflection point:</a:t>
            </a:r>
            <a:r>
              <a:rPr lang="en-US" sz="2000" dirty="0">
                <a:solidFill>
                  <a:schemeClr val="tx1"/>
                </a:solidFill>
              </a:rPr>
              <a:t> Like electricity, the internet, or cellphones, AI is reshaping society.</a:t>
            </a:r>
          </a:p>
          <a:p>
            <a:pPr marL="342900" indent="-342900">
              <a:buFont typeface="Arial" panose="020B0604020202020204" pitchFamily="34" charset="0"/>
              <a:buChar char="•"/>
            </a:pPr>
            <a:r>
              <a:rPr lang="en-US" sz="2000" b="1" dirty="0">
                <a:solidFill>
                  <a:schemeClr val="tx1"/>
                </a:solidFill>
              </a:rPr>
              <a:t>It’s already changing everyday tools:</a:t>
            </a:r>
            <a:r>
              <a:rPr lang="en-US" sz="2000" dirty="0">
                <a:solidFill>
                  <a:schemeClr val="tx1"/>
                </a:solidFill>
              </a:rPr>
              <a:t> From Gmail to Canva to Zoom, AI is becoming embedded in the tools we use daily even if we don’t notice.</a:t>
            </a:r>
          </a:p>
          <a:p>
            <a:pPr marL="342900" indent="-342900">
              <a:buFont typeface="Arial" panose="020B0604020202020204" pitchFamily="34" charset="0"/>
              <a:buChar char="•"/>
            </a:pPr>
            <a:r>
              <a:rPr lang="en-US" sz="2000" b="1" dirty="0">
                <a:solidFill>
                  <a:schemeClr val="tx1"/>
                </a:solidFill>
              </a:rPr>
              <a:t>This shift is accelerating:</a:t>
            </a:r>
            <a:r>
              <a:rPr lang="en-US" sz="2000" dirty="0">
                <a:solidFill>
                  <a:schemeClr val="tx1"/>
                </a:solidFill>
              </a:rPr>
              <a:t> What seemed impossible a year ago is now possible and constantly getting better.</a:t>
            </a:r>
          </a:p>
          <a:p>
            <a:pPr marL="342900" indent="-342900">
              <a:buFont typeface="Arial" panose="020B0604020202020204" pitchFamily="34" charset="0"/>
              <a:buChar char="•"/>
            </a:pPr>
            <a:r>
              <a:rPr lang="en-US" sz="2000" b="1" dirty="0">
                <a:solidFill>
                  <a:schemeClr val="tx1"/>
                </a:solidFill>
              </a:rPr>
              <a:t>AI literacy will be crucial:</a:t>
            </a:r>
            <a:r>
              <a:rPr lang="en-US" sz="2000" dirty="0">
                <a:solidFill>
                  <a:schemeClr val="tx1"/>
                </a:solidFill>
              </a:rPr>
              <a:t> Just like using email or Excel once was, knowing how to use AI will be essential.</a:t>
            </a:r>
          </a:p>
          <a:p>
            <a:pPr marL="342900" indent="-342900">
              <a:buFont typeface="Arial" panose="020B0604020202020204" pitchFamily="34" charset="0"/>
              <a:buChar char="•"/>
            </a:pPr>
            <a:r>
              <a:rPr lang="en-US" sz="2000" b="1" dirty="0">
                <a:solidFill>
                  <a:schemeClr val="tx1"/>
                </a:solidFill>
              </a:rPr>
              <a:t>You don’t need to master it, just start learning:</a:t>
            </a:r>
            <a:r>
              <a:rPr lang="en-US" sz="2000" dirty="0">
                <a:solidFill>
                  <a:schemeClr val="tx1"/>
                </a:solidFill>
              </a:rPr>
              <a:t> You don’t need to become an expert. But experimenting now will help you adapt, lead, and stay ahead of the curve.</a:t>
            </a:r>
          </a:p>
        </p:txBody>
      </p:sp>
      <p:sp>
        <p:nvSpPr>
          <p:cNvPr id="11" name="Rectangle 10">
            <a:extLst>
              <a:ext uri="{FF2B5EF4-FFF2-40B4-BE49-F238E27FC236}">
                <a16:creationId xmlns:a16="http://schemas.microsoft.com/office/drawing/2014/main" id="{DD72D405-C9FA-5CBA-BB9E-93B0E88234F8}"/>
              </a:ext>
            </a:extLst>
          </p:cNvPr>
          <p:cNvSpPr/>
          <p:nvPr/>
        </p:nvSpPr>
        <p:spPr>
          <a:xfrm>
            <a:off x="776613" y="1297399"/>
            <a:ext cx="10557696" cy="3385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600"/>
              </a:spcAft>
              <a:buClr>
                <a:schemeClr val="accent4"/>
              </a:buClr>
              <a:defRPr/>
            </a:pPr>
            <a:r>
              <a:rPr lang="en-US" sz="2200" b="1" i="1" dirty="0">
                <a:solidFill>
                  <a:schemeClr val="tx1"/>
                </a:solidFill>
              </a:rPr>
              <a:t>AI is the new Industrial Revolution</a:t>
            </a:r>
            <a:endParaRPr lang="en-US" sz="2200" dirty="0">
              <a:solidFill>
                <a:schemeClr val="tx1"/>
              </a:solidFill>
            </a:endParaRPr>
          </a:p>
        </p:txBody>
      </p:sp>
      <p:pic>
        <p:nvPicPr>
          <p:cNvPr id="1028" name="Picture 4" descr="The Third Wave Of AI Is Here: Why Agentic AI Will Transform The Way We Work">
            <a:extLst>
              <a:ext uri="{FF2B5EF4-FFF2-40B4-BE49-F238E27FC236}">
                <a16:creationId xmlns:a16="http://schemas.microsoft.com/office/drawing/2014/main" id="{05BF9D92-9D79-9B11-B21F-74F10CE71C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739" t="7711" r="23804"/>
          <a:stretch>
            <a:fillRect/>
          </a:stretch>
        </p:blipFill>
        <p:spPr bwMode="auto">
          <a:xfrm>
            <a:off x="8266141" y="2080564"/>
            <a:ext cx="2737802" cy="3602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770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CDC00-7575-DEE8-2416-026C25AF556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0349068-B1B5-7A0B-E4A7-71BD797FCB6E}"/>
              </a:ext>
            </a:extLst>
          </p:cNvPr>
          <p:cNvSpPr>
            <a:spLocks noGrp="1"/>
          </p:cNvSpPr>
          <p:nvPr>
            <p:ph type="ctrTitle"/>
          </p:nvPr>
        </p:nvSpPr>
        <p:spPr>
          <a:xfrm>
            <a:off x="776613" y="528821"/>
            <a:ext cx="10638774" cy="553998"/>
          </a:xfrm>
        </p:spPr>
        <p:txBody>
          <a:bodyPr/>
          <a:lstStyle/>
          <a:p>
            <a:r>
              <a:rPr lang="en-US" sz="4000" dirty="0"/>
              <a:t>What is AI?</a:t>
            </a:r>
          </a:p>
        </p:txBody>
      </p:sp>
      <p:sp>
        <p:nvSpPr>
          <p:cNvPr id="9" name="Rectangle 8">
            <a:extLst>
              <a:ext uri="{FF2B5EF4-FFF2-40B4-BE49-F238E27FC236}">
                <a16:creationId xmlns:a16="http://schemas.microsoft.com/office/drawing/2014/main" id="{5A70522F-CBE2-C233-704E-120148AD9075}"/>
              </a:ext>
            </a:extLst>
          </p:cNvPr>
          <p:cNvSpPr/>
          <p:nvPr/>
        </p:nvSpPr>
        <p:spPr>
          <a:xfrm>
            <a:off x="1863927" y="2187245"/>
            <a:ext cx="8128865" cy="26968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spcBef>
                <a:spcPts val="1200"/>
              </a:spcBef>
            </a:pPr>
            <a:r>
              <a:rPr lang="en-US" sz="4000" dirty="0">
                <a:solidFill>
                  <a:schemeClr val="tx1"/>
                </a:solidFill>
                <a:latin typeface="Overpass" pitchFamily="2" charset="0"/>
              </a:rPr>
              <a:t>AI is a </a:t>
            </a:r>
            <a:r>
              <a:rPr lang="en-US" sz="4000" b="1" dirty="0">
                <a:solidFill>
                  <a:schemeClr val="tx1"/>
                </a:solidFill>
                <a:latin typeface="Overpass" pitchFamily="2" charset="0"/>
              </a:rPr>
              <a:t>super-powered assistant</a:t>
            </a:r>
            <a:r>
              <a:rPr lang="en-US" sz="4000" dirty="0">
                <a:solidFill>
                  <a:schemeClr val="tx1"/>
                </a:solidFill>
                <a:latin typeface="Overpass" pitchFamily="2" charset="0"/>
              </a:rPr>
              <a:t> that uses data to learn, make decisions, and solve problems. </a:t>
            </a:r>
          </a:p>
        </p:txBody>
      </p:sp>
      <p:sp>
        <p:nvSpPr>
          <p:cNvPr id="3" name="Rectangle 2">
            <a:extLst>
              <a:ext uri="{FF2B5EF4-FFF2-40B4-BE49-F238E27FC236}">
                <a16:creationId xmlns:a16="http://schemas.microsoft.com/office/drawing/2014/main" id="{EC1FD14D-0D4E-D33E-5A1E-29C9A556121C}"/>
              </a:ext>
            </a:extLst>
          </p:cNvPr>
          <p:cNvSpPr/>
          <p:nvPr/>
        </p:nvSpPr>
        <p:spPr>
          <a:xfrm>
            <a:off x="866831" y="5121277"/>
            <a:ext cx="10123055" cy="553998"/>
          </a:xfrm>
          <a:prstGeom prst="rect">
            <a:avLst/>
          </a:prstGeom>
          <a:solidFill>
            <a:schemeClr val="accent4"/>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Overpass Medium" panose="020B0604020202020204" charset="0"/>
              </a:rPr>
              <a:t>Are there other ways you’ve heard AI explained / defined? Tell us in the chat!</a:t>
            </a:r>
          </a:p>
        </p:txBody>
      </p:sp>
    </p:spTree>
    <p:extLst>
      <p:ext uri="{BB962C8B-B14F-4D97-AF65-F5344CB8AC3E}">
        <p14:creationId xmlns:p14="http://schemas.microsoft.com/office/powerpoint/2010/main" val="783385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CA89C-C35E-1F33-A8B8-C12AF8213D4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CFC54A9-EF2F-328F-B511-356FC1D6CAE7}"/>
              </a:ext>
            </a:extLst>
          </p:cNvPr>
          <p:cNvSpPr>
            <a:spLocks noGrp="1"/>
          </p:cNvSpPr>
          <p:nvPr>
            <p:ph type="ctrTitle"/>
          </p:nvPr>
        </p:nvSpPr>
        <p:spPr>
          <a:xfrm>
            <a:off x="776613" y="528821"/>
            <a:ext cx="10638774" cy="553998"/>
          </a:xfrm>
        </p:spPr>
        <p:txBody>
          <a:bodyPr/>
          <a:lstStyle/>
          <a:p>
            <a:r>
              <a:rPr lang="en-US" sz="4000" dirty="0"/>
              <a:t>Common concerns about AI</a:t>
            </a:r>
          </a:p>
        </p:txBody>
      </p:sp>
      <p:sp>
        <p:nvSpPr>
          <p:cNvPr id="11" name="Rectangle 10">
            <a:extLst>
              <a:ext uri="{FF2B5EF4-FFF2-40B4-BE49-F238E27FC236}">
                <a16:creationId xmlns:a16="http://schemas.microsoft.com/office/drawing/2014/main" id="{66ECCA7B-724E-2D12-551C-D62F6F4E9456}"/>
              </a:ext>
            </a:extLst>
          </p:cNvPr>
          <p:cNvSpPr/>
          <p:nvPr/>
        </p:nvSpPr>
        <p:spPr>
          <a:xfrm>
            <a:off x="776613" y="1297399"/>
            <a:ext cx="10557696" cy="3385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600"/>
              </a:spcAft>
              <a:buClr>
                <a:schemeClr val="accent4"/>
              </a:buClr>
              <a:defRPr/>
            </a:pPr>
            <a:r>
              <a:rPr lang="en-US" sz="2200" b="1" i="1" dirty="0">
                <a:solidFill>
                  <a:schemeClr val="tx1"/>
                </a:solidFill>
              </a:rPr>
              <a:t>What we often hear, and why it’s not the whole story</a:t>
            </a:r>
            <a:endParaRPr lang="en-US" sz="2200" dirty="0">
              <a:solidFill>
                <a:schemeClr val="tx1"/>
              </a:solidFill>
            </a:endParaRPr>
          </a:p>
        </p:txBody>
      </p:sp>
      <p:grpSp>
        <p:nvGrpSpPr>
          <p:cNvPr id="3" name="Group 2">
            <a:extLst>
              <a:ext uri="{FF2B5EF4-FFF2-40B4-BE49-F238E27FC236}">
                <a16:creationId xmlns:a16="http://schemas.microsoft.com/office/drawing/2014/main" id="{8FFF32CF-9803-0CD4-34D6-E5CAB0A2A1EF}"/>
              </a:ext>
            </a:extLst>
          </p:cNvPr>
          <p:cNvGrpSpPr/>
          <p:nvPr/>
        </p:nvGrpSpPr>
        <p:grpSpPr>
          <a:xfrm>
            <a:off x="1179893" y="2301840"/>
            <a:ext cx="9822958" cy="584775"/>
            <a:chOff x="2091930" y="3531406"/>
            <a:chExt cx="9712972" cy="584775"/>
          </a:xfrm>
        </p:grpSpPr>
        <p:sp>
          <p:nvSpPr>
            <p:cNvPr id="5" name="Rectangle 4">
              <a:extLst>
                <a:ext uri="{FF2B5EF4-FFF2-40B4-BE49-F238E27FC236}">
                  <a16:creationId xmlns:a16="http://schemas.microsoft.com/office/drawing/2014/main" id="{05495F65-D7A2-E506-7005-4D584C8A49AD}"/>
                </a:ext>
              </a:extLst>
            </p:cNvPr>
            <p:cNvSpPr/>
            <p:nvPr/>
          </p:nvSpPr>
          <p:spPr>
            <a:xfrm>
              <a:off x="2091930" y="3531408"/>
              <a:ext cx="2918981" cy="548640"/>
            </a:xfrm>
            <a:prstGeom prst="rect">
              <a:avLst/>
            </a:prstGeom>
            <a:solidFill>
              <a:srgbClr val="CFE2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FDBE1AD-DB41-C409-7DBB-D7F5E4A4AF22}"/>
                </a:ext>
              </a:extLst>
            </p:cNvPr>
            <p:cNvSpPr txBox="1"/>
            <p:nvPr/>
          </p:nvSpPr>
          <p:spPr>
            <a:xfrm>
              <a:off x="5010912" y="3531406"/>
              <a:ext cx="6784846" cy="584775"/>
            </a:xfrm>
            <a:prstGeom prst="rect">
              <a:avLst/>
            </a:prstGeom>
            <a:noFill/>
          </p:spPr>
          <p:txBody>
            <a:bodyPr wrap="square" rtlCol="0">
              <a:spAutoFit/>
            </a:bodyPr>
            <a:lstStyle/>
            <a:p>
              <a:pPr marL="173038" indent="-173038">
                <a:spcAft>
                  <a:spcPts val="300"/>
                </a:spcAft>
                <a:buClr>
                  <a:schemeClr val="accent4"/>
                </a:buClr>
                <a:buFont typeface="Arial" panose="020B0604020202020204" pitchFamily="34" charset="0"/>
                <a:buChar char="•"/>
              </a:pPr>
              <a:r>
                <a:rPr lang="en-US" sz="1600" b="1" dirty="0">
                  <a:solidFill>
                    <a:schemeClr val="accent4"/>
                  </a:solidFill>
                  <a:latin typeface="Overpass Medium" panose="020B0604020202020204" charset="0"/>
                </a:rPr>
                <a:t>Use AI to save time and be capacity building, not replace people - so staff can focus on human-centered work.</a:t>
              </a:r>
            </a:p>
          </p:txBody>
        </p:sp>
        <p:sp>
          <p:nvSpPr>
            <p:cNvPr id="7" name="Rectangle 6">
              <a:extLst>
                <a:ext uri="{FF2B5EF4-FFF2-40B4-BE49-F238E27FC236}">
                  <a16:creationId xmlns:a16="http://schemas.microsoft.com/office/drawing/2014/main" id="{0D2316E3-9CBD-CE31-02F0-609299C295A6}"/>
                </a:ext>
              </a:extLst>
            </p:cNvPr>
            <p:cNvSpPr/>
            <p:nvPr/>
          </p:nvSpPr>
          <p:spPr>
            <a:xfrm>
              <a:off x="2101073" y="3531408"/>
              <a:ext cx="9703829" cy="548640"/>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a:r>
                <a:rPr lang="en-US" sz="1600" b="1" dirty="0">
                  <a:solidFill>
                    <a:schemeClr val="accent4"/>
                  </a:solidFill>
                  <a:latin typeface="Overpass Medium" panose="020B0604020202020204" charset="0"/>
                </a:rPr>
                <a:t>Job Loss / Automation</a:t>
              </a:r>
            </a:p>
          </p:txBody>
        </p:sp>
        <p:pic>
          <p:nvPicPr>
            <p:cNvPr id="8" name="Graphic 7" descr="Connections with solid fill">
              <a:extLst>
                <a:ext uri="{FF2B5EF4-FFF2-40B4-BE49-F238E27FC236}">
                  <a16:creationId xmlns:a16="http://schemas.microsoft.com/office/drawing/2014/main" id="{B5B00EE6-8D62-7C6F-43F3-6421A4E84F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09197" y="3557468"/>
              <a:ext cx="516155" cy="516155"/>
            </a:xfrm>
            <a:prstGeom prst="rect">
              <a:avLst/>
            </a:prstGeom>
          </p:spPr>
        </p:pic>
      </p:grpSp>
      <p:grpSp>
        <p:nvGrpSpPr>
          <p:cNvPr id="10" name="Group 9">
            <a:extLst>
              <a:ext uri="{FF2B5EF4-FFF2-40B4-BE49-F238E27FC236}">
                <a16:creationId xmlns:a16="http://schemas.microsoft.com/office/drawing/2014/main" id="{1F057D33-1151-9D68-DD11-16985D75AB95}"/>
              </a:ext>
            </a:extLst>
          </p:cNvPr>
          <p:cNvGrpSpPr/>
          <p:nvPr/>
        </p:nvGrpSpPr>
        <p:grpSpPr>
          <a:xfrm>
            <a:off x="1189036" y="2928702"/>
            <a:ext cx="9832213" cy="584775"/>
            <a:chOff x="2101073" y="4158268"/>
            <a:chExt cx="9703829" cy="584775"/>
          </a:xfrm>
        </p:grpSpPr>
        <p:sp>
          <p:nvSpPr>
            <p:cNvPr id="12" name="Rectangle 11">
              <a:extLst>
                <a:ext uri="{FF2B5EF4-FFF2-40B4-BE49-F238E27FC236}">
                  <a16:creationId xmlns:a16="http://schemas.microsoft.com/office/drawing/2014/main" id="{9F035E0C-704A-4B1A-9D3D-FFDAC1AE192B}"/>
                </a:ext>
              </a:extLst>
            </p:cNvPr>
            <p:cNvSpPr/>
            <p:nvPr/>
          </p:nvSpPr>
          <p:spPr>
            <a:xfrm>
              <a:off x="2101073" y="4158268"/>
              <a:ext cx="2909838" cy="548640"/>
            </a:xfrm>
            <a:prstGeom prst="rect">
              <a:avLst/>
            </a:prstGeom>
            <a:solidFill>
              <a:srgbClr val="CFE2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TextBox 12">
              <a:extLst>
                <a:ext uri="{FF2B5EF4-FFF2-40B4-BE49-F238E27FC236}">
                  <a16:creationId xmlns:a16="http://schemas.microsoft.com/office/drawing/2014/main" id="{CCE9FF8E-82EC-3F1F-E8F6-33375E677FC9}"/>
                </a:ext>
              </a:extLst>
            </p:cNvPr>
            <p:cNvSpPr txBox="1"/>
            <p:nvPr/>
          </p:nvSpPr>
          <p:spPr>
            <a:xfrm>
              <a:off x="5010912" y="4158268"/>
              <a:ext cx="6793990" cy="584775"/>
            </a:xfrm>
            <a:prstGeom prst="rect">
              <a:avLst/>
            </a:prstGeom>
            <a:noFill/>
          </p:spPr>
          <p:txBody>
            <a:bodyPr wrap="square" rtlCol="0">
              <a:spAutoFit/>
            </a:bodyPr>
            <a:lstStyle/>
            <a:p>
              <a:pPr marL="173038" indent="-173038">
                <a:spcAft>
                  <a:spcPts val="300"/>
                </a:spcAft>
                <a:buClr>
                  <a:schemeClr val="accent4"/>
                </a:buClr>
                <a:buFont typeface="Arial" panose="020B0604020202020204" pitchFamily="34" charset="0"/>
                <a:buChar char="•"/>
              </a:pPr>
              <a:r>
                <a:rPr lang="en-US" sz="1600" b="1" dirty="0">
                  <a:solidFill>
                    <a:schemeClr val="accent4"/>
                  </a:solidFill>
                  <a:latin typeface="Overpass" pitchFamily="2" charset="0"/>
                </a:rPr>
                <a:t>You shape the message- AI gives you a first draft, not a final voice. Keep humans in the loop to reflect your ESE’s values.</a:t>
              </a:r>
            </a:p>
          </p:txBody>
        </p:sp>
        <p:sp>
          <p:nvSpPr>
            <p:cNvPr id="14" name="Rectangle 13">
              <a:extLst>
                <a:ext uri="{FF2B5EF4-FFF2-40B4-BE49-F238E27FC236}">
                  <a16:creationId xmlns:a16="http://schemas.microsoft.com/office/drawing/2014/main" id="{24E7184A-05B4-A128-F2F7-26CD1993BFC1}"/>
                </a:ext>
              </a:extLst>
            </p:cNvPr>
            <p:cNvSpPr/>
            <p:nvPr/>
          </p:nvSpPr>
          <p:spPr>
            <a:xfrm>
              <a:off x="2101073" y="4158269"/>
              <a:ext cx="9703829" cy="548640"/>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a:r>
                <a:rPr lang="en-US" sz="1600" b="1" dirty="0">
                  <a:solidFill>
                    <a:schemeClr val="accent4"/>
                  </a:solidFill>
                  <a:latin typeface="Overpass Medium" panose="020B0604020202020204" charset="0"/>
                </a:rPr>
                <a:t>Not Human Enough</a:t>
              </a:r>
            </a:p>
          </p:txBody>
        </p:sp>
      </p:grpSp>
      <p:grpSp>
        <p:nvGrpSpPr>
          <p:cNvPr id="16" name="Group 15">
            <a:extLst>
              <a:ext uri="{FF2B5EF4-FFF2-40B4-BE49-F238E27FC236}">
                <a16:creationId xmlns:a16="http://schemas.microsoft.com/office/drawing/2014/main" id="{5FA501CB-2B1C-AAC5-231B-30DB8D24301F}"/>
              </a:ext>
            </a:extLst>
          </p:cNvPr>
          <p:cNvGrpSpPr/>
          <p:nvPr/>
        </p:nvGrpSpPr>
        <p:grpSpPr>
          <a:xfrm>
            <a:off x="1179892" y="3555564"/>
            <a:ext cx="9832216" cy="584775"/>
            <a:chOff x="2091929" y="4785130"/>
            <a:chExt cx="9712973" cy="584775"/>
          </a:xfrm>
        </p:grpSpPr>
        <p:sp>
          <p:nvSpPr>
            <p:cNvPr id="17" name="Rectangle 16">
              <a:extLst>
                <a:ext uri="{FF2B5EF4-FFF2-40B4-BE49-F238E27FC236}">
                  <a16:creationId xmlns:a16="http://schemas.microsoft.com/office/drawing/2014/main" id="{0C3C9FDE-F9E9-66D0-D9D9-A6DCB43B6294}"/>
                </a:ext>
              </a:extLst>
            </p:cNvPr>
            <p:cNvSpPr/>
            <p:nvPr/>
          </p:nvSpPr>
          <p:spPr>
            <a:xfrm>
              <a:off x="2091930" y="4785130"/>
              <a:ext cx="2918981" cy="548640"/>
            </a:xfrm>
            <a:prstGeom prst="rect">
              <a:avLst/>
            </a:prstGeom>
            <a:solidFill>
              <a:srgbClr val="CFE2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 name="TextBox 17">
              <a:extLst>
                <a:ext uri="{FF2B5EF4-FFF2-40B4-BE49-F238E27FC236}">
                  <a16:creationId xmlns:a16="http://schemas.microsoft.com/office/drawing/2014/main" id="{1EFCB557-697F-9AA5-3B25-1AFC88D62C83}"/>
                </a:ext>
              </a:extLst>
            </p:cNvPr>
            <p:cNvSpPr txBox="1"/>
            <p:nvPr/>
          </p:nvSpPr>
          <p:spPr>
            <a:xfrm>
              <a:off x="5010912" y="4785130"/>
              <a:ext cx="6784846" cy="584775"/>
            </a:xfrm>
            <a:prstGeom prst="rect">
              <a:avLst/>
            </a:prstGeom>
            <a:noFill/>
          </p:spPr>
          <p:txBody>
            <a:bodyPr wrap="square" rtlCol="0">
              <a:spAutoFit/>
            </a:bodyPr>
            <a:lstStyle/>
            <a:p>
              <a:pPr marL="173038" indent="-173038">
                <a:spcAft>
                  <a:spcPts val="300"/>
                </a:spcAft>
                <a:buClr>
                  <a:schemeClr val="accent4"/>
                </a:buClr>
                <a:buFont typeface="Arial" panose="020B0604020202020204" pitchFamily="34" charset="0"/>
                <a:buChar char="•"/>
              </a:pPr>
              <a:r>
                <a:rPr lang="en-US" sz="1600" b="1" dirty="0">
                  <a:solidFill>
                    <a:schemeClr val="accent4"/>
                  </a:solidFill>
                  <a:latin typeface="Overpass Medium" panose="020B0604020202020204" charset="0"/>
                </a:rPr>
                <a:t>Light, everyday use has low impact - use it mindfully to drive mission impact.</a:t>
              </a:r>
            </a:p>
          </p:txBody>
        </p:sp>
        <p:sp>
          <p:nvSpPr>
            <p:cNvPr id="19" name="Rectangle 18">
              <a:extLst>
                <a:ext uri="{FF2B5EF4-FFF2-40B4-BE49-F238E27FC236}">
                  <a16:creationId xmlns:a16="http://schemas.microsoft.com/office/drawing/2014/main" id="{7A37D06D-6C36-E74A-6DC8-8E9A6551DE74}"/>
                </a:ext>
              </a:extLst>
            </p:cNvPr>
            <p:cNvSpPr/>
            <p:nvPr/>
          </p:nvSpPr>
          <p:spPr>
            <a:xfrm>
              <a:off x="2091929" y="4785131"/>
              <a:ext cx="9712973" cy="548640"/>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a:r>
                <a:rPr lang="en-US" sz="1600" b="1" dirty="0">
                  <a:solidFill>
                    <a:schemeClr val="accent4"/>
                  </a:solidFill>
                  <a:latin typeface="Overpass Medium" panose="020B0604020202020204" charset="0"/>
                </a:rPr>
                <a:t>Climate Impact</a:t>
              </a:r>
            </a:p>
          </p:txBody>
        </p:sp>
        <p:pic>
          <p:nvPicPr>
            <p:cNvPr id="20" name="Graphic 19" descr="Clipboard with solid fill">
              <a:extLst>
                <a:ext uri="{FF2B5EF4-FFF2-40B4-BE49-F238E27FC236}">
                  <a16:creationId xmlns:a16="http://schemas.microsoft.com/office/drawing/2014/main" id="{681E6092-2A27-B3F1-24AD-5B7C1C4343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23514" y="4809995"/>
              <a:ext cx="469232" cy="469232"/>
            </a:xfrm>
            <a:prstGeom prst="rect">
              <a:avLst/>
            </a:prstGeom>
          </p:spPr>
        </p:pic>
      </p:grpSp>
      <p:grpSp>
        <p:nvGrpSpPr>
          <p:cNvPr id="21" name="Group 20">
            <a:extLst>
              <a:ext uri="{FF2B5EF4-FFF2-40B4-BE49-F238E27FC236}">
                <a16:creationId xmlns:a16="http://schemas.microsoft.com/office/drawing/2014/main" id="{2028452B-F614-DA74-32D4-8D2E9ECDB516}"/>
              </a:ext>
            </a:extLst>
          </p:cNvPr>
          <p:cNvGrpSpPr/>
          <p:nvPr/>
        </p:nvGrpSpPr>
        <p:grpSpPr>
          <a:xfrm>
            <a:off x="1179892" y="4164137"/>
            <a:ext cx="9822959" cy="584775"/>
            <a:chOff x="2091929" y="5393703"/>
            <a:chExt cx="9712973" cy="584775"/>
          </a:xfrm>
        </p:grpSpPr>
        <p:sp>
          <p:nvSpPr>
            <p:cNvPr id="22" name="Rectangle 21">
              <a:extLst>
                <a:ext uri="{FF2B5EF4-FFF2-40B4-BE49-F238E27FC236}">
                  <a16:creationId xmlns:a16="http://schemas.microsoft.com/office/drawing/2014/main" id="{15B91605-F18D-5468-66AC-50E3D34F29C3}"/>
                </a:ext>
              </a:extLst>
            </p:cNvPr>
            <p:cNvSpPr/>
            <p:nvPr/>
          </p:nvSpPr>
          <p:spPr>
            <a:xfrm>
              <a:off x="2101073" y="5393703"/>
              <a:ext cx="2909838" cy="548640"/>
            </a:xfrm>
            <a:prstGeom prst="rect">
              <a:avLst/>
            </a:prstGeom>
            <a:solidFill>
              <a:srgbClr val="CFE2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F3B4956-80A6-78E2-FF9A-CE585D097807}"/>
                </a:ext>
              </a:extLst>
            </p:cNvPr>
            <p:cNvSpPr txBox="1"/>
            <p:nvPr/>
          </p:nvSpPr>
          <p:spPr>
            <a:xfrm>
              <a:off x="5010912" y="5393703"/>
              <a:ext cx="6793990" cy="584775"/>
            </a:xfrm>
            <a:prstGeom prst="rect">
              <a:avLst/>
            </a:prstGeom>
            <a:noFill/>
          </p:spPr>
          <p:txBody>
            <a:bodyPr wrap="square" lIns="91440" tIns="45720" rIns="91440" bIns="45720" rtlCol="0" anchor="t">
              <a:spAutoFit/>
            </a:bodyPr>
            <a:lstStyle/>
            <a:p>
              <a:pPr marL="172720" indent="-172720">
                <a:spcAft>
                  <a:spcPts val="300"/>
                </a:spcAft>
                <a:buClr>
                  <a:schemeClr val="accent4"/>
                </a:buClr>
                <a:buFont typeface="Arial" panose="020B0604020202020204" pitchFamily="34" charset="0"/>
                <a:buChar char="•"/>
              </a:pPr>
              <a:r>
                <a:rPr lang="en-US" sz="1600" b="1" dirty="0">
                  <a:solidFill>
                    <a:schemeClr val="accent4"/>
                  </a:solidFill>
                  <a:latin typeface="Overpass Medium"/>
                </a:rPr>
                <a:t>Start small - many tools are easy to use and made for non-technical teams.</a:t>
              </a:r>
            </a:p>
          </p:txBody>
        </p:sp>
        <p:sp>
          <p:nvSpPr>
            <p:cNvPr id="24" name="Rectangle 23">
              <a:extLst>
                <a:ext uri="{FF2B5EF4-FFF2-40B4-BE49-F238E27FC236}">
                  <a16:creationId xmlns:a16="http://schemas.microsoft.com/office/drawing/2014/main" id="{8EFFDCA9-5937-88E7-EC6A-4C45279AB38E}"/>
                </a:ext>
              </a:extLst>
            </p:cNvPr>
            <p:cNvSpPr/>
            <p:nvPr/>
          </p:nvSpPr>
          <p:spPr>
            <a:xfrm>
              <a:off x="2091929" y="5393704"/>
              <a:ext cx="9712973" cy="548640"/>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457200"/>
              <a:r>
                <a:rPr lang="en-US" sz="1600" b="1" dirty="0">
                  <a:solidFill>
                    <a:schemeClr val="accent4"/>
                  </a:solidFill>
                  <a:latin typeface="Overpass Medium"/>
                </a:rPr>
                <a:t>Too Technical</a:t>
              </a:r>
              <a:endParaRPr lang="en-US" sz="1600" b="1" dirty="0">
                <a:solidFill>
                  <a:schemeClr val="accent4"/>
                </a:solidFill>
                <a:latin typeface="Overpass Medium" panose="020B0604020202020204" charset="0"/>
              </a:endParaRPr>
            </a:p>
          </p:txBody>
        </p:sp>
        <p:grpSp>
          <p:nvGrpSpPr>
            <p:cNvPr id="25" name="Group 24">
              <a:extLst>
                <a:ext uri="{FF2B5EF4-FFF2-40B4-BE49-F238E27FC236}">
                  <a16:creationId xmlns:a16="http://schemas.microsoft.com/office/drawing/2014/main" id="{4C0FED8B-C9B7-FDAB-3176-5D5AE770E8E9}"/>
                </a:ext>
              </a:extLst>
            </p:cNvPr>
            <p:cNvGrpSpPr/>
            <p:nvPr/>
          </p:nvGrpSpPr>
          <p:grpSpPr>
            <a:xfrm>
              <a:off x="2156935" y="5442528"/>
              <a:ext cx="426575" cy="421537"/>
              <a:chOff x="2153894" y="5421451"/>
              <a:chExt cx="469232" cy="463691"/>
            </a:xfrm>
          </p:grpSpPr>
          <p:pic>
            <p:nvPicPr>
              <p:cNvPr id="26" name="Graphic 25" descr="Hammer with solid fill">
                <a:extLst>
                  <a:ext uri="{FF2B5EF4-FFF2-40B4-BE49-F238E27FC236}">
                    <a16:creationId xmlns:a16="http://schemas.microsoft.com/office/drawing/2014/main" id="{30BC5326-0BB8-8174-023A-6590D10259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53894" y="5421451"/>
                <a:ext cx="352541" cy="352541"/>
              </a:xfrm>
              <a:prstGeom prst="rect">
                <a:avLst/>
              </a:prstGeom>
            </p:spPr>
          </p:pic>
          <p:pic>
            <p:nvPicPr>
              <p:cNvPr id="27" name="Graphic 26" descr="Wrench with solid fill">
                <a:extLst>
                  <a:ext uri="{FF2B5EF4-FFF2-40B4-BE49-F238E27FC236}">
                    <a16:creationId xmlns:a16="http://schemas.microsoft.com/office/drawing/2014/main" id="{3C8CE522-8061-28B8-C21E-95B4FF2A5C3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70585" y="5532601"/>
                <a:ext cx="352541" cy="352541"/>
              </a:xfrm>
              <a:prstGeom prst="rect">
                <a:avLst/>
              </a:prstGeom>
            </p:spPr>
          </p:pic>
        </p:grpSp>
      </p:grpSp>
      <p:pic>
        <p:nvPicPr>
          <p:cNvPr id="28" name="Graphic 27" descr="Group of women with solid fill">
            <a:extLst>
              <a:ext uri="{FF2B5EF4-FFF2-40B4-BE49-F238E27FC236}">
                <a16:creationId xmlns:a16="http://schemas.microsoft.com/office/drawing/2014/main" id="{8105C54F-6977-1548-B2AE-AC8D98592CD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45634" y="3009124"/>
            <a:ext cx="392926" cy="387795"/>
          </a:xfrm>
          <a:prstGeom prst="rect">
            <a:avLst/>
          </a:prstGeom>
        </p:spPr>
      </p:pic>
      <p:sp>
        <p:nvSpPr>
          <p:cNvPr id="29" name="Rectangle 28">
            <a:extLst>
              <a:ext uri="{FF2B5EF4-FFF2-40B4-BE49-F238E27FC236}">
                <a16:creationId xmlns:a16="http://schemas.microsoft.com/office/drawing/2014/main" id="{44723077-348B-2C82-D188-C7C5932A442B}"/>
              </a:ext>
            </a:extLst>
          </p:cNvPr>
          <p:cNvSpPr/>
          <p:nvPr/>
        </p:nvSpPr>
        <p:spPr>
          <a:xfrm>
            <a:off x="559003" y="5302046"/>
            <a:ext cx="10775306" cy="8091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latin typeface="Overpass" pitchFamily="2" charset="0"/>
              </a:rPr>
              <a:t>With the right mindset, AI becomes a </a:t>
            </a:r>
            <a:r>
              <a:rPr lang="en-US" sz="2000" b="1" i="1" dirty="0">
                <a:solidFill>
                  <a:schemeClr val="accent4"/>
                </a:solidFill>
                <a:latin typeface="Overpass" pitchFamily="2" charset="0"/>
              </a:rPr>
              <a:t>partner</a:t>
            </a:r>
            <a:r>
              <a:rPr lang="en-US" sz="2000" dirty="0">
                <a:solidFill>
                  <a:schemeClr val="tx1"/>
                </a:solidFill>
                <a:latin typeface="Overpass" pitchFamily="2" charset="0"/>
              </a:rPr>
              <a:t> not a threat. </a:t>
            </a:r>
          </a:p>
          <a:p>
            <a:pPr algn="ctr"/>
            <a:r>
              <a:rPr lang="en-US" sz="2000" dirty="0">
                <a:solidFill>
                  <a:schemeClr val="tx1"/>
                </a:solidFill>
                <a:latin typeface="Overpass" pitchFamily="2" charset="0"/>
              </a:rPr>
              <a:t>AI isn’t here to replace you, it’s here to </a:t>
            </a:r>
            <a:r>
              <a:rPr lang="en-US" sz="2000" b="1" i="1" dirty="0">
                <a:solidFill>
                  <a:schemeClr val="accent4"/>
                </a:solidFill>
                <a:latin typeface="Overpass" pitchFamily="2" charset="0"/>
              </a:rPr>
              <a:t>support</a:t>
            </a:r>
            <a:r>
              <a:rPr lang="en-US" sz="2000" dirty="0">
                <a:solidFill>
                  <a:schemeClr val="tx1"/>
                </a:solidFill>
                <a:latin typeface="Overpass" pitchFamily="2" charset="0"/>
              </a:rPr>
              <a:t> you</a:t>
            </a:r>
          </a:p>
        </p:txBody>
      </p:sp>
    </p:spTree>
    <p:extLst>
      <p:ext uri="{BB962C8B-B14F-4D97-AF65-F5344CB8AC3E}">
        <p14:creationId xmlns:p14="http://schemas.microsoft.com/office/powerpoint/2010/main" val="19069518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7921B-627A-DBFC-A4ED-52B4F9E1E11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A7BE2A-39B9-51E4-3FB9-852320F2520F}"/>
              </a:ext>
            </a:extLst>
          </p:cNvPr>
          <p:cNvSpPr>
            <a:spLocks noGrp="1"/>
          </p:cNvSpPr>
          <p:nvPr>
            <p:ph type="ctrTitle"/>
          </p:nvPr>
        </p:nvSpPr>
        <p:spPr>
          <a:xfrm>
            <a:off x="776613" y="528821"/>
            <a:ext cx="10638774" cy="553998"/>
          </a:xfrm>
        </p:spPr>
        <p:txBody>
          <a:bodyPr/>
          <a:lstStyle/>
          <a:p>
            <a:r>
              <a:rPr lang="en-US" sz="4000" dirty="0"/>
              <a:t>Today’s Agenda</a:t>
            </a:r>
          </a:p>
        </p:txBody>
      </p:sp>
      <p:sp>
        <p:nvSpPr>
          <p:cNvPr id="2" name="Arrow: Pentagon 1">
            <a:extLst>
              <a:ext uri="{FF2B5EF4-FFF2-40B4-BE49-F238E27FC236}">
                <a16:creationId xmlns:a16="http://schemas.microsoft.com/office/drawing/2014/main" id="{9AD96114-A749-8102-5BF2-2CE8B6A77FA6}"/>
              </a:ext>
            </a:extLst>
          </p:cNvPr>
          <p:cNvSpPr/>
          <p:nvPr/>
        </p:nvSpPr>
        <p:spPr>
          <a:xfrm>
            <a:off x="776613" y="2648973"/>
            <a:ext cx="3657600" cy="640080"/>
          </a:xfrm>
          <a:prstGeom prst="homePlate">
            <a:avLst/>
          </a:prstGeom>
          <a:solidFill>
            <a:srgbClr val="0C2882"/>
          </a:solid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Overpass" pitchFamily="2" charset="0"/>
              </a:rPr>
              <a:t>AI &amp; ESEs</a:t>
            </a:r>
          </a:p>
        </p:txBody>
      </p:sp>
      <p:sp>
        <p:nvSpPr>
          <p:cNvPr id="5" name="Arrow: Chevron 4">
            <a:extLst>
              <a:ext uri="{FF2B5EF4-FFF2-40B4-BE49-F238E27FC236}">
                <a16:creationId xmlns:a16="http://schemas.microsoft.com/office/drawing/2014/main" id="{D6C0BDD9-0338-05BE-3D6F-E0177F730547}"/>
              </a:ext>
            </a:extLst>
          </p:cNvPr>
          <p:cNvSpPr/>
          <p:nvPr/>
        </p:nvSpPr>
        <p:spPr>
          <a:xfrm>
            <a:off x="4267200" y="2648973"/>
            <a:ext cx="3657600" cy="642133"/>
          </a:xfrm>
          <a:prstGeom prst="chevron">
            <a:avLst/>
          </a:prstGeom>
          <a:solidFill>
            <a:srgbClr val="0C2882"/>
          </a:solid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Overpass" pitchFamily="2" charset="0"/>
              </a:rPr>
              <a:t>AI Toolkit</a:t>
            </a:r>
          </a:p>
        </p:txBody>
      </p:sp>
      <p:sp>
        <p:nvSpPr>
          <p:cNvPr id="7" name="Arrow: Chevron 6">
            <a:extLst>
              <a:ext uri="{FF2B5EF4-FFF2-40B4-BE49-F238E27FC236}">
                <a16:creationId xmlns:a16="http://schemas.microsoft.com/office/drawing/2014/main" id="{74E241F3-121B-56AD-098A-96F945231399}"/>
              </a:ext>
            </a:extLst>
          </p:cNvPr>
          <p:cNvSpPr/>
          <p:nvPr/>
        </p:nvSpPr>
        <p:spPr>
          <a:xfrm>
            <a:off x="7757787" y="2648973"/>
            <a:ext cx="3657600" cy="642133"/>
          </a:xfrm>
          <a:prstGeom prst="chevron">
            <a:avLst/>
          </a:prstGeom>
          <a:solidFill>
            <a:srgbClr val="0C2882"/>
          </a:solid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Overpass" pitchFamily="2" charset="0"/>
              </a:rPr>
              <a:t>Peer Learning</a:t>
            </a:r>
          </a:p>
        </p:txBody>
      </p:sp>
      <p:sp>
        <p:nvSpPr>
          <p:cNvPr id="8" name="Rectangle 7">
            <a:extLst>
              <a:ext uri="{FF2B5EF4-FFF2-40B4-BE49-F238E27FC236}">
                <a16:creationId xmlns:a16="http://schemas.microsoft.com/office/drawing/2014/main" id="{7857F6C2-F4E4-7B29-F9E9-73711C4540F4}"/>
              </a:ext>
            </a:extLst>
          </p:cNvPr>
          <p:cNvSpPr/>
          <p:nvPr/>
        </p:nvSpPr>
        <p:spPr>
          <a:xfrm>
            <a:off x="776613" y="3509554"/>
            <a:ext cx="3087816" cy="26968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spcBef>
                <a:spcPts val="1200"/>
              </a:spcBef>
              <a:buFont typeface="Arial" panose="020B0604020202020204" pitchFamily="34" charset="0"/>
              <a:buChar char="•"/>
            </a:pPr>
            <a:r>
              <a:rPr lang="en-US" sz="2000" dirty="0">
                <a:solidFill>
                  <a:schemeClr val="tx1"/>
                </a:solidFill>
                <a:latin typeface="Overpass" pitchFamily="2" charset="0"/>
              </a:rPr>
              <a:t>The ESE opportunity with AI</a:t>
            </a:r>
          </a:p>
        </p:txBody>
      </p:sp>
      <p:sp>
        <p:nvSpPr>
          <p:cNvPr id="9" name="Rectangle 8">
            <a:extLst>
              <a:ext uri="{FF2B5EF4-FFF2-40B4-BE49-F238E27FC236}">
                <a16:creationId xmlns:a16="http://schemas.microsoft.com/office/drawing/2014/main" id="{D8C2C390-20F7-220B-3B29-079A57ADCCEE}"/>
              </a:ext>
            </a:extLst>
          </p:cNvPr>
          <p:cNvSpPr/>
          <p:nvPr/>
        </p:nvSpPr>
        <p:spPr>
          <a:xfrm>
            <a:off x="4299857" y="3509554"/>
            <a:ext cx="3087816" cy="26968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spcBef>
                <a:spcPts val="1200"/>
              </a:spcBef>
              <a:buFont typeface="Arial" panose="020B0604020202020204" pitchFamily="34" charset="0"/>
              <a:buChar char="•"/>
            </a:pPr>
            <a:r>
              <a:rPr lang="en-US" sz="2000" dirty="0">
                <a:solidFill>
                  <a:schemeClr val="tx1"/>
                </a:solidFill>
                <a:latin typeface="Overpass" pitchFamily="2" charset="0"/>
              </a:rPr>
              <a:t>Walkthrough of curated resources</a:t>
            </a:r>
          </a:p>
        </p:txBody>
      </p:sp>
      <p:sp>
        <p:nvSpPr>
          <p:cNvPr id="10" name="Rectangle 9">
            <a:extLst>
              <a:ext uri="{FF2B5EF4-FFF2-40B4-BE49-F238E27FC236}">
                <a16:creationId xmlns:a16="http://schemas.microsoft.com/office/drawing/2014/main" id="{E5935AF1-7EB7-2EAC-B8B6-AB9DD6D3F700}"/>
              </a:ext>
            </a:extLst>
          </p:cNvPr>
          <p:cNvSpPr/>
          <p:nvPr/>
        </p:nvSpPr>
        <p:spPr>
          <a:xfrm>
            <a:off x="7823101" y="3509554"/>
            <a:ext cx="3087816" cy="26968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spcBef>
                <a:spcPts val="1200"/>
              </a:spcBef>
              <a:buFont typeface="Arial" panose="020B0604020202020204" pitchFamily="34" charset="0"/>
              <a:buChar char="•"/>
            </a:pPr>
            <a:r>
              <a:rPr lang="en-US" sz="2000" dirty="0">
                <a:solidFill>
                  <a:schemeClr val="tx1"/>
                </a:solidFill>
                <a:latin typeface="Overpass" pitchFamily="2" charset="0"/>
              </a:rPr>
              <a:t>Peer breakouts</a:t>
            </a:r>
          </a:p>
          <a:p>
            <a:pPr marL="285750" indent="-285750">
              <a:spcBef>
                <a:spcPts val="1200"/>
              </a:spcBef>
              <a:buFont typeface="Arial" panose="020B0604020202020204" pitchFamily="34" charset="0"/>
              <a:buChar char="•"/>
            </a:pPr>
            <a:r>
              <a:rPr lang="en-US" sz="2000" dirty="0">
                <a:solidFill>
                  <a:schemeClr val="tx1"/>
                </a:solidFill>
                <a:latin typeface="Overpass" pitchFamily="2" charset="0"/>
              </a:rPr>
              <a:t>What’s next &amp; Q&amp;A</a:t>
            </a:r>
          </a:p>
        </p:txBody>
      </p:sp>
      <p:sp>
        <p:nvSpPr>
          <p:cNvPr id="11" name="Rectangle 10">
            <a:extLst>
              <a:ext uri="{FF2B5EF4-FFF2-40B4-BE49-F238E27FC236}">
                <a16:creationId xmlns:a16="http://schemas.microsoft.com/office/drawing/2014/main" id="{2D2D2FA6-5B61-6C25-D180-B353716FADB1}"/>
              </a:ext>
            </a:extLst>
          </p:cNvPr>
          <p:cNvSpPr/>
          <p:nvPr/>
        </p:nvSpPr>
        <p:spPr>
          <a:xfrm>
            <a:off x="776613" y="1297399"/>
            <a:ext cx="10557696" cy="3385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600"/>
              </a:spcAft>
              <a:buClr>
                <a:schemeClr val="accent4"/>
              </a:buClr>
              <a:defRPr/>
            </a:pPr>
            <a:r>
              <a:rPr lang="en-US" sz="2200" b="1" i="1" dirty="0">
                <a:solidFill>
                  <a:schemeClr val="tx1"/>
                </a:solidFill>
              </a:rPr>
              <a:t>What we’ll cover today</a:t>
            </a:r>
            <a:endParaRPr lang="en-US" sz="2200" dirty="0">
              <a:solidFill>
                <a:schemeClr val="tx1"/>
              </a:solidFill>
            </a:endParaRPr>
          </a:p>
        </p:txBody>
      </p:sp>
    </p:spTree>
    <p:extLst>
      <p:ext uri="{BB962C8B-B14F-4D97-AF65-F5344CB8AC3E}">
        <p14:creationId xmlns:p14="http://schemas.microsoft.com/office/powerpoint/2010/main" val="2914205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4E10B-433A-35AB-2035-427A2126D69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1523A2F-0DAA-47DC-2CDE-C4739DDCFD7F}"/>
              </a:ext>
            </a:extLst>
          </p:cNvPr>
          <p:cNvSpPr>
            <a:spLocks noGrp="1"/>
          </p:cNvSpPr>
          <p:nvPr>
            <p:ph type="ctrTitle"/>
          </p:nvPr>
        </p:nvSpPr>
        <p:spPr>
          <a:xfrm>
            <a:off x="776613" y="528821"/>
            <a:ext cx="10638774" cy="553998"/>
          </a:xfrm>
        </p:spPr>
        <p:txBody>
          <a:bodyPr/>
          <a:lstStyle/>
          <a:p>
            <a:r>
              <a:rPr lang="en-US" sz="4000" dirty="0"/>
              <a:t>The ESE Opportunity with AI</a:t>
            </a:r>
          </a:p>
        </p:txBody>
      </p:sp>
      <p:sp>
        <p:nvSpPr>
          <p:cNvPr id="11" name="Rectangle 10">
            <a:extLst>
              <a:ext uri="{FF2B5EF4-FFF2-40B4-BE49-F238E27FC236}">
                <a16:creationId xmlns:a16="http://schemas.microsoft.com/office/drawing/2014/main" id="{A27CBA83-910B-14C7-27D8-28E3A4C7789A}"/>
              </a:ext>
            </a:extLst>
          </p:cNvPr>
          <p:cNvSpPr/>
          <p:nvPr/>
        </p:nvSpPr>
        <p:spPr>
          <a:xfrm>
            <a:off x="776613" y="1297399"/>
            <a:ext cx="10557696" cy="3385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600"/>
              </a:spcAft>
              <a:buClr>
                <a:schemeClr val="accent4"/>
              </a:buClr>
              <a:defRPr/>
            </a:pPr>
            <a:r>
              <a:rPr lang="en-US" sz="2200" b="1" i="1" dirty="0">
                <a:solidFill>
                  <a:schemeClr val="tx1"/>
                </a:solidFill>
              </a:rPr>
              <a:t>Small teams. Big missions. Limited time. AI can help.</a:t>
            </a:r>
            <a:endParaRPr lang="en-US" sz="2200" dirty="0">
              <a:solidFill>
                <a:schemeClr val="tx1"/>
              </a:solidFill>
            </a:endParaRPr>
          </a:p>
        </p:txBody>
      </p:sp>
      <p:sp>
        <p:nvSpPr>
          <p:cNvPr id="2" name="Rectangle 1">
            <a:extLst>
              <a:ext uri="{FF2B5EF4-FFF2-40B4-BE49-F238E27FC236}">
                <a16:creationId xmlns:a16="http://schemas.microsoft.com/office/drawing/2014/main" id="{C1CCC1B2-4376-A344-A0E0-EF2B99D1BD5B}"/>
              </a:ext>
            </a:extLst>
          </p:cNvPr>
          <p:cNvSpPr/>
          <p:nvPr/>
        </p:nvSpPr>
        <p:spPr>
          <a:xfrm>
            <a:off x="776615" y="2080564"/>
            <a:ext cx="6538585" cy="42486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342900" indent="-342900">
              <a:buFont typeface="Arial" panose="020B0604020202020204" pitchFamily="34" charset="0"/>
              <a:buChar char="•"/>
            </a:pPr>
            <a:r>
              <a:rPr lang="en-US" sz="2000" b="1" dirty="0">
                <a:solidFill>
                  <a:schemeClr val="tx1"/>
                </a:solidFill>
              </a:rPr>
              <a:t>Your teams are stretched: </a:t>
            </a:r>
            <a:r>
              <a:rPr lang="en-US" sz="2000" dirty="0">
                <a:solidFill>
                  <a:schemeClr val="tx1"/>
                </a:solidFill>
              </a:rPr>
              <a:t>ESE staff often wear multiple hats. AI can take on repetitive or administrative tasks, freeing up time for what matters most - advancing your mission.</a:t>
            </a:r>
          </a:p>
          <a:p>
            <a:pPr marL="342900" indent="-342900">
              <a:buFont typeface="Arial" panose="020B0604020202020204" pitchFamily="34" charset="0"/>
              <a:buChar char="•"/>
            </a:pPr>
            <a:r>
              <a:rPr lang="en-US" sz="2000" b="1" dirty="0">
                <a:solidFill>
                  <a:schemeClr val="tx1"/>
                </a:solidFill>
              </a:rPr>
              <a:t>You already innovate under pressure:</a:t>
            </a:r>
            <a:r>
              <a:rPr lang="en-US" sz="2000" dirty="0">
                <a:solidFill>
                  <a:schemeClr val="tx1"/>
                </a:solidFill>
              </a:rPr>
              <a:t> ESEs are used to doing more with less. AI is just one more tool in your toolbox that can help you move faster, experiment cheaply, and improve efficiency without needing big investments.</a:t>
            </a:r>
          </a:p>
          <a:p>
            <a:pPr marL="342900" indent="-342900">
              <a:buFont typeface="Arial" panose="020B0604020202020204" pitchFamily="34" charset="0"/>
              <a:buChar char="•"/>
            </a:pPr>
            <a:r>
              <a:rPr lang="en-US" sz="2000" b="1" dirty="0">
                <a:solidFill>
                  <a:schemeClr val="tx1"/>
                </a:solidFill>
              </a:rPr>
              <a:t>AI can amplify your impact:</a:t>
            </a:r>
            <a:r>
              <a:rPr lang="en-US" sz="2000" dirty="0">
                <a:solidFill>
                  <a:schemeClr val="tx1"/>
                </a:solidFill>
              </a:rPr>
              <a:t> Use it to get a head start on writing tasks, organizing messy data, or brainstorming ideas, while keeping your voice and judgment front and center.</a:t>
            </a:r>
          </a:p>
          <a:p>
            <a:pPr marL="285750" indent="-285750">
              <a:spcBef>
                <a:spcPts val="1200"/>
              </a:spcBef>
              <a:buFont typeface="Arial" panose="020B0604020202020204" pitchFamily="34" charset="0"/>
              <a:buChar char="•"/>
            </a:pPr>
            <a:endParaRPr lang="en-US" sz="2000" dirty="0">
              <a:solidFill>
                <a:schemeClr val="tx1"/>
              </a:solidFill>
              <a:latin typeface="Overpass" pitchFamily="2" charset="0"/>
            </a:endParaRPr>
          </a:p>
        </p:txBody>
      </p:sp>
      <p:pic>
        <p:nvPicPr>
          <p:cNvPr id="4098" name="Picture 2" descr="Advancing Equitable AI in the US Social Sector">
            <a:extLst>
              <a:ext uri="{FF2B5EF4-FFF2-40B4-BE49-F238E27FC236}">
                <a16:creationId xmlns:a16="http://schemas.microsoft.com/office/drawing/2014/main" id="{A228B474-223F-CDF7-67B9-2758A92865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9989" y="2131601"/>
            <a:ext cx="4062412"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31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0F0EC-65D2-6A4D-6473-DEC097CF896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1F54591-4B44-BB8E-EA07-CD659F87EA3D}"/>
              </a:ext>
            </a:extLst>
          </p:cNvPr>
          <p:cNvSpPr>
            <a:spLocks noGrp="1"/>
          </p:cNvSpPr>
          <p:nvPr>
            <p:ph type="ctrTitle"/>
          </p:nvPr>
        </p:nvSpPr>
        <p:spPr>
          <a:xfrm>
            <a:off x="776613" y="528821"/>
            <a:ext cx="10638774" cy="553998"/>
          </a:xfrm>
        </p:spPr>
        <p:txBody>
          <a:bodyPr/>
          <a:lstStyle/>
          <a:p>
            <a:r>
              <a:rPr lang="en-US" sz="4000" dirty="0"/>
              <a:t>AI in Action</a:t>
            </a:r>
          </a:p>
        </p:txBody>
      </p:sp>
      <p:sp>
        <p:nvSpPr>
          <p:cNvPr id="11" name="Rectangle 10">
            <a:extLst>
              <a:ext uri="{FF2B5EF4-FFF2-40B4-BE49-F238E27FC236}">
                <a16:creationId xmlns:a16="http://schemas.microsoft.com/office/drawing/2014/main" id="{5B2936BF-0F39-21F9-ECA6-BA9F99227316}"/>
              </a:ext>
            </a:extLst>
          </p:cNvPr>
          <p:cNvSpPr/>
          <p:nvPr/>
        </p:nvSpPr>
        <p:spPr>
          <a:xfrm>
            <a:off x="776613" y="1297399"/>
            <a:ext cx="10557696" cy="3385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600"/>
              </a:spcAft>
              <a:buClr>
                <a:schemeClr val="accent4"/>
              </a:buClr>
              <a:defRPr/>
            </a:pPr>
            <a:r>
              <a:rPr lang="en-US" sz="2200" b="1" i="1" dirty="0">
                <a:solidFill>
                  <a:schemeClr val="tx1"/>
                </a:solidFill>
              </a:rPr>
              <a:t>Real examples of how ESEs are already using AI</a:t>
            </a:r>
            <a:endParaRPr lang="en-US" sz="2200" dirty="0">
              <a:solidFill>
                <a:schemeClr val="tx1"/>
              </a:solidFill>
            </a:endParaRPr>
          </a:p>
        </p:txBody>
      </p:sp>
      <p:sp>
        <p:nvSpPr>
          <p:cNvPr id="3" name="Rectangle 2">
            <a:extLst>
              <a:ext uri="{FF2B5EF4-FFF2-40B4-BE49-F238E27FC236}">
                <a16:creationId xmlns:a16="http://schemas.microsoft.com/office/drawing/2014/main" id="{1D6256A3-A873-5E9E-7455-BD6E3B45692B}"/>
              </a:ext>
            </a:extLst>
          </p:cNvPr>
          <p:cNvSpPr/>
          <p:nvPr/>
        </p:nvSpPr>
        <p:spPr>
          <a:xfrm>
            <a:off x="2026293" y="2018173"/>
            <a:ext cx="1508760" cy="1097280"/>
          </a:xfrm>
          <a:prstGeom prst="rect">
            <a:avLst/>
          </a:prstGeom>
          <a:solidFill>
            <a:schemeClr val="accent4"/>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Overpass" pitchFamily="2" charset="0"/>
              </a:rPr>
              <a:t>Grantwriting</a:t>
            </a:r>
          </a:p>
        </p:txBody>
      </p:sp>
      <p:sp>
        <p:nvSpPr>
          <p:cNvPr id="5" name="Rectangle 4">
            <a:extLst>
              <a:ext uri="{FF2B5EF4-FFF2-40B4-BE49-F238E27FC236}">
                <a16:creationId xmlns:a16="http://schemas.microsoft.com/office/drawing/2014/main" id="{0B21F7FB-D9C3-445E-6853-FEBCE46D4099}"/>
              </a:ext>
            </a:extLst>
          </p:cNvPr>
          <p:cNvSpPr/>
          <p:nvPr/>
        </p:nvSpPr>
        <p:spPr>
          <a:xfrm>
            <a:off x="2026293" y="3383279"/>
            <a:ext cx="1508760" cy="1097280"/>
          </a:xfrm>
          <a:prstGeom prst="rect">
            <a:avLst/>
          </a:prstGeom>
          <a:solidFill>
            <a:schemeClr val="accent4"/>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Overpass" pitchFamily="2" charset="0"/>
              </a:rPr>
              <a:t>SOP Generation</a:t>
            </a:r>
          </a:p>
        </p:txBody>
      </p:sp>
      <p:sp>
        <p:nvSpPr>
          <p:cNvPr id="7" name="Rectangle 6">
            <a:extLst>
              <a:ext uri="{FF2B5EF4-FFF2-40B4-BE49-F238E27FC236}">
                <a16:creationId xmlns:a16="http://schemas.microsoft.com/office/drawing/2014/main" id="{EF7A7C00-964D-9968-F77E-015740E32989}"/>
              </a:ext>
            </a:extLst>
          </p:cNvPr>
          <p:cNvSpPr/>
          <p:nvPr/>
        </p:nvSpPr>
        <p:spPr>
          <a:xfrm>
            <a:off x="2026293" y="4748385"/>
            <a:ext cx="1508760" cy="1097280"/>
          </a:xfrm>
          <a:prstGeom prst="rect">
            <a:avLst/>
          </a:prstGeom>
          <a:solidFill>
            <a:schemeClr val="accent4"/>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Overpass" pitchFamily="2" charset="0"/>
              </a:rPr>
              <a:t>Program FAQ Chatbot</a:t>
            </a:r>
          </a:p>
        </p:txBody>
      </p:sp>
      <p:sp>
        <p:nvSpPr>
          <p:cNvPr id="10" name="Rectangle 9">
            <a:extLst>
              <a:ext uri="{FF2B5EF4-FFF2-40B4-BE49-F238E27FC236}">
                <a16:creationId xmlns:a16="http://schemas.microsoft.com/office/drawing/2014/main" id="{818FFD64-36A8-6E0D-E91D-D601EA58887E}"/>
              </a:ext>
            </a:extLst>
          </p:cNvPr>
          <p:cNvSpPr/>
          <p:nvPr/>
        </p:nvSpPr>
        <p:spPr>
          <a:xfrm>
            <a:off x="3687453" y="2018173"/>
            <a:ext cx="7468227" cy="1097280"/>
          </a:xfrm>
          <a:prstGeom prst="rect">
            <a:avLst/>
          </a:prstGeom>
          <a:solidFill>
            <a:schemeClr val="bg1"/>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Overpass" pitchFamily="2" charset="0"/>
              </a:rPr>
              <a:t>Leveraging ChatGPT to draft first versions of grant proposals, intro paragraphs, or need statements for grant applications.</a:t>
            </a:r>
          </a:p>
        </p:txBody>
      </p:sp>
      <p:sp>
        <p:nvSpPr>
          <p:cNvPr id="12" name="Rectangle 11">
            <a:extLst>
              <a:ext uri="{FF2B5EF4-FFF2-40B4-BE49-F238E27FC236}">
                <a16:creationId xmlns:a16="http://schemas.microsoft.com/office/drawing/2014/main" id="{7205D41E-4F26-3A28-2E98-A953B8B3E4C5}"/>
              </a:ext>
            </a:extLst>
          </p:cNvPr>
          <p:cNvSpPr/>
          <p:nvPr/>
        </p:nvSpPr>
        <p:spPr>
          <a:xfrm>
            <a:off x="3687453" y="3383280"/>
            <a:ext cx="7468227" cy="1097280"/>
          </a:xfrm>
          <a:prstGeom prst="rect">
            <a:avLst/>
          </a:prstGeom>
          <a:solidFill>
            <a:schemeClr val="bg1"/>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Overpass" pitchFamily="2" charset="0"/>
              </a:rPr>
              <a:t>Quickly generating internal Standard Operating Procedures (SOPs) from bullet points, meeting transcripts, or examples</a:t>
            </a:r>
          </a:p>
        </p:txBody>
      </p:sp>
      <p:sp>
        <p:nvSpPr>
          <p:cNvPr id="13" name="Rectangle 12">
            <a:extLst>
              <a:ext uri="{FF2B5EF4-FFF2-40B4-BE49-F238E27FC236}">
                <a16:creationId xmlns:a16="http://schemas.microsoft.com/office/drawing/2014/main" id="{CC6133C8-BFA4-9D3E-3CA4-C7A16207B9CD}"/>
              </a:ext>
            </a:extLst>
          </p:cNvPr>
          <p:cNvSpPr/>
          <p:nvPr/>
        </p:nvSpPr>
        <p:spPr>
          <a:xfrm>
            <a:off x="3687453" y="4748385"/>
            <a:ext cx="7468227" cy="1097280"/>
          </a:xfrm>
          <a:prstGeom prst="rect">
            <a:avLst/>
          </a:prstGeom>
          <a:solidFill>
            <a:schemeClr val="bg1"/>
          </a:solid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Overpass" pitchFamily="2" charset="0"/>
              </a:rPr>
              <a:t>Developing a custom AI-powered chatbot to answer participant worker FAQs (e.g., hours, eligibility, services).</a:t>
            </a:r>
          </a:p>
        </p:txBody>
      </p:sp>
      <p:pic>
        <p:nvPicPr>
          <p:cNvPr id="20" name="Picture 19">
            <a:extLst>
              <a:ext uri="{FF2B5EF4-FFF2-40B4-BE49-F238E27FC236}">
                <a16:creationId xmlns:a16="http://schemas.microsoft.com/office/drawing/2014/main" id="{DD7BAAEF-6C9E-55C9-07AA-4968144A877A}"/>
              </a:ext>
            </a:extLst>
          </p:cNvPr>
          <p:cNvPicPr>
            <a:picLocks noChangeAspect="1"/>
          </p:cNvPicPr>
          <p:nvPr/>
        </p:nvPicPr>
        <p:blipFill>
          <a:blip r:embed="rId3"/>
          <a:stretch>
            <a:fillRect/>
          </a:stretch>
        </p:blipFill>
        <p:spPr>
          <a:xfrm>
            <a:off x="796933" y="2181835"/>
            <a:ext cx="914400" cy="914400"/>
          </a:xfrm>
          <a:prstGeom prst="rect">
            <a:avLst/>
          </a:prstGeom>
        </p:spPr>
      </p:pic>
      <p:pic>
        <p:nvPicPr>
          <p:cNvPr id="21" name="Picture 20">
            <a:extLst>
              <a:ext uri="{FF2B5EF4-FFF2-40B4-BE49-F238E27FC236}">
                <a16:creationId xmlns:a16="http://schemas.microsoft.com/office/drawing/2014/main" id="{7E7E0480-6147-3975-18D2-7E8CF04BA1DA}"/>
              </a:ext>
            </a:extLst>
          </p:cNvPr>
          <p:cNvPicPr>
            <a:picLocks noChangeAspect="1"/>
          </p:cNvPicPr>
          <p:nvPr/>
        </p:nvPicPr>
        <p:blipFill>
          <a:blip r:embed="rId4"/>
          <a:stretch>
            <a:fillRect/>
          </a:stretch>
        </p:blipFill>
        <p:spPr>
          <a:xfrm>
            <a:off x="796933" y="3510830"/>
            <a:ext cx="914400" cy="914400"/>
          </a:xfrm>
          <a:prstGeom prst="rect">
            <a:avLst/>
          </a:prstGeom>
        </p:spPr>
      </p:pic>
      <p:pic>
        <p:nvPicPr>
          <p:cNvPr id="22" name="Picture 21">
            <a:extLst>
              <a:ext uri="{FF2B5EF4-FFF2-40B4-BE49-F238E27FC236}">
                <a16:creationId xmlns:a16="http://schemas.microsoft.com/office/drawing/2014/main" id="{A43CA463-FA1E-EE6F-FDFA-7D32EEDB16FA}"/>
              </a:ext>
            </a:extLst>
          </p:cNvPr>
          <p:cNvPicPr>
            <a:picLocks noChangeAspect="1"/>
          </p:cNvPicPr>
          <p:nvPr/>
        </p:nvPicPr>
        <p:blipFill>
          <a:blip r:embed="rId5"/>
          <a:stretch>
            <a:fillRect/>
          </a:stretch>
        </p:blipFill>
        <p:spPr>
          <a:xfrm>
            <a:off x="796933" y="4839825"/>
            <a:ext cx="914400" cy="914400"/>
          </a:xfrm>
          <a:prstGeom prst="rect">
            <a:avLst/>
          </a:prstGeom>
        </p:spPr>
      </p:pic>
    </p:spTree>
    <p:extLst>
      <p:ext uri="{BB962C8B-B14F-4D97-AF65-F5344CB8AC3E}">
        <p14:creationId xmlns:p14="http://schemas.microsoft.com/office/powerpoint/2010/main" val="389089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23810-C750-A9C3-6A3C-E053F70A0FFF}"/>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E5152064-7962-BF3F-F274-91C244072E0F}"/>
              </a:ext>
            </a:extLst>
          </p:cNvPr>
          <p:cNvSpPr txBox="1">
            <a:spLocks/>
          </p:cNvSpPr>
          <p:nvPr/>
        </p:nvSpPr>
        <p:spPr>
          <a:xfrm>
            <a:off x="397271" y="2180644"/>
            <a:ext cx="11397458" cy="201593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5200"/>
              <a:buFont typeface="Inter"/>
              <a:buNone/>
              <a:defRPr sz="5200" b="0" i="0" u="none" strike="noStrike" cap="none">
                <a:solidFill>
                  <a:schemeClr val="lt1"/>
                </a:solidFill>
                <a:latin typeface="Obviously Narw Bold" pitchFamily="82" charset="77"/>
                <a:ea typeface="Inter"/>
                <a:cs typeface="Obviously Narw Bold" pitchFamily="82" charset="77"/>
                <a:sym typeface="Inte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914400" indent="-914400">
              <a:spcAft>
                <a:spcPts val="600"/>
              </a:spcAft>
            </a:pPr>
            <a:r>
              <a:rPr lang="en-US" sz="3200" dirty="0">
                <a:latin typeface="Obviously Narw Bold"/>
              </a:rPr>
              <a:t>In the chat please share:</a:t>
            </a:r>
            <a:br>
              <a:rPr lang="en-US" dirty="0">
                <a:latin typeface="Obviously Narw Bold"/>
              </a:rPr>
            </a:br>
            <a:br>
              <a:rPr lang="en-US" sz="2000" dirty="0">
                <a:latin typeface="Obviously Narw Bold"/>
              </a:rPr>
            </a:br>
            <a:r>
              <a:rPr lang="en-US" sz="4400" b="1" dirty="0">
                <a:latin typeface="Obviously Narw Bold"/>
              </a:rPr>
              <a:t>How you or your ESE has already tried using AI (or how you want to use it in the future!)</a:t>
            </a:r>
          </a:p>
        </p:txBody>
      </p:sp>
      <p:pic>
        <p:nvPicPr>
          <p:cNvPr id="6" name="Picture 5" descr="A logo with a bear and a star&#10;&#10;Description automatically generated">
            <a:extLst>
              <a:ext uri="{FF2B5EF4-FFF2-40B4-BE49-F238E27FC236}">
                <a16:creationId xmlns:a16="http://schemas.microsoft.com/office/drawing/2014/main" id="{CF7C0364-C490-30B7-F518-545D145E9DB8}"/>
              </a:ext>
            </a:extLst>
          </p:cNvPr>
          <p:cNvPicPr>
            <a:picLocks noChangeAspect="1"/>
          </p:cNvPicPr>
          <p:nvPr/>
        </p:nvPicPr>
        <p:blipFill>
          <a:blip r:embed="rId2"/>
          <a:stretch>
            <a:fillRect/>
          </a:stretch>
        </p:blipFill>
        <p:spPr>
          <a:xfrm>
            <a:off x="11251070" y="5934456"/>
            <a:ext cx="949673" cy="951462"/>
          </a:xfrm>
          <a:prstGeom prst="rect">
            <a:avLst/>
          </a:prstGeom>
        </p:spPr>
      </p:pic>
    </p:spTree>
    <p:extLst>
      <p:ext uri="{BB962C8B-B14F-4D97-AF65-F5344CB8AC3E}">
        <p14:creationId xmlns:p14="http://schemas.microsoft.com/office/powerpoint/2010/main" val="1315858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Office Theme">
  <a:themeElements>
    <a:clrScheme name="Custom 15">
      <a:dk1>
        <a:srgbClr val="000000"/>
      </a:dk1>
      <a:lt1>
        <a:srgbClr val="FFFFFF"/>
      </a:lt1>
      <a:dk2>
        <a:srgbClr val="000000"/>
      </a:dk2>
      <a:lt2>
        <a:srgbClr val="E7E6E6"/>
      </a:lt2>
      <a:accent1>
        <a:srgbClr val="EF4423"/>
      </a:accent1>
      <a:accent2>
        <a:srgbClr val="E19E00"/>
      </a:accent2>
      <a:accent3>
        <a:srgbClr val="009693"/>
      </a:accent3>
      <a:accent4>
        <a:srgbClr val="001A70"/>
      </a:accent4>
      <a:accent5>
        <a:srgbClr val="009BD9"/>
      </a:accent5>
      <a:accent6>
        <a:srgbClr val="000000"/>
      </a:accent6>
      <a:hlink>
        <a:srgbClr val="009BD9"/>
      </a:hlink>
      <a:folHlink>
        <a:srgbClr val="001A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7F2F9331831684F8209F548160162B3" ma:contentTypeVersion="3" ma:contentTypeDescription="Create a new document." ma:contentTypeScope="" ma:versionID="f7a2630b6ac7d57ad99847e624506a27">
  <xsd:schema xmlns:xsd="http://www.w3.org/2001/XMLSchema" xmlns:xs="http://www.w3.org/2001/XMLSchema" xmlns:p="http://schemas.microsoft.com/office/2006/metadata/properties" xmlns:ns2="ed3789b9-1c43-4f7c-840e-3a4c1a238bfc" targetNamespace="http://schemas.microsoft.com/office/2006/metadata/properties" ma:root="true" ma:fieldsID="bab27edf1f965e3a47880984fad1b647" ns2:_="">
    <xsd:import namespace="ed3789b9-1c43-4f7c-840e-3a4c1a238bfc"/>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3789b9-1c43-4f7c-840e-3a4c1a238b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918E1F-418B-4ACE-BD4F-D470BF34BCF0}">
  <ds:schemaRefs>
    <ds:schemaRef ds:uri="http://www.w3.org/XML/1998/namespace"/>
    <ds:schemaRef ds:uri="http://purl.org/dc/elements/1.1/"/>
    <ds:schemaRef ds:uri="http://purl.org/dc/dcmitype/"/>
    <ds:schemaRef ds:uri="http://schemas.microsoft.com/office/2006/documentManagement/types"/>
    <ds:schemaRef ds:uri="http://schemas.openxmlformats.org/package/2006/metadata/core-properties"/>
    <ds:schemaRef ds:uri="http://schemas.microsoft.com/office/2006/metadata/properties"/>
    <ds:schemaRef ds:uri="http://schemas.microsoft.com/office/infopath/2007/PartnerControls"/>
    <ds:schemaRef ds:uri="ed3789b9-1c43-4f7c-840e-3a4c1a238bfc"/>
    <ds:schemaRef ds:uri="http://purl.org/dc/terms/"/>
  </ds:schemaRefs>
</ds:datastoreItem>
</file>

<file path=customXml/itemProps2.xml><?xml version="1.0" encoding="utf-8"?>
<ds:datastoreItem xmlns:ds="http://schemas.openxmlformats.org/officeDocument/2006/customXml" ds:itemID="{6313FF17-38C6-4D85-917C-D892643AA935}">
  <ds:schemaRefs>
    <ds:schemaRef ds:uri="ed3789b9-1c43-4f7c-840e-3a4c1a238bf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B42A34E-7CAD-4FE0-B62E-D9B2B118E9C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4758</TotalTime>
  <Words>1179</Words>
  <Application>Microsoft Macintosh PowerPoint</Application>
  <PresentationFormat>Widescreen</PresentationFormat>
  <Paragraphs>137</Paragraphs>
  <Slides>18</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Overpass</vt:lpstr>
      <vt:lpstr>Calibri</vt:lpstr>
      <vt:lpstr>Overpass Black</vt:lpstr>
      <vt:lpstr>Inter</vt:lpstr>
      <vt:lpstr>Arial</vt:lpstr>
      <vt:lpstr>Overpass Light</vt:lpstr>
      <vt:lpstr>Obviously Narw Bold</vt:lpstr>
      <vt:lpstr>Overpass Medium</vt:lpstr>
      <vt:lpstr>Office Theme</vt:lpstr>
      <vt:lpstr>PowerPoint Presentation</vt:lpstr>
      <vt:lpstr>PowerPoint Presentation</vt:lpstr>
      <vt:lpstr>Why AI, Why Now</vt:lpstr>
      <vt:lpstr>What is AI?</vt:lpstr>
      <vt:lpstr>Common concerns about AI</vt:lpstr>
      <vt:lpstr>Today’s Agenda</vt:lpstr>
      <vt:lpstr>The ESE Opportunity with AI</vt:lpstr>
      <vt:lpstr>AI in Action</vt:lpstr>
      <vt:lpstr>PowerPoint Presentation</vt:lpstr>
      <vt:lpstr>ESE AI Toolkit</vt:lpstr>
      <vt:lpstr>🧰 AI Tools Repository</vt:lpstr>
      <vt:lpstr>✅ AI Do’s and Don’ts </vt:lpstr>
      <vt:lpstr>📊 AI Use Case Library  </vt:lpstr>
      <vt:lpstr>🎓 AI Learning Resources   </vt:lpstr>
      <vt:lpstr>PowerPoint Presentation</vt:lpstr>
      <vt:lpstr>PowerPoint Presentation</vt:lpstr>
      <vt:lpstr>What’s Next?</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Short Title Goes Here</dc:title>
  <dc:subject/>
  <dc:creator>Shawn Banks</dc:creator>
  <cp:keywords/>
  <dc:description/>
  <cp:lastModifiedBy>Smita Balaji</cp:lastModifiedBy>
  <cp:revision>56</cp:revision>
  <dcterms:created xsi:type="dcterms:W3CDTF">2020-06-01T23:45:49Z</dcterms:created>
  <dcterms:modified xsi:type="dcterms:W3CDTF">2025-06-24T22:35:49Z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0x01010037F2F9331831684F8209F548160162B3</vt:lpwstr>
  </property>
</Properties>
</file>