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tags/tag1.xml" ContentType="application/vnd.openxmlformats-officedocument.presentationml.tags+xml"/>
  <Override PartName="/ppt/tags/tag2.xml" ContentType="application/vnd.openxmlformats-officedocument.presentationml.tags+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comments/modernComment_2CB_7F3850AD.xml" ContentType="application/vnd.ms-powerpoint.comments+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 id="2147483672" r:id="rId2"/>
  </p:sldMasterIdLst>
  <p:notesMasterIdLst>
    <p:notesMasterId r:id="rId27"/>
  </p:notesMasterIdLst>
  <p:sldIdLst>
    <p:sldId id="257" r:id="rId3"/>
    <p:sldId id="650" r:id="rId4"/>
    <p:sldId id="695" r:id="rId5"/>
    <p:sldId id="290" r:id="rId6"/>
    <p:sldId id="696" r:id="rId7"/>
    <p:sldId id="708" r:id="rId8"/>
    <p:sldId id="718" r:id="rId9"/>
    <p:sldId id="719" r:id="rId10"/>
    <p:sldId id="720" r:id="rId11"/>
    <p:sldId id="722" r:id="rId12"/>
    <p:sldId id="721" r:id="rId13"/>
    <p:sldId id="640" r:id="rId14"/>
    <p:sldId id="684" r:id="rId15"/>
    <p:sldId id="698" r:id="rId16"/>
    <p:sldId id="712" r:id="rId17"/>
    <p:sldId id="713" r:id="rId18"/>
    <p:sldId id="714" r:id="rId19"/>
    <p:sldId id="699" r:id="rId20"/>
    <p:sldId id="710" r:id="rId21"/>
    <p:sldId id="701" r:id="rId22"/>
    <p:sldId id="717" r:id="rId23"/>
    <p:sldId id="715" r:id="rId24"/>
    <p:sldId id="700" r:id="rId25"/>
    <p:sldId id="706" r:id="rId2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F31E5317-42FF-404F-93BF-B6474D3F1FB8}">
          <p14:sldIdLst>
            <p14:sldId id="257"/>
            <p14:sldId id="650"/>
            <p14:sldId id="695"/>
            <p14:sldId id="290"/>
            <p14:sldId id="696"/>
            <p14:sldId id="708"/>
            <p14:sldId id="718"/>
            <p14:sldId id="719"/>
            <p14:sldId id="720"/>
            <p14:sldId id="722"/>
            <p14:sldId id="721"/>
            <p14:sldId id="640"/>
            <p14:sldId id="684"/>
            <p14:sldId id="698"/>
            <p14:sldId id="712"/>
            <p14:sldId id="713"/>
            <p14:sldId id="714"/>
            <p14:sldId id="699"/>
            <p14:sldId id="710"/>
            <p14:sldId id="701"/>
            <p14:sldId id="717"/>
            <p14:sldId id="715"/>
            <p14:sldId id="700"/>
            <p14:sldId id="706"/>
          </p14:sldIdLst>
        </p14:section>
        <p14:section name="Appendix" id="{5174772B-9F14-964E-9BAE-5644F430F785}">
          <p14:sldIdLst/>
        </p14:section>
      </p14:sectionLst>
    </p:ex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E95FD0ED-E781-D3CE-4A19-02CD33075BA1}" name="Elizabeth Strand" initials="ES" userId="S::liz.strand@BERKELEY.EDU::201ff8f1-8550-4c7c-b805-f44a43c83848" providerId="AD"/>
</p188: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9436"/>
    <p:restoredTop sz="70411"/>
  </p:normalViewPr>
  <p:slideViewPr>
    <p:cSldViewPr snapToGrid="0">
      <p:cViewPr varScale="1">
        <p:scale>
          <a:sx n="87" d="100"/>
          <a:sy n="87" d="100"/>
        </p:scale>
        <p:origin x="1192" y="20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microsoft.com/office/2018/10/relationships/authors" Target="author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notesMaster" Target="notesMasters/notesMaster1.xml"/><Relationship Id="rId30" Type="http://schemas.openxmlformats.org/officeDocument/2006/relationships/theme" Target="theme/theme1.xml"/></Relationships>
</file>

<file path=ppt/comments/modernComment_2CB_7F3850AD.xml><?xml version="1.0" encoding="utf-8"?>
<p188:cmLst xmlns:a="http://schemas.openxmlformats.org/drawingml/2006/main" xmlns:r="http://schemas.openxmlformats.org/officeDocument/2006/relationships" xmlns:p188="http://schemas.microsoft.com/office/powerpoint/2018/8/main">
  <p188:cm id="{BD145CB4-A07B-6049-9DD8-E48E898FF7F4}" authorId="{E95FD0ED-E781-D3CE-4A19-02CD33075BA1}" created="2025-07-14T18:53:27.600">
    <pc:sldMkLst xmlns:pc="http://schemas.microsoft.com/office/powerpoint/2013/main/command">
      <pc:docMk/>
      <pc:sldMk cId="2134397101" sldId="715"/>
    </pc:sldMkLst>
    <p188:txBody>
      <a:bodyPr/>
      <a:lstStyle/>
      <a:p>
        <a:r>
          <a:rPr lang="en-US"/>
          <a:t>Less programmy - edit. They should not be creating the common vision or team meetings. </a:t>
        </a:r>
      </a:p>
    </p188:txBody>
  </p188:cm>
  <p188:cm id="{B53538AE-9925-7940-AD2F-3B05CA141244}" authorId="{E95FD0ED-E781-D3CE-4A19-02CD33075BA1}" created="2025-07-14T18:55:25.935">
    <pc:sldMkLst xmlns:pc="http://schemas.microsoft.com/office/powerpoint/2013/main/command">
      <pc:docMk/>
      <pc:sldMk cId="2134397101" sldId="715"/>
    </pc:sldMkLst>
    <p188:txBody>
      <a:bodyPr/>
      <a:lstStyle/>
      <a:p>
        <a:r>
          <a:rPr lang="en-US"/>
          <a:t>+ facilitator guide. Reminder re: chrysalis weekly supervisor meetings and warning check-ins before the day starts/week</a:t>
        </a:r>
      </a:p>
    </p188:txBody>
  </p188:cm>
  <p188:cm id="{C1D9D51F-A811-364C-A1E4-B57729132E95}" authorId="{E95FD0ED-E781-D3CE-4A19-02CD33075BA1}" created="2025-07-14T18:55:49.556">
    <pc:sldMkLst xmlns:pc="http://schemas.microsoft.com/office/powerpoint/2013/main/command">
      <pc:docMk/>
      <pc:sldMk cId="2134397101" sldId="715"/>
    </pc:sldMkLst>
    <p188:txBody>
      <a:bodyPr/>
      <a:lstStyle/>
      <a:p>
        <a:r>
          <a:rPr lang="en-US"/>
          <a:t>Keep it simple - limit the pitfalls and the burdens or stresses to a pretty firm degree. </a:t>
        </a:r>
      </a:p>
    </p188:txBody>
  </p188:cm>
  <p188:cm id="{9064C0B0-35BC-E940-A759-DC2CBA881AAE}" authorId="{E95FD0ED-E781-D3CE-4A19-02CD33075BA1}" created="2025-07-14T18:56:41.936">
    <pc:sldMkLst xmlns:pc="http://schemas.microsoft.com/office/powerpoint/2013/main/command">
      <pc:docMk/>
      <pc:sldMk cId="2134397101" sldId="715"/>
    </pc:sldMkLst>
    <p188:replyLst>
      <p188:reply id="{D6311DEF-2F4F-7648-A278-B46C2C732050}" authorId="{E95FD0ED-E781-D3CE-4A19-02CD33075BA1}" created="2025-07-14T18:57:14.468">
        <p188:txBody>
          <a:bodyPr/>
          <a:lstStyle/>
          <a:p>
            <a:r>
              <a:rPr lang="en-US"/>
              <a:t>Add a programs vs. enterprise slide for responsibilities </a:t>
            </a:r>
          </a:p>
        </p188:txBody>
      </p188:reply>
    </p188:replyLst>
    <p188:txBody>
      <a:bodyPr/>
      <a:lstStyle/>
      <a:p>
        <a:r>
          <a:rPr lang="en-US"/>
          <a:t>Add: A stop sign slide: what are the Only two things - 1. Keep safe. 2. Get the job done. E.g. they should not be following up on their needs they should understand who to point them to. </a:t>
        </a:r>
      </a:p>
    </p188:txBody>
  </p188:cm>
</p188:cmLst>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2B3ECEE-7957-5144-B235-B09C716CB095}" type="datetimeFigureOut">
              <a:rPr lang="en-US" smtClean="0"/>
              <a:t>10/2/25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A88950F-A92B-3042-9D62-26FF9653C116}" type="slidenum">
              <a:rPr lang="en-US" smtClean="0"/>
              <a:t>‹#›</a:t>
            </a:fld>
            <a:endParaRPr lang="en-US"/>
          </a:p>
        </p:txBody>
      </p:sp>
    </p:spTree>
    <p:extLst>
      <p:ext uri="{BB962C8B-B14F-4D97-AF65-F5344CB8AC3E}">
        <p14:creationId xmlns:p14="http://schemas.microsoft.com/office/powerpoint/2010/main" val="216512641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3" Type="http://schemas.openxmlformats.org/officeDocument/2006/relationships/hyperlink" Target="https://youtu.be/vlpKyLklDDY" TargetMode="External"/><Relationship Id="rId2" Type="http://schemas.openxmlformats.org/officeDocument/2006/relationships/slide" Target="../slides/slide20.xml"/><Relationship Id="rId1" Type="http://schemas.openxmlformats.org/officeDocument/2006/relationships/notesMaster" Target="../notesMasters/notesMaster1.xml"/><Relationship Id="rId4" Type="http://schemas.openxmlformats.org/officeDocument/2006/relationships/hyperlink" Target="https://youtu.be/4BZuWrdC-9Q" TargetMode="Externa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i="1" dirty="0">
                <a:solidFill>
                  <a:srgbClr val="003366"/>
                </a:solidFill>
                <a:latin typeface="Calibri"/>
              </a:rPr>
              <a:t>Last Edited by REDF: 9/30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solidFill>
                  <a:srgbClr val="003366"/>
                </a:solidFill>
                <a:latin typeface="Calibri"/>
              </a:rPr>
              <a:t>Showing up as the best version of leaders, self-care for leaders, coaching a strong team, executive functioning </a:t>
            </a:r>
          </a:p>
          <a:p>
            <a:endParaRPr lang="en-US" dirty="0"/>
          </a:p>
          <a:p>
            <a:r>
              <a:rPr lang="en-US" dirty="0"/>
              <a:t>Facilitator Note: </a:t>
            </a:r>
          </a:p>
          <a:p>
            <a:r>
              <a:rPr lang="en-US" dirty="0"/>
              <a:t>Organization needs to pay particular attention to high turnover and churn here. This is where it gets hard to keep up with a transitional employment model. It can be incredibly challenging for first time supervisors to be in stable positions of leadership with their team when they are constantly receiving new participant-employees. </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F639674-55CF-DF4C-B67D-33E54CE6CAEA}" type="slidenum">
              <a:rPr kumimoji="0" lang="en-US"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31216311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1A96441-91B9-8982-CD06-BAADDD50C4B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C5DD3A8-5029-C740-2D2B-8AE1CAC2CDA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06E241D-2962-884E-4771-A6A9AE9D0323}"/>
              </a:ext>
            </a:extLst>
          </p:cNvPr>
          <p:cNvSpPr>
            <a:spLocks noGrp="1"/>
          </p:cNvSpPr>
          <p:nvPr>
            <p:ph type="body" idx="1"/>
          </p:nvPr>
        </p:nvSpPr>
        <p:spPr/>
        <p:txBody>
          <a:bodyPr/>
          <a:lstStyle/>
          <a:p>
            <a:r>
              <a:rPr lang="en-US" sz="1200" b="1" dirty="0">
                <a:solidFill>
                  <a:srgbClr val="003366"/>
                </a:solidFill>
                <a:latin typeface="Calibri"/>
              </a:rPr>
              <a:t>Facilitator Guide: </a:t>
            </a:r>
          </a:p>
          <a:p>
            <a:pPr marL="0" indent="0">
              <a:buFontTx/>
              <a:buNone/>
            </a:pPr>
            <a:endParaRPr lang="en-US" sz="1200" i="0" dirty="0">
              <a:solidFill>
                <a:srgbClr val="003366"/>
              </a:solidFill>
              <a:latin typeface="Calibri"/>
            </a:endParaRPr>
          </a:p>
          <a:p>
            <a:pPr marL="0" indent="0">
              <a:buFontTx/>
              <a:buNone/>
            </a:pPr>
            <a:r>
              <a:rPr lang="en-US" sz="1200" i="0" dirty="0">
                <a:solidFill>
                  <a:srgbClr val="003366"/>
                </a:solidFill>
                <a:latin typeface="Calibri"/>
              </a:rPr>
              <a:t>STOP, before they continue to discuss team building and managing their day-to-day… what are the only two things that you expect of them? Ask them this question. Be firm here. </a:t>
            </a:r>
          </a:p>
        </p:txBody>
      </p:sp>
      <p:sp>
        <p:nvSpPr>
          <p:cNvPr id="4" name="Slide Number Placeholder 3">
            <a:extLst>
              <a:ext uri="{FF2B5EF4-FFF2-40B4-BE49-F238E27FC236}">
                <a16:creationId xmlns:a16="http://schemas.microsoft.com/office/drawing/2014/main" id="{730B2A14-B6F9-3F24-EA7A-1B1AE12BE51B}"/>
              </a:ext>
            </a:extLst>
          </p:cNvPr>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EDD572C-0642-445C-95EA-9BF60C5DC72B}" type="slidenum">
              <a:rPr kumimoji="0" lang="en-US"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US"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384550596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13D1DDF-4320-0AA0-ECF0-C3470E82531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532895C-1E00-80AA-0EC0-00ADF40A093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86F1920-D8A1-27E8-F776-A24C8CCD2A35}"/>
              </a:ext>
            </a:extLst>
          </p:cNvPr>
          <p:cNvSpPr>
            <a:spLocks noGrp="1"/>
          </p:cNvSpPr>
          <p:nvPr>
            <p:ph type="body" idx="1"/>
          </p:nvPr>
        </p:nvSpPr>
        <p:spPr/>
        <p:txBody>
          <a:bodyPr/>
          <a:lstStyle/>
          <a:p>
            <a:r>
              <a:rPr lang="en-US" sz="1200" b="1" dirty="0">
                <a:solidFill>
                  <a:srgbClr val="003366"/>
                </a:solidFill>
                <a:latin typeface="Calibri"/>
              </a:rPr>
              <a:t>Facilitator Note: Toolkit – Managing Your Day-to-Day </a:t>
            </a:r>
          </a:p>
          <a:p>
            <a:endParaRPr lang="en-US" sz="1200" b="1" dirty="0">
              <a:solidFill>
                <a:srgbClr val="003366"/>
              </a:solidFill>
              <a:latin typeface="Calibri"/>
            </a:endParaRPr>
          </a:p>
          <a:p>
            <a:r>
              <a:rPr lang="en-US" sz="1200" b="1" dirty="0">
                <a:solidFill>
                  <a:srgbClr val="003366"/>
                </a:solidFill>
                <a:latin typeface="Calibri"/>
              </a:rPr>
              <a:t>Please heavily edit this.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Depends on the ESE – ex. duties of actually holding the day to check in and the daily stand up does it fall on the manager or the supervisor </a:t>
            </a:r>
            <a:endParaRPr lang="en-US" sz="1200" b="1" dirty="0">
              <a:solidFill>
                <a:srgbClr val="003366"/>
              </a:solidFill>
              <a:latin typeface="Calibri"/>
            </a:endParaRPr>
          </a:p>
          <a:p>
            <a:endParaRPr lang="en-US" sz="1200" b="1" dirty="0">
              <a:solidFill>
                <a:srgbClr val="003366"/>
              </a:solidFill>
              <a:latin typeface="Calibri"/>
            </a:endParaRPr>
          </a:p>
          <a:p>
            <a:endParaRPr lang="en-US" sz="1200" b="1" dirty="0">
              <a:solidFill>
                <a:srgbClr val="003366"/>
              </a:solidFill>
              <a:latin typeface="Calibri"/>
            </a:endParaRPr>
          </a:p>
          <a:p>
            <a:r>
              <a:rPr lang="en-US" sz="1200" b="0" dirty="0">
                <a:solidFill>
                  <a:srgbClr val="003366"/>
                </a:solidFill>
                <a:latin typeface="Calibri"/>
              </a:rPr>
              <a:t>Here are some tips for helping you structure your day. Have a plan, create a schedule. </a:t>
            </a:r>
          </a:p>
          <a:p>
            <a:endParaRPr lang="en-US" sz="1200" b="0" dirty="0">
              <a:solidFill>
                <a:srgbClr val="003366"/>
              </a:solidFill>
              <a:latin typeface="Calibri"/>
            </a:endParaRPr>
          </a:p>
          <a:p>
            <a:r>
              <a:rPr lang="en-US" sz="1200" b="0" dirty="0">
                <a:solidFill>
                  <a:srgbClr val="003366"/>
                </a:solidFill>
                <a:latin typeface="Calibri"/>
              </a:rPr>
              <a:t>What can we do to help our participant-employees with managing their day? </a:t>
            </a:r>
          </a:p>
          <a:p>
            <a:endParaRPr lang="en-US" b="1" dirty="0"/>
          </a:p>
          <a:p>
            <a:r>
              <a:rPr lang="en-US" b="1" dirty="0"/>
              <a:t>As a team leader, you can:</a:t>
            </a:r>
          </a:p>
          <a:p>
            <a:r>
              <a:rPr lang="en-US" b="1" dirty="0"/>
              <a:t>Model structure</a:t>
            </a:r>
            <a:r>
              <a:rPr lang="en-US" dirty="0"/>
              <a:t> (be on time, use checklists, follow routines)</a:t>
            </a:r>
          </a:p>
          <a:p>
            <a:r>
              <a:rPr lang="en-US" b="1" dirty="0"/>
              <a:t>Coach, don’t criticize</a:t>
            </a:r>
            <a:r>
              <a:rPr lang="en-US" dirty="0"/>
              <a:t> (ask “What would help you remember next time?”)</a:t>
            </a:r>
          </a:p>
          <a:p>
            <a:r>
              <a:rPr lang="en-US" b="1" dirty="0"/>
              <a:t>Break tasks down</a:t>
            </a:r>
            <a:r>
              <a:rPr lang="en-US" dirty="0"/>
              <a:t> (give one step at a time if needed)</a:t>
            </a:r>
          </a:p>
          <a:p>
            <a:r>
              <a:rPr lang="en-US" b="1" dirty="0"/>
              <a:t>Repeat and review</a:t>
            </a:r>
            <a:r>
              <a:rPr lang="en-US" dirty="0"/>
              <a:t> (some people need reminders to retain info)</a:t>
            </a:r>
          </a:p>
          <a:p>
            <a:r>
              <a:rPr lang="en-US" b="1" dirty="0"/>
              <a:t>Create a calm environment</a:t>
            </a:r>
            <a:r>
              <a:rPr lang="en-US" dirty="0"/>
              <a:t> (your tone and consistency matter!)</a:t>
            </a:r>
          </a:p>
          <a:p>
            <a:r>
              <a:rPr lang="en-US" dirty="0"/>
              <a:t>You’re not expected to be a therapist — but you </a:t>
            </a:r>
            <a:r>
              <a:rPr lang="en-US" i="1" dirty="0"/>
              <a:t>can</a:t>
            </a:r>
            <a:r>
              <a:rPr lang="en-US" dirty="0"/>
              <a:t> be a supportive coach.</a:t>
            </a:r>
          </a:p>
          <a:p>
            <a:endParaRPr lang="en-US" sz="1200" b="0" dirty="0">
              <a:solidFill>
                <a:srgbClr val="003366"/>
              </a:solidFill>
              <a:latin typeface="Calibri"/>
            </a:endParaRPr>
          </a:p>
          <a:p>
            <a:endParaRPr lang="en-US" sz="1200" b="1" dirty="0">
              <a:solidFill>
                <a:srgbClr val="003366"/>
              </a:solidFill>
              <a:latin typeface="Calibri"/>
            </a:endParaRPr>
          </a:p>
        </p:txBody>
      </p:sp>
      <p:sp>
        <p:nvSpPr>
          <p:cNvPr id="4" name="Slide Number Placeholder 3">
            <a:extLst>
              <a:ext uri="{FF2B5EF4-FFF2-40B4-BE49-F238E27FC236}">
                <a16:creationId xmlns:a16="http://schemas.microsoft.com/office/drawing/2014/main" id="{33ED1F4A-7BED-EE26-00EA-AC09458F8911}"/>
              </a:ext>
            </a:extLst>
          </p:cNvPr>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EDD572C-0642-445C-95EA-9BF60C5DC72B}" type="slidenum">
              <a:rPr kumimoji="0" lang="en-US"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US"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104443345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0"/>
        <p:cNvGrpSpPr/>
        <p:nvPr/>
      </p:nvGrpSpPr>
      <p:grpSpPr>
        <a:xfrm>
          <a:off x="0" y="0"/>
          <a:ext cx="0" cy="0"/>
          <a:chOff x="0" y="0"/>
          <a:chExt cx="0" cy="0"/>
        </a:xfrm>
      </p:grpSpPr>
      <p:sp>
        <p:nvSpPr>
          <p:cNvPr id="181" name="Google Shape;181;g2e9ef03096d_0_1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2" name="Google Shape;182;g2e9ef03096d_0_12: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183" name="Google Shape;183;g2e9ef03096d_0_12: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0000000-1234-1234-1234-123412341234}" type="slidenum">
              <a:rPr kumimoji="0" lang="en-US" sz="1200" b="0" i="0" u="none" strike="noStrike" kern="1200" cap="none" spc="0" normalizeH="0" baseline="0" noProof="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273589682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a:solidFill>
                  <a:srgbClr val="003366"/>
                </a:solidFill>
                <a:latin typeface="Calibri"/>
              </a:rPr>
              <a:t>Facilitator Note: Warm Up </a:t>
            </a:r>
          </a:p>
          <a:p>
            <a:pPr marL="171450" indent="-171450">
              <a:buFont typeface="Arial" panose="020B0604020202020204" pitchFamily="34" charset="0"/>
              <a:buChar char="•"/>
            </a:pPr>
            <a:r>
              <a:rPr lang="en-US" sz="1200" dirty="0">
                <a:solidFill>
                  <a:srgbClr val="003366"/>
                </a:solidFill>
                <a:latin typeface="Calibri"/>
              </a:rPr>
              <a:t>Do not expect them to have an immediate answer or definition for showing up but it is good to discuss this as it can be a helpful mantra that it is 1. not always easy.. 2. share strategies with each other. </a:t>
            </a:r>
          </a:p>
          <a:p>
            <a:pPr marL="171450" indent="-171450">
              <a:buFont typeface="Arial" panose="020B0604020202020204" pitchFamily="34" charset="0"/>
              <a:buChar char="•"/>
            </a:pPr>
            <a:r>
              <a:rPr lang="en-US" sz="1200" dirty="0">
                <a:solidFill>
                  <a:srgbClr val="003366"/>
                </a:solidFill>
                <a:latin typeface="Calibri"/>
              </a:rPr>
              <a:t>Again, be heavily mindful of the situation your supervisors are in and where they are at </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EDD572C-0642-445C-95EA-9BF60C5DC72B}" type="slidenum">
              <a:rPr kumimoji="0" lang="en-US"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n-US"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156428940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E0CE338-C46D-4A74-B2AA-2465E75B49D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CC341FE-8504-5C2A-3B7E-7A8F9128857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66A9741-6E2C-4491-B390-E7E92BC864EF}"/>
              </a:ext>
            </a:extLst>
          </p:cNvPr>
          <p:cNvSpPr>
            <a:spLocks noGrp="1"/>
          </p:cNvSpPr>
          <p:nvPr>
            <p:ph type="body" idx="1"/>
          </p:nvPr>
        </p:nvSpPr>
        <p:spPr/>
        <p:txBody>
          <a:bodyPr/>
          <a:lstStyle/>
          <a:p>
            <a:r>
              <a:rPr lang="en-US" sz="1200" dirty="0">
                <a:solidFill>
                  <a:srgbClr val="003366"/>
                </a:solidFill>
                <a:latin typeface="Calibri"/>
              </a:rPr>
              <a:t>Facilitator Note: Recap key responsibilities and discuss what makes them easier </a:t>
            </a:r>
          </a:p>
          <a:p>
            <a:endParaRPr lang="en-US" sz="1200" dirty="0">
              <a:solidFill>
                <a:srgbClr val="003366"/>
              </a:solidFill>
              <a:latin typeface="Calibri"/>
            </a:endParaRPr>
          </a:p>
          <a:p>
            <a:pPr marL="171450" indent="-171450">
              <a:buFont typeface="Arial" panose="020B0604020202020204" pitchFamily="34" charset="0"/>
              <a:buChar char="•"/>
            </a:pPr>
            <a:r>
              <a:rPr lang="en-US" sz="1200" dirty="0">
                <a:solidFill>
                  <a:srgbClr val="003366"/>
                </a:solidFill>
                <a:latin typeface="Calibri"/>
              </a:rPr>
              <a:t>Insert your supervisor responsibilities checklist here. Talk about how they do these things and what makes it easy. Again, if your supervisor is coming from a highly stressful outside of work life into work (dealing with housing insecurity, family dynamics, loneliness, etc.) you need to make sure that you are teaching these modules in a way that they will resonate with. These sessions can feel out of touch if this is the case. </a:t>
            </a:r>
          </a:p>
          <a:p>
            <a:endParaRPr lang="en-US" sz="1200" dirty="0">
              <a:solidFill>
                <a:srgbClr val="003366"/>
              </a:solidFill>
              <a:latin typeface="Calibri"/>
            </a:endParaRPr>
          </a:p>
          <a:p>
            <a:r>
              <a:rPr lang="en-US" sz="1200" b="1" dirty="0">
                <a:solidFill>
                  <a:srgbClr val="003366"/>
                </a:solidFill>
                <a:latin typeface="Calibri"/>
              </a:rPr>
              <a:t>Preview: Trauma-informed Management – Module 3 </a:t>
            </a:r>
          </a:p>
          <a:p>
            <a:endParaRPr lang="en-US" sz="1200" dirty="0">
              <a:solidFill>
                <a:srgbClr val="003366"/>
              </a:solidFill>
              <a:latin typeface="Calibri"/>
            </a:endParaRPr>
          </a:p>
          <a:p>
            <a:pPr marL="354965" indent="-342265">
              <a:lnSpc>
                <a:spcPct val="100000"/>
              </a:lnSpc>
              <a:spcBef>
                <a:spcPts val="1220"/>
              </a:spcBef>
              <a:buSzPct val="81818"/>
              <a:buFont typeface="Arial"/>
              <a:buChar char="•"/>
              <a:tabLst>
                <a:tab pos="354965" algn="l"/>
              </a:tabLst>
            </a:pPr>
            <a:r>
              <a:rPr lang="en-US" sz="2200" b="1" spc="-10" dirty="0">
                <a:solidFill>
                  <a:srgbClr val="BC572C"/>
                </a:solidFill>
                <a:latin typeface="Calibri"/>
                <a:cs typeface="Calibri"/>
              </a:rPr>
              <a:t>Breathing</a:t>
            </a:r>
            <a:endParaRPr lang="en-US" sz="2200" b="1" dirty="0">
              <a:latin typeface="Calibri"/>
              <a:cs typeface="Calibri"/>
            </a:endParaRPr>
          </a:p>
          <a:p>
            <a:pPr marL="812165" lvl="1" indent="-342265">
              <a:lnSpc>
                <a:spcPct val="100000"/>
              </a:lnSpc>
              <a:spcBef>
                <a:spcPts val="20"/>
              </a:spcBef>
              <a:buSzPct val="90000"/>
              <a:buChar char="–"/>
              <a:tabLst>
                <a:tab pos="812165" algn="l"/>
              </a:tabLst>
            </a:pPr>
            <a:r>
              <a:rPr lang="en-US" sz="2000" dirty="0">
                <a:solidFill>
                  <a:srgbClr val="404040"/>
                </a:solidFill>
                <a:latin typeface="Calibri"/>
                <a:cs typeface="Calibri"/>
              </a:rPr>
              <a:t>Take</a:t>
            </a:r>
            <a:r>
              <a:rPr lang="en-US" sz="2000" spc="-20" dirty="0">
                <a:solidFill>
                  <a:srgbClr val="404040"/>
                </a:solidFill>
                <a:latin typeface="Calibri"/>
                <a:cs typeface="Calibri"/>
              </a:rPr>
              <a:t> </a:t>
            </a:r>
            <a:r>
              <a:rPr lang="en-US" sz="2000" dirty="0">
                <a:solidFill>
                  <a:srgbClr val="404040"/>
                </a:solidFill>
                <a:latin typeface="Calibri"/>
                <a:cs typeface="Calibri"/>
              </a:rPr>
              <a:t>slow,</a:t>
            </a:r>
            <a:r>
              <a:rPr lang="en-US" sz="2000" spc="-20" dirty="0">
                <a:solidFill>
                  <a:srgbClr val="404040"/>
                </a:solidFill>
                <a:latin typeface="Calibri"/>
                <a:cs typeface="Calibri"/>
              </a:rPr>
              <a:t> </a:t>
            </a:r>
            <a:r>
              <a:rPr lang="en-US" sz="2000" dirty="0">
                <a:solidFill>
                  <a:srgbClr val="404040"/>
                </a:solidFill>
                <a:latin typeface="Calibri"/>
                <a:cs typeface="Calibri"/>
              </a:rPr>
              <a:t>deep</a:t>
            </a:r>
            <a:r>
              <a:rPr lang="en-US" sz="2000" spc="-10" dirty="0">
                <a:solidFill>
                  <a:srgbClr val="404040"/>
                </a:solidFill>
                <a:latin typeface="Calibri"/>
                <a:cs typeface="Calibri"/>
              </a:rPr>
              <a:t> </a:t>
            </a:r>
            <a:r>
              <a:rPr lang="en-US" sz="2000" dirty="0">
                <a:solidFill>
                  <a:srgbClr val="404040"/>
                </a:solidFill>
                <a:latin typeface="Calibri"/>
                <a:cs typeface="Calibri"/>
              </a:rPr>
              <a:t>breaths</a:t>
            </a:r>
            <a:r>
              <a:rPr lang="en-US" sz="2000" spc="-40" dirty="0">
                <a:solidFill>
                  <a:srgbClr val="404040"/>
                </a:solidFill>
                <a:latin typeface="Calibri"/>
                <a:cs typeface="Calibri"/>
              </a:rPr>
              <a:t> </a:t>
            </a:r>
            <a:r>
              <a:rPr lang="en-US" sz="2000" dirty="0">
                <a:solidFill>
                  <a:srgbClr val="404040"/>
                </a:solidFill>
                <a:latin typeface="Calibri"/>
                <a:cs typeface="Calibri"/>
              </a:rPr>
              <a:t>in</a:t>
            </a:r>
            <a:r>
              <a:rPr lang="en-US" sz="2000" spc="-15" dirty="0">
                <a:solidFill>
                  <a:srgbClr val="404040"/>
                </a:solidFill>
                <a:latin typeface="Calibri"/>
                <a:cs typeface="Calibri"/>
              </a:rPr>
              <a:t> </a:t>
            </a:r>
            <a:r>
              <a:rPr lang="en-US" sz="2000" dirty="0">
                <a:solidFill>
                  <a:srgbClr val="404040"/>
                </a:solidFill>
                <a:latin typeface="Calibri"/>
                <a:cs typeface="Calibri"/>
              </a:rPr>
              <a:t>and</a:t>
            </a:r>
            <a:r>
              <a:rPr lang="en-US" sz="2000" spc="-25" dirty="0">
                <a:solidFill>
                  <a:srgbClr val="404040"/>
                </a:solidFill>
                <a:latin typeface="Calibri"/>
                <a:cs typeface="Calibri"/>
              </a:rPr>
              <a:t> </a:t>
            </a:r>
            <a:r>
              <a:rPr lang="en-US" sz="2000" dirty="0">
                <a:solidFill>
                  <a:srgbClr val="404040"/>
                </a:solidFill>
                <a:latin typeface="Calibri"/>
                <a:cs typeface="Calibri"/>
              </a:rPr>
              <a:t>out;</a:t>
            </a:r>
            <a:r>
              <a:rPr lang="en-US" sz="2000" spc="-30" dirty="0">
                <a:solidFill>
                  <a:srgbClr val="404040"/>
                </a:solidFill>
                <a:latin typeface="Calibri"/>
                <a:cs typeface="Calibri"/>
              </a:rPr>
              <a:t> </a:t>
            </a:r>
            <a:r>
              <a:rPr lang="en-US" sz="2000" spc="-20" dirty="0">
                <a:solidFill>
                  <a:srgbClr val="404040"/>
                </a:solidFill>
                <a:latin typeface="Calibri"/>
                <a:cs typeface="Calibri"/>
              </a:rPr>
              <a:t>feel </a:t>
            </a:r>
            <a:r>
              <a:rPr lang="en-US" sz="2000" spc="-10" dirty="0">
                <a:solidFill>
                  <a:srgbClr val="404040"/>
                </a:solidFill>
                <a:latin typeface="Calibri"/>
                <a:cs typeface="Calibri"/>
              </a:rPr>
              <a:t>each</a:t>
            </a:r>
            <a:r>
              <a:rPr lang="en-US" sz="2000" spc="-25" dirty="0">
                <a:solidFill>
                  <a:srgbClr val="404040"/>
                </a:solidFill>
                <a:latin typeface="Calibri"/>
                <a:cs typeface="Calibri"/>
              </a:rPr>
              <a:t> </a:t>
            </a:r>
            <a:r>
              <a:rPr lang="en-US" sz="2000" dirty="0">
                <a:solidFill>
                  <a:srgbClr val="404040"/>
                </a:solidFill>
                <a:latin typeface="Calibri"/>
                <a:cs typeface="Calibri"/>
              </a:rPr>
              <a:t>breath</a:t>
            </a:r>
            <a:r>
              <a:rPr lang="en-US" sz="2000" spc="-40" dirty="0">
                <a:solidFill>
                  <a:srgbClr val="404040"/>
                </a:solidFill>
                <a:latin typeface="Calibri"/>
                <a:cs typeface="Calibri"/>
              </a:rPr>
              <a:t> </a:t>
            </a:r>
            <a:r>
              <a:rPr lang="en-US" sz="2000" spc="-30" dirty="0">
                <a:solidFill>
                  <a:srgbClr val="404040"/>
                </a:solidFill>
                <a:latin typeface="Calibri"/>
                <a:cs typeface="Calibri"/>
              </a:rPr>
              <a:t>filling</a:t>
            </a:r>
            <a:r>
              <a:rPr lang="en-US" sz="2000" spc="-45" dirty="0">
                <a:solidFill>
                  <a:srgbClr val="404040"/>
                </a:solidFill>
                <a:latin typeface="Calibri"/>
                <a:cs typeface="Calibri"/>
              </a:rPr>
              <a:t> </a:t>
            </a:r>
            <a:r>
              <a:rPr lang="en-US" sz="2000" dirty="0">
                <a:solidFill>
                  <a:srgbClr val="404040"/>
                </a:solidFill>
                <a:latin typeface="Calibri"/>
                <a:cs typeface="Calibri"/>
              </a:rPr>
              <a:t>your</a:t>
            </a:r>
            <a:r>
              <a:rPr lang="en-US" sz="2000" spc="-30" dirty="0">
                <a:solidFill>
                  <a:srgbClr val="404040"/>
                </a:solidFill>
                <a:latin typeface="Calibri"/>
                <a:cs typeface="Calibri"/>
              </a:rPr>
              <a:t> </a:t>
            </a:r>
            <a:r>
              <a:rPr lang="en-US" sz="2000" spc="-10" dirty="0">
                <a:solidFill>
                  <a:srgbClr val="404040"/>
                </a:solidFill>
                <a:latin typeface="Calibri"/>
                <a:cs typeface="Calibri"/>
              </a:rPr>
              <a:t>lungs</a:t>
            </a:r>
            <a:r>
              <a:rPr lang="en-US" sz="2000" spc="-25" dirty="0">
                <a:solidFill>
                  <a:srgbClr val="404040"/>
                </a:solidFill>
                <a:latin typeface="Calibri"/>
                <a:cs typeface="Calibri"/>
              </a:rPr>
              <a:t> </a:t>
            </a:r>
            <a:r>
              <a:rPr lang="en-US" sz="2000" dirty="0">
                <a:solidFill>
                  <a:srgbClr val="404040"/>
                </a:solidFill>
                <a:latin typeface="Calibri"/>
                <a:cs typeface="Calibri"/>
              </a:rPr>
              <a:t>and</a:t>
            </a:r>
            <a:r>
              <a:rPr lang="en-US" sz="2000" spc="-25" dirty="0">
                <a:solidFill>
                  <a:srgbClr val="404040"/>
                </a:solidFill>
                <a:latin typeface="Calibri"/>
                <a:cs typeface="Calibri"/>
              </a:rPr>
              <a:t> </a:t>
            </a:r>
            <a:r>
              <a:rPr lang="en-US" sz="2000" spc="-30" dirty="0">
                <a:solidFill>
                  <a:srgbClr val="404040"/>
                </a:solidFill>
                <a:latin typeface="Calibri"/>
                <a:cs typeface="Calibri"/>
              </a:rPr>
              <a:t>pushing</a:t>
            </a:r>
            <a:r>
              <a:rPr lang="en-US" sz="2000" spc="-45" dirty="0">
                <a:solidFill>
                  <a:srgbClr val="404040"/>
                </a:solidFill>
                <a:latin typeface="Calibri"/>
                <a:cs typeface="Calibri"/>
              </a:rPr>
              <a:t> </a:t>
            </a:r>
            <a:r>
              <a:rPr lang="en-US" sz="2000" dirty="0">
                <a:solidFill>
                  <a:srgbClr val="404040"/>
                </a:solidFill>
                <a:latin typeface="Calibri"/>
                <a:cs typeface="Calibri"/>
              </a:rPr>
              <a:t>back</a:t>
            </a:r>
            <a:r>
              <a:rPr lang="en-US" sz="2000" spc="-25" dirty="0">
                <a:solidFill>
                  <a:srgbClr val="404040"/>
                </a:solidFill>
                <a:latin typeface="Calibri"/>
                <a:cs typeface="Calibri"/>
              </a:rPr>
              <a:t> out</a:t>
            </a:r>
            <a:endParaRPr lang="en-US" sz="2000" dirty="0">
              <a:latin typeface="Calibri"/>
              <a:cs typeface="Calibri"/>
            </a:endParaRPr>
          </a:p>
          <a:p>
            <a:pPr marL="812165" lvl="1" indent="-342265">
              <a:lnSpc>
                <a:spcPct val="100000"/>
              </a:lnSpc>
              <a:spcBef>
                <a:spcPts val="600"/>
              </a:spcBef>
              <a:buSzPct val="90000"/>
              <a:buChar char="–"/>
              <a:tabLst>
                <a:tab pos="812165" algn="l"/>
              </a:tabLst>
            </a:pPr>
            <a:r>
              <a:rPr lang="en-US" sz="2000" dirty="0">
                <a:solidFill>
                  <a:srgbClr val="404040"/>
                </a:solidFill>
                <a:latin typeface="Calibri"/>
                <a:cs typeface="Calibri"/>
              </a:rPr>
              <a:t>This</a:t>
            </a:r>
            <a:r>
              <a:rPr lang="en-US" sz="2000" spc="-5" dirty="0">
                <a:solidFill>
                  <a:srgbClr val="404040"/>
                </a:solidFill>
                <a:latin typeface="Calibri"/>
                <a:cs typeface="Calibri"/>
              </a:rPr>
              <a:t> </a:t>
            </a:r>
            <a:r>
              <a:rPr lang="en-US" sz="2000" spc="-10" dirty="0">
                <a:solidFill>
                  <a:srgbClr val="404040"/>
                </a:solidFill>
                <a:latin typeface="Calibri"/>
                <a:cs typeface="Calibri"/>
              </a:rPr>
              <a:t>helps</a:t>
            </a:r>
            <a:r>
              <a:rPr lang="en-US" sz="2000" spc="5" dirty="0">
                <a:solidFill>
                  <a:srgbClr val="404040"/>
                </a:solidFill>
                <a:latin typeface="Calibri"/>
                <a:cs typeface="Calibri"/>
              </a:rPr>
              <a:t> </a:t>
            </a:r>
            <a:r>
              <a:rPr lang="en-US" sz="2000" dirty="0">
                <a:solidFill>
                  <a:srgbClr val="404040"/>
                </a:solidFill>
                <a:latin typeface="Calibri"/>
                <a:cs typeface="Calibri"/>
              </a:rPr>
              <a:t>calm</a:t>
            </a:r>
            <a:r>
              <a:rPr lang="en-US" sz="2000" spc="-5" dirty="0">
                <a:solidFill>
                  <a:srgbClr val="404040"/>
                </a:solidFill>
                <a:latin typeface="Calibri"/>
                <a:cs typeface="Calibri"/>
              </a:rPr>
              <a:t> </a:t>
            </a:r>
            <a:r>
              <a:rPr lang="en-US" sz="2000" dirty="0">
                <a:solidFill>
                  <a:srgbClr val="404040"/>
                </a:solidFill>
                <a:latin typeface="Calibri"/>
                <a:cs typeface="Calibri"/>
              </a:rPr>
              <a:t>your</a:t>
            </a:r>
            <a:r>
              <a:rPr lang="en-US" sz="2000" spc="5" dirty="0">
                <a:solidFill>
                  <a:srgbClr val="404040"/>
                </a:solidFill>
                <a:latin typeface="Calibri"/>
                <a:cs typeface="Calibri"/>
              </a:rPr>
              <a:t> </a:t>
            </a:r>
            <a:r>
              <a:rPr lang="en-US" sz="2000" dirty="0">
                <a:solidFill>
                  <a:srgbClr val="404040"/>
                </a:solidFill>
                <a:latin typeface="Calibri"/>
                <a:cs typeface="Calibri"/>
              </a:rPr>
              <a:t>nervous</a:t>
            </a:r>
            <a:r>
              <a:rPr lang="en-US" sz="2000" spc="-15" dirty="0">
                <a:solidFill>
                  <a:srgbClr val="404040"/>
                </a:solidFill>
                <a:latin typeface="Calibri"/>
                <a:cs typeface="Calibri"/>
              </a:rPr>
              <a:t> </a:t>
            </a:r>
            <a:r>
              <a:rPr lang="en-US" sz="2000" spc="-20" dirty="0">
                <a:solidFill>
                  <a:srgbClr val="404040"/>
                </a:solidFill>
                <a:latin typeface="Calibri"/>
                <a:cs typeface="Calibri"/>
              </a:rPr>
              <a:t>system,</a:t>
            </a:r>
            <a:r>
              <a:rPr lang="en-US" sz="2000" spc="10" dirty="0">
                <a:solidFill>
                  <a:srgbClr val="404040"/>
                </a:solidFill>
                <a:latin typeface="Calibri"/>
                <a:cs typeface="Calibri"/>
              </a:rPr>
              <a:t> </a:t>
            </a:r>
            <a:r>
              <a:rPr lang="en-US" sz="2000" spc="-20" dirty="0">
                <a:solidFill>
                  <a:srgbClr val="404040"/>
                </a:solidFill>
                <a:latin typeface="Calibri"/>
                <a:cs typeface="Calibri"/>
              </a:rPr>
              <a:t>allowing </a:t>
            </a:r>
            <a:r>
              <a:rPr lang="en-US" sz="2000" dirty="0">
                <a:solidFill>
                  <a:srgbClr val="404040"/>
                </a:solidFill>
                <a:latin typeface="Calibri"/>
                <a:cs typeface="Calibri"/>
              </a:rPr>
              <a:t>you to think</a:t>
            </a:r>
            <a:r>
              <a:rPr lang="en-US" sz="2000" spc="-20" dirty="0">
                <a:solidFill>
                  <a:srgbClr val="404040"/>
                </a:solidFill>
                <a:latin typeface="Calibri"/>
                <a:cs typeface="Calibri"/>
              </a:rPr>
              <a:t> </a:t>
            </a:r>
            <a:r>
              <a:rPr lang="en-US" sz="2000" dirty="0">
                <a:solidFill>
                  <a:srgbClr val="404040"/>
                </a:solidFill>
                <a:latin typeface="Calibri"/>
                <a:cs typeface="Calibri"/>
              </a:rPr>
              <a:t>clearly</a:t>
            </a:r>
            <a:r>
              <a:rPr lang="en-US" sz="2000" spc="5" dirty="0">
                <a:solidFill>
                  <a:srgbClr val="404040"/>
                </a:solidFill>
                <a:latin typeface="Calibri"/>
                <a:cs typeface="Calibri"/>
              </a:rPr>
              <a:t> </a:t>
            </a:r>
            <a:r>
              <a:rPr lang="en-US" sz="2000" dirty="0">
                <a:solidFill>
                  <a:srgbClr val="404040"/>
                </a:solidFill>
                <a:latin typeface="Calibri"/>
                <a:cs typeface="Calibri"/>
              </a:rPr>
              <a:t>and </a:t>
            </a:r>
            <a:r>
              <a:rPr lang="en-US" sz="2000" spc="-25" dirty="0">
                <a:solidFill>
                  <a:srgbClr val="404040"/>
                </a:solidFill>
                <a:latin typeface="Calibri"/>
                <a:cs typeface="Calibri"/>
              </a:rPr>
              <a:t>calmly,</a:t>
            </a:r>
            <a:r>
              <a:rPr lang="en-US" sz="2000" spc="-15" dirty="0">
                <a:solidFill>
                  <a:srgbClr val="404040"/>
                </a:solidFill>
                <a:latin typeface="Calibri"/>
                <a:cs typeface="Calibri"/>
              </a:rPr>
              <a:t> </a:t>
            </a:r>
            <a:r>
              <a:rPr lang="en-US" sz="2000" dirty="0">
                <a:solidFill>
                  <a:srgbClr val="404040"/>
                </a:solidFill>
                <a:latin typeface="Calibri"/>
                <a:cs typeface="Calibri"/>
              </a:rPr>
              <a:t>and</a:t>
            </a:r>
            <a:r>
              <a:rPr lang="en-US" sz="2000" spc="10" dirty="0">
                <a:solidFill>
                  <a:srgbClr val="404040"/>
                </a:solidFill>
                <a:latin typeface="Calibri"/>
                <a:cs typeface="Calibri"/>
              </a:rPr>
              <a:t> </a:t>
            </a:r>
            <a:r>
              <a:rPr lang="en-US" sz="2000" dirty="0">
                <a:solidFill>
                  <a:srgbClr val="404040"/>
                </a:solidFill>
                <a:latin typeface="Calibri"/>
                <a:cs typeface="Calibri"/>
              </a:rPr>
              <a:t>it also </a:t>
            </a:r>
            <a:r>
              <a:rPr lang="en-US" sz="2000" spc="-10" dirty="0">
                <a:solidFill>
                  <a:srgbClr val="404040"/>
                </a:solidFill>
                <a:latin typeface="Calibri"/>
                <a:cs typeface="Calibri"/>
              </a:rPr>
              <a:t>gives</a:t>
            </a:r>
            <a:endParaRPr lang="en-US" sz="2000" dirty="0">
              <a:latin typeface="Calibri"/>
              <a:cs typeface="Calibri"/>
            </a:endParaRPr>
          </a:p>
          <a:p>
            <a:pPr marL="812800">
              <a:lnSpc>
                <a:spcPct val="100000"/>
              </a:lnSpc>
              <a:spcBef>
                <a:spcPts val="5"/>
              </a:spcBef>
            </a:pPr>
            <a:r>
              <a:rPr lang="en-US" sz="2000" dirty="0">
                <a:solidFill>
                  <a:srgbClr val="404040"/>
                </a:solidFill>
                <a:latin typeface="Calibri"/>
                <a:cs typeface="Calibri"/>
              </a:rPr>
              <a:t>you</a:t>
            </a:r>
            <a:r>
              <a:rPr lang="en-US" sz="2000" spc="30" dirty="0">
                <a:solidFill>
                  <a:srgbClr val="404040"/>
                </a:solidFill>
                <a:latin typeface="Calibri"/>
                <a:cs typeface="Calibri"/>
              </a:rPr>
              <a:t> </a:t>
            </a:r>
            <a:r>
              <a:rPr lang="en-US" sz="2000" dirty="0">
                <a:solidFill>
                  <a:srgbClr val="404040"/>
                </a:solidFill>
                <a:latin typeface="Calibri"/>
                <a:cs typeface="Calibri"/>
              </a:rPr>
              <a:t>time</a:t>
            </a:r>
            <a:r>
              <a:rPr lang="en-US" sz="2000" spc="25" dirty="0">
                <a:solidFill>
                  <a:srgbClr val="404040"/>
                </a:solidFill>
                <a:latin typeface="Calibri"/>
                <a:cs typeface="Calibri"/>
              </a:rPr>
              <a:t> </a:t>
            </a:r>
            <a:r>
              <a:rPr lang="en-US" sz="2000" dirty="0">
                <a:solidFill>
                  <a:srgbClr val="404040"/>
                </a:solidFill>
                <a:latin typeface="Calibri"/>
                <a:cs typeface="Calibri"/>
              </a:rPr>
              <a:t>to</a:t>
            </a:r>
            <a:r>
              <a:rPr lang="en-US" sz="2000" spc="20" dirty="0">
                <a:solidFill>
                  <a:srgbClr val="404040"/>
                </a:solidFill>
                <a:latin typeface="Calibri"/>
                <a:cs typeface="Calibri"/>
              </a:rPr>
              <a:t> </a:t>
            </a:r>
            <a:r>
              <a:rPr lang="en-US" sz="2000" dirty="0">
                <a:solidFill>
                  <a:srgbClr val="404040"/>
                </a:solidFill>
                <a:latin typeface="Calibri"/>
                <a:cs typeface="Calibri"/>
              </a:rPr>
              <a:t>collect</a:t>
            </a:r>
            <a:r>
              <a:rPr lang="en-US" sz="2000" spc="25" dirty="0">
                <a:solidFill>
                  <a:srgbClr val="404040"/>
                </a:solidFill>
                <a:latin typeface="Calibri"/>
                <a:cs typeface="Calibri"/>
              </a:rPr>
              <a:t> </a:t>
            </a:r>
            <a:r>
              <a:rPr lang="en-US" sz="2000" dirty="0">
                <a:solidFill>
                  <a:srgbClr val="404040"/>
                </a:solidFill>
                <a:latin typeface="Calibri"/>
                <a:cs typeface="Calibri"/>
              </a:rPr>
              <a:t>your</a:t>
            </a:r>
            <a:r>
              <a:rPr lang="en-US" sz="2000" spc="25" dirty="0">
                <a:solidFill>
                  <a:srgbClr val="404040"/>
                </a:solidFill>
                <a:latin typeface="Calibri"/>
                <a:cs typeface="Calibri"/>
              </a:rPr>
              <a:t> </a:t>
            </a:r>
            <a:r>
              <a:rPr lang="en-US" sz="2000" spc="-10" dirty="0">
                <a:solidFill>
                  <a:srgbClr val="404040"/>
                </a:solidFill>
                <a:latin typeface="Calibri"/>
                <a:cs typeface="Calibri"/>
              </a:rPr>
              <a:t>thoughts</a:t>
            </a:r>
            <a:r>
              <a:rPr lang="en-US" sz="2000" spc="15" dirty="0">
                <a:solidFill>
                  <a:srgbClr val="404040"/>
                </a:solidFill>
                <a:latin typeface="Calibri"/>
                <a:cs typeface="Calibri"/>
              </a:rPr>
              <a:t> </a:t>
            </a:r>
            <a:r>
              <a:rPr lang="en-US" sz="2000" dirty="0">
                <a:solidFill>
                  <a:srgbClr val="404040"/>
                </a:solidFill>
                <a:latin typeface="Calibri"/>
                <a:cs typeface="Calibri"/>
              </a:rPr>
              <a:t>before</a:t>
            </a:r>
            <a:r>
              <a:rPr lang="en-US" sz="2000" spc="20" dirty="0">
                <a:solidFill>
                  <a:srgbClr val="404040"/>
                </a:solidFill>
                <a:latin typeface="Calibri"/>
                <a:cs typeface="Calibri"/>
              </a:rPr>
              <a:t> </a:t>
            </a:r>
            <a:r>
              <a:rPr lang="en-US" sz="2000" spc="-10" dirty="0">
                <a:solidFill>
                  <a:srgbClr val="404040"/>
                </a:solidFill>
                <a:latin typeface="Calibri"/>
                <a:cs typeface="Calibri"/>
              </a:rPr>
              <a:t>responding</a:t>
            </a:r>
            <a:endParaRPr lang="en-US" sz="2000" dirty="0">
              <a:latin typeface="Calibri"/>
              <a:cs typeface="Calibri"/>
            </a:endParaRPr>
          </a:p>
          <a:p>
            <a:pPr marL="354965" indent="-342265">
              <a:lnSpc>
                <a:spcPct val="100000"/>
              </a:lnSpc>
              <a:spcBef>
                <a:spcPts val="1780"/>
              </a:spcBef>
              <a:buSzPct val="81818"/>
              <a:buFont typeface="Arial"/>
              <a:buChar char="•"/>
              <a:tabLst>
                <a:tab pos="354965" algn="l"/>
              </a:tabLst>
            </a:pPr>
            <a:r>
              <a:rPr lang="en-US" sz="2200" b="1" dirty="0">
                <a:solidFill>
                  <a:srgbClr val="BC572C"/>
                </a:solidFill>
                <a:latin typeface="Calibri"/>
                <a:cs typeface="Calibri"/>
              </a:rPr>
              <a:t>Positive</a:t>
            </a:r>
            <a:r>
              <a:rPr lang="en-US" sz="2200" b="1" spc="20" dirty="0">
                <a:solidFill>
                  <a:srgbClr val="BC572C"/>
                </a:solidFill>
                <a:latin typeface="Calibri"/>
                <a:cs typeface="Calibri"/>
              </a:rPr>
              <a:t> </a:t>
            </a:r>
            <a:r>
              <a:rPr lang="en-US" sz="2200" b="1" spc="-45" dirty="0">
                <a:solidFill>
                  <a:srgbClr val="BC572C"/>
                </a:solidFill>
                <a:latin typeface="Calibri"/>
                <a:cs typeface="Calibri"/>
              </a:rPr>
              <a:t>self-</a:t>
            </a:r>
            <a:r>
              <a:rPr lang="en-US" sz="2200" b="1" spc="-20" dirty="0">
                <a:solidFill>
                  <a:srgbClr val="BC572C"/>
                </a:solidFill>
                <a:latin typeface="Calibri"/>
                <a:cs typeface="Calibri"/>
              </a:rPr>
              <a:t>talk</a:t>
            </a:r>
            <a:endParaRPr lang="en-US" sz="2200" b="1" dirty="0">
              <a:latin typeface="Calibri"/>
              <a:cs typeface="Calibri"/>
            </a:endParaRPr>
          </a:p>
          <a:p>
            <a:pPr marL="812165" lvl="1" indent="-342265">
              <a:lnSpc>
                <a:spcPct val="100000"/>
              </a:lnSpc>
              <a:spcBef>
                <a:spcPts val="20"/>
              </a:spcBef>
              <a:buSzPct val="90000"/>
              <a:buChar char="–"/>
              <a:tabLst>
                <a:tab pos="812165" algn="l"/>
              </a:tabLst>
            </a:pPr>
            <a:r>
              <a:rPr lang="en-US" sz="2000" dirty="0">
                <a:solidFill>
                  <a:srgbClr val="404040"/>
                </a:solidFill>
                <a:latin typeface="Calibri"/>
                <a:cs typeface="Calibri"/>
              </a:rPr>
              <a:t>Reframe</a:t>
            </a:r>
            <a:r>
              <a:rPr lang="en-US" sz="2000" spc="-5" dirty="0">
                <a:solidFill>
                  <a:srgbClr val="404040"/>
                </a:solidFill>
                <a:latin typeface="Calibri"/>
                <a:cs typeface="Calibri"/>
              </a:rPr>
              <a:t> </a:t>
            </a:r>
            <a:r>
              <a:rPr lang="en-US" sz="2000" dirty="0">
                <a:solidFill>
                  <a:srgbClr val="404040"/>
                </a:solidFill>
                <a:latin typeface="Calibri"/>
                <a:cs typeface="Calibri"/>
              </a:rPr>
              <a:t>the</a:t>
            </a:r>
            <a:r>
              <a:rPr lang="en-US" sz="2000" spc="-15" dirty="0">
                <a:solidFill>
                  <a:srgbClr val="404040"/>
                </a:solidFill>
                <a:latin typeface="Calibri"/>
                <a:cs typeface="Calibri"/>
              </a:rPr>
              <a:t> </a:t>
            </a:r>
            <a:r>
              <a:rPr lang="en-US" sz="2000" dirty="0">
                <a:solidFill>
                  <a:srgbClr val="404040"/>
                </a:solidFill>
                <a:latin typeface="Calibri"/>
                <a:cs typeface="Calibri"/>
              </a:rPr>
              <a:t>way</a:t>
            </a:r>
            <a:r>
              <a:rPr lang="en-US" sz="2000" spc="5" dirty="0">
                <a:solidFill>
                  <a:srgbClr val="404040"/>
                </a:solidFill>
                <a:latin typeface="Calibri"/>
                <a:cs typeface="Calibri"/>
              </a:rPr>
              <a:t> </a:t>
            </a:r>
            <a:r>
              <a:rPr lang="en-US" sz="2000" dirty="0">
                <a:solidFill>
                  <a:srgbClr val="404040"/>
                </a:solidFill>
                <a:latin typeface="Calibri"/>
                <a:cs typeface="Calibri"/>
              </a:rPr>
              <a:t>you</a:t>
            </a:r>
            <a:r>
              <a:rPr lang="en-US" sz="2000" spc="-15" dirty="0">
                <a:solidFill>
                  <a:srgbClr val="404040"/>
                </a:solidFill>
                <a:latin typeface="Calibri"/>
                <a:cs typeface="Calibri"/>
              </a:rPr>
              <a:t> </a:t>
            </a:r>
            <a:r>
              <a:rPr lang="en-US" sz="2000" dirty="0">
                <a:solidFill>
                  <a:srgbClr val="404040"/>
                </a:solidFill>
                <a:latin typeface="Calibri"/>
                <a:cs typeface="Calibri"/>
              </a:rPr>
              <a:t>look</a:t>
            </a:r>
            <a:r>
              <a:rPr lang="en-US" sz="2000" spc="-5" dirty="0">
                <a:solidFill>
                  <a:srgbClr val="404040"/>
                </a:solidFill>
                <a:latin typeface="Calibri"/>
                <a:cs typeface="Calibri"/>
              </a:rPr>
              <a:t> </a:t>
            </a:r>
            <a:r>
              <a:rPr lang="en-US" sz="2000" dirty="0">
                <a:solidFill>
                  <a:srgbClr val="404040"/>
                </a:solidFill>
                <a:latin typeface="Calibri"/>
                <a:cs typeface="Calibri"/>
              </a:rPr>
              <a:t>at</a:t>
            </a:r>
            <a:r>
              <a:rPr lang="en-US" sz="2000" spc="-5" dirty="0">
                <a:solidFill>
                  <a:srgbClr val="404040"/>
                </a:solidFill>
                <a:latin typeface="Calibri"/>
                <a:cs typeface="Calibri"/>
              </a:rPr>
              <a:t> </a:t>
            </a:r>
            <a:r>
              <a:rPr lang="en-US" sz="2000" spc="-10" dirty="0">
                <a:solidFill>
                  <a:srgbClr val="404040"/>
                </a:solidFill>
                <a:latin typeface="Calibri"/>
                <a:cs typeface="Calibri"/>
              </a:rPr>
              <a:t>stressful</a:t>
            </a:r>
            <a:r>
              <a:rPr lang="en-US" sz="2000" spc="-5" dirty="0">
                <a:solidFill>
                  <a:srgbClr val="404040"/>
                </a:solidFill>
                <a:latin typeface="Calibri"/>
                <a:cs typeface="Calibri"/>
              </a:rPr>
              <a:t> </a:t>
            </a:r>
            <a:r>
              <a:rPr lang="en-US" sz="2000" spc="-20" dirty="0">
                <a:solidFill>
                  <a:srgbClr val="404040"/>
                </a:solidFill>
                <a:latin typeface="Calibri"/>
                <a:cs typeface="Calibri"/>
              </a:rPr>
              <a:t>situations </a:t>
            </a:r>
            <a:r>
              <a:rPr lang="en-US" sz="2000" dirty="0">
                <a:solidFill>
                  <a:srgbClr val="404040"/>
                </a:solidFill>
                <a:latin typeface="Calibri"/>
                <a:cs typeface="Calibri"/>
              </a:rPr>
              <a:t>(“This</a:t>
            </a:r>
            <a:r>
              <a:rPr lang="en-US" sz="2000" spc="-5" dirty="0">
                <a:solidFill>
                  <a:srgbClr val="404040"/>
                </a:solidFill>
                <a:latin typeface="Calibri"/>
                <a:cs typeface="Calibri"/>
              </a:rPr>
              <a:t> </a:t>
            </a:r>
            <a:r>
              <a:rPr lang="en-US" sz="2000" dirty="0">
                <a:solidFill>
                  <a:srgbClr val="404040"/>
                </a:solidFill>
                <a:latin typeface="Calibri"/>
                <a:cs typeface="Calibri"/>
              </a:rPr>
              <a:t>probably</a:t>
            </a:r>
            <a:r>
              <a:rPr lang="en-US" sz="2000" spc="-30" dirty="0">
                <a:solidFill>
                  <a:srgbClr val="404040"/>
                </a:solidFill>
                <a:latin typeface="Calibri"/>
                <a:cs typeface="Calibri"/>
              </a:rPr>
              <a:t> </a:t>
            </a:r>
            <a:r>
              <a:rPr lang="en-US" sz="2000" dirty="0">
                <a:solidFill>
                  <a:srgbClr val="404040"/>
                </a:solidFill>
                <a:latin typeface="Calibri"/>
                <a:cs typeface="Calibri"/>
              </a:rPr>
              <a:t>isn’t</a:t>
            </a:r>
            <a:r>
              <a:rPr lang="en-US" sz="2000" spc="-10" dirty="0">
                <a:solidFill>
                  <a:srgbClr val="404040"/>
                </a:solidFill>
                <a:latin typeface="Calibri"/>
                <a:cs typeface="Calibri"/>
              </a:rPr>
              <a:t> about</a:t>
            </a:r>
            <a:r>
              <a:rPr lang="en-US" sz="2000" spc="-25" dirty="0">
                <a:solidFill>
                  <a:srgbClr val="404040"/>
                </a:solidFill>
                <a:latin typeface="Calibri"/>
                <a:cs typeface="Calibri"/>
              </a:rPr>
              <a:t> </a:t>
            </a:r>
            <a:r>
              <a:rPr lang="en-US" sz="2000" dirty="0">
                <a:solidFill>
                  <a:srgbClr val="404040"/>
                </a:solidFill>
                <a:latin typeface="Calibri"/>
                <a:cs typeface="Calibri"/>
              </a:rPr>
              <a:t>me;</a:t>
            </a:r>
            <a:r>
              <a:rPr lang="en-US" sz="2000" spc="10" dirty="0">
                <a:solidFill>
                  <a:srgbClr val="404040"/>
                </a:solidFill>
                <a:latin typeface="Calibri"/>
                <a:cs typeface="Calibri"/>
              </a:rPr>
              <a:t> </a:t>
            </a:r>
            <a:r>
              <a:rPr lang="en-US" sz="2000" dirty="0">
                <a:solidFill>
                  <a:srgbClr val="404040"/>
                </a:solidFill>
                <a:latin typeface="Calibri"/>
                <a:cs typeface="Calibri"/>
              </a:rPr>
              <a:t>they</a:t>
            </a:r>
            <a:r>
              <a:rPr lang="en-US" sz="2000" spc="-10" dirty="0">
                <a:solidFill>
                  <a:srgbClr val="404040"/>
                </a:solidFill>
                <a:latin typeface="Calibri"/>
                <a:cs typeface="Calibri"/>
              </a:rPr>
              <a:t> </a:t>
            </a:r>
            <a:r>
              <a:rPr lang="en-US" sz="2000" dirty="0">
                <a:solidFill>
                  <a:srgbClr val="404040"/>
                </a:solidFill>
                <a:latin typeface="Calibri"/>
                <a:cs typeface="Calibri"/>
              </a:rPr>
              <a:t>seem</a:t>
            </a:r>
            <a:r>
              <a:rPr lang="en-US" sz="2000" spc="10" dirty="0">
                <a:solidFill>
                  <a:srgbClr val="404040"/>
                </a:solidFill>
                <a:latin typeface="Calibri"/>
                <a:cs typeface="Calibri"/>
              </a:rPr>
              <a:t> </a:t>
            </a:r>
            <a:r>
              <a:rPr lang="en-US" sz="2000" dirty="0">
                <a:solidFill>
                  <a:srgbClr val="404040"/>
                </a:solidFill>
                <a:latin typeface="Calibri"/>
                <a:cs typeface="Calibri"/>
              </a:rPr>
              <a:t>to</a:t>
            </a:r>
            <a:r>
              <a:rPr lang="en-US" sz="2000" spc="-5" dirty="0">
                <a:solidFill>
                  <a:srgbClr val="404040"/>
                </a:solidFill>
                <a:latin typeface="Calibri"/>
                <a:cs typeface="Calibri"/>
              </a:rPr>
              <a:t> </a:t>
            </a:r>
            <a:r>
              <a:rPr lang="en-US" sz="2000" spc="-25" dirty="0">
                <a:solidFill>
                  <a:srgbClr val="404040"/>
                </a:solidFill>
                <a:latin typeface="Calibri"/>
                <a:cs typeface="Calibri"/>
              </a:rPr>
              <a:t>be</a:t>
            </a:r>
            <a:endParaRPr lang="en-US" sz="2000" dirty="0">
              <a:latin typeface="Calibri"/>
              <a:cs typeface="Calibri"/>
            </a:endParaRPr>
          </a:p>
          <a:p>
            <a:pPr marL="812800">
              <a:lnSpc>
                <a:spcPct val="100000"/>
              </a:lnSpc>
            </a:pPr>
            <a:r>
              <a:rPr lang="en-US" sz="2000" spc="-35" dirty="0">
                <a:solidFill>
                  <a:srgbClr val="404040"/>
                </a:solidFill>
                <a:latin typeface="Calibri"/>
                <a:cs typeface="Calibri"/>
              </a:rPr>
              <a:t>having</a:t>
            </a:r>
            <a:r>
              <a:rPr lang="en-US" sz="2000" spc="-75" dirty="0">
                <a:solidFill>
                  <a:srgbClr val="404040"/>
                </a:solidFill>
                <a:latin typeface="Calibri"/>
                <a:cs typeface="Calibri"/>
              </a:rPr>
              <a:t> </a:t>
            </a:r>
            <a:r>
              <a:rPr lang="en-US" sz="2000" dirty="0">
                <a:solidFill>
                  <a:srgbClr val="404040"/>
                </a:solidFill>
                <a:latin typeface="Calibri"/>
                <a:cs typeface="Calibri"/>
              </a:rPr>
              <a:t>a</a:t>
            </a:r>
            <a:r>
              <a:rPr lang="en-US" sz="2000" spc="-65" dirty="0">
                <a:solidFill>
                  <a:srgbClr val="404040"/>
                </a:solidFill>
                <a:latin typeface="Calibri"/>
                <a:cs typeface="Calibri"/>
              </a:rPr>
              <a:t> </a:t>
            </a:r>
            <a:r>
              <a:rPr lang="en-US" sz="2000" dirty="0">
                <a:solidFill>
                  <a:srgbClr val="404040"/>
                </a:solidFill>
                <a:latin typeface="Calibri"/>
                <a:cs typeface="Calibri"/>
              </a:rPr>
              <a:t>bad</a:t>
            </a:r>
            <a:r>
              <a:rPr lang="en-US" sz="2000" spc="-55" dirty="0">
                <a:solidFill>
                  <a:srgbClr val="404040"/>
                </a:solidFill>
                <a:latin typeface="Calibri"/>
                <a:cs typeface="Calibri"/>
              </a:rPr>
              <a:t> </a:t>
            </a:r>
            <a:r>
              <a:rPr lang="en-US" sz="2000" spc="-10" dirty="0">
                <a:solidFill>
                  <a:srgbClr val="404040"/>
                </a:solidFill>
                <a:latin typeface="Calibri"/>
                <a:cs typeface="Calibri"/>
              </a:rPr>
              <a:t>day.”)</a:t>
            </a:r>
            <a:endParaRPr lang="en-US" sz="2000" dirty="0">
              <a:latin typeface="Calibri"/>
              <a:cs typeface="Calibri"/>
            </a:endParaRPr>
          </a:p>
          <a:p>
            <a:pPr marL="812165" lvl="1" indent="-342265">
              <a:lnSpc>
                <a:spcPct val="100000"/>
              </a:lnSpc>
              <a:spcBef>
                <a:spcPts val="600"/>
              </a:spcBef>
              <a:buSzPct val="90000"/>
              <a:buChar char="–"/>
              <a:tabLst>
                <a:tab pos="812165" algn="l"/>
              </a:tabLst>
            </a:pPr>
            <a:r>
              <a:rPr lang="en-US" sz="2000" dirty="0">
                <a:solidFill>
                  <a:srgbClr val="404040"/>
                </a:solidFill>
                <a:latin typeface="Calibri"/>
                <a:cs typeface="Calibri"/>
              </a:rPr>
              <a:t>Use</a:t>
            </a:r>
            <a:r>
              <a:rPr lang="en-US" sz="2000" spc="15" dirty="0">
                <a:solidFill>
                  <a:srgbClr val="404040"/>
                </a:solidFill>
                <a:latin typeface="Calibri"/>
                <a:cs typeface="Calibri"/>
              </a:rPr>
              <a:t> </a:t>
            </a:r>
            <a:r>
              <a:rPr lang="en-US" sz="2000" spc="-10" dirty="0">
                <a:solidFill>
                  <a:srgbClr val="404040"/>
                </a:solidFill>
                <a:latin typeface="Calibri"/>
                <a:cs typeface="Calibri"/>
              </a:rPr>
              <a:t>positive</a:t>
            </a:r>
            <a:r>
              <a:rPr lang="en-US" sz="2000" spc="-15" dirty="0">
                <a:solidFill>
                  <a:srgbClr val="404040"/>
                </a:solidFill>
                <a:latin typeface="Calibri"/>
                <a:cs typeface="Calibri"/>
              </a:rPr>
              <a:t> </a:t>
            </a:r>
            <a:r>
              <a:rPr lang="en-US" sz="2000" spc="-40" dirty="0">
                <a:solidFill>
                  <a:srgbClr val="404040"/>
                </a:solidFill>
                <a:latin typeface="Calibri"/>
                <a:cs typeface="Calibri"/>
              </a:rPr>
              <a:t>self-</a:t>
            </a:r>
            <a:r>
              <a:rPr lang="en-US" sz="2000" dirty="0">
                <a:solidFill>
                  <a:srgbClr val="404040"/>
                </a:solidFill>
                <a:latin typeface="Calibri"/>
                <a:cs typeface="Calibri"/>
              </a:rPr>
              <a:t>talk to</a:t>
            </a:r>
            <a:r>
              <a:rPr lang="en-US" sz="2000" spc="-10" dirty="0">
                <a:solidFill>
                  <a:srgbClr val="404040"/>
                </a:solidFill>
                <a:latin typeface="Calibri"/>
                <a:cs typeface="Calibri"/>
              </a:rPr>
              <a:t> </a:t>
            </a:r>
            <a:r>
              <a:rPr lang="en-US" sz="2000" dirty="0">
                <a:solidFill>
                  <a:srgbClr val="404040"/>
                </a:solidFill>
                <a:latin typeface="Calibri"/>
                <a:cs typeface="Calibri"/>
              </a:rPr>
              <a:t>keep</a:t>
            </a:r>
            <a:r>
              <a:rPr lang="en-US" sz="2000" spc="15" dirty="0">
                <a:solidFill>
                  <a:srgbClr val="404040"/>
                </a:solidFill>
                <a:latin typeface="Calibri"/>
                <a:cs typeface="Calibri"/>
              </a:rPr>
              <a:t> </a:t>
            </a:r>
            <a:r>
              <a:rPr lang="en-US" sz="2000" dirty="0">
                <a:solidFill>
                  <a:srgbClr val="404040"/>
                </a:solidFill>
                <a:latin typeface="Calibri"/>
                <a:cs typeface="Calibri"/>
              </a:rPr>
              <a:t>yourself</a:t>
            </a:r>
            <a:r>
              <a:rPr lang="en-US" sz="2000" spc="-10" dirty="0">
                <a:solidFill>
                  <a:srgbClr val="404040"/>
                </a:solidFill>
                <a:latin typeface="Calibri"/>
                <a:cs typeface="Calibri"/>
              </a:rPr>
              <a:t> calm</a:t>
            </a:r>
            <a:r>
              <a:rPr lang="en-US" sz="2000" dirty="0">
                <a:solidFill>
                  <a:srgbClr val="404040"/>
                </a:solidFill>
                <a:latin typeface="Calibri"/>
                <a:cs typeface="Calibri"/>
              </a:rPr>
              <a:t> and </a:t>
            </a:r>
            <a:r>
              <a:rPr lang="en-US" sz="2000" spc="-10" dirty="0">
                <a:solidFill>
                  <a:srgbClr val="404040"/>
                </a:solidFill>
                <a:latin typeface="Calibri"/>
                <a:cs typeface="Calibri"/>
              </a:rPr>
              <a:t>approach</a:t>
            </a:r>
            <a:r>
              <a:rPr lang="en-US" sz="2000" spc="-20" dirty="0">
                <a:solidFill>
                  <a:srgbClr val="404040"/>
                </a:solidFill>
                <a:latin typeface="Calibri"/>
                <a:cs typeface="Calibri"/>
              </a:rPr>
              <a:t> </a:t>
            </a:r>
            <a:r>
              <a:rPr lang="en-US" sz="2000" spc="-35" dirty="0">
                <a:solidFill>
                  <a:srgbClr val="404040"/>
                </a:solidFill>
                <a:latin typeface="Calibri"/>
                <a:cs typeface="Calibri"/>
              </a:rPr>
              <a:t>challenges</a:t>
            </a:r>
            <a:r>
              <a:rPr lang="en-US" sz="2000" spc="-15" dirty="0">
                <a:solidFill>
                  <a:srgbClr val="404040"/>
                </a:solidFill>
                <a:latin typeface="Calibri"/>
                <a:cs typeface="Calibri"/>
              </a:rPr>
              <a:t> </a:t>
            </a:r>
            <a:r>
              <a:rPr lang="en-US" sz="2000" dirty="0">
                <a:solidFill>
                  <a:srgbClr val="404040"/>
                </a:solidFill>
                <a:latin typeface="Calibri"/>
                <a:cs typeface="Calibri"/>
              </a:rPr>
              <a:t>with</a:t>
            </a:r>
            <a:r>
              <a:rPr lang="en-US" sz="2000" spc="-20" dirty="0">
                <a:solidFill>
                  <a:srgbClr val="404040"/>
                </a:solidFill>
                <a:latin typeface="Calibri"/>
                <a:cs typeface="Calibri"/>
              </a:rPr>
              <a:t> </a:t>
            </a:r>
            <a:r>
              <a:rPr lang="en-US" sz="2000" dirty="0">
                <a:solidFill>
                  <a:srgbClr val="404040"/>
                </a:solidFill>
                <a:latin typeface="Calibri"/>
                <a:cs typeface="Calibri"/>
              </a:rPr>
              <a:t>the best of</a:t>
            </a:r>
            <a:r>
              <a:rPr lang="en-US" sz="2000" spc="-5" dirty="0">
                <a:solidFill>
                  <a:srgbClr val="404040"/>
                </a:solidFill>
                <a:latin typeface="Calibri"/>
                <a:cs typeface="Calibri"/>
              </a:rPr>
              <a:t> </a:t>
            </a:r>
            <a:r>
              <a:rPr lang="en-US" sz="2000" dirty="0">
                <a:solidFill>
                  <a:srgbClr val="404040"/>
                </a:solidFill>
                <a:latin typeface="Calibri"/>
                <a:cs typeface="Calibri"/>
              </a:rPr>
              <a:t>your </a:t>
            </a:r>
            <a:r>
              <a:rPr lang="en-US" sz="2000" spc="-10" dirty="0">
                <a:solidFill>
                  <a:srgbClr val="404040"/>
                </a:solidFill>
                <a:latin typeface="Calibri"/>
                <a:cs typeface="Calibri"/>
              </a:rPr>
              <a:t>ability</a:t>
            </a:r>
            <a:endParaRPr lang="en-US" sz="2000" dirty="0">
              <a:latin typeface="Calibri"/>
              <a:cs typeface="Calibri"/>
            </a:endParaRPr>
          </a:p>
          <a:p>
            <a:pPr marL="812800">
              <a:lnSpc>
                <a:spcPct val="100000"/>
              </a:lnSpc>
            </a:pPr>
            <a:r>
              <a:rPr lang="en-US" sz="2000" dirty="0">
                <a:solidFill>
                  <a:srgbClr val="404040"/>
                </a:solidFill>
                <a:latin typeface="Calibri"/>
                <a:cs typeface="Calibri"/>
              </a:rPr>
              <a:t>(“Stay</a:t>
            </a:r>
            <a:r>
              <a:rPr lang="en-US" sz="2000" spc="-30" dirty="0">
                <a:solidFill>
                  <a:srgbClr val="404040"/>
                </a:solidFill>
                <a:latin typeface="Calibri"/>
                <a:cs typeface="Calibri"/>
              </a:rPr>
              <a:t> </a:t>
            </a:r>
            <a:r>
              <a:rPr lang="en-US" sz="2000" spc="-20" dirty="0">
                <a:solidFill>
                  <a:srgbClr val="404040"/>
                </a:solidFill>
                <a:latin typeface="Calibri"/>
                <a:cs typeface="Calibri"/>
              </a:rPr>
              <a:t>calm.</a:t>
            </a:r>
            <a:r>
              <a:rPr lang="en-US" sz="2000" spc="-45" dirty="0">
                <a:solidFill>
                  <a:srgbClr val="404040"/>
                </a:solidFill>
                <a:latin typeface="Calibri"/>
                <a:cs typeface="Calibri"/>
              </a:rPr>
              <a:t> </a:t>
            </a:r>
            <a:r>
              <a:rPr lang="en-US" sz="2000" dirty="0">
                <a:solidFill>
                  <a:srgbClr val="404040"/>
                </a:solidFill>
                <a:latin typeface="Calibri"/>
                <a:cs typeface="Calibri"/>
              </a:rPr>
              <a:t>I</a:t>
            </a:r>
            <a:r>
              <a:rPr lang="en-US" sz="2000" spc="-10" dirty="0">
                <a:solidFill>
                  <a:srgbClr val="404040"/>
                </a:solidFill>
                <a:latin typeface="Calibri"/>
                <a:cs typeface="Calibri"/>
              </a:rPr>
              <a:t> </a:t>
            </a:r>
            <a:r>
              <a:rPr lang="en-US" sz="2000" dirty="0">
                <a:solidFill>
                  <a:srgbClr val="404040"/>
                </a:solidFill>
                <a:latin typeface="Calibri"/>
                <a:cs typeface="Calibri"/>
              </a:rPr>
              <a:t>can</a:t>
            </a:r>
            <a:r>
              <a:rPr lang="en-US" sz="2000" spc="-25" dirty="0">
                <a:solidFill>
                  <a:srgbClr val="404040"/>
                </a:solidFill>
                <a:latin typeface="Calibri"/>
                <a:cs typeface="Calibri"/>
              </a:rPr>
              <a:t> </a:t>
            </a:r>
            <a:r>
              <a:rPr lang="en-US" sz="2000" spc="-30" dirty="0">
                <a:solidFill>
                  <a:srgbClr val="404040"/>
                </a:solidFill>
                <a:latin typeface="Calibri"/>
                <a:cs typeface="Calibri"/>
              </a:rPr>
              <a:t>handle</a:t>
            </a:r>
            <a:r>
              <a:rPr lang="en-US" sz="2000" spc="-35" dirty="0">
                <a:solidFill>
                  <a:srgbClr val="404040"/>
                </a:solidFill>
                <a:latin typeface="Calibri"/>
                <a:cs typeface="Calibri"/>
              </a:rPr>
              <a:t> </a:t>
            </a:r>
            <a:r>
              <a:rPr lang="en-US" sz="2000" spc="-10" dirty="0">
                <a:solidFill>
                  <a:srgbClr val="404040"/>
                </a:solidFill>
                <a:latin typeface="Calibri"/>
                <a:cs typeface="Calibri"/>
              </a:rPr>
              <a:t>this.”)</a:t>
            </a:r>
            <a:endParaRPr lang="en-US" sz="2000" dirty="0">
              <a:latin typeface="Calibri"/>
              <a:cs typeface="Calibri"/>
            </a:endParaRPr>
          </a:p>
          <a:p>
            <a:pPr marL="354965" indent="-342265">
              <a:lnSpc>
                <a:spcPct val="100000"/>
              </a:lnSpc>
              <a:spcBef>
                <a:spcPts val="1780"/>
              </a:spcBef>
              <a:buSzPct val="81818"/>
              <a:buFont typeface="Arial"/>
              <a:buChar char="•"/>
              <a:tabLst>
                <a:tab pos="354965" algn="l"/>
              </a:tabLst>
            </a:pPr>
            <a:r>
              <a:rPr lang="en-US" sz="2200" b="1" spc="-10" dirty="0">
                <a:solidFill>
                  <a:srgbClr val="BC572C"/>
                </a:solidFill>
                <a:latin typeface="Calibri"/>
                <a:cs typeface="Calibri"/>
              </a:rPr>
              <a:t>Grounding</a:t>
            </a:r>
            <a:endParaRPr lang="en-US" sz="2200" b="1" dirty="0">
              <a:latin typeface="Calibri"/>
              <a:cs typeface="Calibri"/>
            </a:endParaRPr>
          </a:p>
          <a:p>
            <a:pPr marL="812165" lvl="1" indent="-342265">
              <a:lnSpc>
                <a:spcPct val="100000"/>
              </a:lnSpc>
              <a:spcBef>
                <a:spcPts val="20"/>
              </a:spcBef>
              <a:buSzPct val="90000"/>
              <a:buChar char="–"/>
              <a:tabLst>
                <a:tab pos="812165" algn="l"/>
              </a:tabLst>
            </a:pPr>
            <a:r>
              <a:rPr lang="en-US" sz="2000" dirty="0">
                <a:solidFill>
                  <a:srgbClr val="404040"/>
                </a:solidFill>
                <a:latin typeface="Calibri"/>
                <a:cs typeface="Calibri"/>
              </a:rPr>
              <a:t>Take</a:t>
            </a:r>
            <a:r>
              <a:rPr lang="en-US" sz="2000" spc="-5" dirty="0">
                <a:solidFill>
                  <a:srgbClr val="404040"/>
                </a:solidFill>
                <a:latin typeface="Calibri"/>
                <a:cs typeface="Calibri"/>
              </a:rPr>
              <a:t> </a:t>
            </a:r>
            <a:r>
              <a:rPr lang="en-US" sz="2000" dirty="0">
                <a:solidFill>
                  <a:srgbClr val="404040"/>
                </a:solidFill>
                <a:latin typeface="Calibri"/>
                <a:cs typeface="Calibri"/>
              </a:rPr>
              <a:t>a</a:t>
            </a:r>
            <a:r>
              <a:rPr lang="en-US" sz="2000" spc="-5" dirty="0">
                <a:solidFill>
                  <a:srgbClr val="404040"/>
                </a:solidFill>
                <a:latin typeface="Calibri"/>
                <a:cs typeface="Calibri"/>
              </a:rPr>
              <a:t> </a:t>
            </a:r>
            <a:r>
              <a:rPr lang="en-US" sz="2000" spc="-10" dirty="0">
                <a:solidFill>
                  <a:srgbClr val="404040"/>
                </a:solidFill>
                <a:latin typeface="Calibri"/>
                <a:cs typeface="Calibri"/>
              </a:rPr>
              <a:t>moment</a:t>
            </a:r>
            <a:r>
              <a:rPr lang="en-US" sz="2000" spc="-35" dirty="0">
                <a:solidFill>
                  <a:srgbClr val="404040"/>
                </a:solidFill>
                <a:latin typeface="Calibri"/>
                <a:cs typeface="Calibri"/>
              </a:rPr>
              <a:t> </a:t>
            </a:r>
            <a:r>
              <a:rPr lang="en-US" sz="2000" dirty="0">
                <a:solidFill>
                  <a:srgbClr val="404040"/>
                </a:solidFill>
                <a:latin typeface="Calibri"/>
                <a:cs typeface="Calibri"/>
              </a:rPr>
              <a:t>of</a:t>
            </a:r>
            <a:r>
              <a:rPr lang="en-US" sz="2000" spc="-10" dirty="0">
                <a:solidFill>
                  <a:srgbClr val="404040"/>
                </a:solidFill>
                <a:latin typeface="Calibri"/>
                <a:cs typeface="Calibri"/>
              </a:rPr>
              <a:t> </a:t>
            </a:r>
            <a:r>
              <a:rPr lang="en-US" sz="2000" spc="-30" dirty="0">
                <a:solidFill>
                  <a:srgbClr val="404040"/>
                </a:solidFill>
                <a:latin typeface="Calibri"/>
                <a:cs typeface="Calibri"/>
              </a:rPr>
              <a:t>pause</a:t>
            </a:r>
            <a:r>
              <a:rPr lang="en-US" sz="2000" spc="-5" dirty="0">
                <a:solidFill>
                  <a:srgbClr val="404040"/>
                </a:solidFill>
                <a:latin typeface="Calibri"/>
                <a:cs typeface="Calibri"/>
              </a:rPr>
              <a:t> </a:t>
            </a:r>
            <a:r>
              <a:rPr lang="en-US" sz="2000" dirty="0">
                <a:solidFill>
                  <a:srgbClr val="404040"/>
                </a:solidFill>
                <a:latin typeface="Calibri"/>
                <a:cs typeface="Calibri"/>
              </a:rPr>
              <a:t>and</a:t>
            </a:r>
            <a:r>
              <a:rPr lang="en-US" sz="2000" spc="-10" dirty="0">
                <a:solidFill>
                  <a:srgbClr val="404040"/>
                </a:solidFill>
                <a:latin typeface="Calibri"/>
                <a:cs typeface="Calibri"/>
              </a:rPr>
              <a:t> </a:t>
            </a:r>
            <a:r>
              <a:rPr lang="en-US" sz="2000" dirty="0">
                <a:solidFill>
                  <a:srgbClr val="404040"/>
                </a:solidFill>
                <a:latin typeface="Calibri"/>
                <a:cs typeface="Calibri"/>
              </a:rPr>
              <a:t>think</a:t>
            </a:r>
            <a:r>
              <a:rPr lang="en-US" sz="2000" spc="-35" dirty="0">
                <a:solidFill>
                  <a:srgbClr val="404040"/>
                </a:solidFill>
                <a:latin typeface="Calibri"/>
                <a:cs typeface="Calibri"/>
              </a:rPr>
              <a:t> </a:t>
            </a:r>
            <a:r>
              <a:rPr lang="en-US" sz="2000" spc="-10" dirty="0">
                <a:solidFill>
                  <a:srgbClr val="404040"/>
                </a:solidFill>
                <a:latin typeface="Calibri"/>
                <a:cs typeface="Calibri"/>
              </a:rPr>
              <a:t>about</a:t>
            </a:r>
            <a:r>
              <a:rPr lang="en-US" sz="2000" spc="-15" dirty="0">
                <a:solidFill>
                  <a:srgbClr val="404040"/>
                </a:solidFill>
                <a:latin typeface="Calibri"/>
                <a:cs typeface="Calibri"/>
              </a:rPr>
              <a:t> </a:t>
            </a:r>
            <a:r>
              <a:rPr lang="en-US" sz="2000" dirty="0">
                <a:solidFill>
                  <a:srgbClr val="404040"/>
                </a:solidFill>
                <a:latin typeface="Calibri"/>
                <a:cs typeface="Calibri"/>
              </a:rPr>
              <a:t>what</a:t>
            </a:r>
            <a:r>
              <a:rPr lang="en-US" sz="2000" spc="-20" dirty="0">
                <a:solidFill>
                  <a:srgbClr val="404040"/>
                </a:solidFill>
                <a:latin typeface="Calibri"/>
                <a:cs typeface="Calibri"/>
              </a:rPr>
              <a:t> </a:t>
            </a:r>
            <a:r>
              <a:rPr lang="en-US" sz="2000" dirty="0">
                <a:solidFill>
                  <a:srgbClr val="404040"/>
                </a:solidFill>
                <a:latin typeface="Calibri"/>
                <a:cs typeface="Calibri"/>
              </a:rPr>
              <a:t>centers</a:t>
            </a:r>
            <a:r>
              <a:rPr lang="en-US" sz="2000" spc="-15" dirty="0">
                <a:solidFill>
                  <a:srgbClr val="404040"/>
                </a:solidFill>
                <a:latin typeface="Calibri"/>
                <a:cs typeface="Calibri"/>
              </a:rPr>
              <a:t> </a:t>
            </a:r>
            <a:r>
              <a:rPr lang="en-US" sz="2000" spc="70" dirty="0">
                <a:solidFill>
                  <a:srgbClr val="404040"/>
                </a:solidFill>
                <a:latin typeface="Calibri"/>
                <a:cs typeface="Calibri"/>
              </a:rPr>
              <a:t>or</a:t>
            </a:r>
            <a:r>
              <a:rPr lang="en-US" sz="2000" spc="-15" dirty="0">
                <a:solidFill>
                  <a:srgbClr val="404040"/>
                </a:solidFill>
                <a:latin typeface="Calibri"/>
                <a:cs typeface="Calibri"/>
              </a:rPr>
              <a:t> </a:t>
            </a:r>
            <a:r>
              <a:rPr lang="en-US" sz="2000" dirty="0">
                <a:solidFill>
                  <a:srgbClr val="404040"/>
                </a:solidFill>
                <a:latin typeface="Calibri"/>
                <a:cs typeface="Calibri"/>
              </a:rPr>
              <a:t>grounds</a:t>
            </a:r>
            <a:r>
              <a:rPr lang="en-US" sz="2000" spc="-30" dirty="0">
                <a:solidFill>
                  <a:srgbClr val="404040"/>
                </a:solidFill>
                <a:latin typeface="Calibri"/>
                <a:cs typeface="Calibri"/>
              </a:rPr>
              <a:t> </a:t>
            </a:r>
            <a:r>
              <a:rPr lang="en-US" sz="2000" dirty="0">
                <a:solidFill>
                  <a:srgbClr val="404040"/>
                </a:solidFill>
                <a:latin typeface="Calibri"/>
                <a:cs typeface="Calibri"/>
              </a:rPr>
              <a:t>you;</a:t>
            </a:r>
            <a:r>
              <a:rPr lang="en-US" sz="2000" spc="5" dirty="0">
                <a:solidFill>
                  <a:srgbClr val="404040"/>
                </a:solidFill>
                <a:latin typeface="Calibri"/>
                <a:cs typeface="Calibri"/>
              </a:rPr>
              <a:t> </a:t>
            </a:r>
            <a:r>
              <a:rPr lang="en-US" sz="2000" dirty="0">
                <a:solidFill>
                  <a:srgbClr val="404040"/>
                </a:solidFill>
                <a:latin typeface="Calibri"/>
                <a:cs typeface="Calibri"/>
              </a:rPr>
              <a:t>focus</a:t>
            </a:r>
            <a:r>
              <a:rPr lang="en-US" sz="2000" spc="-10" dirty="0">
                <a:solidFill>
                  <a:srgbClr val="404040"/>
                </a:solidFill>
                <a:latin typeface="Calibri"/>
                <a:cs typeface="Calibri"/>
              </a:rPr>
              <a:t> </a:t>
            </a:r>
            <a:r>
              <a:rPr lang="en-US" sz="2000" dirty="0">
                <a:solidFill>
                  <a:srgbClr val="404040"/>
                </a:solidFill>
                <a:latin typeface="Calibri"/>
                <a:cs typeface="Calibri"/>
              </a:rPr>
              <a:t>on</a:t>
            </a:r>
            <a:r>
              <a:rPr lang="en-US" sz="2000" spc="-20" dirty="0">
                <a:solidFill>
                  <a:srgbClr val="404040"/>
                </a:solidFill>
                <a:latin typeface="Calibri"/>
                <a:cs typeface="Calibri"/>
              </a:rPr>
              <a:t> </a:t>
            </a:r>
            <a:r>
              <a:rPr lang="en-US" sz="2000" dirty="0">
                <a:solidFill>
                  <a:srgbClr val="404040"/>
                </a:solidFill>
                <a:latin typeface="Calibri"/>
                <a:cs typeface="Calibri"/>
              </a:rPr>
              <a:t>what</a:t>
            </a:r>
            <a:r>
              <a:rPr lang="en-US" sz="2000" spc="-25" dirty="0">
                <a:solidFill>
                  <a:srgbClr val="404040"/>
                </a:solidFill>
                <a:latin typeface="Calibri"/>
                <a:cs typeface="Calibri"/>
              </a:rPr>
              <a:t> </a:t>
            </a:r>
            <a:r>
              <a:rPr lang="en-US" sz="2000" spc="-10" dirty="0">
                <a:solidFill>
                  <a:srgbClr val="404040"/>
                </a:solidFill>
                <a:latin typeface="Calibri"/>
                <a:cs typeface="Calibri"/>
              </a:rPr>
              <a:t>helps </a:t>
            </a:r>
            <a:r>
              <a:rPr lang="en-US" sz="2000" spc="-25" dirty="0">
                <a:solidFill>
                  <a:srgbClr val="404040"/>
                </a:solidFill>
                <a:latin typeface="Calibri"/>
                <a:cs typeface="Calibri"/>
              </a:rPr>
              <a:t>you</a:t>
            </a:r>
            <a:endParaRPr lang="en-US" sz="2000" dirty="0">
              <a:latin typeface="Calibri"/>
              <a:cs typeface="Calibri"/>
            </a:endParaRPr>
          </a:p>
          <a:p>
            <a:pPr marL="812800">
              <a:lnSpc>
                <a:spcPct val="100000"/>
              </a:lnSpc>
              <a:spcBef>
                <a:spcPts val="5"/>
              </a:spcBef>
            </a:pPr>
            <a:r>
              <a:rPr lang="en-US" sz="2000" dirty="0">
                <a:solidFill>
                  <a:srgbClr val="404040"/>
                </a:solidFill>
                <a:latin typeface="Calibri"/>
                <a:cs typeface="Calibri"/>
              </a:rPr>
              <a:t>stay</a:t>
            </a:r>
            <a:r>
              <a:rPr lang="en-US" sz="2000" spc="-55" dirty="0">
                <a:solidFill>
                  <a:srgbClr val="404040"/>
                </a:solidFill>
                <a:latin typeface="Calibri"/>
                <a:cs typeface="Calibri"/>
              </a:rPr>
              <a:t> </a:t>
            </a:r>
            <a:r>
              <a:rPr lang="en-US" sz="2000" spc="-20" dirty="0">
                <a:solidFill>
                  <a:srgbClr val="404040"/>
                </a:solidFill>
                <a:latin typeface="Calibri"/>
                <a:cs typeface="Calibri"/>
              </a:rPr>
              <a:t>emotionally</a:t>
            </a:r>
            <a:r>
              <a:rPr lang="en-US" sz="2000" spc="-65" dirty="0">
                <a:solidFill>
                  <a:srgbClr val="404040"/>
                </a:solidFill>
                <a:latin typeface="Calibri"/>
                <a:cs typeface="Calibri"/>
              </a:rPr>
              <a:t> </a:t>
            </a:r>
            <a:r>
              <a:rPr lang="en-US" sz="2000" spc="-20" dirty="0">
                <a:solidFill>
                  <a:srgbClr val="404040"/>
                </a:solidFill>
                <a:latin typeface="Calibri"/>
                <a:cs typeface="Calibri"/>
              </a:rPr>
              <a:t>regulated</a:t>
            </a:r>
            <a:r>
              <a:rPr lang="en-US" sz="2000" spc="-60" dirty="0">
                <a:solidFill>
                  <a:srgbClr val="404040"/>
                </a:solidFill>
                <a:latin typeface="Calibri"/>
                <a:cs typeface="Calibri"/>
              </a:rPr>
              <a:t> </a:t>
            </a:r>
            <a:r>
              <a:rPr lang="en-US" sz="2000" dirty="0">
                <a:solidFill>
                  <a:srgbClr val="404040"/>
                </a:solidFill>
                <a:latin typeface="Calibri"/>
                <a:cs typeface="Calibri"/>
              </a:rPr>
              <a:t>when</a:t>
            </a:r>
            <a:r>
              <a:rPr lang="en-US" sz="2000" spc="-55" dirty="0">
                <a:solidFill>
                  <a:srgbClr val="404040"/>
                </a:solidFill>
                <a:latin typeface="Calibri"/>
                <a:cs typeface="Calibri"/>
              </a:rPr>
              <a:t> </a:t>
            </a:r>
            <a:r>
              <a:rPr lang="en-US" sz="2000" spc="-20" dirty="0">
                <a:solidFill>
                  <a:srgbClr val="404040"/>
                </a:solidFill>
                <a:latin typeface="Calibri"/>
                <a:cs typeface="Calibri"/>
              </a:rPr>
              <a:t>things</a:t>
            </a:r>
            <a:r>
              <a:rPr lang="en-US" sz="2000" spc="-65" dirty="0">
                <a:solidFill>
                  <a:srgbClr val="404040"/>
                </a:solidFill>
                <a:latin typeface="Calibri"/>
                <a:cs typeface="Calibri"/>
              </a:rPr>
              <a:t> </a:t>
            </a:r>
            <a:r>
              <a:rPr lang="en-US" sz="2000" dirty="0">
                <a:solidFill>
                  <a:srgbClr val="404040"/>
                </a:solidFill>
                <a:latin typeface="Calibri"/>
                <a:cs typeface="Calibri"/>
              </a:rPr>
              <a:t>get</a:t>
            </a:r>
            <a:r>
              <a:rPr lang="en-US" sz="2000" spc="-50" dirty="0">
                <a:solidFill>
                  <a:srgbClr val="404040"/>
                </a:solidFill>
                <a:latin typeface="Calibri"/>
                <a:cs typeface="Calibri"/>
              </a:rPr>
              <a:t> </a:t>
            </a:r>
            <a:r>
              <a:rPr lang="en-US" sz="2000" spc="-10" dirty="0">
                <a:solidFill>
                  <a:srgbClr val="404040"/>
                </a:solidFill>
                <a:latin typeface="Calibri"/>
                <a:cs typeface="Calibri"/>
              </a:rPr>
              <a:t>heated</a:t>
            </a:r>
            <a:endParaRPr lang="en-US" sz="2000" dirty="0">
              <a:latin typeface="Calibri"/>
              <a:cs typeface="Calibri"/>
            </a:endParaRPr>
          </a:p>
          <a:p>
            <a:pPr marL="812165" lvl="1" indent="-342265">
              <a:lnSpc>
                <a:spcPct val="100000"/>
              </a:lnSpc>
              <a:spcBef>
                <a:spcPts val="600"/>
              </a:spcBef>
              <a:buSzPct val="90000"/>
              <a:buChar char="–"/>
              <a:tabLst>
                <a:tab pos="812165" algn="l"/>
              </a:tabLst>
            </a:pPr>
            <a:r>
              <a:rPr lang="en-US" sz="2000" spc="-10" dirty="0">
                <a:solidFill>
                  <a:srgbClr val="404040"/>
                </a:solidFill>
                <a:latin typeface="Calibri"/>
                <a:cs typeface="Calibri"/>
              </a:rPr>
              <a:t>Sometimes</a:t>
            </a:r>
            <a:r>
              <a:rPr lang="en-US" sz="2000" spc="-25" dirty="0">
                <a:solidFill>
                  <a:srgbClr val="404040"/>
                </a:solidFill>
                <a:latin typeface="Calibri"/>
                <a:cs typeface="Calibri"/>
              </a:rPr>
              <a:t> </a:t>
            </a:r>
            <a:r>
              <a:rPr lang="en-US" sz="2000" dirty="0">
                <a:solidFill>
                  <a:srgbClr val="404040"/>
                </a:solidFill>
                <a:latin typeface="Calibri"/>
                <a:cs typeface="Calibri"/>
              </a:rPr>
              <a:t>it</a:t>
            </a:r>
            <a:r>
              <a:rPr lang="en-US" sz="2000" spc="5" dirty="0">
                <a:solidFill>
                  <a:srgbClr val="404040"/>
                </a:solidFill>
                <a:latin typeface="Calibri"/>
                <a:cs typeface="Calibri"/>
              </a:rPr>
              <a:t> </a:t>
            </a:r>
            <a:r>
              <a:rPr lang="en-US" sz="2000" spc="-10" dirty="0">
                <a:solidFill>
                  <a:srgbClr val="404040"/>
                </a:solidFill>
                <a:latin typeface="Calibri"/>
                <a:cs typeface="Calibri"/>
              </a:rPr>
              <a:t>helps</a:t>
            </a:r>
            <a:r>
              <a:rPr lang="en-US" sz="2000" dirty="0">
                <a:solidFill>
                  <a:srgbClr val="404040"/>
                </a:solidFill>
                <a:latin typeface="Calibri"/>
                <a:cs typeface="Calibri"/>
              </a:rPr>
              <a:t> to</a:t>
            </a:r>
            <a:r>
              <a:rPr lang="en-US" sz="2000" spc="-5" dirty="0">
                <a:solidFill>
                  <a:srgbClr val="404040"/>
                </a:solidFill>
                <a:latin typeface="Calibri"/>
                <a:cs typeface="Calibri"/>
              </a:rPr>
              <a:t> </a:t>
            </a:r>
            <a:r>
              <a:rPr lang="en-US" sz="2000" spc="-10" dirty="0">
                <a:solidFill>
                  <a:srgbClr val="404040"/>
                </a:solidFill>
                <a:latin typeface="Calibri"/>
                <a:cs typeface="Calibri"/>
              </a:rPr>
              <a:t>feel</a:t>
            </a:r>
            <a:r>
              <a:rPr lang="en-US" sz="2000" spc="20" dirty="0">
                <a:solidFill>
                  <a:srgbClr val="404040"/>
                </a:solidFill>
                <a:latin typeface="Calibri"/>
                <a:cs typeface="Calibri"/>
              </a:rPr>
              <a:t> </a:t>
            </a:r>
            <a:r>
              <a:rPr lang="en-US" sz="2000" dirty="0">
                <a:solidFill>
                  <a:srgbClr val="404040"/>
                </a:solidFill>
                <a:latin typeface="Calibri"/>
                <a:cs typeface="Calibri"/>
              </a:rPr>
              <a:t>your</a:t>
            </a:r>
            <a:r>
              <a:rPr lang="en-US" sz="2000" spc="-5" dirty="0">
                <a:solidFill>
                  <a:srgbClr val="404040"/>
                </a:solidFill>
                <a:latin typeface="Calibri"/>
                <a:cs typeface="Calibri"/>
              </a:rPr>
              <a:t> </a:t>
            </a:r>
            <a:r>
              <a:rPr lang="en-US" sz="2000" spc="-20" dirty="0">
                <a:solidFill>
                  <a:srgbClr val="404040"/>
                </a:solidFill>
                <a:latin typeface="Calibri"/>
                <a:cs typeface="Calibri"/>
              </a:rPr>
              <a:t>physical</a:t>
            </a:r>
            <a:r>
              <a:rPr lang="en-US" sz="2000" spc="-15" dirty="0">
                <a:solidFill>
                  <a:srgbClr val="404040"/>
                </a:solidFill>
                <a:latin typeface="Calibri"/>
                <a:cs typeface="Calibri"/>
              </a:rPr>
              <a:t> </a:t>
            </a:r>
            <a:r>
              <a:rPr lang="en-US" sz="2000" dirty="0">
                <a:solidFill>
                  <a:srgbClr val="404040"/>
                </a:solidFill>
                <a:latin typeface="Calibri"/>
                <a:cs typeface="Calibri"/>
              </a:rPr>
              <a:t>reality</a:t>
            </a:r>
            <a:r>
              <a:rPr lang="en-US" sz="2000" spc="-20" dirty="0">
                <a:solidFill>
                  <a:srgbClr val="404040"/>
                </a:solidFill>
                <a:latin typeface="Calibri"/>
                <a:cs typeface="Calibri"/>
              </a:rPr>
              <a:t> </a:t>
            </a:r>
            <a:r>
              <a:rPr lang="en-US" sz="2000" spc="-25" dirty="0">
                <a:solidFill>
                  <a:srgbClr val="404040"/>
                </a:solidFill>
                <a:latin typeface="Calibri"/>
                <a:cs typeface="Calibri"/>
              </a:rPr>
              <a:t>(e.g.,</a:t>
            </a:r>
            <a:r>
              <a:rPr lang="en-US" sz="2000" spc="5" dirty="0">
                <a:solidFill>
                  <a:srgbClr val="404040"/>
                </a:solidFill>
                <a:latin typeface="Calibri"/>
                <a:cs typeface="Calibri"/>
              </a:rPr>
              <a:t> </a:t>
            </a:r>
            <a:r>
              <a:rPr lang="en-US" sz="2000" spc="-20" dirty="0">
                <a:solidFill>
                  <a:srgbClr val="404040"/>
                </a:solidFill>
                <a:latin typeface="Calibri"/>
                <a:cs typeface="Calibri"/>
              </a:rPr>
              <a:t>wiggle</a:t>
            </a:r>
            <a:r>
              <a:rPr lang="en-US" sz="2000" spc="-5" dirty="0">
                <a:solidFill>
                  <a:srgbClr val="404040"/>
                </a:solidFill>
                <a:latin typeface="Calibri"/>
                <a:cs typeface="Calibri"/>
              </a:rPr>
              <a:t> </a:t>
            </a:r>
            <a:r>
              <a:rPr lang="en-US" sz="2000" dirty="0">
                <a:solidFill>
                  <a:srgbClr val="404040"/>
                </a:solidFill>
                <a:latin typeface="Calibri"/>
                <a:cs typeface="Calibri"/>
              </a:rPr>
              <a:t>your toes,</a:t>
            </a:r>
            <a:r>
              <a:rPr lang="en-US" sz="2000" spc="5" dirty="0">
                <a:solidFill>
                  <a:srgbClr val="404040"/>
                </a:solidFill>
                <a:latin typeface="Calibri"/>
                <a:cs typeface="Calibri"/>
              </a:rPr>
              <a:t> </a:t>
            </a:r>
            <a:r>
              <a:rPr lang="en-US" sz="2000" spc="-20" dirty="0">
                <a:solidFill>
                  <a:srgbClr val="404040"/>
                </a:solidFill>
                <a:latin typeface="Calibri"/>
                <a:cs typeface="Calibri"/>
              </a:rPr>
              <a:t>feel</a:t>
            </a:r>
            <a:r>
              <a:rPr lang="en-US" sz="2000" spc="5" dirty="0">
                <a:solidFill>
                  <a:srgbClr val="404040"/>
                </a:solidFill>
                <a:latin typeface="Calibri"/>
                <a:cs typeface="Calibri"/>
              </a:rPr>
              <a:t> </a:t>
            </a:r>
            <a:r>
              <a:rPr lang="en-US" sz="2000" spc="-30" dirty="0">
                <a:solidFill>
                  <a:srgbClr val="404040"/>
                </a:solidFill>
                <a:latin typeface="Calibri"/>
                <a:cs typeface="Calibri"/>
              </a:rPr>
              <a:t>change</a:t>
            </a:r>
            <a:r>
              <a:rPr lang="en-US" sz="2000" spc="-15" dirty="0">
                <a:solidFill>
                  <a:srgbClr val="404040"/>
                </a:solidFill>
                <a:latin typeface="Calibri"/>
                <a:cs typeface="Calibri"/>
              </a:rPr>
              <a:t> </a:t>
            </a:r>
            <a:r>
              <a:rPr lang="en-US" sz="2000" dirty="0">
                <a:solidFill>
                  <a:srgbClr val="404040"/>
                </a:solidFill>
                <a:latin typeface="Calibri"/>
                <a:cs typeface="Calibri"/>
              </a:rPr>
              <a:t>in</a:t>
            </a:r>
            <a:r>
              <a:rPr lang="en-US" sz="2000" spc="10" dirty="0">
                <a:solidFill>
                  <a:srgbClr val="404040"/>
                </a:solidFill>
                <a:latin typeface="Calibri"/>
                <a:cs typeface="Calibri"/>
              </a:rPr>
              <a:t> </a:t>
            </a:r>
            <a:r>
              <a:rPr lang="en-US" sz="2000" dirty="0">
                <a:solidFill>
                  <a:srgbClr val="404040"/>
                </a:solidFill>
                <a:latin typeface="Calibri"/>
                <a:cs typeface="Calibri"/>
              </a:rPr>
              <a:t>your</a:t>
            </a:r>
            <a:r>
              <a:rPr lang="en-US" sz="2000" spc="-10" dirty="0">
                <a:solidFill>
                  <a:srgbClr val="404040"/>
                </a:solidFill>
                <a:latin typeface="Calibri"/>
                <a:cs typeface="Calibri"/>
              </a:rPr>
              <a:t> pocket)</a:t>
            </a:r>
            <a:endParaRPr lang="en-US" sz="2000" dirty="0">
              <a:latin typeface="Calibri"/>
              <a:cs typeface="Calibri"/>
            </a:endParaRPr>
          </a:p>
          <a:p>
            <a:endParaRPr lang="en-US" sz="1200" dirty="0">
              <a:solidFill>
                <a:srgbClr val="003366"/>
              </a:solidFill>
              <a:latin typeface="Calibri"/>
            </a:endParaRPr>
          </a:p>
        </p:txBody>
      </p:sp>
      <p:sp>
        <p:nvSpPr>
          <p:cNvPr id="4" name="Slide Number Placeholder 3">
            <a:extLst>
              <a:ext uri="{FF2B5EF4-FFF2-40B4-BE49-F238E27FC236}">
                <a16:creationId xmlns:a16="http://schemas.microsoft.com/office/drawing/2014/main" id="{71907099-1C25-FB20-DEE1-4A04951FDF87}"/>
              </a:ext>
            </a:extLst>
          </p:cNvPr>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EDD572C-0642-445C-95EA-9BF60C5DC72B}" type="slidenum">
              <a:rPr kumimoji="0" lang="en-US"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US"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357424177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CA8C36F-1C45-262F-9370-732597C203E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00996AA-1E4C-154F-8F10-5091C156929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E12A493-CE5C-D097-CBFC-40EA9971BBB7}"/>
              </a:ext>
            </a:extLst>
          </p:cNvPr>
          <p:cNvSpPr>
            <a:spLocks noGrp="1"/>
          </p:cNvSpPr>
          <p:nvPr>
            <p:ph type="body" idx="1"/>
          </p:nvPr>
        </p:nvSpPr>
        <p:spPr/>
        <p:txBody>
          <a:bodyPr/>
          <a:lstStyle/>
          <a:p>
            <a:r>
              <a:rPr lang="en-US" sz="1200" dirty="0">
                <a:solidFill>
                  <a:srgbClr val="003366"/>
                </a:solidFill>
                <a:latin typeface="Calibri"/>
              </a:rPr>
              <a:t>Facilitator Notes: </a:t>
            </a:r>
          </a:p>
          <a:p>
            <a:endParaRPr lang="en-US" sz="1200" dirty="0">
              <a:solidFill>
                <a:srgbClr val="003366"/>
              </a:solidFill>
              <a:latin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solidFill>
                  <a:srgbClr val="003366"/>
                </a:solidFill>
                <a:latin typeface="Calibri"/>
              </a:rPr>
              <a:t>Definition | </a:t>
            </a:r>
            <a:r>
              <a:rPr lang="en-US" sz="1200" i="1" spc="-55" dirty="0">
                <a:solidFill>
                  <a:srgbClr val="404040"/>
                </a:solidFill>
                <a:latin typeface="Calibri"/>
                <a:cs typeface="Calibri"/>
              </a:rPr>
              <a:t>“Self-</a:t>
            </a:r>
            <a:r>
              <a:rPr lang="en-US" sz="1200" i="1" spc="-20" dirty="0">
                <a:solidFill>
                  <a:srgbClr val="404040"/>
                </a:solidFill>
                <a:latin typeface="Calibri"/>
                <a:cs typeface="Calibri"/>
              </a:rPr>
              <a:t>care</a:t>
            </a:r>
            <a:r>
              <a:rPr lang="en-US" sz="1200" i="1" spc="-30" dirty="0">
                <a:solidFill>
                  <a:srgbClr val="404040"/>
                </a:solidFill>
                <a:latin typeface="Calibri"/>
                <a:cs typeface="Calibri"/>
              </a:rPr>
              <a:t> </a:t>
            </a:r>
            <a:r>
              <a:rPr lang="en-US" sz="1200" i="1" dirty="0">
                <a:solidFill>
                  <a:srgbClr val="404040"/>
                </a:solidFill>
                <a:latin typeface="Calibri"/>
                <a:cs typeface="Calibri"/>
              </a:rPr>
              <a:t>is</a:t>
            </a:r>
            <a:r>
              <a:rPr lang="en-US" sz="1200" i="1" spc="-5" dirty="0">
                <a:solidFill>
                  <a:srgbClr val="404040"/>
                </a:solidFill>
                <a:latin typeface="Calibri"/>
                <a:cs typeface="Calibri"/>
              </a:rPr>
              <a:t> </a:t>
            </a:r>
            <a:r>
              <a:rPr lang="en-US" sz="1200" i="1" spc="-125" dirty="0">
                <a:solidFill>
                  <a:srgbClr val="404040"/>
                </a:solidFill>
                <a:latin typeface="Calibri"/>
                <a:cs typeface="Calibri"/>
              </a:rPr>
              <a:t>an</a:t>
            </a:r>
            <a:r>
              <a:rPr lang="en-US" sz="1200" i="1" spc="10" dirty="0">
                <a:solidFill>
                  <a:srgbClr val="404040"/>
                </a:solidFill>
                <a:latin typeface="Calibri"/>
                <a:cs typeface="Calibri"/>
              </a:rPr>
              <a:t> </a:t>
            </a:r>
            <a:r>
              <a:rPr lang="en-US" sz="1200" i="1" spc="-60" dirty="0">
                <a:solidFill>
                  <a:srgbClr val="404040"/>
                </a:solidFill>
                <a:latin typeface="Calibri"/>
                <a:cs typeface="Calibri"/>
              </a:rPr>
              <a:t>essential</a:t>
            </a:r>
            <a:r>
              <a:rPr lang="en-US" sz="1200" i="1" spc="-30" dirty="0">
                <a:solidFill>
                  <a:srgbClr val="404040"/>
                </a:solidFill>
                <a:latin typeface="Calibri"/>
                <a:cs typeface="Calibri"/>
              </a:rPr>
              <a:t> </a:t>
            </a:r>
            <a:r>
              <a:rPr lang="en-US" sz="1200" i="1" spc="-40" dirty="0">
                <a:solidFill>
                  <a:srgbClr val="404040"/>
                </a:solidFill>
                <a:latin typeface="Calibri"/>
                <a:cs typeface="Calibri"/>
              </a:rPr>
              <a:t>social</a:t>
            </a:r>
            <a:r>
              <a:rPr lang="en-US" sz="1200" i="1" spc="-15" dirty="0">
                <a:solidFill>
                  <a:srgbClr val="404040"/>
                </a:solidFill>
                <a:latin typeface="Calibri"/>
                <a:cs typeface="Calibri"/>
              </a:rPr>
              <a:t> </a:t>
            </a:r>
            <a:r>
              <a:rPr lang="en-US" sz="1200" i="1" dirty="0">
                <a:solidFill>
                  <a:srgbClr val="404040"/>
                </a:solidFill>
                <a:latin typeface="Calibri"/>
                <a:cs typeface="Calibri"/>
              </a:rPr>
              <a:t>work</a:t>
            </a:r>
            <a:r>
              <a:rPr lang="en-US" sz="1200" i="1" spc="-15" dirty="0">
                <a:solidFill>
                  <a:srgbClr val="404040"/>
                </a:solidFill>
                <a:latin typeface="Calibri"/>
                <a:cs typeface="Calibri"/>
              </a:rPr>
              <a:t> </a:t>
            </a:r>
            <a:r>
              <a:rPr lang="en-US" sz="1200" i="1" spc="-55" dirty="0">
                <a:solidFill>
                  <a:srgbClr val="404040"/>
                </a:solidFill>
                <a:latin typeface="Calibri"/>
                <a:cs typeface="Calibri"/>
              </a:rPr>
              <a:t>survival</a:t>
            </a:r>
            <a:r>
              <a:rPr lang="en-US" sz="1200" i="1" spc="-25" dirty="0">
                <a:solidFill>
                  <a:srgbClr val="404040"/>
                </a:solidFill>
                <a:latin typeface="Calibri"/>
                <a:cs typeface="Calibri"/>
              </a:rPr>
              <a:t> </a:t>
            </a:r>
            <a:r>
              <a:rPr lang="en-US" sz="1200" i="1" spc="-10" dirty="0">
                <a:solidFill>
                  <a:srgbClr val="404040"/>
                </a:solidFill>
                <a:latin typeface="Calibri"/>
                <a:cs typeface="Calibri"/>
              </a:rPr>
              <a:t>skill. </a:t>
            </a:r>
            <a:r>
              <a:rPr lang="en-US" sz="1200" i="1" spc="-55" dirty="0">
                <a:solidFill>
                  <a:srgbClr val="404040"/>
                </a:solidFill>
                <a:latin typeface="Calibri"/>
                <a:cs typeface="Calibri"/>
              </a:rPr>
              <a:t>Self-</a:t>
            </a:r>
            <a:r>
              <a:rPr lang="en-US" sz="1200" i="1" spc="-20" dirty="0">
                <a:solidFill>
                  <a:srgbClr val="404040"/>
                </a:solidFill>
                <a:latin typeface="Calibri"/>
                <a:cs typeface="Calibri"/>
              </a:rPr>
              <a:t>care</a:t>
            </a:r>
            <a:r>
              <a:rPr lang="en-US" sz="1200" i="1" spc="-45" dirty="0">
                <a:solidFill>
                  <a:srgbClr val="404040"/>
                </a:solidFill>
                <a:latin typeface="Calibri"/>
                <a:cs typeface="Calibri"/>
              </a:rPr>
              <a:t> </a:t>
            </a:r>
            <a:r>
              <a:rPr lang="en-US" sz="1200" i="1" dirty="0">
                <a:solidFill>
                  <a:srgbClr val="404040"/>
                </a:solidFill>
                <a:latin typeface="Calibri"/>
                <a:cs typeface="Calibri"/>
              </a:rPr>
              <a:t>refers</a:t>
            </a:r>
            <a:r>
              <a:rPr lang="en-US" sz="1200" i="1" spc="-20" dirty="0">
                <a:solidFill>
                  <a:srgbClr val="404040"/>
                </a:solidFill>
                <a:latin typeface="Calibri"/>
                <a:cs typeface="Calibri"/>
              </a:rPr>
              <a:t> </a:t>
            </a:r>
            <a:r>
              <a:rPr lang="en-US" sz="1200" i="1" dirty="0">
                <a:solidFill>
                  <a:srgbClr val="404040"/>
                </a:solidFill>
                <a:latin typeface="Calibri"/>
                <a:cs typeface="Calibri"/>
              </a:rPr>
              <a:t>to</a:t>
            </a:r>
            <a:r>
              <a:rPr lang="en-US" sz="1200" i="1" spc="-25" dirty="0">
                <a:solidFill>
                  <a:srgbClr val="404040"/>
                </a:solidFill>
                <a:latin typeface="Calibri"/>
                <a:cs typeface="Calibri"/>
              </a:rPr>
              <a:t> </a:t>
            </a:r>
            <a:r>
              <a:rPr lang="en-US" sz="1200" i="1" spc="-50" dirty="0">
                <a:solidFill>
                  <a:srgbClr val="404040"/>
                </a:solidFill>
                <a:latin typeface="Calibri"/>
                <a:cs typeface="Calibri"/>
              </a:rPr>
              <a:t>activities</a:t>
            </a:r>
            <a:r>
              <a:rPr lang="en-US" sz="1200" i="1" spc="-45" dirty="0">
                <a:solidFill>
                  <a:srgbClr val="404040"/>
                </a:solidFill>
                <a:latin typeface="Calibri"/>
                <a:cs typeface="Calibri"/>
              </a:rPr>
              <a:t> </a:t>
            </a:r>
            <a:r>
              <a:rPr lang="en-US" sz="1200" i="1" spc="-95" dirty="0">
                <a:solidFill>
                  <a:srgbClr val="404040"/>
                </a:solidFill>
                <a:latin typeface="Calibri"/>
                <a:cs typeface="Calibri"/>
              </a:rPr>
              <a:t>and</a:t>
            </a:r>
            <a:r>
              <a:rPr lang="en-US" sz="1200" i="1" spc="-20" dirty="0">
                <a:solidFill>
                  <a:srgbClr val="404040"/>
                </a:solidFill>
                <a:latin typeface="Calibri"/>
                <a:cs typeface="Calibri"/>
              </a:rPr>
              <a:t> </a:t>
            </a:r>
            <a:r>
              <a:rPr lang="en-US" sz="1200" i="1" spc="-40" dirty="0">
                <a:solidFill>
                  <a:srgbClr val="404040"/>
                </a:solidFill>
                <a:latin typeface="Calibri"/>
                <a:cs typeface="Calibri"/>
              </a:rPr>
              <a:t>practices</a:t>
            </a:r>
            <a:r>
              <a:rPr lang="en-US" sz="1200" i="1" spc="-45" dirty="0">
                <a:solidFill>
                  <a:srgbClr val="404040"/>
                </a:solidFill>
                <a:latin typeface="Calibri"/>
                <a:cs typeface="Calibri"/>
              </a:rPr>
              <a:t> </a:t>
            </a:r>
            <a:r>
              <a:rPr lang="en-US" sz="1200" i="1" spc="-70" dirty="0">
                <a:solidFill>
                  <a:srgbClr val="404040"/>
                </a:solidFill>
                <a:latin typeface="Calibri"/>
                <a:cs typeface="Calibri"/>
              </a:rPr>
              <a:t>that</a:t>
            </a:r>
            <a:r>
              <a:rPr lang="en-US" sz="1200" i="1" spc="-35" dirty="0">
                <a:solidFill>
                  <a:srgbClr val="404040"/>
                </a:solidFill>
                <a:latin typeface="Calibri"/>
                <a:cs typeface="Calibri"/>
              </a:rPr>
              <a:t> </a:t>
            </a:r>
            <a:r>
              <a:rPr lang="en-US" sz="1200" i="1" spc="-25" dirty="0">
                <a:solidFill>
                  <a:srgbClr val="404040"/>
                </a:solidFill>
                <a:latin typeface="Calibri"/>
                <a:cs typeface="Calibri"/>
              </a:rPr>
              <a:t>we </a:t>
            </a:r>
            <a:r>
              <a:rPr lang="en-US" sz="1200" i="1" spc="-60" dirty="0">
                <a:solidFill>
                  <a:srgbClr val="404040"/>
                </a:solidFill>
                <a:latin typeface="Calibri"/>
                <a:cs typeface="Calibri"/>
              </a:rPr>
              <a:t>can </a:t>
            </a:r>
            <a:r>
              <a:rPr lang="en-US" sz="1200" i="1" spc="-140" dirty="0">
                <a:solidFill>
                  <a:srgbClr val="404040"/>
                </a:solidFill>
                <a:latin typeface="Calibri"/>
                <a:cs typeface="Calibri"/>
              </a:rPr>
              <a:t>engage</a:t>
            </a:r>
            <a:r>
              <a:rPr lang="en-US" sz="1200" i="1" spc="20" dirty="0">
                <a:solidFill>
                  <a:srgbClr val="404040"/>
                </a:solidFill>
                <a:latin typeface="Calibri"/>
                <a:cs typeface="Calibri"/>
              </a:rPr>
              <a:t> </a:t>
            </a:r>
            <a:r>
              <a:rPr lang="en-US" sz="1200" i="1" dirty="0">
                <a:solidFill>
                  <a:srgbClr val="404040"/>
                </a:solidFill>
                <a:latin typeface="Calibri"/>
                <a:cs typeface="Calibri"/>
              </a:rPr>
              <a:t>in</a:t>
            </a:r>
            <a:r>
              <a:rPr lang="en-US" sz="1200" i="1" spc="-85" dirty="0">
                <a:solidFill>
                  <a:srgbClr val="404040"/>
                </a:solidFill>
                <a:latin typeface="Calibri"/>
                <a:cs typeface="Calibri"/>
              </a:rPr>
              <a:t> </a:t>
            </a:r>
            <a:r>
              <a:rPr lang="en-US" sz="1200" i="1" dirty="0">
                <a:solidFill>
                  <a:srgbClr val="404040"/>
                </a:solidFill>
                <a:latin typeface="Calibri"/>
                <a:cs typeface="Calibri"/>
              </a:rPr>
              <a:t>on</a:t>
            </a:r>
            <a:r>
              <a:rPr lang="en-US" sz="1200" i="1" spc="-15" dirty="0">
                <a:solidFill>
                  <a:srgbClr val="404040"/>
                </a:solidFill>
                <a:latin typeface="Calibri"/>
                <a:cs typeface="Calibri"/>
              </a:rPr>
              <a:t> </a:t>
            </a:r>
            <a:r>
              <a:rPr lang="en-US" sz="1200" i="1" spc="-235" dirty="0">
                <a:solidFill>
                  <a:srgbClr val="404040"/>
                </a:solidFill>
                <a:latin typeface="Calibri"/>
                <a:cs typeface="Calibri"/>
              </a:rPr>
              <a:t>a</a:t>
            </a:r>
            <a:r>
              <a:rPr lang="en-US" sz="1200" i="1" spc="70" dirty="0">
                <a:solidFill>
                  <a:srgbClr val="404040"/>
                </a:solidFill>
                <a:latin typeface="Calibri"/>
                <a:cs typeface="Calibri"/>
              </a:rPr>
              <a:t> </a:t>
            </a:r>
            <a:r>
              <a:rPr lang="en-US" sz="1200" i="1" spc="-55" dirty="0">
                <a:solidFill>
                  <a:srgbClr val="404040"/>
                </a:solidFill>
                <a:latin typeface="Calibri"/>
                <a:cs typeface="Calibri"/>
              </a:rPr>
              <a:t>regular</a:t>
            </a:r>
            <a:r>
              <a:rPr lang="en-US" sz="1200" i="1" spc="-20" dirty="0">
                <a:solidFill>
                  <a:srgbClr val="404040"/>
                </a:solidFill>
                <a:latin typeface="Calibri"/>
                <a:cs typeface="Calibri"/>
              </a:rPr>
              <a:t> </a:t>
            </a:r>
            <a:r>
              <a:rPr lang="en-US" sz="1200" i="1" spc="-65" dirty="0">
                <a:solidFill>
                  <a:srgbClr val="404040"/>
                </a:solidFill>
                <a:latin typeface="Calibri"/>
                <a:cs typeface="Calibri"/>
              </a:rPr>
              <a:t>basis</a:t>
            </a:r>
            <a:r>
              <a:rPr lang="en-US" sz="1200" i="1" spc="5" dirty="0">
                <a:solidFill>
                  <a:srgbClr val="404040"/>
                </a:solidFill>
                <a:latin typeface="Calibri"/>
                <a:cs typeface="Calibri"/>
              </a:rPr>
              <a:t> </a:t>
            </a:r>
            <a:r>
              <a:rPr lang="en-US" sz="1200" i="1" dirty="0">
                <a:solidFill>
                  <a:srgbClr val="404040"/>
                </a:solidFill>
                <a:latin typeface="Calibri"/>
                <a:cs typeface="Calibri"/>
              </a:rPr>
              <a:t>to</a:t>
            </a:r>
            <a:r>
              <a:rPr lang="en-US" sz="1200" i="1" spc="-20" dirty="0">
                <a:solidFill>
                  <a:srgbClr val="404040"/>
                </a:solidFill>
                <a:latin typeface="Calibri"/>
                <a:cs typeface="Calibri"/>
              </a:rPr>
              <a:t> </a:t>
            </a:r>
            <a:r>
              <a:rPr lang="en-US" sz="1200" i="1" dirty="0">
                <a:solidFill>
                  <a:srgbClr val="404040"/>
                </a:solidFill>
                <a:latin typeface="Calibri"/>
                <a:cs typeface="Calibri"/>
              </a:rPr>
              <a:t>reduce</a:t>
            </a:r>
            <a:r>
              <a:rPr lang="en-US" sz="1200" i="1" spc="5" dirty="0">
                <a:solidFill>
                  <a:srgbClr val="404040"/>
                </a:solidFill>
                <a:latin typeface="Calibri"/>
                <a:cs typeface="Calibri"/>
              </a:rPr>
              <a:t> </a:t>
            </a:r>
            <a:r>
              <a:rPr lang="en-US" sz="1200" i="1" dirty="0">
                <a:solidFill>
                  <a:srgbClr val="404040"/>
                </a:solidFill>
                <a:latin typeface="Calibri"/>
                <a:cs typeface="Calibri"/>
              </a:rPr>
              <a:t>stress</a:t>
            </a:r>
            <a:r>
              <a:rPr lang="en-US" sz="1200" i="1" spc="-5" dirty="0">
                <a:solidFill>
                  <a:srgbClr val="404040"/>
                </a:solidFill>
                <a:latin typeface="Calibri"/>
                <a:cs typeface="Calibri"/>
              </a:rPr>
              <a:t> </a:t>
            </a:r>
            <a:r>
              <a:rPr lang="en-US" sz="1200" i="1" spc="-85" dirty="0">
                <a:solidFill>
                  <a:srgbClr val="404040"/>
                </a:solidFill>
                <a:latin typeface="Calibri"/>
                <a:cs typeface="Calibri"/>
              </a:rPr>
              <a:t>and</a:t>
            </a:r>
            <a:r>
              <a:rPr lang="en-US" sz="1200" i="1" spc="5" dirty="0">
                <a:solidFill>
                  <a:srgbClr val="404040"/>
                </a:solidFill>
                <a:latin typeface="Calibri"/>
                <a:cs typeface="Calibri"/>
              </a:rPr>
              <a:t> </a:t>
            </a:r>
            <a:r>
              <a:rPr lang="en-US" sz="1200" i="1" spc="-110" dirty="0">
                <a:solidFill>
                  <a:srgbClr val="404040"/>
                </a:solidFill>
                <a:latin typeface="Calibri"/>
                <a:cs typeface="Calibri"/>
              </a:rPr>
              <a:t>maintain</a:t>
            </a:r>
            <a:r>
              <a:rPr lang="en-US" sz="1200" i="1" spc="-5" dirty="0">
                <a:solidFill>
                  <a:srgbClr val="404040"/>
                </a:solidFill>
                <a:latin typeface="Calibri"/>
                <a:cs typeface="Calibri"/>
              </a:rPr>
              <a:t> </a:t>
            </a:r>
            <a:r>
              <a:rPr lang="en-US" sz="1200" i="1" spc="-85" dirty="0">
                <a:solidFill>
                  <a:srgbClr val="404040"/>
                </a:solidFill>
                <a:latin typeface="Calibri"/>
                <a:cs typeface="Calibri"/>
              </a:rPr>
              <a:t>and</a:t>
            </a:r>
            <a:r>
              <a:rPr lang="en-US" sz="1200" i="1" spc="5" dirty="0">
                <a:solidFill>
                  <a:srgbClr val="404040"/>
                </a:solidFill>
                <a:latin typeface="Calibri"/>
                <a:cs typeface="Calibri"/>
              </a:rPr>
              <a:t> </a:t>
            </a:r>
            <a:r>
              <a:rPr lang="en-US" sz="1200" i="1" spc="-70" dirty="0">
                <a:solidFill>
                  <a:srgbClr val="404040"/>
                </a:solidFill>
                <a:latin typeface="Calibri"/>
                <a:cs typeface="Calibri"/>
              </a:rPr>
              <a:t>enhance</a:t>
            </a:r>
            <a:r>
              <a:rPr lang="en-US" sz="1200" i="1" spc="-20" dirty="0">
                <a:solidFill>
                  <a:srgbClr val="404040"/>
                </a:solidFill>
                <a:latin typeface="Calibri"/>
                <a:cs typeface="Calibri"/>
              </a:rPr>
              <a:t> </a:t>
            </a:r>
            <a:r>
              <a:rPr lang="en-US" sz="1200" i="1" dirty="0">
                <a:solidFill>
                  <a:srgbClr val="404040"/>
                </a:solidFill>
                <a:latin typeface="Calibri"/>
                <a:cs typeface="Calibri"/>
              </a:rPr>
              <a:t>our</a:t>
            </a:r>
            <a:r>
              <a:rPr lang="en-US" sz="1200" i="1" spc="-20" dirty="0">
                <a:solidFill>
                  <a:srgbClr val="404040"/>
                </a:solidFill>
                <a:latin typeface="Calibri"/>
                <a:cs typeface="Calibri"/>
              </a:rPr>
              <a:t> </a:t>
            </a:r>
            <a:r>
              <a:rPr lang="en-US" sz="1200" i="1" dirty="0">
                <a:solidFill>
                  <a:srgbClr val="404040"/>
                </a:solidFill>
                <a:latin typeface="Calibri"/>
                <a:cs typeface="Calibri"/>
              </a:rPr>
              <a:t>short-</a:t>
            </a:r>
            <a:r>
              <a:rPr lang="en-US" sz="1200" i="1" spc="-5" dirty="0">
                <a:solidFill>
                  <a:srgbClr val="404040"/>
                </a:solidFill>
                <a:latin typeface="Calibri"/>
                <a:cs typeface="Calibri"/>
              </a:rPr>
              <a:t> </a:t>
            </a:r>
            <a:r>
              <a:rPr lang="en-US" sz="1200" i="1" spc="-95" dirty="0">
                <a:solidFill>
                  <a:srgbClr val="404040"/>
                </a:solidFill>
                <a:latin typeface="Calibri"/>
                <a:cs typeface="Calibri"/>
              </a:rPr>
              <a:t>and</a:t>
            </a:r>
            <a:r>
              <a:rPr lang="en-US" sz="1200" i="1" spc="-5" dirty="0">
                <a:solidFill>
                  <a:srgbClr val="404040"/>
                </a:solidFill>
                <a:latin typeface="Calibri"/>
                <a:cs typeface="Calibri"/>
              </a:rPr>
              <a:t> </a:t>
            </a:r>
            <a:r>
              <a:rPr lang="en-US" sz="1200" i="1" spc="-70" dirty="0">
                <a:solidFill>
                  <a:srgbClr val="404040"/>
                </a:solidFill>
                <a:latin typeface="Calibri"/>
                <a:cs typeface="Calibri"/>
              </a:rPr>
              <a:t>long-</a:t>
            </a:r>
            <a:r>
              <a:rPr lang="en-US" sz="1200" i="1" spc="-20" dirty="0">
                <a:solidFill>
                  <a:srgbClr val="404040"/>
                </a:solidFill>
                <a:latin typeface="Calibri"/>
                <a:cs typeface="Calibri"/>
              </a:rPr>
              <a:t>term </a:t>
            </a:r>
            <a:r>
              <a:rPr lang="en-US" sz="1200" i="1" spc="-75" dirty="0">
                <a:solidFill>
                  <a:srgbClr val="404040"/>
                </a:solidFill>
                <a:latin typeface="Calibri"/>
                <a:cs typeface="Calibri"/>
              </a:rPr>
              <a:t>health</a:t>
            </a:r>
            <a:r>
              <a:rPr lang="en-US" sz="1200" i="1" spc="-10" dirty="0">
                <a:solidFill>
                  <a:srgbClr val="404040"/>
                </a:solidFill>
                <a:latin typeface="Calibri"/>
                <a:cs typeface="Calibri"/>
              </a:rPr>
              <a:t> </a:t>
            </a:r>
            <a:r>
              <a:rPr lang="en-US" sz="1200" i="1" spc="-90" dirty="0">
                <a:solidFill>
                  <a:srgbClr val="404040"/>
                </a:solidFill>
                <a:latin typeface="Calibri"/>
                <a:cs typeface="Calibri"/>
              </a:rPr>
              <a:t>and</a:t>
            </a:r>
            <a:r>
              <a:rPr lang="en-US" sz="1200" i="1" spc="20" dirty="0">
                <a:solidFill>
                  <a:srgbClr val="404040"/>
                </a:solidFill>
                <a:latin typeface="Calibri"/>
                <a:cs typeface="Calibri"/>
              </a:rPr>
              <a:t> </a:t>
            </a:r>
            <a:r>
              <a:rPr lang="en-US" sz="1200" i="1" spc="-50" dirty="0">
                <a:solidFill>
                  <a:srgbClr val="404040"/>
                </a:solidFill>
                <a:latin typeface="Calibri"/>
                <a:cs typeface="Calibri"/>
              </a:rPr>
              <a:t>well-</a:t>
            </a:r>
            <a:r>
              <a:rPr lang="en-US" sz="1200" i="1" spc="-10" dirty="0">
                <a:solidFill>
                  <a:srgbClr val="404040"/>
                </a:solidFill>
                <a:latin typeface="Calibri"/>
                <a:cs typeface="Calibri"/>
              </a:rPr>
              <a:t>being.</a:t>
            </a:r>
            <a:r>
              <a:rPr lang="en-US" sz="1200" i="1" dirty="0">
                <a:solidFill>
                  <a:srgbClr val="404040"/>
                </a:solidFill>
                <a:latin typeface="Calibri"/>
                <a:cs typeface="Calibri"/>
              </a:rPr>
              <a:t>	</a:t>
            </a:r>
            <a:r>
              <a:rPr lang="en-US" sz="1200" i="1" spc="-65" dirty="0">
                <a:solidFill>
                  <a:srgbClr val="404040"/>
                </a:solidFill>
                <a:latin typeface="Calibri"/>
                <a:cs typeface="Calibri"/>
              </a:rPr>
              <a:t>Self-</a:t>
            </a:r>
            <a:r>
              <a:rPr lang="en-US" sz="1200" i="1" spc="-20" dirty="0">
                <a:solidFill>
                  <a:srgbClr val="404040"/>
                </a:solidFill>
                <a:latin typeface="Calibri"/>
                <a:cs typeface="Calibri"/>
              </a:rPr>
              <a:t>care</a:t>
            </a:r>
            <a:r>
              <a:rPr lang="en-US" sz="1200" i="1" spc="-40" dirty="0">
                <a:solidFill>
                  <a:srgbClr val="404040"/>
                </a:solidFill>
                <a:latin typeface="Calibri"/>
                <a:cs typeface="Calibri"/>
              </a:rPr>
              <a:t> </a:t>
            </a:r>
            <a:r>
              <a:rPr lang="en-US" sz="1200" i="1" dirty="0">
                <a:solidFill>
                  <a:srgbClr val="404040"/>
                </a:solidFill>
                <a:latin typeface="Calibri"/>
                <a:cs typeface="Calibri"/>
              </a:rPr>
              <a:t>is</a:t>
            </a:r>
            <a:r>
              <a:rPr lang="en-US" sz="1200" i="1" spc="-10" dirty="0">
                <a:solidFill>
                  <a:srgbClr val="404040"/>
                </a:solidFill>
                <a:latin typeface="Calibri"/>
                <a:cs typeface="Calibri"/>
              </a:rPr>
              <a:t> </a:t>
            </a:r>
            <a:r>
              <a:rPr lang="en-US" sz="1200" i="1" spc="-40" dirty="0">
                <a:solidFill>
                  <a:srgbClr val="404040"/>
                </a:solidFill>
                <a:latin typeface="Calibri"/>
                <a:cs typeface="Calibri"/>
              </a:rPr>
              <a:t>necessary</a:t>
            </a:r>
            <a:r>
              <a:rPr lang="en-US" sz="1200" i="1" spc="-20" dirty="0">
                <a:solidFill>
                  <a:srgbClr val="404040"/>
                </a:solidFill>
                <a:latin typeface="Calibri"/>
                <a:cs typeface="Calibri"/>
              </a:rPr>
              <a:t> </a:t>
            </a:r>
            <a:r>
              <a:rPr lang="en-US" sz="1200" i="1" dirty="0">
                <a:solidFill>
                  <a:srgbClr val="404040"/>
                </a:solidFill>
                <a:latin typeface="Calibri"/>
                <a:cs typeface="Calibri"/>
              </a:rPr>
              <a:t>for</a:t>
            </a:r>
            <a:r>
              <a:rPr lang="en-US" sz="1200" i="1" spc="-30" dirty="0">
                <a:solidFill>
                  <a:srgbClr val="404040"/>
                </a:solidFill>
                <a:latin typeface="Calibri"/>
                <a:cs typeface="Calibri"/>
              </a:rPr>
              <a:t> </a:t>
            </a:r>
            <a:r>
              <a:rPr lang="en-US" sz="1200" i="1" dirty="0">
                <a:solidFill>
                  <a:srgbClr val="404040"/>
                </a:solidFill>
                <a:latin typeface="Calibri"/>
                <a:cs typeface="Calibri"/>
              </a:rPr>
              <a:t>your</a:t>
            </a:r>
            <a:r>
              <a:rPr lang="en-US" sz="1200" i="1" spc="-40" dirty="0">
                <a:solidFill>
                  <a:srgbClr val="404040"/>
                </a:solidFill>
                <a:latin typeface="Calibri"/>
                <a:cs typeface="Calibri"/>
              </a:rPr>
              <a:t> </a:t>
            </a:r>
            <a:r>
              <a:rPr lang="en-US" sz="1200" i="1" spc="-55" dirty="0">
                <a:solidFill>
                  <a:srgbClr val="404040"/>
                </a:solidFill>
                <a:latin typeface="Calibri"/>
                <a:cs typeface="Calibri"/>
              </a:rPr>
              <a:t>effectiveness</a:t>
            </a:r>
            <a:r>
              <a:rPr lang="en-US" sz="1200" i="1" spc="-35" dirty="0">
                <a:solidFill>
                  <a:srgbClr val="404040"/>
                </a:solidFill>
                <a:latin typeface="Calibri"/>
                <a:cs typeface="Calibri"/>
              </a:rPr>
              <a:t> </a:t>
            </a:r>
            <a:r>
              <a:rPr lang="en-US" sz="1200" i="1" spc="-95" dirty="0">
                <a:solidFill>
                  <a:srgbClr val="404040"/>
                </a:solidFill>
                <a:latin typeface="Calibri"/>
                <a:cs typeface="Calibri"/>
              </a:rPr>
              <a:t>and</a:t>
            </a:r>
            <a:r>
              <a:rPr lang="en-US" sz="1200" i="1" spc="-25" dirty="0">
                <a:solidFill>
                  <a:srgbClr val="404040"/>
                </a:solidFill>
                <a:latin typeface="Calibri"/>
                <a:cs typeface="Calibri"/>
              </a:rPr>
              <a:t> </a:t>
            </a:r>
            <a:r>
              <a:rPr lang="en-US" sz="1200" i="1" spc="-20" dirty="0">
                <a:solidFill>
                  <a:srgbClr val="404040"/>
                </a:solidFill>
                <a:latin typeface="Calibri"/>
                <a:cs typeface="Calibri"/>
              </a:rPr>
              <a:t>success</a:t>
            </a:r>
            <a:r>
              <a:rPr lang="en-US" sz="1200" i="1" spc="-15" dirty="0">
                <a:solidFill>
                  <a:srgbClr val="404040"/>
                </a:solidFill>
                <a:latin typeface="Calibri"/>
                <a:cs typeface="Calibri"/>
              </a:rPr>
              <a:t> </a:t>
            </a:r>
            <a:r>
              <a:rPr lang="en-US" sz="1200" i="1" dirty="0">
                <a:solidFill>
                  <a:srgbClr val="404040"/>
                </a:solidFill>
                <a:latin typeface="Calibri"/>
                <a:cs typeface="Calibri"/>
              </a:rPr>
              <a:t>in</a:t>
            </a:r>
            <a:r>
              <a:rPr lang="en-US" sz="1200" i="1" spc="-20" dirty="0">
                <a:solidFill>
                  <a:srgbClr val="404040"/>
                </a:solidFill>
                <a:latin typeface="Calibri"/>
                <a:cs typeface="Calibri"/>
              </a:rPr>
              <a:t> </a:t>
            </a:r>
            <a:r>
              <a:rPr lang="en-US" sz="1200" i="1" spc="-40" dirty="0">
                <a:solidFill>
                  <a:srgbClr val="404040"/>
                </a:solidFill>
                <a:latin typeface="Calibri"/>
                <a:cs typeface="Calibri"/>
              </a:rPr>
              <a:t>honoring</a:t>
            </a:r>
            <a:r>
              <a:rPr lang="en-US" sz="1200" i="1" spc="-55" dirty="0">
                <a:solidFill>
                  <a:srgbClr val="404040"/>
                </a:solidFill>
                <a:latin typeface="Calibri"/>
                <a:cs typeface="Calibri"/>
              </a:rPr>
              <a:t> </a:t>
            </a:r>
            <a:r>
              <a:rPr lang="en-US" sz="1200" i="1" spc="-20" dirty="0">
                <a:solidFill>
                  <a:srgbClr val="404040"/>
                </a:solidFill>
                <a:latin typeface="Calibri"/>
                <a:cs typeface="Calibri"/>
              </a:rPr>
              <a:t>your </a:t>
            </a:r>
            <a:r>
              <a:rPr lang="en-US" sz="1200" i="1" spc="-45" dirty="0">
                <a:solidFill>
                  <a:srgbClr val="404040"/>
                </a:solidFill>
                <a:latin typeface="Calibri"/>
                <a:cs typeface="Calibri"/>
              </a:rPr>
              <a:t>professional</a:t>
            </a:r>
            <a:r>
              <a:rPr lang="en-US" sz="1200" i="1" spc="-55" dirty="0">
                <a:solidFill>
                  <a:srgbClr val="404040"/>
                </a:solidFill>
                <a:latin typeface="Calibri"/>
                <a:cs typeface="Calibri"/>
              </a:rPr>
              <a:t> </a:t>
            </a:r>
            <a:r>
              <a:rPr lang="en-US" sz="1200" i="1" spc="-85" dirty="0">
                <a:solidFill>
                  <a:srgbClr val="404040"/>
                </a:solidFill>
                <a:latin typeface="Calibri"/>
                <a:cs typeface="Calibri"/>
              </a:rPr>
              <a:t>and</a:t>
            </a:r>
            <a:r>
              <a:rPr lang="en-US" sz="1200" i="1" spc="-20" dirty="0">
                <a:solidFill>
                  <a:srgbClr val="404040"/>
                </a:solidFill>
                <a:latin typeface="Calibri"/>
                <a:cs typeface="Calibri"/>
              </a:rPr>
              <a:t> </a:t>
            </a:r>
            <a:r>
              <a:rPr lang="en-US" sz="1200" i="1" spc="-45" dirty="0">
                <a:solidFill>
                  <a:srgbClr val="404040"/>
                </a:solidFill>
                <a:latin typeface="Calibri"/>
                <a:cs typeface="Calibri"/>
              </a:rPr>
              <a:t>personal</a:t>
            </a:r>
            <a:r>
              <a:rPr lang="en-US" sz="1200" i="1" spc="-40" dirty="0">
                <a:solidFill>
                  <a:srgbClr val="404040"/>
                </a:solidFill>
                <a:latin typeface="Calibri"/>
                <a:cs typeface="Calibri"/>
              </a:rPr>
              <a:t> </a:t>
            </a:r>
            <a:r>
              <a:rPr lang="en-US" sz="1200" i="1" spc="-10" dirty="0">
                <a:solidFill>
                  <a:srgbClr val="404040"/>
                </a:solidFill>
                <a:latin typeface="Calibri"/>
                <a:cs typeface="Calibri"/>
              </a:rPr>
              <a:t>commitments.”</a:t>
            </a:r>
            <a:endParaRPr lang="en-US" sz="1200" dirty="0">
              <a:latin typeface="Calibri"/>
              <a:cs typeface="Calibri"/>
            </a:endParaRPr>
          </a:p>
          <a:p>
            <a:endParaRPr lang="en-US" sz="1200" dirty="0">
              <a:solidFill>
                <a:srgbClr val="003366"/>
              </a:solidFill>
              <a:latin typeface="Calibri"/>
            </a:endParaRPr>
          </a:p>
          <a:p>
            <a:pPr marL="12700" marR="26670">
              <a:lnSpc>
                <a:spcPct val="100000"/>
              </a:lnSpc>
              <a:spcBef>
                <a:spcPts val="640"/>
              </a:spcBef>
            </a:pPr>
            <a:r>
              <a:rPr lang="en-US" sz="1200" spc="-10" dirty="0">
                <a:solidFill>
                  <a:srgbClr val="404040"/>
                </a:solidFill>
                <a:latin typeface="Aptos Light" panose="020B0004020202020204" pitchFamily="34" charset="0"/>
                <a:cs typeface="Calibri"/>
              </a:rPr>
              <a:t>Practicing</a:t>
            </a:r>
            <a:r>
              <a:rPr lang="en-US" sz="1200" spc="-35" dirty="0">
                <a:solidFill>
                  <a:srgbClr val="404040"/>
                </a:solidFill>
                <a:latin typeface="Aptos Light" panose="020B0004020202020204" pitchFamily="34" charset="0"/>
                <a:cs typeface="Calibri"/>
              </a:rPr>
              <a:t> </a:t>
            </a:r>
            <a:r>
              <a:rPr lang="en-US" sz="1200" spc="-40" dirty="0">
                <a:solidFill>
                  <a:srgbClr val="404040"/>
                </a:solidFill>
                <a:latin typeface="Aptos Light" panose="020B0004020202020204" pitchFamily="34" charset="0"/>
                <a:cs typeface="Calibri"/>
              </a:rPr>
              <a:t>self-</a:t>
            </a:r>
            <a:r>
              <a:rPr lang="en-US" sz="1200" dirty="0">
                <a:solidFill>
                  <a:srgbClr val="404040"/>
                </a:solidFill>
                <a:latin typeface="Aptos Light" panose="020B0004020202020204" pitchFamily="34" charset="0"/>
                <a:cs typeface="Calibri"/>
              </a:rPr>
              <a:t>care</a:t>
            </a:r>
            <a:r>
              <a:rPr lang="en-US" sz="1200" spc="-15" dirty="0">
                <a:solidFill>
                  <a:srgbClr val="404040"/>
                </a:solidFill>
                <a:latin typeface="Aptos Light" panose="020B0004020202020204" pitchFamily="34" charset="0"/>
                <a:cs typeface="Calibri"/>
              </a:rPr>
              <a:t> </a:t>
            </a:r>
            <a:r>
              <a:rPr lang="en-US" sz="1200" dirty="0">
                <a:solidFill>
                  <a:srgbClr val="404040"/>
                </a:solidFill>
                <a:latin typeface="Aptos Light" panose="020B0004020202020204" pitchFamily="34" charset="0"/>
                <a:cs typeface="Calibri"/>
              </a:rPr>
              <a:t>can</a:t>
            </a:r>
            <a:r>
              <a:rPr lang="en-US" sz="1200" spc="-10" dirty="0">
                <a:solidFill>
                  <a:srgbClr val="404040"/>
                </a:solidFill>
                <a:latin typeface="Aptos Light" panose="020B0004020202020204" pitchFamily="34" charset="0"/>
                <a:cs typeface="Calibri"/>
              </a:rPr>
              <a:t> </a:t>
            </a:r>
            <a:r>
              <a:rPr lang="en-US" sz="1200" spc="-30" dirty="0">
                <a:solidFill>
                  <a:srgbClr val="404040"/>
                </a:solidFill>
                <a:latin typeface="Aptos Light" panose="020B0004020202020204" pitchFamily="34" charset="0"/>
                <a:cs typeface="Calibri"/>
              </a:rPr>
              <a:t>enhance</a:t>
            </a:r>
            <a:r>
              <a:rPr lang="en-US" sz="1200" spc="-25" dirty="0">
                <a:solidFill>
                  <a:srgbClr val="404040"/>
                </a:solidFill>
                <a:latin typeface="Aptos Light" panose="020B0004020202020204" pitchFamily="34" charset="0"/>
                <a:cs typeface="Calibri"/>
              </a:rPr>
              <a:t> </a:t>
            </a:r>
            <a:r>
              <a:rPr lang="en-US" sz="1200" dirty="0">
                <a:solidFill>
                  <a:srgbClr val="404040"/>
                </a:solidFill>
                <a:latin typeface="Aptos Light" panose="020B0004020202020204" pitchFamily="34" charset="0"/>
                <a:cs typeface="Calibri"/>
              </a:rPr>
              <a:t>your</a:t>
            </a:r>
            <a:r>
              <a:rPr lang="en-US" sz="1200" spc="-15" dirty="0">
                <a:solidFill>
                  <a:srgbClr val="404040"/>
                </a:solidFill>
                <a:latin typeface="Aptos Light" panose="020B0004020202020204" pitchFamily="34" charset="0"/>
                <a:cs typeface="Calibri"/>
              </a:rPr>
              <a:t> </a:t>
            </a:r>
            <a:r>
              <a:rPr lang="en-US" sz="1200" spc="-30" dirty="0">
                <a:solidFill>
                  <a:srgbClr val="404040"/>
                </a:solidFill>
                <a:latin typeface="Aptos Light" panose="020B0004020202020204" pitchFamily="34" charset="0"/>
                <a:cs typeface="Calibri"/>
              </a:rPr>
              <a:t>physical, mental </a:t>
            </a:r>
            <a:r>
              <a:rPr lang="en-US" sz="1200" dirty="0">
                <a:solidFill>
                  <a:srgbClr val="404040"/>
                </a:solidFill>
                <a:latin typeface="Aptos Light" panose="020B0004020202020204" pitchFamily="34" charset="0"/>
                <a:cs typeface="Calibri"/>
              </a:rPr>
              <a:t>and</a:t>
            </a:r>
            <a:r>
              <a:rPr lang="en-US" sz="1200" spc="-10" dirty="0">
                <a:solidFill>
                  <a:srgbClr val="404040"/>
                </a:solidFill>
                <a:latin typeface="Aptos Light" panose="020B0004020202020204" pitchFamily="34" charset="0"/>
                <a:cs typeface="Calibri"/>
              </a:rPr>
              <a:t> </a:t>
            </a:r>
            <a:r>
              <a:rPr lang="en-US" sz="1200" spc="-20" dirty="0">
                <a:solidFill>
                  <a:srgbClr val="404040"/>
                </a:solidFill>
                <a:latin typeface="Aptos Light" panose="020B0004020202020204" pitchFamily="34" charset="0"/>
                <a:cs typeface="Calibri"/>
              </a:rPr>
              <a:t>emotional</a:t>
            </a:r>
            <a:r>
              <a:rPr lang="en-US" sz="1200" spc="-40" dirty="0">
                <a:solidFill>
                  <a:srgbClr val="404040"/>
                </a:solidFill>
                <a:latin typeface="Aptos Light" panose="020B0004020202020204" pitchFamily="34" charset="0"/>
                <a:cs typeface="Calibri"/>
              </a:rPr>
              <a:t> </a:t>
            </a:r>
            <a:r>
              <a:rPr lang="en-US" sz="1200" spc="-30" dirty="0">
                <a:solidFill>
                  <a:srgbClr val="404040"/>
                </a:solidFill>
                <a:latin typeface="Aptos Light" panose="020B0004020202020204" pitchFamily="34" charset="0"/>
                <a:cs typeface="Calibri"/>
              </a:rPr>
              <a:t>health</a:t>
            </a:r>
            <a:r>
              <a:rPr lang="en-US" sz="1200" spc="-25" dirty="0">
                <a:solidFill>
                  <a:srgbClr val="404040"/>
                </a:solidFill>
                <a:latin typeface="Aptos Light" panose="020B0004020202020204" pitchFamily="34" charset="0"/>
                <a:cs typeface="Calibri"/>
              </a:rPr>
              <a:t> </a:t>
            </a:r>
            <a:r>
              <a:rPr lang="en-US" sz="1200" dirty="0">
                <a:solidFill>
                  <a:srgbClr val="404040"/>
                </a:solidFill>
                <a:latin typeface="Aptos Light" panose="020B0004020202020204" pitchFamily="34" charset="0"/>
                <a:cs typeface="Calibri"/>
              </a:rPr>
              <a:t>and prevent</a:t>
            </a:r>
            <a:r>
              <a:rPr lang="en-US" sz="1200" spc="-30" dirty="0">
                <a:solidFill>
                  <a:srgbClr val="404040"/>
                </a:solidFill>
                <a:latin typeface="Aptos Light" panose="020B0004020202020204" pitchFamily="34" charset="0"/>
                <a:cs typeface="Calibri"/>
              </a:rPr>
              <a:t> </a:t>
            </a:r>
            <a:r>
              <a:rPr lang="en-US" sz="1200" spc="70" dirty="0">
                <a:solidFill>
                  <a:srgbClr val="404040"/>
                </a:solidFill>
                <a:latin typeface="Aptos Light" panose="020B0004020202020204" pitchFamily="34" charset="0"/>
                <a:cs typeface="Calibri"/>
              </a:rPr>
              <a:t>or</a:t>
            </a:r>
            <a:r>
              <a:rPr lang="en-US" sz="1200" spc="-15" dirty="0">
                <a:solidFill>
                  <a:srgbClr val="404040"/>
                </a:solidFill>
                <a:latin typeface="Aptos Light" panose="020B0004020202020204" pitchFamily="34" charset="0"/>
                <a:cs typeface="Calibri"/>
              </a:rPr>
              <a:t> </a:t>
            </a:r>
            <a:r>
              <a:rPr lang="en-US" sz="1200" spc="-10" dirty="0">
                <a:solidFill>
                  <a:srgbClr val="404040"/>
                </a:solidFill>
                <a:latin typeface="Aptos Light" panose="020B0004020202020204" pitchFamily="34" charset="0"/>
                <a:cs typeface="Calibri"/>
              </a:rPr>
              <a:t>reduce:</a:t>
            </a:r>
            <a:endParaRPr lang="en-US" sz="1200" dirty="0">
              <a:latin typeface="Aptos Light" panose="020B0004020202020204" pitchFamily="34" charset="0"/>
              <a:cs typeface="Calibri"/>
            </a:endParaRPr>
          </a:p>
          <a:p>
            <a:pPr marL="355600" indent="-342900">
              <a:lnSpc>
                <a:spcPct val="100000"/>
              </a:lnSpc>
              <a:spcBef>
                <a:spcPts val="1200"/>
              </a:spcBef>
              <a:buSzPct val="90000"/>
              <a:buFont typeface="Arial"/>
              <a:buChar char="•"/>
              <a:tabLst>
                <a:tab pos="355600" algn="l"/>
              </a:tabLst>
            </a:pPr>
            <a:r>
              <a:rPr lang="en-US" sz="1200" dirty="0">
                <a:solidFill>
                  <a:srgbClr val="BC572C"/>
                </a:solidFill>
                <a:latin typeface="Aptos Light" panose="020B0004020202020204" pitchFamily="34" charset="0"/>
                <a:cs typeface="Calibri"/>
              </a:rPr>
              <a:t>Traumatic</a:t>
            </a:r>
            <a:r>
              <a:rPr lang="en-US" sz="1200" spc="-45" dirty="0">
                <a:solidFill>
                  <a:srgbClr val="BC572C"/>
                </a:solidFill>
                <a:latin typeface="Aptos Light" panose="020B0004020202020204" pitchFamily="34" charset="0"/>
                <a:cs typeface="Calibri"/>
              </a:rPr>
              <a:t> </a:t>
            </a:r>
            <a:r>
              <a:rPr lang="en-US" sz="1200" dirty="0">
                <a:solidFill>
                  <a:srgbClr val="BC572C"/>
                </a:solidFill>
                <a:latin typeface="Aptos Light" panose="020B0004020202020204" pitchFamily="34" charset="0"/>
                <a:cs typeface="Calibri"/>
              </a:rPr>
              <a:t>stress</a:t>
            </a:r>
            <a:r>
              <a:rPr lang="en-US" sz="1200" spc="-5" dirty="0">
                <a:solidFill>
                  <a:srgbClr val="BC572C"/>
                </a:solidFill>
                <a:latin typeface="Aptos Light" panose="020B0004020202020204" pitchFamily="34" charset="0"/>
                <a:cs typeface="Calibri"/>
              </a:rPr>
              <a:t> </a:t>
            </a:r>
            <a:r>
              <a:rPr lang="en-US" sz="1200" dirty="0">
                <a:solidFill>
                  <a:srgbClr val="404040"/>
                </a:solidFill>
                <a:latin typeface="Aptos Light" panose="020B0004020202020204" pitchFamily="34" charset="0"/>
                <a:cs typeface="Calibri"/>
              </a:rPr>
              <a:t>(stress</a:t>
            </a:r>
            <a:r>
              <a:rPr lang="en-US" sz="1200" spc="-10" dirty="0">
                <a:solidFill>
                  <a:srgbClr val="404040"/>
                </a:solidFill>
                <a:latin typeface="Aptos Light" panose="020B0004020202020204" pitchFamily="34" charset="0"/>
                <a:cs typeface="Calibri"/>
              </a:rPr>
              <a:t> that</a:t>
            </a:r>
            <a:r>
              <a:rPr lang="en-US" sz="1200" spc="-40" dirty="0">
                <a:solidFill>
                  <a:srgbClr val="404040"/>
                </a:solidFill>
                <a:latin typeface="Aptos Light" panose="020B0004020202020204" pitchFamily="34" charset="0"/>
                <a:cs typeface="Calibri"/>
              </a:rPr>
              <a:t> </a:t>
            </a:r>
            <a:r>
              <a:rPr lang="en-US" sz="1200" spc="-10" dirty="0">
                <a:solidFill>
                  <a:srgbClr val="404040"/>
                </a:solidFill>
                <a:latin typeface="Aptos Light" panose="020B0004020202020204" pitchFamily="34" charset="0"/>
                <a:cs typeface="Calibri"/>
              </a:rPr>
              <a:t>induces</a:t>
            </a:r>
            <a:r>
              <a:rPr lang="en-US" sz="1200" spc="-25" dirty="0">
                <a:solidFill>
                  <a:srgbClr val="404040"/>
                </a:solidFill>
                <a:latin typeface="Aptos Light" panose="020B0004020202020204" pitchFamily="34" charset="0"/>
                <a:cs typeface="Calibri"/>
              </a:rPr>
              <a:t> </a:t>
            </a:r>
            <a:r>
              <a:rPr lang="en-US" sz="1200" spc="-10" dirty="0">
                <a:solidFill>
                  <a:srgbClr val="404040"/>
                </a:solidFill>
                <a:latin typeface="Aptos Light" panose="020B0004020202020204" pitchFamily="34" charset="0"/>
                <a:cs typeface="Calibri"/>
              </a:rPr>
              <a:t>intense</a:t>
            </a:r>
            <a:r>
              <a:rPr lang="en-US" sz="1200" spc="-30" dirty="0">
                <a:solidFill>
                  <a:srgbClr val="404040"/>
                </a:solidFill>
                <a:latin typeface="Aptos Light" panose="020B0004020202020204" pitchFamily="34" charset="0"/>
                <a:cs typeface="Calibri"/>
              </a:rPr>
              <a:t> </a:t>
            </a:r>
            <a:r>
              <a:rPr lang="en-US" sz="1200" dirty="0">
                <a:solidFill>
                  <a:srgbClr val="404040"/>
                </a:solidFill>
                <a:latin typeface="Aptos Light" panose="020B0004020202020204" pitchFamily="34" charset="0"/>
                <a:cs typeface="Calibri"/>
              </a:rPr>
              <a:t>and</a:t>
            </a:r>
            <a:r>
              <a:rPr lang="en-US" sz="1200" spc="-10" dirty="0">
                <a:solidFill>
                  <a:srgbClr val="404040"/>
                </a:solidFill>
                <a:latin typeface="Aptos Light" panose="020B0004020202020204" pitchFamily="34" charset="0"/>
                <a:cs typeface="Calibri"/>
              </a:rPr>
              <a:t> </a:t>
            </a:r>
            <a:r>
              <a:rPr lang="en-US" sz="1200" spc="-20" dirty="0">
                <a:solidFill>
                  <a:srgbClr val="404040"/>
                </a:solidFill>
                <a:latin typeface="Aptos Light" panose="020B0004020202020204" pitchFamily="34" charset="0"/>
                <a:cs typeface="Calibri"/>
              </a:rPr>
              <a:t>long-</a:t>
            </a:r>
            <a:r>
              <a:rPr lang="en-US" sz="1200" spc="-35" dirty="0">
                <a:solidFill>
                  <a:srgbClr val="404040"/>
                </a:solidFill>
                <a:latin typeface="Aptos Light" panose="020B0004020202020204" pitchFamily="34" charset="0"/>
                <a:cs typeface="Calibri"/>
              </a:rPr>
              <a:t>lasting</a:t>
            </a:r>
            <a:r>
              <a:rPr lang="en-US" sz="1200" spc="-50" dirty="0">
                <a:solidFill>
                  <a:srgbClr val="404040"/>
                </a:solidFill>
                <a:latin typeface="Aptos Light" panose="020B0004020202020204" pitchFamily="34" charset="0"/>
                <a:cs typeface="Calibri"/>
              </a:rPr>
              <a:t> </a:t>
            </a:r>
            <a:r>
              <a:rPr lang="en-US" sz="1200" spc="-25" dirty="0">
                <a:solidFill>
                  <a:srgbClr val="404040"/>
                </a:solidFill>
                <a:latin typeface="Aptos Light" panose="020B0004020202020204" pitchFamily="34" charset="0"/>
                <a:cs typeface="Calibri"/>
              </a:rPr>
              <a:t>physical</a:t>
            </a:r>
            <a:r>
              <a:rPr lang="en-US" sz="1200" spc="-40" dirty="0">
                <a:solidFill>
                  <a:srgbClr val="404040"/>
                </a:solidFill>
                <a:latin typeface="Aptos Light" panose="020B0004020202020204" pitchFamily="34" charset="0"/>
                <a:cs typeface="Calibri"/>
              </a:rPr>
              <a:t> </a:t>
            </a:r>
            <a:r>
              <a:rPr lang="en-US" sz="1200" dirty="0">
                <a:solidFill>
                  <a:srgbClr val="404040"/>
                </a:solidFill>
                <a:latin typeface="Aptos Light" panose="020B0004020202020204" pitchFamily="34" charset="0"/>
                <a:cs typeface="Calibri"/>
              </a:rPr>
              <a:t>and</a:t>
            </a:r>
            <a:r>
              <a:rPr lang="en-US" sz="1200" spc="-5" dirty="0">
                <a:solidFill>
                  <a:srgbClr val="404040"/>
                </a:solidFill>
                <a:latin typeface="Aptos Light" panose="020B0004020202020204" pitchFamily="34" charset="0"/>
                <a:cs typeface="Calibri"/>
              </a:rPr>
              <a:t> </a:t>
            </a:r>
            <a:r>
              <a:rPr lang="en-US" sz="1200" spc="-20" dirty="0">
                <a:solidFill>
                  <a:srgbClr val="404040"/>
                </a:solidFill>
                <a:latin typeface="Aptos Light" panose="020B0004020202020204" pitchFamily="34" charset="0"/>
                <a:cs typeface="Calibri"/>
              </a:rPr>
              <a:t>emotional</a:t>
            </a:r>
            <a:r>
              <a:rPr lang="en-US" sz="1200" spc="-40" dirty="0">
                <a:solidFill>
                  <a:srgbClr val="404040"/>
                </a:solidFill>
                <a:latin typeface="Aptos Light" panose="020B0004020202020204" pitchFamily="34" charset="0"/>
                <a:cs typeface="Calibri"/>
              </a:rPr>
              <a:t> </a:t>
            </a:r>
            <a:r>
              <a:rPr lang="en-US" sz="1200" spc="-10" dirty="0">
                <a:solidFill>
                  <a:srgbClr val="404040"/>
                </a:solidFill>
                <a:latin typeface="Aptos Light" panose="020B0004020202020204" pitchFamily="34" charset="0"/>
                <a:cs typeface="Calibri"/>
              </a:rPr>
              <a:t>responses)</a:t>
            </a:r>
            <a:endParaRPr lang="en-US" sz="1200" dirty="0">
              <a:latin typeface="Aptos Light" panose="020B0004020202020204" pitchFamily="34" charset="0"/>
              <a:cs typeface="Calibri"/>
            </a:endParaRPr>
          </a:p>
          <a:p>
            <a:pPr marL="355600" indent="-342900">
              <a:lnSpc>
                <a:spcPct val="100000"/>
              </a:lnSpc>
              <a:spcBef>
                <a:spcPts val="1200"/>
              </a:spcBef>
              <a:buSzPct val="90000"/>
              <a:buFont typeface="Arial"/>
              <a:buChar char="•"/>
              <a:tabLst>
                <a:tab pos="355600" algn="l"/>
              </a:tabLst>
            </a:pPr>
            <a:r>
              <a:rPr lang="en-US" sz="1200" dirty="0">
                <a:solidFill>
                  <a:srgbClr val="BC572C"/>
                </a:solidFill>
                <a:latin typeface="Aptos Light" panose="020B0004020202020204" pitchFamily="34" charset="0"/>
                <a:cs typeface="Calibri"/>
              </a:rPr>
              <a:t>Burnout</a:t>
            </a:r>
            <a:r>
              <a:rPr lang="en-US" sz="1200" spc="-20" dirty="0">
                <a:solidFill>
                  <a:srgbClr val="BC572C"/>
                </a:solidFill>
                <a:latin typeface="Aptos Light" panose="020B0004020202020204" pitchFamily="34" charset="0"/>
                <a:cs typeface="Calibri"/>
              </a:rPr>
              <a:t> </a:t>
            </a:r>
            <a:r>
              <a:rPr lang="en-US" sz="1200" spc="-30" dirty="0">
                <a:solidFill>
                  <a:srgbClr val="404040"/>
                </a:solidFill>
                <a:latin typeface="Aptos Light" panose="020B0004020202020204" pitchFamily="34" charset="0"/>
                <a:cs typeface="Calibri"/>
              </a:rPr>
              <a:t>(mental,</a:t>
            </a:r>
            <a:r>
              <a:rPr lang="en-US" sz="1200" spc="-10" dirty="0">
                <a:solidFill>
                  <a:srgbClr val="404040"/>
                </a:solidFill>
                <a:latin typeface="Aptos Light" panose="020B0004020202020204" pitchFamily="34" charset="0"/>
                <a:cs typeface="Calibri"/>
              </a:rPr>
              <a:t> </a:t>
            </a:r>
            <a:r>
              <a:rPr lang="en-US" sz="1200" spc="-20" dirty="0">
                <a:solidFill>
                  <a:srgbClr val="404040"/>
                </a:solidFill>
                <a:latin typeface="Aptos Light" panose="020B0004020202020204" pitchFamily="34" charset="0"/>
                <a:cs typeface="Calibri"/>
              </a:rPr>
              <a:t>emotional</a:t>
            </a:r>
            <a:r>
              <a:rPr lang="en-US" sz="1200" spc="-10" dirty="0">
                <a:solidFill>
                  <a:srgbClr val="404040"/>
                </a:solidFill>
                <a:latin typeface="Aptos Light" panose="020B0004020202020204" pitchFamily="34" charset="0"/>
                <a:cs typeface="Calibri"/>
              </a:rPr>
              <a:t> </a:t>
            </a:r>
            <a:r>
              <a:rPr lang="en-US" sz="1200" dirty="0">
                <a:solidFill>
                  <a:srgbClr val="404040"/>
                </a:solidFill>
                <a:latin typeface="Aptos Light" panose="020B0004020202020204" pitchFamily="34" charset="0"/>
                <a:cs typeface="Calibri"/>
              </a:rPr>
              <a:t>and</a:t>
            </a:r>
            <a:r>
              <a:rPr lang="en-US" sz="1200" spc="5" dirty="0">
                <a:solidFill>
                  <a:srgbClr val="404040"/>
                </a:solidFill>
                <a:latin typeface="Aptos Light" panose="020B0004020202020204" pitchFamily="34" charset="0"/>
                <a:cs typeface="Calibri"/>
              </a:rPr>
              <a:t> </a:t>
            </a:r>
            <a:r>
              <a:rPr lang="en-US" sz="1200" spc="-25" dirty="0">
                <a:solidFill>
                  <a:srgbClr val="404040"/>
                </a:solidFill>
                <a:latin typeface="Aptos Light" panose="020B0004020202020204" pitchFamily="34" charset="0"/>
                <a:cs typeface="Calibri"/>
              </a:rPr>
              <a:t>physical</a:t>
            </a:r>
            <a:r>
              <a:rPr lang="en-US" sz="1200" dirty="0">
                <a:solidFill>
                  <a:srgbClr val="404040"/>
                </a:solidFill>
                <a:latin typeface="Aptos Light" panose="020B0004020202020204" pitchFamily="34" charset="0"/>
                <a:cs typeface="Calibri"/>
              </a:rPr>
              <a:t> </a:t>
            </a:r>
            <a:r>
              <a:rPr lang="en-US" sz="1200" spc="-10" dirty="0">
                <a:solidFill>
                  <a:srgbClr val="404040"/>
                </a:solidFill>
                <a:latin typeface="Aptos Light" panose="020B0004020202020204" pitchFamily="34" charset="0"/>
                <a:cs typeface="Calibri"/>
              </a:rPr>
              <a:t>exhaustion</a:t>
            </a:r>
            <a:r>
              <a:rPr lang="en-US" sz="1200" spc="-20" dirty="0">
                <a:solidFill>
                  <a:srgbClr val="404040"/>
                </a:solidFill>
                <a:latin typeface="Aptos Light" panose="020B0004020202020204" pitchFamily="34" charset="0"/>
                <a:cs typeface="Calibri"/>
              </a:rPr>
              <a:t> </a:t>
            </a:r>
            <a:r>
              <a:rPr lang="en-US" sz="1200" dirty="0">
                <a:solidFill>
                  <a:srgbClr val="404040"/>
                </a:solidFill>
                <a:latin typeface="Aptos Light" panose="020B0004020202020204" pitchFamily="34" charset="0"/>
                <a:cs typeface="Calibri"/>
              </a:rPr>
              <a:t>from</a:t>
            </a:r>
            <a:r>
              <a:rPr lang="en-US" sz="1200" spc="-5" dirty="0">
                <a:solidFill>
                  <a:srgbClr val="404040"/>
                </a:solidFill>
                <a:latin typeface="Aptos Light" panose="020B0004020202020204" pitchFamily="34" charset="0"/>
                <a:cs typeface="Calibri"/>
              </a:rPr>
              <a:t> </a:t>
            </a:r>
            <a:r>
              <a:rPr lang="en-US" sz="1200" dirty="0">
                <a:solidFill>
                  <a:srgbClr val="404040"/>
                </a:solidFill>
                <a:latin typeface="Aptos Light" panose="020B0004020202020204" pitchFamily="34" charset="0"/>
                <a:cs typeface="Calibri"/>
              </a:rPr>
              <a:t>work-related</a:t>
            </a:r>
            <a:r>
              <a:rPr lang="en-US" sz="1200" spc="-5" dirty="0">
                <a:solidFill>
                  <a:srgbClr val="404040"/>
                </a:solidFill>
                <a:latin typeface="Aptos Light" panose="020B0004020202020204" pitchFamily="34" charset="0"/>
                <a:cs typeface="Calibri"/>
              </a:rPr>
              <a:t> </a:t>
            </a:r>
            <a:r>
              <a:rPr lang="en-US" sz="1200" spc="-10" dirty="0">
                <a:solidFill>
                  <a:srgbClr val="404040"/>
                </a:solidFill>
                <a:latin typeface="Aptos Light" panose="020B0004020202020204" pitchFamily="34" charset="0"/>
                <a:cs typeface="Calibri"/>
              </a:rPr>
              <a:t>stress)</a:t>
            </a:r>
            <a:endParaRPr lang="en-US" sz="1200" dirty="0">
              <a:latin typeface="Aptos Light" panose="020B0004020202020204" pitchFamily="34" charset="0"/>
              <a:cs typeface="Calibri"/>
            </a:endParaRPr>
          </a:p>
          <a:p>
            <a:pPr marL="355600" indent="-342900">
              <a:lnSpc>
                <a:spcPct val="100000"/>
              </a:lnSpc>
              <a:spcBef>
                <a:spcPts val="1205"/>
              </a:spcBef>
              <a:buSzPct val="90000"/>
              <a:buFont typeface="Arial"/>
              <a:buChar char="•"/>
              <a:tabLst>
                <a:tab pos="355600" algn="l"/>
              </a:tabLst>
            </a:pPr>
            <a:r>
              <a:rPr lang="en-US" sz="1200" dirty="0">
                <a:solidFill>
                  <a:srgbClr val="BC572C"/>
                </a:solidFill>
                <a:latin typeface="Aptos Light" panose="020B0004020202020204" pitchFamily="34" charset="0"/>
                <a:cs typeface="Calibri"/>
              </a:rPr>
              <a:t>Compassion</a:t>
            </a:r>
            <a:r>
              <a:rPr lang="en-US" sz="1200" spc="-25" dirty="0">
                <a:solidFill>
                  <a:srgbClr val="BC572C"/>
                </a:solidFill>
                <a:latin typeface="Aptos Light" panose="020B0004020202020204" pitchFamily="34" charset="0"/>
                <a:cs typeface="Calibri"/>
              </a:rPr>
              <a:t> </a:t>
            </a:r>
            <a:r>
              <a:rPr lang="en-US" sz="1200" spc="-45" dirty="0">
                <a:solidFill>
                  <a:srgbClr val="BC572C"/>
                </a:solidFill>
                <a:latin typeface="Aptos Light" panose="020B0004020202020204" pitchFamily="34" charset="0"/>
                <a:cs typeface="Calibri"/>
              </a:rPr>
              <a:t>fatigue</a:t>
            </a:r>
            <a:r>
              <a:rPr lang="en-US" sz="1200" spc="-15" dirty="0">
                <a:solidFill>
                  <a:srgbClr val="BC572C"/>
                </a:solidFill>
                <a:latin typeface="Aptos Light" panose="020B0004020202020204" pitchFamily="34" charset="0"/>
                <a:cs typeface="Calibri"/>
              </a:rPr>
              <a:t> </a:t>
            </a:r>
            <a:r>
              <a:rPr lang="en-US" sz="1200" dirty="0">
                <a:solidFill>
                  <a:srgbClr val="404040"/>
                </a:solidFill>
                <a:latin typeface="Aptos Light" panose="020B0004020202020204" pitchFamily="34" charset="0"/>
                <a:cs typeface="Calibri"/>
              </a:rPr>
              <a:t>(the</a:t>
            </a:r>
            <a:r>
              <a:rPr lang="en-US" sz="1200" spc="-15" dirty="0">
                <a:solidFill>
                  <a:srgbClr val="404040"/>
                </a:solidFill>
                <a:latin typeface="Aptos Light" panose="020B0004020202020204" pitchFamily="34" charset="0"/>
                <a:cs typeface="Calibri"/>
              </a:rPr>
              <a:t> </a:t>
            </a:r>
            <a:r>
              <a:rPr lang="en-US" sz="1200" spc="-30" dirty="0">
                <a:solidFill>
                  <a:srgbClr val="404040"/>
                </a:solidFill>
                <a:latin typeface="Aptos Light" panose="020B0004020202020204" pitchFamily="34" charset="0"/>
                <a:cs typeface="Calibri"/>
              </a:rPr>
              <a:t>cumulative</a:t>
            </a:r>
            <a:r>
              <a:rPr lang="en-US" sz="1200" spc="-25" dirty="0">
                <a:solidFill>
                  <a:srgbClr val="404040"/>
                </a:solidFill>
                <a:latin typeface="Aptos Light" panose="020B0004020202020204" pitchFamily="34" charset="0"/>
                <a:cs typeface="Calibri"/>
              </a:rPr>
              <a:t> effect</a:t>
            </a:r>
            <a:r>
              <a:rPr lang="en-US" sz="1200" spc="-5" dirty="0">
                <a:solidFill>
                  <a:srgbClr val="404040"/>
                </a:solidFill>
                <a:latin typeface="Aptos Light" panose="020B0004020202020204" pitchFamily="34" charset="0"/>
                <a:cs typeface="Calibri"/>
              </a:rPr>
              <a:t> </a:t>
            </a:r>
            <a:r>
              <a:rPr lang="en-US" sz="1200" dirty="0">
                <a:solidFill>
                  <a:srgbClr val="404040"/>
                </a:solidFill>
                <a:latin typeface="Aptos Light" panose="020B0004020202020204" pitchFamily="34" charset="0"/>
                <a:cs typeface="Calibri"/>
              </a:rPr>
              <a:t>of</a:t>
            </a:r>
            <a:r>
              <a:rPr lang="en-US" sz="1200" spc="-10" dirty="0">
                <a:solidFill>
                  <a:srgbClr val="404040"/>
                </a:solidFill>
                <a:latin typeface="Aptos Light" panose="020B0004020202020204" pitchFamily="34" charset="0"/>
                <a:cs typeface="Calibri"/>
              </a:rPr>
              <a:t> </a:t>
            </a:r>
            <a:r>
              <a:rPr lang="en-US" sz="1200" spc="-20" dirty="0">
                <a:solidFill>
                  <a:srgbClr val="404040"/>
                </a:solidFill>
                <a:latin typeface="Aptos Light" panose="020B0004020202020204" pitchFamily="34" charset="0"/>
                <a:cs typeface="Calibri"/>
              </a:rPr>
              <a:t>traumatic</a:t>
            </a:r>
            <a:r>
              <a:rPr lang="en-US" sz="1200" spc="-30" dirty="0">
                <a:solidFill>
                  <a:srgbClr val="404040"/>
                </a:solidFill>
                <a:latin typeface="Aptos Light" panose="020B0004020202020204" pitchFamily="34" charset="0"/>
                <a:cs typeface="Calibri"/>
              </a:rPr>
              <a:t> </a:t>
            </a:r>
            <a:r>
              <a:rPr lang="en-US" sz="1200" dirty="0">
                <a:solidFill>
                  <a:srgbClr val="404040"/>
                </a:solidFill>
                <a:latin typeface="Aptos Light" panose="020B0004020202020204" pitchFamily="34" charset="0"/>
                <a:cs typeface="Calibri"/>
              </a:rPr>
              <a:t>stress</a:t>
            </a:r>
            <a:r>
              <a:rPr lang="en-US" sz="1200" spc="5" dirty="0">
                <a:solidFill>
                  <a:srgbClr val="404040"/>
                </a:solidFill>
                <a:latin typeface="Aptos Light" panose="020B0004020202020204" pitchFamily="34" charset="0"/>
                <a:cs typeface="Calibri"/>
              </a:rPr>
              <a:t> </a:t>
            </a:r>
            <a:r>
              <a:rPr lang="en-US" sz="1200" dirty="0">
                <a:solidFill>
                  <a:srgbClr val="404040"/>
                </a:solidFill>
                <a:latin typeface="Aptos Light" panose="020B0004020202020204" pitchFamily="34" charset="0"/>
                <a:cs typeface="Calibri"/>
              </a:rPr>
              <a:t>and</a:t>
            </a:r>
            <a:r>
              <a:rPr lang="en-US" sz="1200" spc="-5" dirty="0">
                <a:solidFill>
                  <a:srgbClr val="404040"/>
                </a:solidFill>
                <a:latin typeface="Aptos Light" panose="020B0004020202020204" pitchFamily="34" charset="0"/>
                <a:cs typeface="Calibri"/>
              </a:rPr>
              <a:t> </a:t>
            </a:r>
            <a:r>
              <a:rPr lang="en-US" sz="1200" dirty="0">
                <a:solidFill>
                  <a:srgbClr val="404040"/>
                </a:solidFill>
                <a:latin typeface="Aptos Light" panose="020B0004020202020204" pitchFamily="34" charset="0"/>
                <a:cs typeface="Calibri"/>
              </a:rPr>
              <a:t>burnout,</a:t>
            </a:r>
            <a:r>
              <a:rPr lang="en-US" sz="1200" spc="-35" dirty="0">
                <a:solidFill>
                  <a:srgbClr val="404040"/>
                </a:solidFill>
                <a:latin typeface="Aptos Light" panose="020B0004020202020204" pitchFamily="34" charset="0"/>
                <a:cs typeface="Calibri"/>
              </a:rPr>
              <a:t> </a:t>
            </a:r>
            <a:r>
              <a:rPr lang="en-US" sz="1200" spc="-10" dirty="0">
                <a:solidFill>
                  <a:srgbClr val="404040"/>
                </a:solidFill>
                <a:latin typeface="Aptos Light" panose="020B0004020202020204" pitchFamily="34" charset="0"/>
                <a:cs typeface="Calibri"/>
              </a:rPr>
              <a:t>combined)</a:t>
            </a:r>
            <a:endParaRPr lang="en-US" sz="1200" dirty="0">
              <a:latin typeface="Aptos Light" panose="020B0004020202020204" pitchFamily="34" charset="0"/>
              <a:cs typeface="Calibri"/>
            </a:endParaRPr>
          </a:p>
          <a:p>
            <a:endParaRPr lang="en-US" sz="1200" b="1" dirty="0">
              <a:solidFill>
                <a:srgbClr val="003366"/>
              </a:solidFill>
              <a:latin typeface="Calibri"/>
            </a:endParaRPr>
          </a:p>
          <a:p>
            <a:r>
              <a:rPr lang="en-US" sz="1200" b="1" dirty="0">
                <a:solidFill>
                  <a:srgbClr val="003366"/>
                </a:solidFill>
                <a:latin typeface="Calibri"/>
              </a:rPr>
              <a:t>The stresses of our own work and lives make trauma a personal concern </a:t>
            </a:r>
          </a:p>
          <a:p>
            <a:pPr marL="354965" indent="-342265">
              <a:lnSpc>
                <a:spcPct val="100000"/>
              </a:lnSpc>
              <a:spcBef>
                <a:spcPts val="1820"/>
              </a:spcBef>
              <a:buSzPct val="81818"/>
              <a:buFont typeface="Arial"/>
              <a:buChar char="•"/>
              <a:tabLst>
                <a:tab pos="354965" algn="l"/>
              </a:tabLst>
            </a:pPr>
            <a:r>
              <a:rPr lang="en-US" sz="1200" spc="50" dirty="0">
                <a:solidFill>
                  <a:srgbClr val="BC572C"/>
                </a:solidFill>
                <a:latin typeface="Calibri"/>
                <a:cs typeface="Calibri"/>
              </a:rPr>
              <a:t>None </a:t>
            </a:r>
            <a:r>
              <a:rPr lang="en-US" sz="1200" dirty="0">
                <a:solidFill>
                  <a:srgbClr val="BC572C"/>
                </a:solidFill>
                <a:latin typeface="Calibri"/>
                <a:cs typeface="Calibri"/>
              </a:rPr>
              <a:t>of</a:t>
            </a:r>
            <a:r>
              <a:rPr lang="en-US" sz="1200" spc="55" dirty="0">
                <a:solidFill>
                  <a:srgbClr val="BC572C"/>
                </a:solidFill>
                <a:latin typeface="Calibri"/>
                <a:cs typeface="Calibri"/>
              </a:rPr>
              <a:t> </a:t>
            </a:r>
            <a:r>
              <a:rPr lang="en-US" sz="1200" dirty="0">
                <a:solidFill>
                  <a:srgbClr val="BC572C"/>
                </a:solidFill>
                <a:latin typeface="Calibri"/>
                <a:cs typeface="Calibri"/>
              </a:rPr>
              <a:t>us</a:t>
            </a:r>
            <a:r>
              <a:rPr lang="en-US" sz="1200" spc="50" dirty="0">
                <a:solidFill>
                  <a:srgbClr val="BC572C"/>
                </a:solidFill>
                <a:latin typeface="Calibri"/>
                <a:cs typeface="Calibri"/>
              </a:rPr>
              <a:t> </a:t>
            </a:r>
            <a:r>
              <a:rPr lang="en-US" sz="1200" dirty="0">
                <a:solidFill>
                  <a:srgbClr val="BC572C"/>
                </a:solidFill>
                <a:latin typeface="Calibri"/>
                <a:cs typeface="Calibri"/>
              </a:rPr>
              <a:t>are</a:t>
            </a:r>
            <a:r>
              <a:rPr lang="en-US" sz="1200" spc="65" dirty="0">
                <a:solidFill>
                  <a:srgbClr val="BC572C"/>
                </a:solidFill>
                <a:latin typeface="Calibri"/>
                <a:cs typeface="Calibri"/>
              </a:rPr>
              <a:t> </a:t>
            </a:r>
            <a:r>
              <a:rPr lang="en-US" sz="1200" spc="-30" dirty="0">
                <a:solidFill>
                  <a:srgbClr val="BC572C"/>
                </a:solidFill>
                <a:latin typeface="Calibri"/>
                <a:cs typeface="Calibri"/>
              </a:rPr>
              <a:t>immune</a:t>
            </a:r>
            <a:r>
              <a:rPr lang="en-US" sz="1200" spc="80" dirty="0">
                <a:solidFill>
                  <a:srgbClr val="BC572C"/>
                </a:solidFill>
                <a:latin typeface="Calibri"/>
                <a:cs typeface="Calibri"/>
              </a:rPr>
              <a:t> </a:t>
            </a:r>
            <a:r>
              <a:rPr lang="en-US" sz="1200" dirty="0">
                <a:solidFill>
                  <a:srgbClr val="404040"/>
                </a:solidFill>
                <a:latin typeface="Calibri"/>
                <a:cs typeface="Calibri"/>
              </a:rPr>
              <a:t>to</a:t>
            </a:r>
            <a:r>
              <a:rPr lang="en-US" sz="1200" spc="55" dirty="0">
                <a:solidFill>
                  <a:srgbClr val="404040"/>
                </a:solidFill>
                <a:latin typeface="Calibri"/>
                <a:cs typeface="Calibri"/>
              </a:rPr>
              <a:t> </a:t>
            </a:r>
            <a:r>
              <a:rPr lang="en-US" sz="1200" spc="-10" dirty="0">
                <a:solidFill>
                  <a:srgbClr val="404040"/>
                </a:solidFill>
                <a:latin typeface="Calibri"/>
                <a:cs typeface="Calibri"/>
              </a:rPr>
              <a:t>traumatic</a:t>
            </a:r>
            <a:r>
              <a:rPr lang="en-US" sz="1200" spc="90" dirty="0">
                <a:solidFill>
                  <a:srgbClr val="404040"/>
                </a:solidFill>
                <a:latin typeface="Calibri"/>
                <a:cs typeface="Calibri"/>
              </a:rPr>
              <a:t> </a:t>
            </a:r>
            <a:r>
              <a:rPr lang="en-US" sz="1200" dirty="0">
                <a:solidFill>
                  <a:srgbClr val="404040"/>
                </a:solidFill>
                <a:latin typeface="Calibri"/>
                <a:cs typeface="Calibri"/>
              </a:rPr>
              <a:t>experiences</a:t>
            </a:r>
            <a:r>
              <a:rPr lang="en-US" sz="1200" spc="45" dirty="0">
                <a:solidFill>
                  <a:srgbClr val="404040"/>
                </a:solidFill>
                <a:latin typeface="Calibri"/>
                <a:cs typeface="Calibri"/>
              </a:rPr>
              <a:t> </a:t>
            </a:r>
            <a:r>
              <a:rPr lang="en-US" sz="1200" dirty="0">
                <a:solidFill>
                  <a:srgbClr val="404040"/>
                </a:solidFill>
                <a:latin typeface="Calibri"/>
                <a:cs typeface="Calibri"/>
              </a:rPr>
              <a:t>in</a:t>
            </a:r>
            <a:r>
              <a:rPr lang="en-US" sz="1200" spc="65" dirty="0">
                <a:solidFill>
                  <a:srgbClr val="404040"/>
                </a:solidFill>
                <a:latin typeface="Calibri"/>
                <a:cs typeface="Calibri"/>
              </a:rPr>
              <a:t> </a:t>
            </a:r>
            <a:r>
              <a:rPr lang="en-US" sz="1200" dirty="0">
                <a:solidFill>
                  <a:srgbClr val="404040"/>
                </a:solidFill>
                <a:latin typeface="Calibri"/>
                <a:cs typeface="Calibri"/>
              </a:rPr>
              <a:t>our</a:t>
            </a:r>
            <a:r>
              <a:rPr lang="en-US" sz="1200" spc="55" dirty="0">
                <a:solidFill>
                  <a:srgbClr val="404040"/>
                </a:solidFill>
                <a:latin typeface="Calibri"/>
                <a:cs typeface="Calibri"/>
              </a:rPr>
              <a:t> </a:t>
            </a:r>
            <a:r>
              <a:rPr lang="en-US" sz="1200" dirty="0">
                <a:solidFill>
                  <a:srgbClr val="404040"/>
                </a:solidFill>
                <a:latin typeface="Calibri"/>
                <a:cs typeface="Calibri"/>
              </a:rPr>
              <a:t>own</a:t>
            </a:r>
            <a:r>
              <a:rPr lang="en-US" sz="1200" spc="60" dirty="0">
                <a:solidFill>
                  <a:srgbClr val="404040"/>
                </a:solidFill>
                <a:latin typeface="Calibri"/>
                <a:cs typeface="Calibri"/>
              </a:rPr>
              <a:t> </a:t>
            </a:r>
            <a:r>
              <a:rPr lang="en-US" sz="1200" spc="-10" dirty="0">
                <a:solidFill>
                  <a:srgbClr val="404040"/>
                </a:solidFill>
                <a:latin typeface="Calibri"/>
                <a:cs typeface="Calibri"/>
              </a:rPr>
              <a:t>lives</a:t>
            </a:r>
            <a:endParaRPr lang="en-US" sz="1200" dirty="0">
              <a:latin typeface="Calibri"/>
              <a:cs typeface="Calibri"/>
            </a:endParaRPr>
          </a:p>
          <a:p>
            <a:pPr marL="355600" marR="360680" indent="-342900">
              <a:lnSpc>
                <a:spcPct val="100000"/>
              </a:lnSpc>
              <a:spcBef>
                <a:spcPts val="1800"/>
              </a:spcBef>
              <a:buSzPct val="81818"/>
              <a:buFont typeface="Arial"/>
              <a:buChar char="•"/>
              <a:tabLst>
                <a:tab pos="355600" algn="l"/>
              </a:tabLst>
            </a:pPr>
            <a:r>
              <a:rPr lang="en-US" sz="1200" dirty="0">
                <a:solidFill>
                  <a:srgbClr val="BC572C"/>
                </a:solidFill>
                <a:latin typeface="Calibri"/>
                <a:cs typeface="Calibri"/>
              </a:rPr>
              <a:t>Given</a:t>
            </a:r>
            <a:r>
              <a:rPr lang="en-US" sz="1200" spc="45" dirty="0">
                <a:solidFill>
                  <a:srgbClr val="BC572C"/>
                </a:solidFill>
                <a:latin typeface="Calibri"/>
                <a:cs typeface="Calibri"/>
              </a:rPr>
              <a:t> </a:t>
            </a:r>
            <a:r>
              <a:rPr lang="en-US" sz="1200" dirty="0">
                <a:solidFill>
                  <a:srgbClr val="BC572C"/>
                </a:solidFill>
                <a:latin typeface="Calibri"/>
                <a:cs typeface="Calibri"/>
              </a:rPr>
              <a:t>our</a:t>
            </a:r>
            <a:r>
              <a:rPr lang="en-US" sz="1200" spc="40" dirty="0">
                <a:solidFill>
                  <a:srgbClr val="BC572C"/>
                </a:solidFill>
                <a:latin typeface="Calibri"/>
                <a:cs typeface="Calibri"/>
              </a:rPr>
              <a:t> </a:t>
            </a:r>
            <a:r>
              <a:rPr lang="en-US" sz="1200" dirty="0">
                <a:solidFill>
                  <a:srgbClr val="BC572C"/>
                </a:solidFill>
                <a:latin typeface="Calibri"/>
                <a:cs typeface="Calibri"/>
              </a:rPr>
              <a:t>mission</a:t>
            </a:r>
            <a:r>
              <a:rPr lang="en-US" sz="1200" spc="75" dirty="0">
                <a:solidFill>
                  <a:srgbClr val="BC572C"/>
                </a:solidFill>
                <a:latin typeface="Calibri"/>
                <a:cs typeface="Calibri"/>
              </a:rPr>
              <a:t> </a:t>
            </a:r>
            <a:r>
              <a:rPr lang="en-US" sz="1200" dirty="0">
                <a:solidFill>
                  <a:srgbClr val="404040"/>
                </a:solidFill>
                <a:latin typeface="Calibri"/>
                <a:cs typeface="Calibri"/>
              </a:rPr>
              <a:t>to</a:t>
            </a:r>
            <a:r>
              <a:rPr lang="en-US" sz="1200" spc="45" dirty="0">
                <a:solidFill>
                  <a:srgbClr val="404040"/>
                </a:solidFill>
                <a:latin typeface="Calibri"/>
                <a:cs typeface="Calibri"/>
              </a:rPr>
              <a:t> </a:t>
            </a:r>
            <a:r>
              <a:rPr lang="en-US" sz="1200" dirty="0">
                <a:solidFill>
                  <a:srgbClr val="404040"/>
                </a:solidFill>
                <a:latin typeface="Calibri"/>
                <a:cs typeface="Calibri"/>
              </a:rPr>
              <a:t>help</a:t>
            </a:r>
            <a:r>
              <a:rPr lang="en-US" sz="1200" spc="40" dirty="0">
                <a:solidFill>
                  <a:srgbClr val="404040"/>
                </a:solidFill>
                <a:latin typeface="Calibri"/>
                <a:cs typeface="Calibri"/>
              </a:rPr>
              <a:t> </a:t>
            </a:r>
            <a:r>
              <a:rPr lang="en-US" sz="1200" dirty="0">
                <a:solidFill>
                  <a:srgbClr val="404040"/>
                </a:solidFill>
                <a:latin typeface="Calibri"/>
                <a:cs typeface="Calibri"/>
              </a:rPr>
              <a:t>clients</a:t>
            </a:r>
            <a:r>
              <a:rPr lang="en-US" sz="1200" spc="45" dirty="0">
                <a:solidFill>
                  <a:srgbClr val="404040"/>
                </a:solidFill>
                <a:latin typeface="Calibri"/>
                <a:cs typeface="Calibri"/>
              </a:rPr>
              <a:t> </a:t>
            </a:r>
            <a:r>
              <a:rPr lang="en-US" sz="1200" dirty="0">
                <a:solidFill>
                  <a:srgbClr val="404040"/>
                </a:solidFill>
                <a:latin typeface="Calibri"/>
                <a:cs typeface="Calibri"/>
              </a:rPr>
              <a:t>transition</a:t>
            </a:r>
            <a:r>
              <a:rPr lang="en-US" sz="1200" spc="85" dirty="0">
                <a:solidFill>
                  <a:srgbClr val="404040"/>
                </a:solidFill>
                <a:latin typeface="Calibri"/>
                <a:cs typeface="Calibri"/>
              </a:rPr>
              <a:t> </a:t>
            </a:r>
            <a:r>
              <a:rPr lang="en-US" sz="1200" dirty="0">
                <a:solidFill>
                  <a:srgbClr val="404040"/>
                </a:solidFill>
                <a:latin typeface="Calibri"/>
                <a:cs typeface="Calibri"/>
              </a:rPr>
              <a:t>out</a:t>
            </a:r>
            <a:r>
              <a:rPr lang="en-US" sz="1200" spc="45" dirty="0">
                <a:solidFill>
                  <a:srgbClr val="404040"/>
                </a:solidFill>
                <a:latin typeface="Calibri"/>
                <a:cs typeface="Calibri"/>
              </a:rPr>
              <a:t> </a:t>
            </a:r>
            <a:r>
              <a:rPr lang="en-US" sz="1200" dirty="0">
                <a:solidFill>
                  <a:srgbClr val="404040"/>
                </a:solidFill>
                <a:latin typeface="Calibri"/>
                <a:cs typeface="Calibri"/>
              </a:rPr>
              <a:t>of</a:t>
            </a:r>
            <a:r>
              <a:rPr lang="en-US" sz="1200" spc="35" dirty="0">
                <a:solidFill>
                  <a:srgbClr val="404040"/>
                </a:solidFill>
                <a:latin typeface="Calibri"/>
                <a:cs typeface="Calibri"/>
              </a:rPr>
              <a:t> </a:t>
            </a:r>
            <a:r>
              <a:rPr lang="en-US" sz="1200" dirty="0">
                <a:solidFill>
                  <a:srgbClr val="404040"/>
                </a:solidFill>
                <a:latin typeface="Calibri"/>
                <a:cs typeface="Calibri"/>
              </a:rPr>
              <a:t>poverty</a:t>
            </a:r>
            <a:r>
              <a:rPr lang="en-US" sz="1200" spc="40" dirty="0">
                <a:solidFill>
                  <a:srgbClr val="404040"/>
                </a:solidFill>
                <a:latin typeface="Calibri"/>
                <a:cs typeface="Calibri"/>
              </a:rPr>
              <a:t> </a:t>
            </a:r>
            <a:r>
              <a:rPr lang="en-US" sz="1200" dirty="0">
                <a:solidFill>
                  <a:srgbClr val="404040"/>
                </a:solidFill>
                <a:latin typeface="Calibri"/>
                <a:cs typeface="Calibri"/>
              </a:rPr>
              <a:t>and</a:t>
            </a:r>
            <a:r>
              <a:rPr lang="en-US" sz="1200" spc="45" dirty="0">
                <a:solidFill>
                  <a:srgbClr val="404040"/>
                </a:solidFill>
                <a:latin typeface="Calibri"/>
                <a:cs typeface="Calibri"/>
              </a:rPr>
              <a:t> </a:t>
            </a:r>
            <a:r>
              <a:rPr lang="en-US" sz="1200" dirty="0">
                <a:solidFill>
                  <a:srgbClr val="404040"/>
                </a:solidFill>
                <a:latin typeface="Calibri"/>
                <a:cs typeface="Calibri"/>
              </a:rPr>
              <a:t>onto</a:t>
            </a:r>
            <a:r>
              <a:rPr lang="en-US" sz="1200" spc="45" dirty="0">
                <a:solidFill>
                  <a:srgbClr val="404040"/>
                </a:solidFill>
                <a:latin typeface="Calibri"/>
                <a:cs typeface="Calibri"/>
              </a:rPr>
              <a:t> </a:t>
            </a:r>
            <a:r>
              <a:rPr lang="en-US" sz="1200" spc="-35" dirty="0">
                <a:solidFill>
                  <a:srgbClr val="404040"/>
                </a:solidFill>
                <a:latin typeface="Calibri"/>
                <a:cs typeface="Calibri"/>
              </a:rPr>
              <a:t>pathways</a:t>
            </a:r>
            <a:r>
              <a:rPr lang="en-US" sz="1200" spc="50" dirty="0">
                <a:solidFill>
                  <a:srgbClr val="404040"/>
                </a:solidFill>
                <a:latin typeface="Calibri"/>
                <a:cs typeface="Calibri"/>
              </a:rPr>
              <a:t> </a:t>
            </a:r>
            <a:r>
              <a:rPr lang="en-US" sz="1200" dirty="0">
                <a:solidFill>
                  <a:srgbClr val="404040"/>
                </a:solidFill>
                <a:latin typeface="Calibri"/>
                <a:cs typeface="Calibri"/>
              </a:rPr>
              <a:t>to</a:t>
            </a:r>
            <a:r>
              <a:rPr lang="en-US" sz="1200" spc="45" dirty="0">
                <a:solidFill>
                  <a:srgbClr val="404040"/>
                </a:solidFill>
                <a:latin typeface="Calibri"/>
                <a:cs typeface="Calibri"/>
              </a:rPr>
              <a:t> </a:t>
            </a:r>
            <a:r>
              <a:rPr lang="en-US" sz="1200" spc="-10" dirty="0">
                <a:solidFill>
                  <a:srgbClr val="404040"/>
                </a:solidFill>
                <a:latin typeface="Calibri"/>
                <a:cs typeface="Calibri"/>
              </a:rPr>
              <a:t>self- </a:t>
            </a:r>
            <a:r>
              <a:rPr lang="en-US" sz="1200" spc="-35" dirty="0">
                <a:solidFill>
                  <a:srgbClr val="404040"/>
                </a:solidFill>
                <a:latin typeface="Calibri"/>
                <a:cs typeface="Calibri"/>
              </a:rPr>
              <a:t>sufficiency,</a:t>
            </a:r>
            <a:r>
              <a:rPr lang="en-US" sz="1200" spc="55" dirty="0">
                <a:solidFill>
                  <a:srgbClr val="404040"/>
                </a:solidFill>
                <a:latin typeface="Calibri"/>
                <a:cs typeface="Calibri"/>
              </a:rPr>
              <a:t> </a:t>
            </a:r>
            <a:r>
              <a:rPr lang="en-US" sz="1200" dirty="0">
                <a:solidFill>
                  <a:srgbClr val="BC572C"/>
                </a:solidFill>
                <a:latin typeface="Calibri"/>
                <a:cs typeface="Calibri"/>
              </a:rPr>
              <a:t>our</a:t>
            </a:r>
            <a:r>
              <a:rPr lang="en-US" sz="1200" spc="40" dirty="0">
                <a:solidFill>
                  <a:srgbClr val="BC572C"/>
                </a:solidFill>
                <a:latin typeface="Calibri"/>
                <a:cs typeface="Calibri"/>
              </a:rPr>
              <a:t> </a:t>
            </a:r>
            <a:r>
              <a:rPr lang="en-US" sz="1200" dirty="0">
                <a:solidFill>
                  <a:srgbClr val="BC572C"/>
                </a:solidFill>
                <a:latin typeface="Calibri"/>
                <a:cs typeface="Calibri"/>
              </a:rPr>
              <a:t>work</a:t>
            </a:r>
            <a:r>
              <a:rPr lang="en-US" sz="1200" spc="30" dirty="0">
                <a:solidFill>
                  <a:srgbClr val="BC572C"/>
                </a:solidFill>
                <a:latin typeface="Calibri"/>
                <a:cs typeface="Calibri"/>
              </a:rPr>
              <a:t> </a:t>
            </a:r>
            <a:r>
              <a:rPr lang="en-US" sz="1200" dirty="0">
                <a:solidFill>
                  <a:srgbClr val="BC572C"/>
                </a:solidFill>
                <a:latin typeface="Calibri"/>
                <a:cs typeface="Calibri"/>
              </a:rPr>
              <a:t>requires</a:t>
            </a:r>
            <a:r>
              <a:rPr lang="en-US" sz="1200" spc="50" dirty="0">
                <a:solidFill>
                  <a:srgbClr val="BC572C"/>
                </a:solidFill>
                <a:latin typeface="Calibri"/>
                <a:cs typeface="Calibri"/>
              </a:rPr>
              <a:t> </a:t>
            </a:r>
            <a:r>
              <a:rPr lang="en-US" sz="1200" spc="-10" dirty="0">
                <a:solidFill>
                  <a:srgbClr val="BC572C"/>
                </a:solidFill>
                <a:latin typeface="Calibri"/>
                <a:cs typeface="Calibri"/>
              </a:rPr>
              <a:t>high</a:t>
            </a:r>
            <a:r>
              <a:rPr lang="en-US" sz="1200" spc="30" dirty="0">
                <a:solidFill>
                  <a:srgbClr val="BC572C"/>
                </a:solidFill>
                <a:latin typeface="Calibri"/>
                <a:cs typeface="Calibri"/>
              </a:rPr>
              <a:t> </a:t>
            </a:r>
            <a:r>
              <a:rPr lang="en-US" sz="1200" dirty="0">
                <a:solidFill>
                  <a:srgbClr val="BC572C"/>
                </a:solidFill>
                <a:latin typeface="Calibri"/>
                <a:cs typeface="Calibri"/>
              </a:rPr>
              <a:t>levels</a:t>
            </a:r>
            <a:r>
              <a:rPr lang="en-US" sz="1200" spc="35" dirty="0">
                <a:solidFill>
                  <a:srgbClr val="BC572C"/>
                </a:solidFill>
                <a:latin typeface="Calibri"/>
                <a:cs typeface="Calibri"/>
              </a:rPr>
              <a:t> </a:t>
            </a:r>
            <a:r>
              <a:rPr lang="en-US" sz="1200" dirty="0">
                <a:solidFill>
                  <a:srgbClr val="BC572C"/>
                </a:solidFill>
                <a:latin typeface="Calibri"/>
                <a:cs typeface="Calibri"/>
              </a:rPr>
              <a:t>of</a:t>
            </a:r>
            <a:r>
              <a:rPr lang="en-US" sz="1200" spc="30" dirty="0">
                <a:solidFill>
                  <a:srgbClr val="BC572C"/>
                </a:solidFill>
                <a:latin typeface="Calibri"/>
                <a:cs typeface="Calibri"/>
              </a:rPr>
              <a:t> </a:t>
            </a:r>
            <a:r>
              <a:rPr lang="en-US" sz="1200" spc="-35" dirty="0">
                <a:solidFill>
                  <a:srgbClr val="BC572C"/>
                </a:solidFill>
                <a:latin typeface="Calibri"/>
                <a:cs typeface="Calibri"/>
              </a:rPr>
              <a:t>empathy,</a:t>
            </a:r>
            <a:r>
              <a:rPr lang="en-US" sz="1200" spc="35" dirty="0">
                <a:solidFill>
                  <a:srgbClr val="BC572C"/>
                </a:solidFill>
                <a:latin typeface="Calibri"/>
                <a:cs typeface="Calibri"/>
              </a:rPr>
              <a:t> </a:t>
            </a:r>
            <a:r>
              <a:rPr lang="en-US" sz="1200" spc="-10" dirty="0">
                <a:solidFill>
                  <a:srgbClr val="BC572C"/>
                </a:solidFill>
                <a:latin typeface="Calibri"/>
                <a:cs typeface="Calibri"/>
              </a:rPr>
              <a:t>compassion</a:t>
            </a:r>
            <a:r>
              <a:rPr lang="en-US" sz="1200" spc="65" dirty="0">
                <a:solidFill>
                  <a:srgbClr val="BC572C"/>
                </a:solidFill>
                <a:latin typeface="Calibri"/>
                <a:cs typeface="Calibri"/>
              </a:rPr>
              <a:t> </a:t>
            </a:r>
            <a:r>
              <a:rPr lang="en-US" sz="1200" dirty="0">
                <a:solidFill>
                  <a:srgbClr val="BC572C"/>
                </a:solidFill>
                <a:latin typeface="Calibri"/>
                <a:cs typeface="Calibri"/>
              </a:rPr>
              <a:t>and</a:t>
            </a:r>
            <a:r>
              <a:rPr lang="en-US" sz="1200" spc="35" dirty="0">
                <a:solidFill>
                  <a:srgbClr val="BC572C"/>
                </a:solidFill>
                <a:latin typeface="Calibri"/>
                <a:cs typeface="Calibri"/>
              </a:rPr>
              <a:t> </a:t>
            </a:r>
            <a:r>
              <a:rPr lang="en-US" sz="1200" dirty="0">
                <a:solidFill>
                  <a:srgbClr val="BC572C"/>
                </a:solidFill>
                <a:latin typeface="Calibri"/>
                <a:cs typeface="Calibri"/>
              </a:rPr>
              <a:t>care</a:t>
            </a:r>
            <a:r>
              <a:rPr lang="en-US" sz="1200" spc="60" dirty="0">
                <a:solidFill>
                  <a:srgbClr val="BC572C"/>
                </a:solidFill>
                <a:latin typeface="Calibri"/>
                <a:cs typeface="Calibri"/>
              </a:rPr>
              <a:t> </a:t>
            </a:r>
            <a:r>
              <a:rPr lang="en-US" sz="1200" dirty="0">
                <a:solidFill>
                  <a:srgbClr val="404040"/>
                </a:solidFill>
                <a:latin typeface="Calibri"/>
                <a:cs typeface="Calibri"/>
              </a:rPr>
              <a:t>on</a:t>
            </a:r>
            <a:r>
              <a:rPr lang="en-US" sz="1200" spc="35" dirty="0">
                <a:solidFill>
                  <a:srgbClr val="404040"/>
                </a:solidFill>
                <a:latin typeface="Calibri"/>
                <a:cs typeface="Calibri"/>
              </a:rPr>
              <a:t> </a:t>
            </a:r>
            <a:r>
              <a:rPr lang="en-US" sz="1200" dirty="0">
                <a:solidFill>
                  <a:srgbClr val="404040"/>
                </a:solidFill>
                <a:latin typeface="Calibri"/>
                <a:cs typeface="Calibri"/>
              </a:rPr>
              <a:t>a</a:t>
            </a:r>
            <a:r>
              <a:rPr lang="en-US" sz="1200" spc="30" dirty="0">
                <a:solidFill>
                  <a:srgbClr val="404040"/>
                </a:solidFill>
                <a:latin typeface="Calibri"/>
                <a:cs typeface="Calibri"/>
              </a:rPr>
              <a:t> </a:t>
            </a:r>
            <a:r>
              <a:rPr lang="en-US" sz="1200" spc="-10" dirty="0">
                <a:solidFill>
                  <a:srgbClr val="404040"/>
                </a:solidFill>
                <a:latin typeface="Calibri"/>
                <a:cs typeface="Calibri"/>
              </a:rPr>
              <a:t>daily basis</a:t>
            </a:r>
            <a:endParaRPr lang="en-US" sz="1200" dirty="0">
              <a:latin typeface="Calibri"/>
              <a:cs typeface="Calibri"/>
            </a:endParaRPr>
          </a:p>
          <a:p>
            <a:pPr marL="354965" indent="-342265">
              <a:lnSpc>
                <a:spcPct val="100000"/>
              </a:lnSpc>
              <a:spcBef>
                <a:spcPts val="1800"/>
              </a:spcBef>
              <a:buSzPct val="81818"/>
              <a:buFont typeface="Arial"/>
              <a:buChar char="•"/>
              <a:tabLst>
                <a:tab pos="354965" algn="l"/>
              </a:tabLst>
            </a:pPr>
            <a:r>
              <a:rPr lang="en-US" sz="1200" spc="135" dirty="0">
                <a:solidFill>
                  <a:srgbClr val="BC572C"/>
                </a:solidFill>
                <a:latin typeface="Calibri"/>
                <a:cs typeface="Calibri"/>
              </a:rPr>
              <a:t>We</a:t>
            </a:r>
            <a:r>
              <a:rPr lang="en-US" sz="1200" spc="30" dirty="0">
                <a:solidFill>
                  <a:srgbClr val="BC572C"/>
                </a:solidFill>
                <a:latin typeface="Calibri"/>
                <a:cs typeface="Calibri"/>
              </a:rPr>
              <a:t> </a:t>
            </a:r>
            <a:r>
              <a:rPr lang="en-US" sz="1200" dirty="0">
                <a:solidFill>
                  <a:srgbClr val="BC572C"/>
                </a:solidFill>
                <a:latin typeface="Calibri"/>
                <a:cs typeface="Calibri"/>
              </a:rPr>
              <a:t>work</a:t>
            </a:r>
            <a:r>
              <a:rPr lang="en-US" sz="1200" spc="40" dirty="0">
                <a:solidFill>
                  <a:srgbClr val="BC572C"/>
                </a:solidFill>
                <a:latin typeface="Calibri"/>
                <a:cs typeface="Calibri"/>
              </a:rPr>
              <a:t> </a:t>
            </a:r>
            <a:r>
              <a:rPr lang="en-US" sz="1200" dirty="0">
                <a:solidFill>
                  <a:srgbClr val="BC572C"/>
                </a:solidFill>
                <a:latin typeface="Calibri"/>
                <a:cs typeface="Calibri"/>
              </a:rPr>
              <a:t>with</a:t>
            </a:r>
            <a:r>
              <a:rPr lang="en-US" sz="1200" spc="50" dirty="0">
                <a:solidFill>
                  <a:srgbClr val="BC572C"/>
                </a:solidFill>
                <a:latin typeface="Calibri"/>
                <a:cs typeface="Calibri"/>
              </a:rPr>
              <a:t> </a:t>
            </a:r>
            <a:r>
              <a:rPr lang="en-US" sz="1200" dirty="0">
                <a:solidFill>
                  <a:srgbClr val="BC572C"/>
                </a:solidFill>
                <a:latin typeface="Calibri"/>
                <a:cs typeface="Calibri"/>
              </a:rPr>
              <a:t>people</a:t>
            </a:r>
            <a:r>
              <a:rPr lang="en-US" sz="1200" spc="35" dirty="0">
                <a:solidFill>
                  <a:srgbClr val="BC572C"/>
                </a:solidFill>
                <a:latin typeface="Calibri"/>
                <a:cs typeface="Calibri"/>
              </a:rPr>
              <a:t> </a:t>
            </a:r>
            <a:r>
              <a:rPr lang="en-US" sz="1200" dirty="0">
                <a:solidFill>
                  <a:srgbClr val="BC572C"/>
                </a:solidFill>
                <a:latin typeface="Calibri"/>
                <a:cs typeface="Calibri"/>
              </a:rPr>
              <a:t>who</a:t>
            </a:r>
            <a:r>
              <a:rPr lang="en-US" sz="1200" spc="30" dirty="0">
                <a:solidFill>
                  <a:srgbClr val="BC572C"/>
                </a:solidFill>
                <a:latin typeface="Calibri"/>
                <a:cs typeface="Calibri"/>
              </a:rPr>
              <a:t> </a:t>
            </a:r>
            <a:r>
              <a:rPr lang="en-US" sz="1200" dirty="0">
                <a:solidFill>
                  <a:srgbClr val="BC572C"/>
                </a:solidFill>
                <a:latin typeface="Calibri"/>
                <a:cs typeface="Calibri"/>
              </a:rPr>
              <a:t>are</a:t>
            </a:r>
            <a:r>
              <a:rPr lang="en-US" sz="1200" spc="50" dirty="0">
                <a:solidFill>
                  <a:srgbClr val="BC572C"/>
                </a:solidFill>
                <a:latin typeface="Calibri"/>
                <a:cs typeface="Calibri"/>
              </a:rPr>
              <a:t> </a:t>
            </a:r>
            <a:r>
              <a:rPr lang="en-US" sz="1200" spc="-25" dirty="0">
                <a:solidFill>
                  <a:srgbClr val="BC572C"/>
                </a:solidFill>
                <a:latin typeface="Calibri"/>
                <a:cs typeface="Calibri"/>
              </a:rPr>
              <a:t>struggling</a:t>
            </a:r>
            <a:r>
              <a:rPr lang="en-US" sz="1200" spc="80" dirty="0">
                <a:solidFill>
                  <a:srgbClr val="BC572C"/>
                </a:solidFill>
                <a:latin typeface="Calibri"/>
                <a:cs typeface="Calibri"/>
              </a:rPr>
              <a:t> </a:t>
            </a:r>
            <a:r>
              <a:rPr lang="en-US" sz="1200" dirty="0">
                <a:solidFill>
                  <a:srgbClr val="404040"/>
                </a:solidFill>
                <a:latin typeface="Calibri"/>
                <a:cs typeface="Calibri"/>
              </a:rPr>
              <a:t>with</a:t>
            </a:r>
            <a:r>
              <a:rPr lang="en-US" sz="1200" spc="45" dirty="0">
                <a:solidFill>
                  <a:srgbClr val="404040"/>
                </a:solidFill>
                <a:latin typeface="Calibri"/>
                <a:cs typeface="Calibri"/>
              </a:rPr>
              <a:t> </a:t>
            </a:r>
            <a:r>
              <a:rPr lang="en-US" sz="1200" spc="-30" dirty="0">
                <a:solidFill>
                  <a:srgbClr val="404040"/>
                </a:solidFill>
                <a:latin typeface="Calibri"/>
                <a:cs typeface="Calibri"/>
              </a:rPr>
              <a:t>many</a:t>
            </a:r>
            <a:r>
              <a:rPr lang="en-US" sz="1200" spc="45" dirty="0">
                <a:solidFill>
                  <a:srgbClr val="404040"/>
                </a:solidFill>
                <a:latin typeface="Calibri"/>
                <a:cs typeface="Calibri"/>
              </a:rPr>
              <a:t> </a:t>
            </a:r>
            <a:r>
              <a:rPr lang="en-US" sz="1200" spc="-35" dirty="0">
                <a:solidFill>
                  <a:srgbClr val="404040"/>
                </a:solidFill>
                <a:latin typeface="Calibri"/>
                <a:cs typeface="Calibri"/>
              </a:rPr>
              <a:t>challenges</a:t>
            </a:r>
            <a:r>
              <a:rPr lang="en-US" sz="1200" spc="40" dirty="0">
                <a:solidFill>
                  <a:srgbClr val="404040"/>
                </a:solidFill>
                <a:latin typeface="Calibri"/>
                <a:cs typeface="Calibri"/>
              </a:rPr>
              <a:t> </a:t>
            </a:r>
            <a:r>
              <a:rPr lang="en-US" sz="1200" dirty="0">
                <a:solidFill>
                  <a:srgbClr val="404040"/>
                </a:solidFill>
                <a:latin typeface="Calibri"/>
                <a:cs typeface="Calibri"/>
              </a:rPr>
              <a:t>that</a:t>
            </a:r>
            <a:r>
              <a:rPr lang="en-US" sz="1200" spc="35" dirty="0">
                <a:solidFill>
                  <a:srgbClr val="404040"/>
                </a:solidFill>
                <a:latin typeface="Calibri"/>
                <a:cs typeface="Calibri"/>
              </a:rPr>
              <a:t> </a:t>
            </a:r>
            <a:r>
              <a:rPr lang="en-US" sz="1200" dirty="0">
                <a:solidFill>
                  <a:srgbClr val="404040"/>
                </a:solidFill>
                <a:latin typeface="Calibri"/>
                <a:cs typeface="Calibri"/>
              </a:rPr>
              <a:t>are</a:t>
            </a:r>
            <a:r>
              <a:rPr lang="en-US" sz="1200" spc="45" dirty="0">
                <a:solidFill>
                  <a:srgbClr val="404040"/>
                </a:solidFill>
                <a:latin typeface="Calibri"/>
                <a:cs typeface="Calibri"/>
              </a:rPr>
              <a:t> </a:t>
            </a:r>
            <a:r>
              <a:rPr lang="en-US" sz="1200" spc="-10" dirty="0">
                <a:solidFill>
                  <a:srgbClr val="404040"/>
                </a:solidFill>
                <a:latin typeface="Calibri"/>
                <a:cs typeface="Calibri"/>
              </a:rPr>
              <a:t>often</a:t>
            </a:r>
            <a:endParaRPr lang="en-US" sz="1200" dirty="0">
              <a:latin typeface="Calibri"/>
              <a:cs typeface="Calibri"/>
            </a:endParaRPr>
          </a:p>
          <a:p>
            <a:pPr marL="355600">
              <a:lnSpc>
                <a:spcPct val="100000"/>
              </a:lnSpc>
              <a:spcBef>
                <a:spcPts val="5"/>
              </a:spcBef>
            </a:pPr>
            <a:r>
              <a:rPr lang="en-US" sz="1200" spc="-10" dirty="0">
                <a:solidFill>
                  <a:srgbClr val="404040"/>
                </a:solidFill>
                <a:latin typeface="Calibri"/>
                <a:cs typeface="Calibri"/>
              </a:rPr>
              <a:t>overwhelming</a:t>
            </a:r>
            <a:endParaRPr lang="en-US" sz="1200" dirty="0">
              <a:latin typeface="Calibri"/>
              <a:cs typeface="Calibri"/>
            </a:endParaRPr>
          </a:p>
          <a:p>
            <a:pPr marL="355600" marR="5080" indent="-342900">
              <a:lnSpc>
                <a:spcPct val="100000"/>
              </a:lnSpc>
              <a:spcBef>
                <a:spcPts val="1800"/>
              </a:spcBef>
              <a:buSzPct val="81818"/>
              <a:buFont typeface="Arial"/>
              <a:buChar char="•"/>
              <a:tabLst>
                <a:tab pos="355600" algn="l"/>
                <a:tab pos="1693545" algn="l"/>
              </a:tabLst>
            </a:pPr>
            <a:r>
              <a:rPr lang="en-US" sz="1200" dirty="0">
                <a:solidFill>
                  <a:srgbClr val="404040"/>
                </a:solidFill>
                <a:latin typeface="Calibri"/>
                <a:cs typeface="Calibri"/>
              </a:rPr>
              <a:t>It’s</a:t>
            </a:r>
            <a:r>
              <a:rPr lang="en-US" sz="1200" spc="35" dirty="0">
                <a:solidFill>
                  <a:srgbClr val="404040"/>
                </a:solidFill>
                <a:latin typeface="Calibri"/>
                <a:cs typeface="Calibri"/>
              </a:rPr>
              <a:t> </a:t>
            </a:r>
            <a:r>
              <a:rPr lang="en-US" sz="1200" dirty="0">
                <a:solidFill>
                  <a:srgbClr val="BC572C"/>
                </a:solidFill>
                <a:latin typeface="Calibri"/>
                <a:cs typeface="Calibri"/>
              </a:rPr>
              <a:t>important</a:t>
            </a:r>
            <a:r>
              <a:rPr lang="en-US" sz="1200" spc="40" dirty="0">
                <a:solidFill>
                  <a:srgbClr val="BC572C"/>
                </a:solidFill>
                <a:latin typeface="Calibri"/>
                <a:cs typeface="Calibri"/>
              </a:rPr>
              <a:t> </a:t>
            </a:r>
            <a:r>
              <a:rPr lang="en-US" sz="1200" dirty="0">
                <a:solidFill>
                  <a:srgbClr val="BC572C"/>
                </a:solidFill>
                <a:latin typeface="Calibri"/>
                <a:cs typeface="Calibri"/>
              </a:rPr>
              <a:t>to</a:t>
            </a:r>
            <a:r>
              <a:rPr lang="en-US" sz="1200" spc="30" dirty="0">
                <a:solidFill>
                  <a:srgbClr val="BC572C"/>
                </a:solidFill>
                <a:latin typeface="Calibri"/>
                <a:cs typeface="Calibri"/>
              </a:rPr>
              <a:t> </a:t>
            </a:r>
            <a:r>
              <a:rPr lang="en-US" sz="1200" dirty="0">
                <a:solidFill>
                  <a:srgbClr val="BC572C"/>
                </a:solidFill>
                <a:latin typeface="Calibri"/>
                <a:cs typeface="Calibri"/>
              </a:rPr>
              <a:t>be</a:t>
            </a:r>
            <a:r>
              <a:rPr lang="en-US" sz="1200" spc="20" dirty="0">
                <a:solidFill>
                  <a:srgbClr val="BC572C"/>
                </a:solidFill>
                <a:latin typeface="Calibri"/>
                <a:cs typeface="Calibri"/>
              </a:rPr>
              <a:t> </a:t>
            </a:r>
            <a:r>
              <a:rPr lang="en-US" sz="1200" dirty="0">
                <a:solidFill>
                  <a:srgbClr val="BC572C"/>
                </a:solidFill>
                <a:latin typeface="Calibri"/>
                <a:cs typeface="Calibri"/>
              </a:rPr>
              <a:t>aware</a:t>
            </a:r>
            <a:r>
              <a:rPr lang="en-US" sz="1200" spc="25" dirty="0">
                <a:solidFill>
                  <a:srgbClr val="BC572C"/>
                </a:solidFill>
                <a:latin typeface="Calibri"/>
                <a:cs typeface="Calibri"/>
              </a:rPr>
              <a:t> </a:t>
            </a:r>
            <a:r>
              <a:rPr lang="en-US" sz="1200" dirty="0">
                <a:solidFill>
                  <a:srgbClr val="BC572C"/>
                </a:solidFill>
                <a:latin typeface="Calibri"/>
                <a:cs typeface="Calibri"/>
              </a:rPr>
              <a:t>of</a:t>
            </a:r>
            <a:r>
              <a:rPr lang="en-US" sz="1200" spc="20" dirty="0">
                <a:solidFill>
                  <a:srgbClr val="BC572C"/>
                </a:solidFill>
                <a:latin typeface="Calibri"/>
                <a:cs typeface="Calibri"/>
              </a:rPr>
              <a:t> </a:t>
            </a:r>
            <a:r>
              <a:rPr lang="en-US" sz="1200" dirty="0">
                <a:solidFill>
                  <a:srgbClr val="BC572C"/>
                </a:solidFill>
                <a:latin typeface="Calibri"/>
                <a:cs typeface="Calibri"/>
              </a:rPr>
              <a:t>how</a:t>
            </a:r>
            <a:r>
              <a:rPr lang="en-US" sz="1200" spc="20" dirty="0">
                <a:solidFill>
                  <a:srgbClr val="BC572C"/>
                </a:solidFill>
                <a:latin typeface="Calibri"/>
                <a:cs typeface="Calibri"/>
              </a:rPr>
              <a:t> </a:t>
            </a:r>
            <a:r>
              <a:rPr lang="en-US" sz="1200" dirty="0">
                <a:solidFill>
                  <a:srgbClr val="BC572C"/>
                </a:solidFill>
                <a:latin typeface="Calibri"/>
                <a:cs typeface="Calibri"/>
              </a:rPr>
              <a:t>these</a:t>
            </a:r>
            <a:r>
              <a:rPr lang="en-US" sz="1200" spc="20" dirty="0">
                <a:solidFill>
                  <a:srgbClr val="BC572C"/>
                </a:solidFill>
                <a:latin typeface="Calibri"/>
                <a:cs typeface="Calibri"/>
              </a:rPr>
              <a:t> </a:t>
            </a:r>
            <a:r>
              <a:rPr lang="en-US" sz="1200" dirty="0">
                <a:solidFill>
                  <a:srgbClr val="BC572C"/>
                </a:solidFill>
                <a:latin typeface="Calibri"/>
                <a:cs typeface="Calibri"/>
              </a:rPr>
              <a:t>experiences</a:t>
            </a:r>
            <a:r>
              <a:rPr lang="en-US" sz="1200" spc="20" dirty="0">
                <a:solidFill>
                  <a:srgbClr val="BC572C"/>
                </a:solidFill>
                <a:latin typeface="Calibri"/>
                <a:cs typeface="Calibri"/>
              </a:rPr>
              <a:t> </a:t>
            </a:r>
            <a:r>
              <a:rPr lang="en-US" sz="1200" spc="-10" dirty="0">
                <a:solidFill>
                  <a:srgbClr val="BC572C"/>
                </a:solidFill>
                <a:latin typeface="Calibri"/>
                <a:cs typeface="Calibri"/>
              </a:rPr>
              <a:t>may</a:t>
            </a:r>
            <a:r>
              <a:rPr lang="en-US" sz="1200" spc="30" dirty="0">
                <a:solidFill>
                  <a:srgbClr val="BC572C"/>
                </a:solidFill>
                <a:latin typeface="Calibri"/>
                <a:cs typeface="Calibri"/>
              </a:rPr>
              <a:t> </a:t>
            </a:r>
            <a:r>
              <a:rPr lang="en-US" sz="1200" spc="-35" dirty="0">
                <a:solidFill>
                  <a:srgbClr val="BC572C"/>
                </a:solidFill>
                <a:latin typeface="Calibri"/>
                <a:cs typeface="Calibri"/>
              </a:rPr>
              <a:t>challenge</a:t>
            </a:r>
            <a:r>
              <a:rPr lang="en-US" sz="1200" spc="20" dirty="0">
                <a:solidFill>
                  <a:srgbClr val="BC572C"/>
                </a:solidFill>
                <a:latin typeface="Calibri"/>
                <a:cs typeface="Calibri"/>
              </a:rPr>
              <a:t> </a:t>
            </a:r>
            <a:r>
              <a:rPr lang="en-US" sz="1200" dirty="0">
                <a:solidFill>
                  <a:srgbClr val="BC572C"/>
                </a:solidFill>
                <a:latin typeface="Calibri"/>
                <a:cs typeface="Calibri"/>
              </a:rPr>
              <a:t>our</a:t>
            </a:r>
            <a:r>
              <a:rPr lang="en-US" sz="1200" spc="20" dirty="0">
                <a:solidFill>
                  <a:srgbClr val="BC572C"/>
                </a:solidFill>
                <a:latin typeface="Calibri"/>
                <a:cs typeface="Calibri"/>
              </a:rPr>
              <a:t> </a:t>
            </a:r>
            <a:r>
              <a:rPr lang="en-US" sz="1200" dirty="0">
                <a:solidFill>
                  <a:srgbClr val="BC572C"/>
                </a:solidFill>
                <a:latin typeface="Calibri"/>
                <a:cs typeface="Calibri"/>
              </a:rPr>
              <a:t>own</a:t>
            </a:r>
            <a:r>
              <a:rPr lang="en-US" sz="1200" spc="30" dirty="0">
                <a:solidFill>
                  <a:srgbClr val="BC572C"/>
                </a:solidFill>
                <a:latin typeface="Calibri"/>
                <a:cs typeface="Calibri"/>
              </a:rPr>
              <a:t> </a:t>
            </a:r>
            <a:r>
              <a:rPr lang="en-US" sz="1200" spc="-10" dirty="0">
                <a:solidFill>
                  <a:srgbClr val="BC572C"/>
                </a:solidFill>
                <a:latin typeface="Calibri"/>
                <a:cs typeface="Calibri"/>
              </a:rPr>
              <a:t>emotional resources</a:t>
            </a:r>
            <a:r>
              <a:rPr lang="en-US" sz="1200" spc="-10" dirty="0">
                <a:solidFill>
                  <a:srgbClr val="404040"/>
                </a:solidFill>
                <a:latin typeface="Calibri"/>
                <a:cs typeface="Calibri"/>
              </a:rPr>
              <a:t>.</a:t>
            </a:r>
            <a:r>
              <a:rPr lang="en-US" sz="1200" dirty="0">
                <a:solidFill>
                  <a:srgbClr val="404040"/>
                </a:solidFill>
                <a:latin typeface="Calibri"/>
                <a:cs typeface="Calibri"/>
              </a:rPr>
              <a:t>	If left</a:t>
            </a:r>
            <a:r>
              <a:rPr lang="en-US" sz="1200" spc="-5" dirty="0">
                <a:solidFill>
                  <a:srgbClr val="404040"/>
                </a:solidFill>
                <a:latin typeface="Calibri"/>
                <a:cs typeface="Calibri"/>
              </a:rPr>
              <a:t> </a:t>
            </a:r>
            <a:r>
              <a:rPr lang="en-US" sz="1200" spc="-10" dirty="0">
                <a:solidFill>
                  <a:srgbClr val="404040"/>
                </a:solidFill>
                <a:latin typeface="Calibri"/>
                <a:cs typeface="Calibri"/>
              </a:rPr>
              <a:t>unchecked,</a:t>
            </a:r>
            <a:r>
              <a:rPr lang="en-US" sz="1200" spc="-5" dirty="0">
                <a:solidFill>
                  <a:srgbClr val="404040"/>
                </a:solidFill>
                <a:latin typeface="Calibri"/>
                <a:cs typeface="Calibri"/>
              </a:rPr>
              <a:t> </a:t>
            </a:r>
            <a:r>
              <a:rPr lang="en-US" sz="1200" dirty="0">
                <a:solidFill>
                  <a:srgbClr val="404040"/>
                </a:solidFill>
                <a:latin typeface="Calibri"/>
                <a:cs typeface="Calibri"/>
              </a:rPr>
              <a:t>they</a:t>
            </a:r>
            <a:r>
              <a:rPr lang="en-US" sz="1200" spc="-5" dirty="0">
                <a:solidFill>
                  <a:srgbClr val="404040"/>
                </a:solidFill>
                <a:latin typeface="Calibri"/>
                <a:cs typeface="Calibri"/>
              </a:rPr>
              <a:t> </a:t>
            </a:r>
            <a:r>
              <a:rPr lang="en-US" sz="1200" dirty="0">
                <a:solidFill>
                  <a:srgbClr val="404040"/>
                </a:solidFill>
                <a:latin typeface="Calibri"/>
                <a:cs typeface="Calibri"/>
              </a:rPr>
              <a:t>could</a:t>
            </a:r>
            <a:r>
              <a:rPr lang="en-US" sz="1200" spc="5" dirty="0">
                <a:solidFill>
                  <a:srgbClr val="404040"/>
                </a:solidFill>
                <a:latin typeface="Calibri"/>
                <a:cs typeface="Calibri"/>
              </a:rPr>
              <a:t> </a:t>
            </a:r>
            <a:r>
              <a:rPr lang="en-US" sz="1200" spc="-10" dirty="0">
                <a:solidFill>
                  <a:srgbClr val="404040"/>
                </a:solidFill>
                <a:latin typeface="Calibri"/>
                <a:cs typeface="Calibri"/>
              </a:rPr>
              <a:t>lead</a:t>
            </a:r>
            <a:r>
              <a:rPr lang="en-US" sz="1200" spc="5" dirty="0">
                <a:solidFill>
                  <a:srgbClr val="404040"/>
                </a:solidFill>
                <a:latin typeface="Calibri"/>
                <a:cs typeface="Calibri"/>
              </a:rPr>
              <a:t> </a:t>
            </a:r>
            <a:r>
              <a:rPr lang="en-US" sz="1200" dirty="0">
                <a:solidFill>
                  <a:srgbClr val="404040"/>
                </a:solidFill>
                <a:latin typeface="Calibri"/>
                <a:cs typeface="Calibri"/>
              </a:rPr>
              <a:t>to</a:t>
            </a:r>
            <a:r>
              <a:rPr lang="en-US" sz="1200" spc="-5" dirty="0">
                <a:solidFill>
                  <a:srgbClr val="404040"/>
                </a:solidFill>
                <a:latin typeface="Calibri"/>
                <a:cs typeface="Calibri"/>
              </a:rPr>
              <a:t> </a:t>
            </a:r>
            <a:r>
              <a:rPr lang="en-US" sz="1200" spc="-10" dirty="0">
                <a:solidFill>
                  <a:srgbClr val="404040"/>
                </a:solidFill>
                <a:latin typeface="Calibri"/>
                <a:cs typeface="Calibri"/>
              </a:rPr>
              <a:t>traumatic</a:t>
            </a:r>
            <a:r>
              <a:rPr lang="en-US" sz="1200" spc="35" dirty="0">
                <a:solidFill>
                  <a:srgbClr val="404040"/>
                </a:solidFill>
                <a:latin typeface="Calibri"/>
                <a:cs typeface="Calibri"/>
              </a:rPr>
              <a:t> </a:t>
            </a:r>
            <a:r>
              <a:rPr lang="en-US" sz="1200" dirty="0">
                <a:solidFill>
                  <a:srgbClr val="404040"/>
                </a:solidFill>
                <a:latin typeface="Calibri"/>
                <a:cs typeface="Calibri"/>
              </a:rPr>
              <a:t>stress,</a:t>
            </a:r>
            <a:r>
              <a:rPr lang="en-US" sz="1200" spc="35" dirty="0">
                <a:solidFill>
                  <a:srgbClr val="404040"/>
                </a:solidFill>
                <a:latin typeface="Calibri"/>
                <a:cs typeface="Calibri"/>
              </a:rPr>
              <a:t> </a:t>
            </a:r>
            <a:r>
              <a:rPr lang="en-US" sz="1200" dirty="0">
                <a:solidFill>
                  <a:srgbClr val="404040"/>
                </a:solidFill>
                <a:latin typeface="Calibri"/>
                <a:cs typeface="Calibri"/>
              </a:rPr>
              <a:t>burnout </a:t>
            </a:r>
            <a:r>
              <a:rPr lang="en-US" sz="1200" spc="75" dirty="0">
                <a:solidFill>
                  <a:srgbClr val="404040"/>
                </a:solidFill>
                <a:latin typeface="Calibri"/>
                <a:cs typeface="Calibri"/>
              </a:rPr>
              <a:t>or</a:t>
            </a:r>
            <a:r>
              <a:rPr lang="en-US" sz="1200" dirty="0">
                <a:solidFill>
                  <a:srgbClr val="404040"/>
                </a:solidFill>
                <a:latin typeface="Calibri"/>
                <a:cs typeface="Calibri"/>
              </a:rPr>
              <a:t> </a:t>
            </a:r>
            <a:r>
              <a:rPr lang="en-US" sz="1200" spc="-10" dirty="0">
                <a:solidFill>
                  <a:srgbClr val="404040"/>
                </a:solidFill>
                <a:latin typeface="Calibri"/>
                <a:cs typeface="Calibri"/>
              </a:rPr>
              <a:t>compassion fatigue</a:t>
            </a:r>
            <a:endParaRPr lang="en-US" sz="1200" dirty="0">
              <a:latin typeface="Calibri"/>
              <a:cs typeface="Calibri"/>
            </a:endParaRPr>
          </a:p>
          <a:p>
            <a:endParaRPr lang="en-US" sz="1200" dirty="0">
              <a:solidFill>
                <a:srgbClr val="003366"/>
              </a:solidFill>
              <a:latin typeface="Calibri"/>
            </a:endParaRPr>
          </a:p>
        </p:txBody>
      </p:sp>
      <p:sp>
        <p:nvSpPr>
          <p:cNvPr id="4" name="Slide Number Placeholder 3">
            <a:extLst>
              <a:ext uri="{FF2B5EF4-FFF2-40B4-BE49-F238E27FC236}">
                <a16:creationId xmlns:a16="http://schemas.microsoft.com/office/drawing/2014/main" id="{53C565EC-0E89-6151-7017-C22D66BC0C90}"/>
              </a:ext>
            </a:extLst>
          </p:cNvPr>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EDD572C-0642-445C-95EA-9BF60C5DC72B}" type="slidenum">
              <a:rPr kumimoji="0" lang="en-US"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en-US"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426260700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744CE77-0F8D-123E-BDA9-272D35DFAB7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E603574-722E-0706-FCA8-C7513644493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6F5133D-B9C6-5EC6-44CE-B280912F0FB1}"/>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dirty="0">
                <a:solidFill>
                  <a:srgbClr val="003366"/>
                </a:solidFill>
                <a:latin typeface="Calibri"/>
              </a:rPr>
              <a:t>Facilitator Note: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0" dirty="0">
                <a:solidFill>
                  <a:srgbClr val="003366"/>
                </a:solidFill>
                <a:latin typeface="Calibri"/>
              </a:rPr>
              <a:t>Please tweak for your specific population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0" dirty="0">
                <a:solidFill>
                  <a:srgbClr val="003366"/>
                </a:solidFill>
                <a:latin typeface="Calibri"/>
              </a:rPr>
              <a:t>Training a frontline supervisor who is still unhoused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0" dirty="0">
                <a:solidFill>
                  <a:srgbClr val="003366"/>
                </a:solidFill>
                <a:latin typeface="Calibri"/>
              </a:rPr>
              <a:t>Fine line between how much time for this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1" dirty="0">
              <a:solidFill>
                <a:srgbClr val="003366"/>
              </a:solidFill>
              <a:latin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1" dirty="0">
              <a:solidFill>
                <a:srgbClr val="003366"/>
              </a:solidFill>
              <a:latin typeface="Calibri"/>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solidFill>
                  <a:srgbClr val="003366"/>
                </a:solidFill>
                <a:latin typeface="Calibri"/>
              </a:rPr>
              <a:t>These are hard for anyone to do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solidFill>
                  <a:srgbClr val="003366"/>
                </a:solidFill>
                <a:latin typeface="Calibri"/>
              </a:rPr>
              <a:t>Nobody can possibly do them all the time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solidFill>
                  <a:srgbClr val="003366"/>
                </a:solidFill>
                <a:latin typeface="Calibri"/>
              </a:rPr>
              <a:t>Let’s build on the list we made! When do we feel our best, why? </a:t>
            </a:r>
          </a:p>
          <a:p>
            <a:endParaRPr lang="en-US" sz="1200" dirty="0">
              <a:solidFill>
                <a:srgbClr val="003366"/>
              </a:solidFill>
              <a:latin typeface="Calibri"/>
            </a:endParaRPr>
          </a:p>
        </p:txBody>
      </p:sp>
      <p:sp>
        <p:nvSpPr>
          <p:cNvPr id="4" name="Slide Number Placeholder 3">
            <a:extLst>
              <a:ext uri="{FF2B5EF4-FFF2-40B4-BE49-F238E27FC236}">
                <a16:creationId xmlns:a16="http://schemas.microsoft.com/office/drawing/2014/main" id="{86B4B690-2283-621D-910D-3A86BAA8DFAA}"/>
              </a:ext>
            </a:extLst>
          </p:cNvPr>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EDD572C-0642-445C-95EA-9BF60C5DC72B}" type="slidenum">
              <a:rPr kumimoji="0" lang="en-US"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en-US"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12082360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0C7E8B6-08DF-77E9-B19B-679C8A3F663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2AA9B7F-A3D8-9592-6CD8-B69465D0C0F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F2E582E-B022-7D1C-1910-0C8A5EB357A6}"/>
              </a:ext>
            </a:extLst>
          </p:cNvPr>
          <p:cNvSpPr>
            <a:spLocks noGrp="1"/>
          </p:cNvSpPr>
          <p:nvPr>
            <p:ph type="body" idx="1"/>
          </p:nvPr>
        </p:nvSpPr>
        <p:spPr/>
        <p:txBody>
          <a:bodyPr/>
          <a:lstStyle/>
          <a:p>
            <a:r>
              <a:rPr lang="en-US" sz="1200" dirty="0">
                <a:solidFill>
                  <a:srgbClr val="003366"/>
                </a:solidFill>
                <a:latin typeface="Calibri"/>
              </a:rPr>
              <a:t>Facilitator Notes: </a:t>
            </a:r>
          </a:p>
          <a:p>
            <a:endParaRPr lang="en-US" sz="1200" dirty="0">
              <a:solidFill>
                <a:srgbClr val="003366"/>
              </a:solidFill>
              <a:latin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solidFill>
                  <a:srgbClr val="003366"/>
                </a:solidFill>
                <a:latin typeface="Calibri"/>
              </a:rPr>
              <a:t>As a recap, why is practicing self care helpful? </a:t>
            </a:r>
          </a:p>
          <a:p>
            <a:r>
              <a:rPr lang="en-US" dirty="0"/>
              <a:t>Practicing Self-Care Will Help You… </a:t>
            </a:r>
          </a:p>
          <a:p>
            <a:endParaRPr lang="en-US" dirty="0"/>
          </a:p>
          <a:p>
            <a:pPr marL="354965" indent="-342265">
              <a:lnSpc>
                <a:spcPct val="100000"/>
              </a:lnSpc>
              <a:spcBef>
                <a:spcPts val="2420"/>
              </a:spcBef>
              <a:buSzPct val="81818"/>
              <a:buFont typeface="Wingdings" pitchFamily="2" charset="2"/>
              <a:buChar char="ü"/>
              <a:tabLst>
                <a:tab pos="354965" algn="l"/>
              </a:tabLst>
            </a:pPr>
            <a:r>
              <a:rPr lang="en-US" dirty="0">
                <a:latin typeface="Calibri"/>
                <a:cs typeface="Calibri"/>
              </a:rPr>
              <a:t>Become</a:t>
            </a:r>
            <a:r>
              <a:rPr lang="en-US" spc="10" dirty="0">
                <a:latin typeface="Calibri"/>
                <a:cs typeface="Calibri"/>
              </a:rPr>
              <a:t> </a:t>
            </a:r>
            <a:r>
              <a:rPr lang="en-US" dirty="0">
                <a:latin typeface="Calibri"/>
                <a:cs typeface="Calibri"/>
              </a:rPr>
              <a:t>better</a:t>
            </a:r>
            <a:r>
              <a:rPr lang="en-US" spc="10" dirty="0">
                <a:latin typeface="Calibri"/>
                <a:cs typeface="Calibri"/>
              </a:rPr>
              <a:t> </a:t>
            </a:r>
            <a:r>
              <a:rPr lang="en-US" spc="-30" dirty="0">
                <a:latin typeface="Calibri"/>
                <a:cs typeface="Calibri"/>
              </a:rPr>
              <a:t>equipped</a:t>
            </a:r>
            <a:r>
              <a:rPr lang="en-US" spc="5" dirty="0">
                <a:latin typeface="Calibri"/>
                <a:cs typeface="Calibri"/>
              </a:rPr>
              <a:t> </a:t>
            </a:r>
            <a:r>
              <a:rPr lang="en-US" dirty="0">
                <a:latin typeface="Calibri"/>
                <a:cs typeface="Calibri"/>
              </a:rPr>
              <a:t>to</a:t>
            </a:r>
            <a:r>
              <a:rPr lang="en-US" spc="15" dirty="0">
                <a:latin typeface="Calibri"/>
                <a:cs typeface="Calibri"/>
              </a:rPr>
              <a:t> </a:t>
            </a:r>
            <a:r>
              <a:rPr lang="en-US" spc="-65" dirty="0">
                <a:latin typeface="Calibri"/>
                <a:cs typeface="Calibri"/>
              </a:rPr>
              <a:t>manage</a:t>
            </a:r>
            <a:r>
              <a:rPr lang="en-US" spc="25" dirty="0">
                <a:latin typeface="Calibri"/>
                <a:cs typeface="Calibri"/>
              </a:rPr>
              <a:t> </a:t>
            </a:r>
            <a:r>
              <a:rPr lang="en-US" dirty="0">
                <a:latin typeface="Calibri"/>
                <a:cs typeface="Calibri"/>
              </a:rPr>
              <a:t>&amp;</a:t>
            </a:r>
            <a:r>
              <a:rPr lang="en-US" spc="10" dirty="0">
                <a:latin typeface="Calibri"/>
                <a:cs typeface="Calibri"/>
              </a:rPr>
              <a:t> </a:t>
            </a:r>
            <a:r>
              <a:rPr lang="en-US" dirty="0">
                <a:latin typeface="Calibri"/>
                <a:cs typeface="Calibri"/>
              </a:rPr>
              <a:t>reduce</a:t>
            </a:r>
            <a:r>
              <a:rPr lang="en-US" spc="25" dirty="0">
                <a:latin typeface="Calibri"/>
                <a:cs typeface="Calibri"/>
              </a:rPr>
              <a:t> </a:t>
            </a:r>
            <a:r>
              <a:rPr lang="en-US" spc="-10" dirty="0">
                <a:latin typeface="Calibri"/>
                <a:cs typeface="Calibri"/>
              </a:rPr>
              <a:t>stress</a:t>
            </a:r>
            <a:endParaRPr lang="en-US" dirty="0">
              <a:latin typeface="Calibri"/>
              <a:cs typeface="Calibri"/>
            </a:endParaRPr>
          </a:p>
          <a:p>
            <a:pPr marL="354965" indent="-342265">
              <a:lnSpc>
                <a:spcPct val="100000"/>
              </a:lnSpc>
              <a:spcBef>
                <a:spcPts val="2400"/>
              </a:spcBef>
              <a:buSzPct val="81818"/>
              <a:buFont typeface="Wingdings" pitchFamily="2" charset="2"/>
              <a:buChar char="ü"/>
              <a:tabLst>
                <a:tab pos="354965" algn="l"/>
              </a:tabLst>
            </a:pPr>
            <a:r>
              <a:rPr lang="en-US" dirty="0">
                <a:latin typeface="Calibri"/>
                <a:cs typeface="Calibri"/>
              </a:rPr>
              <a:t>Increase</a:t>
            </a:r>
            <a:r>
              <a:rPr lang="en-US" spc="-25" dirty="0">
                <a:latin typeface="Calibri"/>
                <a:cs typeface="Calibri"/>
              </a:rPr>
              <a:t> </a:t>
            </a:r>
            <a:r>
              <a:rPr lang="en-US" spc="-35" dirty="0">
                <a:latin typeface="Calibri"/>
                <a:cs typeface="Calibri"/>
              </a:rPr>
              <a:t>happiness</a:t>
            </a:r>
            <a:r>
              <a:rPr lang="en-US" spc="-40" dirty="0">
                <a:latin typeface="Calibri"/>
                <a:cs typeface="Calibri"/>
              </a:rPr>
              <a:t> </a:t>
            </a:r>
            <a:r>
              <a:rPr lang="en-US" dirty="0">
                <a:latin typeface="Calibri"/>
                <a:cs typeface="Calibri"/>
              </a:rPr>
              <a:t>and</a:t>
            </a:r>
            <a:r>
              <a:rPr lang="en-US" spc="-25" dirty="0">
                <a:latin typeface="Calibri"/>
                <a:cs typeface="Calibri"/>
              </a:rPr>
              <a:t> </a:t>
            </a:r>
            <a:r>
              <a:rPr lang="en-US" dirty="0">
                <a:latin typeface="Calibri"/>
                <a:cs typeface="Calibri"/>
              </a:rPr>
              <a:t>improve</a:t>
            </a:r>
            <a:r>
              <a:rPr lang="en-US" spc="-15" dirty="0">
                <a:latin typeface="Calibri"/>
                <a:cs typeface="Calibri"/>
              </a:rPr>
              <a:t> </a:t>
            </a:r>
            <a:r>
              <a:rPr lang="en-US" spc="-10" dirty="0">
                <a:latin typeface="Calibri"/>
                <a:cs typeface="Calibri"/>
              </a:rPr>
              <a:t>energy</a:t>
            </a:r>
            <a:endParaRPr lang="en-US" dirty="0">
              <a:latin typeface="Calibri"/>
              <a:cs typeface="Calibri"/>
            </a:endParaRPr>
          </a:p>
          <a:p>
            <a:pPr marL="354965" indent="-342265">
              <a:lnSpc>
                <a:spcPct val="100000"/>
              </a:lnSpc>
              <a:spcBef>
                <a:spcPts val="2400"/>
              </a:spcBef>
              <a:buSzPct val="81818"/>
              <a:buFont typeface="Wingdings" pitchFamily="2" charset="2"/>
              <a:buChar char="ü"/>
              <a:tabLst>
                <a:tab pos="354965" algn="l"/>
              </a:tabLst>
            </a:pPr>
            <a:r>
              <a:rPr lang="en-US" dirty="0">
                <a:latin typeface="Calibri"/>
                <a:cs typeface="Calibri"/>
              </a:rPr>
              <a:t>Promote</a:t>
            </a:r>
            <a:r>
              <a:rPr lang="en-US" spc="-10" dirty="0">
                <a:latin typeface="Calibri"/>
                <a:cs typeface="Calibri"/>
              </a:rPr>
              <a:t> </a:t>
            </a:r>
            <a:r>
              <a:rPr lang="en-US" dirty="0">
                <a:latin typeface="Calibri"/>
                <a:cs typeface="Calibri"/>
              </a:rPr>
              <a:t>positive</a:t>
            </a:r>
            <a:r>
              <a:rPr lang="en-US" spc="-5" dirty="0">
                <a:latin typeface="Calibri"/>
                <a:cs typeface="Calibri"/>
              </a:rPr>
              <a:t> </a:t>
            </a:r>
            <a:r>
              <a:rPr lang="en-US" spc="-20" dirty="0">
                <a:latin typeface="Calibri"/>
                <a:cs typeface="Calibri"/>
              </a:rPr>
              <a:t>physical</a:t>
            </a:r>
            <a:r>
              <a:rPr lang="en-US" spc="-10" dirty="0">
                <a:latin typeface="Calibri"/>
                <a:cs typeface="Calibri"/>
              </a:rPr>
              <a:t> </a:t>
            </a:r>
            <a:r>
              <a:rPr lang="en-US" dirty="0">
                <a:latin typeface="Calibri"/>
                <a:cs typeface="Calibri"/>
              </a:rPr>
              <a:t>and</a:t>
            </a:r>
            <a:r>
              <a:rPr lang="en-US" spc="-15" dirty="0">
                <a:latin typeface="Calibri"/>
                <a:cs typeface="Calibri"/>
              </a:rPr>
              <a:t> </a:t>
            </a:r>
            <a:r>
              <a:rPr lang="en-US" spc="-20" dirty="0">
                <a:latin typeface="Calibri"/>
                <a:cs typeface="Calibri"/>
              </a:rPr>
              <a:t>psychological</a:t>
            </a:r>
            <a:r>
              <a:rPr lang="en-US" spc="-5" dirty="0">
                <a:latin typeface="Calibri"/>
                <a:cs typeface="Calibri"/>
              </a:rPr>
              <a:t> </a:t>
            </a:r>
            <a:r>
              <a:rPr lang="en-US" spc="-25" dirty="0">
                <a:latin typeface="Calibri"/>
                <a:cs typeface="Calibri"/>
              </a:rPr>
              <a:t>health </a:t>
            </a:r>
            <a:r>
              <a:rPr lang="en-US" dirty="0">
                <a:latin typeface="Calibri"/>
                <a:cs typeface="Calibri"/>
              </a:rPr>
              <a:t>outcomes,</a:t>
            </a:r>
            <a:r>
              <a:rPr lang="en-US" spc="-10" dirty="0">
                <a:latin typeface="Calibri"/>
                <a:cs typeface="Calibri"/>
              </a:rPr>
              <a:t> </a:t>
            </a:r>
            <a:r>
              <a:rPr lang="en-US" dirty="0">
                <a:latin typeface="Calibri"/>
                <a:cs typeface="Calibri"/>
              </a:rPr>
              <a:t>such</a:t>
            </a:r>
            <a:r>
              <a:rPr lang="en-US" spc="-15" dirty="0">
                <a:latin typeface="Calibri"/>
                <a:cs typeface="Calibri"/>
              </a:rPr>
              <a:t> </a:t>
            </a:r>
            <a:r>
              <a:rPr lang="en-US" dirty="0">
                <a:latin typeface="Calibri"/>
                <a:cs typeface="Calibri"/>
              </a:rPr>
              <a:t>as</a:t>
            </a:r>
            <a:r>
              <a:rPr lang="en-US" spc="-20" dirty="0">
                <a:latin typeface="Calibri"/>
                <a:cs typeface="Calibri"/>
              </a:rPr>
              <a:t> </a:t>
            </a:r>
            <a:r>
              <a:rPr lang="en-US" spc="-10" dirty="0">
                <a:latin typeface="Calibri"/>
                <a:cs typeface="Calibri"/>
              </a:rPr>
              <a:t>fostering </a:t>
            </a:r>
            <a:r>
              <a:rPr lang="en-US" dirty="0">
                <a:latin typeface="Calibri"/>
                <a:cs typeface="Calibri"/>
              </a:rPr>
              <a:t>resilience</a:t>
            </a:r>
            <a:r>
              <a:rPr lang="en-US" spc="55" dirty="0">
                <a:latin typeface="Calibri"/>
                <a:cs typeface="Calibri"/>
              </a:rPr>
              <a:t> </a:t>
            </a:r>
            <a:r>
              <a:rPr lang="en-US" dirty="0">
                <a:latin typeface="Calibri"/>
                <a:cs typeface="Calibri"/>
              </a:rPr>
              <a:t>and</a:t>
            </a:r>
            <a:r>
              <a:rPr lang="en-US" spc="40" dirty="0">
                <a:latin typeface="Calibri"/>
                <a:cs typeface="Calibri"/>
              </a:rPr>
              <a:t> </a:t>
            </a:r>
            <a:r>
              <a:rPr lang="en-US" dirty="0">
                <a:latin typeface="Calibri"/>
                <a:cs typeface="Calibri"/>
              </a:rPr>
              <a:t>lowering</a:t>
            </a:r>
            <a:r>
              <a:rPr lang="en-US" spc="40" dirty="0">
                <a:latin typeface="Calibri"/>
                <a:cs typeface="Calibri"/>
              </a:rPr>
              <a:t> </a:t>
            </a:r>
            <a:r>
              <a:rPr lang="en-US" dirty="0">
                <a:latin typeface="Calibri"/>
                <a:cs typeface="Calibri"/>
              </a:rPr>
              <a:t>cortisol</a:t>
            </a:r>
            <a:r>
              <a:rPr lang="en-US" spc="75" dirty="0">
                <a:latin typeface="Calibri"/>
                <a:cs typeface="Calibri"/>
              </a:rPr>
              <a:t> </a:t>
            </a:r>
            <a:r>
              <a:rPr lang="en-US" spc="-10" dirty="0">
                <a:latin typeface="Calibri"/>
                <a:cs typeface="Calibri"/>
              </a:rPr>
              <a:t>levels</a:t>
            </a:r>
            <a:endParaRPr lang="en-US" dirty="0">
              <a:latin typeface="Calibri"/>
              <a:cs typeface="Calibri"/>
            </a:endParaRPr>
          </a:p>
          <a:p>
            <a:pPr marL="355600" marR="5080" indent="-342900">
              <a:lnSpc>
                <a:spcPct val="100000"/>
              </a:lnSpc>
              <a:spcBef>
                <a:spcPts val="2405"/>
              </a:spcBef>
              <a:buSzPct val="81818"/>
              <a:buFont typeface="Wingdings" pitchFamily="2" charset="2"/>
              <a:buChar char="ü"/>
              <a:tabLst>
                <a:tab pos="355600" algn="l"/>
              </a:tabLst>
            </a:pPr>
            <a:r>
              <a:rPr lang="en-US" dirty="0">
                <a:latin typeface="Calibri"/>
                <a:cs typeface="Calibri"/>
              </a:rPr>
              <a:t>Be</a:t>
            </a:r>
            <a:r>
              <a:rPr lang="en-US" spc="15" dirty="0">
                <a:latin typeface="Calibri"/>
                <a:cs typeface="Calibri"/>
              </a:rPr>
              <a:t> </a:t>
            </a:r>
            <a:r>
              <a:rPr lang="en-US" dirty="0">
                <a:latin typeface="Calibri"/>
                <a:cs typeface="Calibri"/>
              </a:rPr>
              <a:t>aware</a:t>
            </a:r>
            <a:r>
              <a:rPr lang="en-US" spc="35" dirty="0">
                <a:latin typeface="Calibri"/>
                <a:cs typeface="Calibri"/>
              </a:rPr>
              <a:t> </a:t>
            </a:r>
            <a:r>
              <a:rPr lang="en-US" dirty="0">
                <a:latin typeface="Calibri"/>
                <a:cs typeface="Calibri"/>
              </a:rPr>
              <a:t>of</a:t>
            </a:r>
            <a:r>
              <a:rPr lang="en-US" spc="20" dirty="0">
                <a:latin typeface="Calibri"/>
                <a:cs typeface="Calibri"/>
              </a:rPr>
              <a:t> </a:t>
            </a:r>
            <a:r>
              <a:rPr lang="en-US" dirty="0">
                <a:latin typeface="Calibri"/>
                <a:cs typeface="Calibri"/>
              </a:rPr>
              <a:t>your</a:t>
            </a:r>
            <a:r>
              <a:rPr lang="en-US" spc="20" dirty="0">
                <a:latin typeface="Calibri"/>
                <a:cs typeface="Calibri"/>
              </a:rPr>
              <a:t> </a:t>
            </a:r>
            <a:r>
              <a:rPr lang="en-US" dirty="0">
                <a:latin typeface="Calibri"/>
                <a:cs typeface="Calibri"/>
              </a:rPr>
              <a:t>own</a:t>
            </a:r>
            <a:r>
              <a:rPr lang="en-US" spc="30" dirty="0">
                <a:latin typeface="Calibri"/>
                <a:cs typeface="Calibri"/>
              </a:rPr>
              <a:t> </a:t>
            </a:r>
            <a:r>
              <a:rPr lang="en-US" dirty="0">
                <a:latin typeface="Calibri"/>
                <a:cs typeface="Calibri"/>
              </a:rPr>
              <a:t>personal</a:t>
            </a:r>
            <a:r>
              <a:rPr lang="en-US" spc="35" dirty="0">
                <a:latin typeface="Calibri"/>
                <a:cs typeface="Calibri"/>
              </a:rPr>
              <a:t> </a:t>
            </a:r>
            <a:r>
              <a:rPr lang="en-US" spc="-30" dirty="0">
                <a:latin typeface="Calibri"/>
                <a:cs typeface="Calibri"/>
              </a:rPr>
              <a:t>vulnerabilities,</a:t>
            </a:r>
            <a:r>
              <a:rPr lang="en-US" spc="55" dirty="0">
                <a:latin typeface="Calibri"/>
                <a:cs typeface="Calibri"/>
              </a:rPr>
              <a:t> </a:t>
            </a:r>
            <a:r>
              <a:rPr lang="en-US" dirty="0">
                <a:latin typeface="Calibri"/>
                <a:cs typeface="Calibri"/>
              </a:rPr>
              <a:t>such</a:t>
            </a:r>
            <a:r>
              <a:rPr lang="en-US" spc="35" dirty="0">
                <a:latin typeface="Calibri"/>
                <a:cs typeface="Calibri"/>
              </a:rPr>
              <a:t> </a:t>
            </a:r>
            <a:r>
              <a:rPr lang="en-US" dirty="0">
                <a:latin typeface="Calibri"/>
                <a:cs typeface="Calibri"/>
              </a:rPr>
              <a:t>as</a:t>
            </a:r>
            <a:r>
              <a:rPr lang="en-US" spc="20" dirty="0">
                <a:latin typeface="Calibri"/>
                <a:cs typeface="Calibri"/>
              </a:rPr>
              <a:t> </a:t>
            </a:r>
            <a:r>
              <a:rPr lang="en-US" dirty="0">
                <a:latin typeface="Calibri"/>
                <a:cs typeface="Calibri"/>
              </a:rPr>
              <a:t>the</a:t>
            </a:r>
            <a:r>
              <a:rPr lang="en-US" spc="20" dirty="0">
                <a:latin typeface="Calibri"/>
                <a:cs typeface="Calibri"/>
              </a:rPr>
              <a:t> </a:t>
            </a:r>
            <a:r>
              <a:rPr lang="en-US" spc="-20" dirty="0">
                <a:latin typeface="Calibri"/>
                <a:cs typeface="Calibri"/>
              </a:rPr>
              <a:t>potential</a:t>
            </a:r>
            <a:r>
              <a:rPr lang="en-US" spc="35" dirty="0">
                <a:latin typeface="Calibri"/>
                <a:cs typeface="Calibri"/>
              </a:rPr>
              <a:t> </a:t>
            </a:r>
            <a:r>
              <a:rPr lang="en-US" dirty="0">
                <a:latin typeface="Calibri"/>
                <a:cs typeface="Calibri"/>
              </a:rPr>
              <a:t>for</a:t>
            </a:r>
            <a:r>
              <a:rPr lang="en-US" spc="20" dirty="0">
                <a:latin typeface="Calibri"/>
                <a:cs typeface="Calibri"/>
              </a:rPr>
              <a:t> </a:t>
            </a:r>
            <a:r>
              <a:rPr lang="en-US" spc="-10" dirty="0">
                <a:latin typeface="Calibri"/>
                <a:cs typeface="Calibri"/>
              </a:rPr>
              <a:t>traumatic </a:t>
            </a:r>
            <a:r>
              <a:rPr lang="en-US" dirty="0">
                <a:latin typeface="Calibri"/>
                <a:cs typeface="Calibri"/>
              </a:rPr>
              <a:t>stress, burnout</a:t>
            </a:r>
            <a:r>
              <a:rPr lang="en-US" spc="-30" dirty="0">
                <a:latin typeface="Calibri"/>
                <a:cs typeface="Calibri"/>
              </a:rPr>
              <a:t> </a:t>
            </a:r>
            <a:r>
              <a:rPr lang="en-US" dirty="0">
                <a:latin typeface="Calibri"/>
                <a:cs typeface="Calibri"/>
              </a:rPr>
              <a:t>and</a:t>
            </a:r>
            <a:r>
              <a:rPr lang="en-US" spc="-20" dirty="0">
                <a:latin typeface="Calibri"/>
                <a:cs typeface="Calibri"/>
              </a:rPr>
              <a:t> </a:t>
            </a:r>
            <a:r>
              <a:rPr lang="en-US" spc="-10" dirty="0">
                <a:latin typeface="Calibri"/>
                <a:cs typeface="Calibri"/>
              </a:rPr>
              <a:t>compassion</a:t>
            </a:r>
            <a:r>
              <a:rPr lang="en-US" dirty="0">
                <a:latin typeface="Calibri"/>
                <a:cs typeface="Calibri"/>
              </a:rPr>
              <a:t> </a:t>
            </a:r>
            <a:r>
              <a:rPr lang="en-US" spc="-10" dirty="0">
                <a:latin typeface="Calibri"/>
                <a:cs typeface="Calibri"/>
              </a:rPr>
              <a:t>fatigue</a:t>
            </a:r>
            <a:endParaRPr lang="en-US" dirty="0">
              <a:latin typeface="Calibri"/>
              <a:cs typeface="Calibri"/>
            </a:endParaRPr>
          </a:p>
          <a:p>
            <a:pPr marL="354965" indent="-342265">
              <a:lnSpc>
                <a:spcPct val="100000"/>
              </a:lnSpc>
              <a:spcBef>
                <a:spcPts val="2400"/>
              </a:spcBef>
              <a:buSzPct val="81818"/>
              <a:buFont typeface="Wingdings" pitchFamily="2" charset="2"/>
              <a:buChar char="ü"/>
              <a:tabLst>
                <a:tab pos="354965" algn="l"/>
              </a:tabLst>
            </a:pPr>
            <a:r>
              <a:rPr lang="en-US" dirty="0">
                <a:latin typeface="Calibri"/>
                <a:cs typeface="Calibri"/>
              </a:rPr>
              <a:t>Achieve</a:t>
            </a:r>
            <a:r>
              <a:rPr lang="en-US" spc="70" dirty="0">
                <a:latin typeface="Calibri"/>
                <a:cs typeface="Calibri"/>
              </a:rPr>
              <a:t> </a:t>
            </a:r>
            <a:r>
              <a:rPr lang="en-US" dirty="0">
                <a:latin typeface="Calibri"/>
                <a:cs typeface="Calibri"/>
              </a:rPr>
              <a:t>more</a:t>
            </a:r>
            <a:r>
              <a:rPr lang="en-US" spc="85" dirty="0">
                <a:latin typeface="Calibri"/>
                <a:cs typeface="Calibri"/>
              </a:rPr>
              <a:t> </a:t>
            </a:r>
            <a:r>
              <a:rPr lang="en-US" spc="-35" dirty="0">
                <a:latin typeface="Calibri"/>
                <a:cs typeface="Calibri"/>
              </a:rPr>
              <a:t>balance</a:t>
            </a:r>
            <a:r>
              <a:rPr lang="en-US" spc="75" dirty="0">
                <a:latin typeface="Calibri"/>
                <a:cs typeface="Calibri"/>
              </a:rPr>
              <a:t> </a:t>
            </a:r>
            <a:r>
              <a:rPr lang="en-US" dirty="0">
                <a:latin typeface="Calibri"/>
                <a:cs typeface="Calibri"/>
              </a:rPr>
              <a:t>in</a:t>
            </a:r>
            <a:r>
              <a:rPr lang="en-US" spc="75" dirty="0">
                <a:latin typeface="Calibri"/>
                <a:cs typeface="Calibri"/>
              </a:rPr>
              <a:t> </a:t>
            </a:r>
            <a:r>
              <a:rPr lang="en-US" dirty="0">
                <a:latin typeface="Calibri"/>
                <a:cs typeface="Calibri"/>
              </a:rPr>
              <a:t>your</a:t>
            </a:r>
            <a:r>
              <a:rPr lang="en-US" spc="85" dirty="0">
                <a:latin typeface="Calibri"/>
                <a:cs typeface="Calibri"/>
              </a:rPr>
              <a:t> </a:t>
            </a:r>
            <a:r>
              <a:rPr lang="en-US" spc="-20" dirty="0">
                <a:latin typeface="Calibri"/>
                <a:cs typeface="Calibri"/>
              </a:rPr>
              <a:t>life</a:t>
            </a:r>
            <a:endParaRPr lang="en-US" dirty="0">
              <a:latin typeface="Calibri"/>
              <a:cs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solidFill>
                <a:srgbClr val="003366"/>
              </a:solidFill>
              <a:latin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solidFill>
                  <a:srgbClr val="003366"/>
                </a:solidFill>
                <a:latin typeface="Calibri"/>
              </a:rPr>
              <a:t>Teaching Burnout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solidFill>
                  <a:srgbClr val="003366"/>
                </a:solidFill>
                <a:latin typeface="Calibri"/>
              </a:rPr>
              <a:t>As a recap, what are some warning signs that we might need to practice better self care? </a:t>
            </a:r>
          </a:p>
          <a:p>
            <a:pPr marL="355600" indent="-342900">
              <a:lnSpc>
                <a:spcPct val="100000"/>
              </a:lnSpc>
              <a:spcBef>
                <a:spcPts val="2420"/>
              </a:spcBef>
              <a:buSzPct val="81818"/>
              <a:buFont typeface="Arial"/>
              <a:buChar char="•"/>
              <a:tabLst>
                <a:tab pos="355600" algn="l"/>
              </a:tabLst>
            </a:pPr>
            <a:r>
              <a:rPr lang="en-US" sz="1200" u="sng" spc="-25" dirty="0">
                <a:solidFill>
                  <a:srgbClr val="BC572C"/>
                </a:solidFill>
                <a:uFill>
                  <a:solidFill>
                    <a:srgbClr val="BC572C"/>
                  </a:solidFill>
                </a:uFill>
                <a:latin typeface="Calibri"/>
                <a:cs typeface="Calibri"/>
              </a:rPr>
              <a:t>Physical</a:t>
            </a:r>
            <a:r>
              <a:rPr lang="en-US" sz="1200" u="none" spc="-25" dirty="0">
                <a:solidFill>
                  <a:srgbClr val="BC572C"/>
                </a:solidFill>
                <a:latin typeface="Calibri"/>
                <a:cs typeface="Calibri"/>
              </a:rPr>
              <a:t>:</a:t>
            </a:r>
            <a:r>
              <a:rPr lang="en-US" sz="1200" u="none" spc="-5" dirty="0">
                <a:solidFill>
                  <a:srgbClr val="BC572C"/>
                </a:solidFill>
                <a:latin typeface="Calibri"/>
                <a:cs typeface="Calibri"/>
              </a:rPr>
              <a:t> </a:t>
            </a:r>
            <a:r>
              <a:rPr lang="en-US" sz="1200" u="none" spc="-10" dirty="0">
                <a:latin typeface="Calibri"/>
                <a:cs typeface="Calibri"/>
              </a:rPr>
              <a:t>Exhaustion,</a:t>
            </a:r>
            <a:r>
              <a:rPr lang="en-US" sz="1200" u="none" spc="-25" dirty="0">
                <a:latin typeface="Calibri"/>
                <a:cs typeface="Calibri"/>
              </a:rPr>
              <a:t> </a:t>
            </a:r>
            <a:r>
              <a:rPr lang="en-US" sz="1200" u="none" spc="-55" dirty="0">
                <a:latin typeface="Calibri"/>
                <a:cs typeface="Calibri"/>
              </a:rPr>
              <a:t>fatigue,</a:t>
            </a:r>
            <a:r>
              <a:rPr lang="en-US" sz="1200" u="none" spc="-30" dirty="0">
                <a:latin typeface="Calibri"/>
                <a:cs typeface="Calibri"/>
              </a:rPr>
              <a:t> </a:t>
            </a:r>
            <a:r>
              <a:rPr lang="en-US" sz="1200" u="none" spc="-25" dirty="0">
                <a:latin typeface="Calibri"/>
                <a:cs typeface="Calibri"/>
              </a:rPr>
              <a:t>insomnia,</a:t>
            </a:r>
            <a:r>
              <a:rPr lang="en-US" sz="1200" u="none" spc="-15" dirty="0">
                <a:latin typeface="Calibri"/>
                <a:cs typeface="Calibri"/>
              </a:rPr>
              <a:t> </a:t>
            </a:r>
            <a:r>
              <a:rPr lang="en-US" sz="1200" u="none" spc="-45" dirty="0">
                <a:latin typeface="Calibri"/>
                <a:cs typeface="Calibri"/>
              </a:rPr>
              <a:t>headaches,</a:t>
            </a:r>
            <a:r>
              <a:rPr lang="en-US" sz="1200" u="none" spc="-35" dirty="0">
                <a:latin typeface="Calibri"/>
                <a:cs typeface="Calibri"/>
              </a:rPr>
              <a:t> </a:t>
            </a:r>
            <a:r>
              <a:rPr lang="en-US" sz="1200" u="none" spc="-50" dirty="0">
                <a:latin typeface="Calibri"/>
                <a:cs typeface="Calibri"/>
              </a:rPr>
              <a:t>nausea,</a:t>
            </a:r>
            <a:r>
              <a:rPr lang="en-US" sz="1200" u="none" spc="-40" dirty="0">
                <a:latin typeface="Calibri"/>
                <a:cs typeface="Calibri"/>
              </a:rPr>
              <a:t> </a:t>
            </a:r>
            <a:r>
              <a:rPr lang="en-US" sz="1200" u="none" dirty="0">
                <a:latin typeface="Calibri"/>
                <a:cs typeface="Calibri"/>
              </a:rPr>
              <a:t>upset</a:t>
            </a:r>
            <a:r>
              <a:rPr lang="en-US" sz="1200" u="none" spc="-35" dirty="0">
                <a:latin typeface="Calibri"/>
                <a:cs typeface="Calibri"/>
              </a:rPr>
              <a:t> </a:t>
            </a:r>
            <a:r>
              <a:rPr lang="en-US" sz="1200" u="none" spc="-10" dirty="0">
                <a:latin typeface="Calibri"/>
                <a:cs typeface="Calibri"/>
              </a:rPr>
              <a:t>stomach,</a:t>
            </a:r>
            <a:r>
              <a:rPr lang="en-US" sz="1200" u="none" spc="-20" dirty="0">
                <a:latin typeface="Calibri"/>
                <a:cs typeface="Calibri"/>
              </a:rPr>
              <a:t> </a:t>
            </a:r>
            <a:r>
              <a:rPr lang="en-US" sz="1200" u="none" spc="-10" dirty="0">
                <a:latin typeface="Calibri"/>
                <a:cs typeface="Calibri"/>
              </a:rPr>
              <a:t>dizziness</a:t>
            </a:r>
            <a:endParaRPr lang="en-US" sz="1200" dirty="0">
              <a:latin typeface="Calibri"/>
              <a:cs typeface="Calibri"/>
            </a:endParaRPr>
          </a:p>
          <a:p>
            <a:pPr marL="355600" marR="5080" indent="-343535">
              <a:lnSpc>
                <a:spcPct val="100000"/>
              </a:lnSpc>
              <a:spcBef>
                <a:spcPts val="2400"/>
              </a:spcBef>
              <a:buSzPct val="81818"/>
              <a:buFont typeface="Arial"/>
              <a:buChar char="•"/>
              <a:tabLst>
                <a:tab pos="355600" algn="l"/>
              </a:tabLst>
            </a:pPr>
            <a:r>
              <a:rPr lang="en-US" sz="1200" u="sng" spc="-20" dirty="0">
                <a:solidFill>
                  <a:srgbClr val="BC572C"/>
                </a:solidFill>
                <a:uFill>
                  <a:solidFill>
                    <a:srgbClr val="BC572C"/>
                  </a:solidFill>
                </a:uFill>
                <a:latin typeface="Calibri"/>
                <a:cs typeface="Calibri"/>
              </a:rPr>
              <a:t>Emotional</a:t>
            </a:r>
            <a:r>
              <a:rPr lang="en-US" sz="1200" u="none" spc="-20" dirty="0">
                <a:solidFill>
                  <a:srgbClr val="BC572C"/>
                </a:solidFill>
                <a:latin typeface="Calibri"/>
                <a:cs typeface="Calibri"/>
              </a:rPr>
              <a:t>:</a:t>
            </a:r>
            <a:r>
              <a:rPr lang="en-US" sz="1200" u="none" spc="-10" dirty="0">
                <a:solidFill>
                  <a:srgbClr val="BC572C"/>
                </a:solidFill>
                <a:latin typeface="Calibri"/>
                <a:cs typeface="Calibri"/>
              </a:rPr>
              <a:t> </a:t>
            </a:r>
            <a:r>
              <a:rPr lang="en-US" sz="1200" u="none" spc="-10" dirty="0">
                <a:latin typeface="Calibri"/>
                <a:cs typeface="Calibri"/>
              </a:rPr>
              <a:t>Feeling</a:t>
            </a:r>
            <a:r>
              <a:rPr lang="en-US" sz="1200" u="none" spc="-30" dirty="0">
                <a:latin typeface="Calibri"/>
                <a:cs typeface="Calibri"/>
              </a:rPr>
              <a:t> </a:t>
            </a:r>
            <a:r>
              <a:rPr lang="en-US" sz="1200" u="none" spc="-10" dirty="0">
                <a:latin typeface="Calibri"/>
                <a:cs typeface="Calibri"/>
              </a:rPr>
              <a:t>emotionally disconnected, </a:t>
            </a:r>
            <a:r>
              <a:rPr lang="en-US" sz="1200" u="none" dirty="0">
                <a:latin typeface="Calibri"/>
                <a:cs typeface="Calibri"/>
              </a:rPr>
              <a:t>reduced</a:t>
            </a:r>
            <a:r>
              <a:rPr lang="en-US" sz="1200" u="none" spc="-25" dirty="0">
                <a:latin typeface="Calibri"/>
                <a:cs typeface="Calibri"/>
              </a:rPr>
              <a:t> </a:t>
            </a:r>
            <a:r>
              <a:rPr lang="en-US" sz="1200" u="none" spc="-10" dirty="0">
                <a:latin typeface="Calibri"/>
                <a:cs typeface="Calibri"/>
              </a:rPr>
              <a:t>ability</a:t>
            </a:r>
            <a:r>
              <a:rPr lang="en-US" sz="1200" u="none" spc="-15" dirty="0">
                <a:latin typeface="Calibri"/>
                <a:cs typeface="Calibri"/>
              </a:rPr>
              <a:t> </a:t>
            </a:r>
            <a:r>
              <a:rPr lang="en-US" sz="1200" u="none" dirty="0">
                <a:latin typeface="Calibri"/>
                <a:cs typeface="Calibri"/>
              </a:rPr>
              <a:t>to</a:t>
            </a:r>
            <a:r>
              <a:rPr lang="en-US" sz="1200" u="none" spc="-25" dirty="0">
                <a:latin typeface="Calibri"/>
                <a:cs typeface="Calibri"/>
              </a:rPr>
              <a:t> </a:t>
            </a:r>
            <a:r>
              <a:rPr lang="en-US" sz="1200" u="none" spc="-20" dirty="0">
                <a:latin typeface="Calibri"/>
                <a:cs typeface="Calibri"/>
              </a:rPr>
              <a:t>feel</a:t>
            </a:r>
            <a:r>
              <a:rPr lang="en-US" sz="1200" u="none" spc="-35" dirty="0">
                <a:latin typeface="Calibri"/>
                <a:cs typeface="Calibri"/>
              </a:rPr>
              <a:t> </a:t>
            </a:r>
            <a:r>
              <a:rPr lang="en-US" sz="1200" u="none" spc="-30" dirty="0">
                <a:latin typeface="Calibri"/>
                <a:cs typeface="Calibri"/>
              </a:rPr>
              <a:t>sympathy</a:t>
            </a:r>
            <a:r>
              <a:rPr lang="en-US" sz="1200" u="none" spc="-15" dirty="0">
                <a:latin typeface="Calibri"/>
                <a:cs typeface="Calibri"/>
              </a:rPr>
              <a:t> </a:t>
            </a:r>
            <a:r>
              <a:rPr lang="en-US" sz="1200" u="none" spc="50" dirty="0">
                <a:latin typeface="Calibri"/>
                <a:cs typeface="Calibri"/>
              </a:rPr>
              <a:t>or </a:t>
            </a:r>
            <a:r>
              <a:rPr lang="en-US" sz="1200" u="none" spc="-45" dirty="0">
                <a:latin typeface="Calibri"/>
                <a:cs typeface="Calibri"/>
              </a:rPr>
              <a:t>empathy,</a:t>
            </a:r>
            <a:r>
              <a:rPr lang="en-US" sz="1200" u="none" spc="-10" dirty="0">
                <a:latin typeface="Calibri"/>
                <a:cs typeface="Calibri"/>
              </a:rPr>
              <a:t> </a:t>
            </a:r>
            <a:r>
              <a:rPr lang="en-US" sz="1200" u="none" dirty="0">
                <a:latin typeface="Calibri"/>
                <a:cs typeface="Calibri"/>
              </a:rPr>
              <a:t>mood</a:t>
            </a:r>
            <a:r>
              <a:rPr lang="en-US" sz="1200" u="none" spc="-5" dirty="0">
                <a:latin typeface="Calibri"/>
                <a:cs typeface="Calibri"/>
              </a:rPr>
              <a:t> </a:t>
            </a:r>
            <a:r>
              <a:rPr lang="en-US" sz="1200" u="none" spc="-25" dirty="0">
                <a:latin typeface="Calibri"/>
                <a:cs typeface="Calibri"/>
              </a:rPr>
              <a:t>swings,</a:t>
            </a:r>
            <a:r>
              <a:rPr lang="en-US" sz="1200" u="none" spc="5" dirty="0">
                <a:latin typeface="Calibri"/>
                <a:cs typeface="Calibri"/>
              </a:rPr>
              <a:t> </a:t>
            </a:r>
            <a:r>
              <a:rPr lang="en-US" sz="1200" u="none" dirty="0">
                <a:latin typeface="Calibri"/>
                <a:cs typeface="Calibri"/>
              </a:rPr>
              <a:t>anxious</a:t>
            </a:r>
            <a:r>
              <a:rPr lang="en-US" sz="1200" u="none" spc="-20" dirty="0">
                <a:latin typeface="Calibri"/>
                <a:cs typeface="Calibri"/>
              </a:rPr>
              <a:t> </a:t>
            </a:r>
            <a:r>
              <a:rPr lang="en-US" sz="1200" u="none" spc="75" dirty="0">
                <a:latin typeface="Calibri"/>
                <a:cs typeface="Calibri"/>
              </a:rPr>
              <a:t>or</a:t>
            </a:r>
            <a:r>
              <a:rPr lang="en-US" sz="1200" u="none" spc="-15" dirty="0">
                <a:latin typeface="Calibri"/>
                <a:cs typeface="Calibri"/>
              </a:rPr>
              <a:t> </a:t>
            </a:r>
            <a:r>
              <a:rPr lang="en-US" sz="1200" u="none" spc="-10" dirty="0">
                <a:latin typeface="Calibri"/>
                <a:cs typeface="Calibri"/>
              </a:rPr>
              <a:t>depressive</a:t>
            </a:r>
            <a:r>
              <a:rPr lang="en-US" sz="1200" u="none" spc="10" dirty="0">
                <a:latin typeface="Calibri"/>
                <a:cs typeface="Calibri"/>
              </a:rPr>
              <a:t> </a:t>
            </a:r>
            <a:r>
              <a:rPr lang="en-US" sz="1200" u="none" spc="-20" dirty="0">
                <a:latin typeface="Calibri"/>
                <a:cs typeface="Calibri"/>
              </a:rPr>
              <a:t>symptoms,</a:t>
            </a:r>
            <a:r>
              <a:rPr lang="en-US" sz="1200" u="none" spc="15" dirty="0">
                <a:latin typeface="Calibri"/>
                <a:cs typeface="Calibri"/>
              </a:rPr>
              <a:t> </a:t>
            </a:r>
            <a:r>
              <a:rPr lang="en-US" sz="1200" u="none" spc="-10" dirty="0">
                <a:latin typeface="Calibri"/>
                <a:cs typeface="Calibri"/>
              </a:rPr>
              <a:t>increased</a:t>
            </a:r>
            <a:r>
              <a:rPr lang="en-US" sz="1200" u="none" dirty="0">
                <a:latin typeface="Calibri"/>
                <a:cs typeface="Calibri"/>
              </a:rPr>
              <a:t> irritability,</a:t>
            </a:r>
            <a:r>
              <a:rPr lang="en-US" sz="1200" u="none" spc="20" dirty="0">
                <a:latin typeface="Calibri"/>
                <a:cs typeface="Calibri"/>
              </a:rPr>
              <a:t> </a:t>
            </a:r>
            <a:r>
              <a:rPr lang="en-US" sz="1200" u="none" spc="-10" dirty="0">
                <a:latin typeface="Calibri"/>
                <a:cs typeface="Calibri"/>
              </a:rPr>
              <a:t>pessimism</a:t>
            </a:r>
            <a:endParaRPr lang="en-US" sz="1200" dirty="0">
              <a:latin typeface="Calibri"/>
              <a:cs typeface="Calibri"/>
            </a:endParaRPr>
          </a:p>
          <a:p>
            <a:pPr marL="355600" indent="-342900">
              <a:lnSpc>
                <a:spcPct val="100000"/>
              </a:lnSpc>
              <a:spcBef>
                <a:spcPts val="2400"/>
              </a:spcBef>
              <a:buSzPct val="81818"/>
              <a:buFont typeface="Arial"/>
              <a:buChar char="•"/>
              <a:tabLst>
                <a:tab pos="355600" algn="l"/>
              </a:tabLst>
            </a:pPr>
            <a:r>
              <a:rPr lang="en-US" sz="1200" u="sng" dirty="0">
                <a:solidFill>
                  <a:srgbClr val="BC572C"/>
                </a:solidFill>
                <a:uFill>
                  <a:solidFill>
                    <a:srgbClr val="BC572C"/>
                  </a:solidFill>
                </a:uFill>
                <a:latin typeface="Calibri"/>
                <a:cs typeface="Calibri"/>
              </a:rPr>
              <a:t>In</a:t>
            </a:r>
            <a:r>
              <a:rPr lang="en-US" sz="1200" u="sng" spc="-20" dirty="0">
                <a:solidFill>
                  <a:srgbClr val="BC572C"/>
                </a:solidFill>
                <a:uFill>
                  <a:solidFill>
                    <a:srgbClr val="BC572C"/>
                  </a:solidFill>
                </a:uFill>
                <a:latin typeface="Calibri"/>
                <a:cs typeface="Calibri"/>
              </a:rPr>
              <a:t> </a:t>
            </a:r>
            <a:r>
              <a:rPr lang="en-US" sz="1200" u="sng" dirty="0">
                <a:solidFill>
                  <a:srgbClr val="BC572C"/>
                </a:solidFill>
                <a:uFill>
                  <a:solidFill>
                    <a:srgbClr val="BC572C"/>
                  </a:solidFill>
                </a:uFill>
                <a:latin typeface="Calibri"/>
                <a:cs typeface="Calibri"/>
              </a:rPr>
              <a:t>the</a:t>
            </a:r>
            <a:r>
              <a:rPr lang="en-US" sz="1200" u="sng" spc="-25" dirty="0">
                <a:solidFill>
                  <a:srgbClr val="BC572C"/>
                </a:solidFill>
                <a:uFill>
                  <a:solidFill>
                    <a:srgbClr val="BC572C"/>
                  </a:solidFill>
                </a:uFill>
                <a:latin typeface="Calibri"/>
                <a:cs typeface="Calibri"/>
              </a:rPr>
              <a:t> </a:t>
            </a:r>
            <a:r>
              <a:rPr lang="en-US" sz="1200" u="sng" dirty="0">
                <a:solidFill>
                  <a:srgbClr val="BC572C"/>
                </a:solidFill>
                <a:uFill>
                  <a:solidFill>
                    <a:srgbClr val="BC572C"/>
                  </a:solidFill>
                </a:uFill>
                <a:latin typeface="Calibri"/>
                <a:cs typeface="Calibri"/>
              </a:rPr>
              <a:t>workplace</a:t>
            </a:r>
            <a:r>
              <a:rPr lang="en-US" sz="1200" u="none" dirty="0">
                <a:solidFill>
                  <a:srgbClr val="BC572C"/>
                </a:solidFill>
                <a:latin typeface="Calibri"/>
                <a:cs typeface="Calibri"/>
              </a:rPr>
              <a:t>: </a:t>
            </a:r>
            <a:r>
              <a:rPr lang="en-US" sz="1200" u="none" spc="-20" dirty="0">
                <a:latin typeface="Calibri"/>
                <a:cs typeface="Calibri"/>
              </a:rPr>
              <a:t>Feeling </a:t>
            </a:r>
            <a:r>
              <a:rPr lang="en-US" sz="1200" u="none" spc="-10" dirty="0">
                <a:latin typeface="Calibri"/>
                <a:cs typeface="Calibri"/>
              </a:rPr>
              <a:t>unskilled</a:t>
            </a:r>
            <a:r>
              <a:rPr lang="en-US" sz="1200" u="none" spc="-5" dirty="0">
                <a:latin typeface="Calibri"/>
                <a:cs typeface="Calibri"/>
              </a:rPr>
              <a:t> </a:t>
            </a:r>
            <a:r>
              <a:rPr lang="en-US" sz="1200" u="none" dirty="0">
                <a:latin typeface="Calibri"/>
                <a:cs typeface="Calibri"/>
              </a:rPr>
              <a:t>as</a:t>
            </a:r>
            <a:r>
              <a:rPr lang="en-US" sz="1200" u="none" spc="-15" dirty="0">
                <a:latin typeface="Calibri"/>
                <a:cs typeface="Calibri"/>
              </a:rPr>
              <a:t> </a:t>
            </a:r>
            <a:r>
              <a:rPr lang="en-US" sz="1200" u="none" dirty="0">
                <a:latin typeface="Calibri"/>
                <a:cs typeface="Calibri"/>
              </a:rPr>
              <a:t>a</a:t>
            </a:r>
            <a:r>
              <a:rPr lang="en-US" sz="1200" u="none" spc="-20" dirty="0">
                <a:latin typeface="Calibri"/>
                <a:cs typeface="Calibri"/>
              </a:rPr>
              <a:t> </a:t>
            </a:r>
            <a:r>
              <a:rPr lang="en-US" sz="1200" u="none" spc="-10" dirty="0">
                <a:latin typeface="Calibri"/>
                <a:cs typeface="Calibri"/>
              </a:rPr>
              <a:t>helper,</a:t>
            </a:r>
            <a:r>
              <a:rPr lang="en-US" sz="1200" u="none" spc="-20" dirty="0">
                <a:latin typeface="Calibri"/>
                <a:cs typeface="Calibri"/>
              </a:rPr>
              <a:t> </a:t>
            </a:r>
            <a:r>
              <a:rPr lang="en-US" sz="1200" u="none" spc="-30" dirty="0">
                <a:latin typeface="Calibri"/>
                <a:cs typeface="Calibri"/>
              </a:rPr>
              <a:t>difficulty</a:t>
            </a:r>
            <a:r>
              <a:rPr lang="en-US" sz="1200" u="none" spc="10" dirty="0">
                <a:latin typeface="Calibri"/>
                <a:cs typeface="Calibri"/>
              </a:rPr>
              <a:t> </a:t>
            </a:r>
            <a:r>
              <a:rPr lang="en-US" sz="1200" u="none" spc="-10" dirty="0">
                <a:latin typeface="Calibri"/>
                <a:cs typeface="Calibri"/>
              </a:rPr>
              <a:t>concentrating</a:t>
            </a:r>
            <a:r>
              <a:rPr lang="en-US" sz="1200" u="none" spc="-15" dirty="0">
                <a:latin typeface="Calibri"/>
                <a:cs typeface="Calibri"/>
              </a:rPr>
              <a:t> </a:t>
            </a:r>
            <a:r>
              <a:rPr lang="en-US" sz="1200" u="none" dirty="0">
                <a:latin typeface="Calibri"/>
                <a:cs typeface="Calibri"/>
              </a:rPr>
              <a:t>and</a:t>
            </a:r>
            <a:r>
              <a:rPr lang="en-US" sz="1200" u="none" spc="-10" dirty="0">
                <a:latin typeface="Calibri"/>
                <a:cs typeface="Calibri"/>
              </a:rPr>
              <a:t> making</a:t>
            </a:r>
            <a:endParaRPr lang="en-US" sz="1200" dirty="0">
              <a:latin typeface="Calibri"/>
              <a:cs typeface="Calibri"/>
            </a:endParaRPr>
          </a:p>
          <a:p>
            <a:pPr marL="355600">
              <a:lnSpc>
                <a:spcPct val="100000"/>
              </a:lnSpc>
              <a:spcBef>
                <a:spcPts val="5"/>
              </a:spcBef>
            </a:pPr>
            <a:r>
              <a:rPr lang="en-US" sz="1200" spc="-10" dirty="0">
                <a:latin typeface="Calibri"/>
                <a:cs typeface="Calibri"/>
              </a:rPr>
              <a:t>decisions,</a:t>
            </a:r>
            <a:r>
              <a:rPr lang="en-US" sz="1200" spc="30" dirty="0">
                <a:latin typeface="Calibri"/>
                <a:cs typeface="Calibri"/>
              </a:rPr>
              <a:t> </a:t>
            </a:r>
            <a:r>
              <a:rPr lang="en-US" sz="1200" dirty="0">
                <a:latin typeface="Calibri"/>
                <a:cs typeface="Calibri"/>
              </a:rPr>
              <a:t>trouble</a:t>
            </a:r>
            <a:r>
              <a:rPr lang="en-US" sz="1200" spc="5" dirty="0">
                <a:latin typeface="Calibri"/>
                <a:cs typeface="Calibri"/>
              </a:rPr>
              <a:t> </a:t>
            </a:r>
            <a:r>
              <a:rPr lang="en-US" sz="1200" spc="-25" dirty="0">
                <a:latin typeface="Calibri"/>
                <a:cs typeface="Calibri"/>
              </a:rPr>
              <a:t>being</a:t>
            </a:r>
            <a:r>
              <a:rPr lang="en-US" sz="1200" spc="-10" dirty="0">
                <a:latin typeface="Calibri"/>
                <a:cs typeface="Calibri"/>
              </a:rPr>
              <a:t> productive,</a:t>
            </a:r>
            <a:r>
              <a:rPr lang="en-US" sz="1200" spc="20" dirty="0">
                <a:latin typeface="Calibri"/>
                <a:cs typeface="Calibri"/>
              </a:rPr>
              <a:t> </a:t>
            </a:r>
            <a:r>
              <a:rPr lang="en-US" sz="1200" dirty="0">
                <a:latin typeface="Calibri"/>
                <a:cs typeface="Calibri"/>
              </a:rPr>
              <a:t>job</a:t>
            </a:r>
            <a:r>
              <a:rPr lang="en-US" sz="1200" spc="-5" dirty="0">
                <a:latin typeface="Calibri"/>
                <a:cs typeface="Calibri"/>
              </a:rPr>
              <a:t> </a:t>
            </a:r>
            <a:r>
              <a:rPr lang="en-US" sz="1200" spc="-10" dirty="0">
                <a:latin typeface="Calibri"/>
                <a:cs typeface="Calibri"/>
              </a:rPr>
              <a:t>dissatisfaction</a:t>
            </a:r>
            <a:endParaRPr lang="en-US" sz="1200" dirty="0">
              <a:latin typeface="Calibri"/>
              <a:cs typeface="Calibri"/>
            </a:endParaRPr>
          </a:p>
          <a:p>
            <a:pPr>
              <a:lnSpc>
                <a:spcPct val="100000"/>
              </a:lnSpc>
              <a:spcBef>
                <a:spcPts val="910"/>
              </a:spcBef>
            </a:pPr>
            <a:endParaRPr lang="en-US" sz="1200" dirty="0">
              <a:latin typeface="Calibri"/>
              <a:cs typeface="Calibri"/>
            </a:endParaRPr>
          </a:p>
          <a:p>
            <a:pPr marL="355600">
              <a:lnSpc>
                <a:spcPct val="100000"/>
              </a:lnSpc>
              <a:spcBef>
                <a:spcPts val="5"/>
              </a:spcBef>
            </a:pPr>
            <a:r>
              <a:rPr lang="en-US" sz="1200" spc="135" dirty="0">
                <a:latin typeface="Calibri"/>
                <a:cs typeface="Calibri"/>
              </a:rPr>
              <a:t>We</a:t>
            </a:r>
            <a:r>
              <a:rPr lang="en-US" sz="1200" spc="-5" dirty="0">
                <a:latin typeface="Calibri"/>
                <a:cs typeface="Calibri"/>
              </a:rPr>
              <a:t> </a:t>
            </a:r>
            <a:r>
              <a:rPr lang="en-US" sz="1200" dirty="0">
                <a:latin typeface="Calibri"/>
                <a:cs typeface="Calibri"/>
              </a:rPr>
              <a:t>need</a:t>
            </a:r>
            <a:r>
              <a:rPr lang="en-US" sz="1200" spc="5" dirty="0">
                <a:latin typeface="Calibri"/>
                <a:cs typeface="Calibri"/>
              </a:rPr>
              <a:t> </a:t>
            </a:r>
            <a:r>
              <a:rPr lang="en-US" sz="1200" dirty="0">
                <a:latin typeface="Calibri"/>
                <a:cs typeface="Calibri"/>
              </a:rPr>
              <a:t>to be</a:t>
            </a:r>
            <a:r>
              <a:rPr lang="en-US" sz="1200" spc="5" dirty="0">
                <a:latin typeface="Calibri"/>
                <a:cs typeface="Calibri"/>
              </a:rPr>
              <a:t> </a:t>
            </a:r>
            <a:r>
              <a:rPr lang="en-US" sz="1200" dirty="0">
                <a:latin typeface="Calibri"/>
                <a:cs typeface="Calibri"/>
              </a:rPr>
              <a:t>aware</a:t>
            </a:r>
            <a:r>
              <a:rPr lang="en-US" sz="1200" spc="15" dirty="0">
                <a:latin typeface="Calibri"/>
                <a:cs typeface="Calibri"/>
              </a:rPr>
              <a:t> </a:t>
            </a:r>
            <a:r>
              <a:rPr lang="en-US" sz="1200" dirty="0">
                <a:latin typeface="Calibri"/>
                <a:cs typeface="Calibri"/>
              </a:rPr>
              <a:t>of these</a:t>
            </a:r>
            <a:r>
              <a:rPr lang="en-US" sz="1200" spc="5" dirty="0">
                <a:latin typeface="Calibri"/>
                <a:cs typeface="Calibri"/>
              </a:rPr>
              <a:t> </a:t>
            </a:r>
            <a:r>
              <a:rPr lang="en-US" sz="1200" spc="-10" dirty="0">
                <a:latin typeface="Calibri"/>
                <a:cs typeface="Calibri"/>
              </a:rPr>
              <a:t>signs</a:t>
            </a:r>
            <a:r>
              <a:rPr lang="en-US" sz="1200" spc="20" dirty="0">
                <a:latin typeface="Calibri"/>
                <a:cs typeface="Calibri"/>
              </a:rPr>
              <a:t> </a:t>
            </a:r>
            <a:r>
              <a:rPr lang="en-US" sz="1200" dirty="0">
                <a:latin typeface="Calibri"/>
                <a:cs typeface="Calibri"/>
              </a:rPr>
              <a:t>of concern,</a:t>
            </a:r>
            <a:r>
              <a:rPr lang="en-US" sz="1200" spc="15" dirty="0">
                <a:latin typeface="Calibri"/>
                <a:cs typeface="Calibri"/>
              </a:rPr>
              <a:t> </a:t>
            </a:r>
            <a:r>
              <a:rPr lang="en-US" sz="1200" dirty="0">
                <a:latin typeface="Calibri"/>
                <a:cs typeface="Calibri"/>
              </a:rPr>
              <a:t>learn</a:t>
            </a:r>
            <a:r>
              <a:rPr lang="en-US" sz="1200" spc="15" dirty="0">
                <a:latin typeface="Calibri"/>
                <a:cs typeface="Calibri"/>
              </a:rPr>
              <a:t> </a:t>
            </a:r>
            <a:r>
              <a:rPr lang="en-US" sz="1200" dirty="0">
                <a:latin typeface="Calibri"/>
                <a:cs typeface="Calibri"/>
              </a:rPr>
              <a:t>to</a:t>
            </a:r>
            <a:r>
              <a:rPr lang="en-US" sz="1200" spc="15" dirty="0">
                <a:latin typeface="Calibri"/>
                <a:cs typeface="Calibri"/>
              </a:rPr>
              <a:t> </a:t>
            </a:r>
            <a:r>
              <a:rPr lang="en-US" sz="1200" dirty="0">
                <a:latin typeface="Calibri"/>
                <a:cs typeface="Calibri"/>
              </a:rPr>
              <a:t>recognize them</a:t>
            </a:r>
            <a:r>
              <a:rPr lang="en-US" sz="1200" spc="15" dirty="0">
                <a:latin typeface="Calibri"/>
                <a:cs typeface="Calibri"/>
              </a:rPr>
              <a:t> </a:t>
            </a:r>
            <a:r>
              <a:rPr lang="en-US" sz="1200" dirty="0">
                <a:latin typeface="Calibri"/>
                <a:cs typeface="Calibri"/>
              </a:rPr>
              <a:t>and</a:t>
            </a:r>
            <a:r>
              <a:rPr lang="en-US" sz="1200" spc="5" dirty="0">
                <a:latin typeface="Calibri"/>
                <a:cs typeface="Calibri"/>
              </a:rPr>
              <a:t> </a:t>
            </a:r>
            <a:r>
              <a:rPr lang="en-US" sz="1200" dirty="0">
                <a:latin typeface="Calibri"/>
                <a:cs typeface="Calibri"/>
              </a:rPr>
              <a:t>seek</a:t>
            </a:r>
            <a:r>
              <a:rPr lang="en-US" sz="1200" spc="5" dirty="0">
                <a:latin typeface="Calibri"/>
                <a:cs typeface="Calibri"/>
              </a:rPr>
              <a:t> </a:t>
            </a:r>
            <a:r>
              <a:rPr lang="en-US" sz="1200" spc="-25" dirty="0">
                <a:latin typeface="Calibri"/>
                <a:cs typeface="Calibri"/>
              </a:rPr>
              <a:t>out</a:t>
            </a:r>
            <a:endParaRPr lang="en-US" sz="1200" dirty="0">
              <a:latin typeface="Calibri"/>
              <a:cs typeface="Calibri"/>
            </a:endParaRPr>
          </a:p>
          <a:p>
            <a:pPr marL="355600">
              <a:lnSpc>
                <a:spcPct val="100000"/>
              </a:lnSpc>
              <a:tabLst>
                <a:tab pos="3840479" algn="l"/>
              </a:tabLst>
            </a:pPr>
            <a:r>
              <a:rPr lang="en-US" sz="1200" dirty="0">
                <a:latin typeface="Calibri"/>
                <a:cs typeface="Calibri"/>
              </a:rPr>
              <a:t>support</a:t>
            </a:r>
            <a:r>
              <a:rPr lang="en-US" sz="1200" spc="-10" dirty="0">
                <a:latin typeface="Calibri"/>
                <a:cs typeface="Calibri"/>
              </a:rPr>
              <a:t> </a:t>
            </a:r>
            <a:r>
              <a:rPr lang="en-US" sz="1200" dirty="0">
                <a:latin typeface="Calibri"/>
                <a:cs typeface="Calibri"/>
              </a:rPr>
              <a:t>if</a:t>
            </a:r>
            <a:r>
              <a:rPr lang="en-US" sz="1200" spc="-10" dirty="0">
                <a:latin typeface="Calibri"/>
                <a:cs typeface="Calibri"/>
              </a:rPr>
              <a:t> </a:t>
            </a:r>
            <a:r>
              <a:rPr lang="en-US" sz="1200" dirty="0">
                <a:latin typeface="Calibri"/>
                <a:cs typeface="Calibri"/>
              </a:rPr>
              <a:t>experiencing</a:t>
            </a:r>
            <a:r>
              <a:rPr lang="en-US" sz="1200" spc="-15" dirty="0">
                <a:latin typeface="Calibri"/>
                <a:cs typeface="Calibri"/>
              </a:rPr>
              <a:t> </a:t>
            </a:r>
            <a:r>
              <a:rPr lang="en-US" sz="1200" spc="-10" dirty="0">
                <a:latin typeface="Calibri"/>
                <a:cs typeface="Calibri"/>
              </a:rPr>
              <a:t>them. </a:t>
            </a:r>
            <a:r>
              <a:rPr lang="en-US" sz="1200" dirty="0">
                <a:latin typeface="Calibri"/>
                <a:cs typeface="Calibri"/>
              </a:rPr>
              <a:t>It’s</a:t>
            </a:r>
            <a:r>
              <a:rPr lang="en-US" sz="1200" spc="114" dirty="0">
                <a:latin typeface="Calibri"/>
                <a:cs typeface="Calibri"/>
              </a:rPr>
              <a:t> </a:t>
            </a:r>
            <a:r>
              <a:rPr lang="en-US" sz="1200" dirty="0">
                <a:latin typeface="Calibri"/>
                <a:cs typeface="Calibri"/>
              </a:rPr>
              <a:t>critical</a:t>
            </a:r>
            <a:r>
              <a:rPr lang="en-US" sz="1200" spc="160" dirty="0">
                <a:latin typeface="Calibri"/>
                <a:cs typeface="Calibri"/>
              </a:rPr>
              <a:t> </a:t>
            </a:r>
            <a:r>
              <a:rPr lang="en-US" sz="1200" dirty="0">
                <a:latin typeface="Calibri"/>
                <a:cs typeface="Calibri"/>
              </a:rPr>
              <a:t>to</a:t>
            </a:r>
            <a:r>
              <a:rPr lang="en-US" sz="1200" spc="125" dirty="0">
                <a:latin typeface="Calibri"/>
                <a:cs typeface="Calibri"/>
              </a:rPr>
              <a:t> </a:t>
            </a:r>
            <a:r>
              <a:rPr lang="en-US" sz="1200" dirty="0">
                <a:latin typeface="Calibri"/>
                <a:cs typeface="Calibri"/>
              </a:rPr>
              <a:t>prioritize</a:t>
            </a:r>
            <a:r>
              <a:rPr lang="en-US" sz="1200" spc="155" dirty="0">
                <a:latin typeface="Calibri"/>
                <a:cs typeface="Calibri"/>
              </a:rPr>
              <a:t> </a:t>
            </a:r>
            <a:r>
              <a:rPr lang="en-US" sz="1200" spc="-45" dirty="0">
                <a:latin typeface="Calibri"/>
                <a:cs typeface="Calibri"/>
              </a:rPr>
              <a:t>self-</a:t>
            </a:r>
            <a:r>
              <a:rPr lang="en-US" sz="1200" spc="-10" dirty="0">
                <a:latin typeface="Calibri"/>
                <a:cs typeface="Calibri"/>
              </a:rPr>
              <a:t>care. </a:t>
            </a:r>
          </a:p>
          <a:p>
            <a:pPr marL="355600">
              <a:lnSpc>
                <a:spcPct val="100000"/>
              </a:lnSpc>
              <a:tabLst>
                <a:tab pos="3840479" algn="l"/>
              </a:tabLst>
            </a:pPr>
            <a:endParaRPr lang="en-US" sz="1200" spc="-10" dirty="0">
              <a:latin typeface="Calibri"/>
              <a:cs typeface="Calibri"/>
            </a:endParaRPr>
          </a:p>
          <a:p>
            <a:pPr marL="355600">
              <a:lnSpc>
                <a:spcPct val="100000"/>
              </a:lnSpc>
              <a:tabLst>
                <a:tab pos="3840479" algn="l"/>
              </a:tabLst>
            </a:pPr>
            <a:r>
              <a:rPr lang="en-US" sz="1200" spc="-10" dirty="0">
                <a:latin typeface="Calibri"/>
                <a:cs typeface="Calibri"/>
              </a:rPr>
              <a:t>Facilitator Note: This is about teaching them to get in front of it. Please come to leadership if you’re feeling this way. </a:t>
            </a:r>
            <a:endParaRPr lang="en-US" sz="1200" dirty="0">
              <a:latin typeface="Calibri"/>
              <a:cs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solidFill>
                <a:srgbClr val="003366"/>
              </a:solidFill>
              <a:latin typeface="Calibri"/>
            </a:endParaRPr>
          </a:p>
          <a:p>
            <a:endParaRPr lang="en-US" sz="1200" dirty="0">
              <a:solidFill>
                <a:srgbClr val="003366"/>
              </a:solidFill>
              <a:latin typeface="Calibri"/>
            </a:endParaRPr>
          </a:p>
        </p:txBody>
      </p:sp>
      <p:sp>
        <p:nvSpPr>
          <p:cNvPr id="4" name="Slide Number Placeholder 3">
            <a:extLst>
              <a:ext uri="{FF2B5EF4-FFF2-40B4-BE49-F238E27FC236}">
                <a16:creationId xmlns:a16="http://schemas.microsoft.com/office/drawing/2014/main" id="{A9DCE6E0-0CD6-2716-96C8-28BEF9136106}"/>
              </a:ext>
            </a:extLst>
          </p:cNvPr>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EDD572C-0642-445C-95EA-9BF60C5DC72B}" type="slidenum">
              <a:rPr kumimoji="0" lang="en-US"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en-US"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166011793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EF6A2EC-96B1-3609-0664-6BCB2DD6940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EA407DB-B2F6-06C7-469E-F576163C651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DAAFA6F-0D6D-AD4F-7BC9-BC460548BD45}"/>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dirty="0">
                <a:solidFill>
                  <a:srgbClr val="003366"/>
                </a:solidFill>
                <a:latin typeface="Calibri"/>
              </a:rPr>
              <a:t>Facilitator Guide: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1" dirty="0">
              <a:solidFill>
                <a:srgbClr val="003366"/>
              </a:solidFill>
              <a:latin typeface="Calibri"/>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0" dirty="0">
                <a:solidFill>
                  <a:srgbClr val="003366"/>
                </a:solidFill>
                <a:latin typeface="Calibri"/>
              </a:rPr>
              <a:t>Let’s make a self care plan, what are you already good at? What is ONE thing you want to focus on this month?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0" dirty="0">
                <a:solidFill>
                  <a:srgbClr val="003366"/>
                </a:solidFill>
                <a:latin typeface="Calibri"/>
              </a:rPr>
              <a:t>Let’s hold each other accountable and report back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1200" b="0" dirty="0">
              <a:solidFill>
                <a:srgbClr val="003366"/>
              </a:solidFill>
              <a:latin typeface="Calibri"/>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200" b="1" dirty="0">
                <a:solidFill>
                  <a:srgbClr val="003366"/>
                </a:solidFill>
                <a:latin typeface="Calibri"/>
              </a:rPr>
              <a:t>Making a Plan: </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1200" b="1" dirty="0">
              <a:solidFill>
                <a:srgbClr val="003366"/>
              </a:solidFill>
              <a:latin typeface="Calibri"/>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latin typeface="Calibri"/>
                <a:cs typeface="Calibri"/>
              </a:rPr>
              <a:t>In</a:t>
            </a:r>
            <a:r>
              <a:rPr lang="en-US" sz="1200" spc="-5" dirty="0">
                <a:latin typeface="Calibri"/>
                <a:cs typeface="Calibri"/>
              </a:rPr>
              <a:t> </a:t>
            </a:r>
            <a:r>
              <a:rPr lang="en-US" sz="1200" spc="-25" dirty="0">
                <a:latin typeface="Calibri"/>
                <a:cs typeface="Calibri"/>
              </a:rPr>
              <a:t>developing</a:t>
            </a:r>
            <a:r>
              <a:rPr lang="en-US" sz="1200" dirty="0">
                <a:latin typeface="Calibri"/>
                <a:cs typeface="Calibri"/>
              </a:rPr>
              <a:t> a</a:t>
            </a:r>
            <a:r>
              <a:rPr lang="en-US" sz="1200" spc="-5" dirty="0">
                <a:latin typeface="Calibri"/>
                <a:cs typeface="Calibri"/>
              </a:rPr>
              <a:t> </a:t>
            </a:r>
            <a:r>
              <a:rPr lang="en-US" sz="1200" spc="-40" dirty="0">
                <a:latin typeface="Calibri"/>
                <a:cs typeface="Calibri"/>
              </a:rPr>
              <a:t>self-</a:t>
            </a:r>
            <a:r>
              <a:rPr lang="en-US" sz="1200" dirty="0">
                <a:latin typeface="Calibri"/>
                <a:cs typeface="Calibri"/>
              </a:rPr>
              <a:t>care </a:t>
            </a:r>
            <a:r>
              <a:rPr lang="en-US" sz="1200" spc="-30" dirty="0">
                <a:latin typeface="Calibri"/>
                <a:cs typeface="Calibri"/>
              </a:rPr>
              <a:t>plan,</a:t>
            </a:r>
            <a:r>
              <a:rPr lang="en-US" sz="1200" dirty="0">
                <a:latin typeface="Calibri"/>
                <a:cs typeface="Calibri"/>
              </a:rPr>
              <a:t> it</a:t>
            </a:r>
            <a:r>
              <a:rPr lang="en-US" sz="1200" spc="10" dirty="0">
                <a:latin typeface="Calibri"/>
                <a:cs typeface="Calibri"/>
              </a:rPr>
              <a:t> </a:t>
            </a:r>
            <a:r>
              <a:rPr lang="en-US" sz="1200" dirty="0">
                <a:latin typeface="Calibri"/>
                <a:cs typeface="Calibri"/>
              </a:rPr>
              <a:t>is</a:t>
            </a:r>
            <a:r>
              <a:rPr lang="en-US" sz="1200" spc="5" dirty="0">
                <a:latin typeface="Calibri"/>
                <a:cs typeface="Calibri"/>
              </a:rPr>
              <a:t> </a:t>
            </a:r>
            <a:r>
              <a:rPr lang="en-US" sz="1200" spc="-35" dirty="0">
                <a:latin typeface="Calibri"/>
                <a:cs typeface="Calibri"/>
              </a:rPr>
              <a:t>helpful</a:t>
            </a:r>
            <a:r>
              <a:rPr lang="en-US" sz="1200" spc="-10" dirty="0">
                <a:latin typeface="Calibri"/>
                <a:cs typeface="Calibri"/>
              </a:rPr>
              <a:t> </a:t>
            </a:r>
            <a:r>
              <a:rPr lang="en-US" sz="1200" dirty="0">
                <a:latin typeface="Calibri"/>
                <a:cs typeface="Calibri"/>
              </a:rPr>
              <a:t>to</a:t>
            </a:r>
            <a:r>
              <a:rPr lang="en-US" sz="1200" spc="15" dirty="0">
                <a:latin typeface="Calibri"/>
                <a:cs typeface="Calibri"/>
              </a:rPr>
              <a:t> </a:t>
            </a:r>
            <a:r>
              <a:rPr lang="en-US" sz="1200" spc="-25" dirty="0">
                <a:solidFill>
                  <a:srgbClr val="BC572C"/>
                </a:solidFill>
                <a:latin typeface="Calibri"/>
                <a:cs typeface="Calibri"/>
              </a:rPr>
              <a:t>identify</a:t>
            </a:r>
            <a:r>
              <a:rPr lang="en-US" sz="1200" spc="15" dirty="0">
                <a:solidFill>
                  <a:srgbClr val="BC572C"/>
                </a:solidFill>
                <a:latin typeface="Calibri"/>
                <a:cs typeface="Calibri"/>
              </a:rPr>
              <a:t> </a:t>
            </a:r>
            <a:r>
              <a:rPr lang="en-US" sz="1200" dirty="0">
                <a:solidFill>
                  <a:srgbClr val="BC572C"/>
                </a:solidFill>
                <a:latin typeface="Calibri"/>
                <a:cs typeface="Calibri"/>
              </a:rPr>
              <a:t>what</a:t>
            </a:r>
            <a:r>
              <a:rPr lang="en-US" sz="1200" spc="-5" dirty="0">
                <a:solidFill>
                  <a:srgbClr val="BC572C"/>
                </a:solidFill>
                <a:latin typeface="Calibri"/>
                <a:cs typeface="Calibri"/>
              </a:rPr>
              <a:t> </a:t>
            </a:r>
            <a:r>
              <a:rPr lang="en-US" sz="1200" dirty="0">
                <a:solidFill>
                  <a:srgbClr val="BC572C"/>
                </a:solidFill>
                <a:latin typeface="Calibri"/>
                <a:cs typeface="Calibri"/>
              </a:rPr>
              <a:t>you </a:t>
            </a:r>
            <a:r>
              <a:rPr lang="en-US" sz="1200" spc="-20" dirty="0">
                <a:solidFill>
                  <a:srgbClr val="BC572C"/>
                </a:solidFill>
                <a:latin typeface="Calibri"/>
                <a:cs typeface="Calibri"/>
              </a:rPr>
              <a:t>value</a:t>
            </a:r>
            <a:r>
              <a:rPr lang="en-US" sz="1200" spc="-5" dirty="0">
                <a:solidFill>
                  <a:srgbClr val="BC572C"/>
                </a:solidFill>
                <a:latin typeface="Calibri"/>
                <a:cs typeface="Calibri"/>
              </a:rPr>
              <a:t> </a:t>
            </a:r>
            <a:r>
              <a:rPr lang="en-US" sz="1200" dirty="0">
                <a:solidFill>
                  <a:srgbClr val="BC572C"/>
                </a:solidFill>
                <a:latin typeface="Calibri"/>
                <a:cs typeface="Calibri"/>
              </a:rPr>
              <a:t>and</a:t>
            </a:r>
            <a:r>
              <a:rPr lang="en-US" sz="1200" spc="5" dirty="0">
                <a:solidFill>
                  <a:srgbClr val="BC572C"/>
                </a:solidFill>
                <a:latin typeface="Calibri"/>
                <a:cs typeface="Calibri"/>
              </a:rPr>
              <a:t> </a:t>
            </a:r>
            <a:r>
              <a:rPr lang="en-US" sz="1200" dirty="0">
                <a:solidFill>
                  <a:srgbClr val="BC572C"/>
                </a:solidFill>
                <a:latin typeface="Calibri"/>
                <a:cs typeface="Calibri"/>
              </a:rPr>
              <a:t>need</a:t>
            </a:r>
            <a:r>
              <a:rPr lang="en-US" sz="1200" spc="-5" dirty="0">
                <a:solidFill>
                  <a:srgbClr val="BC572C"/>
                </a:solidFill>
                <a:latin typeface="Calibri"/>
                <a:cs typeface="Calibri"/>
              </a:rPr>
              <a:t> </a:t>
            </a:r>
            <a:r>
              <a:rPr lang="en-US" sz="1200" dirty="0">
                <a:solidFill>
                  <a:srgbClr val="BC572C"/>
                </a:solidFill>
                <a:latin typeface="Calibri"/>
                <a:cs typeface="Calibri"/>
              </a:rPr>
              <a:t>as</a:t>
            </a:r>
            <a:r>
              <a:rPr lang="en-US" sz="1200" spc="10" dirty="0">
                <a:solidFill>
                  <a:srgbClr val="BC572C"/>
                </a:solidFill>
                <a:latin typeface="Calibri"/>
                <a:cs typeface="Calibri"/>
              </a:rPr>
              <a:t> </a:t>
            </a:r>
            <a:r>
              <a:rPr lang="en-US" sz="1200" dirty="0">
                <a:solidFill>
                  <a:srgbClr val="BC572C"/>
                </a:solidFill>
                <a:latin typeface="Calibri"/>
                <a:cs typeface="Calibri"/>
              </a:rPr>
              <a:t>part</a:t>
            </a:r>
            <a:r>
              <a:rPr lang="en-US" sz="1200" spc="-5" dirty="0">
                <a:solidFill>
                  <a:srgbClr val="BC572C"/>
                </a:solidFill>
                <a:latin typeface="Calibri"/>
                <a:cs typeface="Calibri"/>
              </a:rPr>
              <a:t> </a:t>
            </a:r>
            <a:r>
              <a:rPr lang="en-US" sz="1200" spc="-25" dirty="0">
                <a:solidFill>
                  <a:srgbClr val="BC572C"/>
                </a:solidFill>
                <a:latin typeface="Calibri"/>
                <a:cs typeface="Calibri"/>
              </a:rPr>
              <a:t>of </a:t>
            </a:r>
            <a:r>
              <a:rPr lang="en-US" sz="1200" dirty="0">
                <a:solidFill>
                  <a:srgbClr val="BC572C"/>
                </a:solidFill>
                <a:latin typeface="Calibri"/>
                <a:cs typeface="Calibri"/>
              </a:rPr>
              <a:t>your </a:t>
            </a:r>
            <a:r>
              <a:rPr lang="en-US" sz="1200" spc="-40" dirty="0">
                <a:solidFill>
                  <a:srgbClr val="BC572C"/>
                </a:solidFill>
                <a:latin typeface="Calibri"/>
                <a:cs typeface="Calibri"/>
              </a:rPr>
              <a:t>day-</a:t>
            </a:r>
            <a:r>
              <a:rPr lang="en-US" sz="1200" dirty="0">
                <a:solidFill>
                  <a:srgbClr val="BC572C"/>
                </a:solidFill>
                <a:latin typeface="Calibri"/>
                <a:cs typeface="Calibri"/>
              </a:rPr>
              <a:t>to-day</a:t>
            </a:r>
            <a:r>
              <a:rPr lang="en-US" sz="1200" spc="5" dirty="0">
                <a:solidFill>
                  <a:srgbClr val="BC572C"/>
                </a:solidFill>
                <a:latin typeface="Calibri"/>
                <a:cs typeface="Calibri"/>
              </a:rPr>
              <a:t> </a:t>
            </a:r>
            <a:r>
              <a:rPr lang="en-US" sz="1200" spc="-10" dirty="0">
                <a:solidFill>
                  <a:srgbClr val="BC572C"/>
                </a:solidFill>
                <a:latin typeface="Calibri"/>
                <a:cs typeface="Calibri"/>
              </a:rPr>
              <a:t>life</a:t>
            </a:r>
            <a:r>
              <a:rPr lang="en-US" sz="1200" spc="15" dirty="0">
                <a:solidFill>
                  <a:srgbClr val="BC572C"/>
                </a:solidFill>
                <a:latin typeface="Calibri"/>
                <a:cs typeface="Calibri"/>
              </a:rPr>
              <a:t> </a:t>
            </a:r>
            <a:r>
              <a:rPr lang="en-US" sz="1200" spc="-35" dirty="0">
                <a:latin typeface="Calibri"/>
                <a:cs typeface="Calibri"/>
              </a:rPr>
              <a:t>(maintenance</a:t>
            </a:r>
            <a:r>
              <a:rPr lang="en-US" sz="1200" spc="-5" dirty="0">
                <a:latin typeface="Calibri"/>
                <a:cs typeface="Calibri"/>
              </a:rPr>
              <a:t> </a:t>
            </a:r>
            <a:r>
              <a:rPr lang="en-US" sz="1200" spc="-45" dirty="0">
                <a:latin typeface="Calibri"/>
                <a:cs typeface="Calibri"/>
              </a:rPr>
              <a:t>self-</a:t>
            </a:r>
            <a:r>
              <a:rPr lang="en-US" sz="1200" dirty="0">
                <a:latin typeface="Calibri"/>
                <a:cs typeface="Calibri"/>
              </a:rPr>
              <a:t>care),</a:t>
            </a:r>
            <a:r>
              <a:rPr lang="en-US" sz="1200" spc="-5" dirty="0">
                <a:latin typeface="Calibri"/>
                <a:cs typeface="Calibri"/>
              </a:rPr>
              <a:t> </a:t>
            </a:r>
            <a:r>
              <a:rPr lang="en-US" sz="1200" dirty="0">
                <a:latin typeface="Calibri"/>
                <a:cs typeface="Calibri"/>
              </a:rPr>
              <a:t>as well</a:t>
            </a:r>
            <a:r>
              <a:rPr lang="en-US" sz="1200" spc="10" dirty="0">
                <a:latin typeface="Calibri"/>
                <a:cs typeface="Calibri"/>
              </a:rPr>
              <a:t> </a:t>
            </a:r>
            <a:r>
              <a:rPr lang="en-US" sz="1200" dirty="0">
                <a:latin typeface="Calibri"/>
                <a:cs typeface="Calibri"/>
              </a:rPr>
              <a:t>as</a:t>
            </a:r>
            <a:r>
              <a:rPr lang="en-US" sz="1200" spc="-5" dirty="0">
                <a:latin typeface="Calibri"/>
                <a:cs typeface="Calibri"/>
              </a:rPr>
              <a:t> </a:t>
            </a:r>
            <a:r>
              <a:rPr lang="en-US" sz="1200" dirty="0">
                <a:latin typeface="Calibri"/>
                <a:cs typeface="Calibri"/>
              </a:rPr>
              <a:t>the</a:t>
            </a:r>
            <a:r>
              <a:rPr lang="en-US" sz="1200" spc="10" dirty="0">
                <a:latin typeface="Calibri"/>
                <a:cs typeface="Calibri"/>
              </a:rPr>
              <a:t> </a:t>
            </a:r>
            <a:r>
              <a:rPr lang="en-US" sz="1200" spc="-10" dirty="0">
                <a:latin typeface="Calibri"/>
                <a:cs typeface="Calibri"/>
              </a:rPr>
              <a:t>strategies</a:t>
            </a:r>
            <a:r>
              <a:rPr lang="en-US" sz="1200" spc="15" dirty="0">
                <a:latin typeface="Calibri"/>
                <a:cs typeface="Calibri"/>
              </a:rPr>
              <a:t> </a:t>
            </a:r>
            <a:r>
              <a:rPr lang="en-US" sz="1200" dirty="0">
                <a:latin typeface="Calibri"/>
                <a:cs typeface="Calibri"/>
              </a:rPr>
              <a:t>you can</a:t>
            </a:r>
            <a:r>
              <a:rPr lang="en-US" sz="1200" spc="10" dirty="0">
                <a:latin typeface="Calibri"/>
                <a:cs typeface="Calibri"/>
              </a:rPr>
              <a:t> </a:t>
            </a:r>
            <a:r>
              <a:rPr lang="en-US" sz="1200" dirty="0">
                <a:latin typeface="Calibri"/>
                <a:cs typeface="Calibri"/>
              </a:rPr>
              <a:t>use</a:t>
            </a:r>
            <a:r>
              <a:rPr lang="en-US" sz="1200" spc="-10" dirty="0">
                <a:latin typeface="Calibri"/>
                <a:cs typeface="Calibri"/>
              </a:rPr>
              <a:t> </a:t>
            </a:r>
            <a:r>
              <a:rPr lang="en-US" sz="1200" dirty="0">
                <a:latin typeface="Calibri"/>
                <a:cs typeface="Calibri"/>
              </a:rPr>
              <a:t>if</a:t>
            </a:r>
            <a:r>
              <a:rPr lang="en-US" sz="1200" spc="-5" dirty="0">
                <a:latin typeface="Calibri"/>
                <a:cs typeface="Calibri"/>
              </a:rPr>
              <a:t> </a:t>
            </a:r>
            <a:r>
              <a:rPr lang="en-US" sz="1200" dirty="0">
                <a:latin typeface="Calibri"/>
                <a:cs typeface="Calibri"/>
              </a:rPr>
              <a:t>you</a:t>
            </a:r>
            <a:r>
              <a:rPr lang="en-US" sz="1200" spc="10" dirty="0">
                <a:latin typeface="Calibri"/>
                <a:cs typeface="Calibri"/>
              </a:rPr>
              <a:t> </a:t>
            </a:r>
            <a:r>
              <a:rPr lang="en-US" sz="1200" spc="-20" dirty="0">
                <a:latin typeface="Calibri"/>
                <a:cs typeface="Calibri"/>
              </a:rPr>
              <a:t>face </a:t>
            </a:r>
            <a:r>
              <a:rPr lang="en-US" sz="1200" dirty="0">
                <a:latin typeface="Calibri"/>
                <a:cs typeface="Calibri"/>
              </a:rPr>
              <a:t>a</a:t>
            </a:r>
            <a:r>
              <a:rPr lang="en-US" sz="1200" spc="55" dirty="0">
                <a:latin typeface="Calibri"/>
                <a:cs typeface="Calibri"/>
              </a:rPr>
              <a:t> </a:t>
            </a:r>
            <a:r>
              <a:rPr lang="en-US" sz="1200" dirty="0">
                <a:latin typeface="Calibri"/>
                <a:cs typeface="Calibri"/>
              </a:rPr>
              <a:t>crisis</a:t>
            </a:r>
            <a:r>
              <a:rPr lang="en-US" sz="1200" spc="80" dirty="0">
                <a:latin typeface="Calibri"/>
                <a:cs typeface="Calibri"/>
              </a:rPr>
              <a:t> </a:t>
            </a:r>
            <a:r>
              <a:rPr lang="en-US" sz="1200" spc="-10" dirty="0">
                <a:latin typeface="Calibri"/>
                <a:cs typeface="Calibri"/>
              </a:rPr>
              <a:t>(emergency</a:t>
            </a:r>
            <a:r>
              <a:rPr lang="en-US" sz="1200" spc="40" dirty="0">
                <a:latin typeface="Calibri"/>
                <a:cs typeface="Calibri"/>
              </a:rPr>
              <a:t> </a:t>
            </a:r>
            <a:r>
              <a:rPr lang="en-US" sz="1200" spc="-45" dirty="0">
                <a:latin typeface="Calibri"/>
                <a:cs typeface="Calibri"/>
              </a:rPr>
              <a:t>self-</a:t>
            </a:r>
            <a:r>
              <a:rPr lang="en-US" sz="1200" spc="-10" dirty="0">
                <a:latin typeface="Calibri"/>
                <a:cs typeface="Calibri"/>
              </a:rPr>
              <a:t>care)</a:t>
            </a:r>
            <a:endParaRPr lang="en-US" sz="1200" dirty="0">
              <a:latin typeface="Calibri"/>
              <a:cs typeface="Calibri"/>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solidFill>
                  <a:srgbClr val="BC572C"/>
                </a:solidFill>
                <a:latin typeface="Calibri"/>
                <a:cs typeface="Calibri"/>
              </a:rPr>
              <a:t>There</a:t>
            </a:r>
            <a:r>
              <a:rPr lang="en-US" sz="1200" spc="50" dirty="0">
                <a:solidFill>
                  <a:srgbClr val="BC572C"/>
                </a:solidFill>
                <a:latin typeface="Calibri"/>
                <a:cs typeface="Calibri"/>
              </a:rPr>
              <a:t> </a:t>
            </a:r>
            <a:r>
              <a:rPr lang="en-US" sz="1200" dirty="0">
                <a:solidFill>
                  <a:srgbClr val="BC572C"/>
                </a:solidFill>
                <a:latin typeface="Calibri"/>
                <a:cs typeface="Calibri"/>
              </a:rPr>
              <a:t>is</a:t>
            </a:r>
            <a:r>
              <a:rPr lang="en-US" sz="1200" spc="80" dirty="0">
                <a:solidFill>
                  <a:srgbClr val="BC572C"/>
                </a:solidFill>
                <a:latin typeface="Calibri"/>
                <a:cs typeface="Calibri"/>
              </a:rPr>
              <a:t> </a:t>
            </a:r>
            <a:r>
              <a:rPr lang="en-US" sz="1200" dirty="0">
                <a:solidFill>
                  <a:srgbClr val="BC572C"/>
                </a:solidFill>
                <a:latin typeface="Calibri"/>
                <a:cs typeface="Calibri"/>
              </a:rPr>
              <a:t>no</a:t>
            </a:r>
            <a:r>
              <a:rPr lang="en-US" sz="1200" spc="75" dirty="0">
                <a:solidFill>
                  <a:srgbClr val="BC572C"/>
                </a:solidFill>
                <a:latin typeface="Calibri"/>
                <a:cs typeface="Calibri"/>
              </a:rPr>
              <a:t> </a:t>
            </a:r>
            <a:r>
              <a:rPr lang="en-US" sz="1200" dirty="0">
                <a:solidFill>
                  <a:srgbClr val="BC572C"/>
                </a:solidFill>
                <a:latin typeface="Calibri"/>
                <a:cs typeface="Calibri"/>
              </a:rPr>
              <a:t>“one</a:t>
            </a:r>
            <a:r>
              <a:rPr lang="en-US" sz="1200" spc="55" dirty="0">
                <a:solidFill>
                  <a:srgbClr val="BC572C"/>
                </a:solidFill>
                <a:latin typeface="Calibri"/>
                <a:cs typeface="Calibri"/>
              </a:rPr>
              <a:t> </a:t>
            </a:r>
            <a:r>
              <a:rPr lang="en-US" sz="1200" dirty="0">
                <a:solidFill>
                  <a:srgbClr val="BC572C"/>
                </a:solidFill>
                <a:latin typeface="Calibri"/>
                <a:cs typeface="Calibri"/>
              </a:rPr>
              <a:t>size</a:t>
            </a:r>
            <a:r>
              <a:rPr lang="en-US" sz="1200" spc="85" dirty="0">
                <a:solidFill>
                  <a:srgbClr val="BC572C"/>
                </a:solidFill>
                <a:latin typeface="Calibri"/>
                <a:cs typeface="Calibri"/>
              </a:rPr>
              <a:t> </a:t>
            </a:r>
            <a:r>
              <a:rPr lang="en-US" sz="1200" dirty="0">
                <a:solidFill>
                  <a:srgbClr val="BC572C"/>
                </a:solidFill>
                <a:latin typeface="Calibri"/>
                <a:cs typeface="Calibri"/>
              </a:rPr>
              <a:t>fits</a:t>
            </a:r>
            <a:r>
              <a:rPr lang="en-US" sz="1200" spc="80" dirty="0">
                <a:solidFill>
                  <a:srgbClr val="BC572C"/>
                </a:solidFill>
                <a:latin typeface="Calibri"/>
                <a:cs typeface="Calibri"/>
              </a:rPr>
              <a:t> </a:t>
            </a:r>
            <a:r>
              <a:rPr lang="en-US" sz="1200" dirty="0">
                <a:solidFill>
                  <a:srgbClr val="BC572C"/>
                </a:solidFill>
                <a:latin typeface="Calibri"/>
                <a:cs typeface="Calibri"/>
              </a:rPr>
              <a:t>all”</a:t>
            </a:r>
            <a:r>
              <a:rPr lang="en-US" sz="1200" spc="80" dirty="0">
                <a:solidFill>
                  <a:srgbClr val="BC572C"/>
                </a:solidFill>
                <a:latin typeface="Calibri"/>
                <a:cs typeface="Calibri"/>
              </a:rPr>
              <a:t> </a:t>
            </a:r>
            <a:r>
              <a:rPr lang="en-US" sz="1200" spc="-40" dirty="0">
                <a:solidFill>
                  <a:srgbClr val="BC572C"/>
                </a:solidFill>
                <a:latin typeface="Calibri"/>
                <a:cs typeface="Calibri"/>
              </a:rPr>
              <a:t>self-</a:t>
            </a:r>
            <a:r>
              <a:rPr lang="en-US" sz="1200" dirty="0">
                <a:solidFill>
                  <a:srgbClr val="BC572C"/>
                </a:solidFill>
                <a:latin typeface="Calibri"/>
                <a:cs typeface="Calibri"/>
              </a:rPr>
              <a:t>care</a:t>
            </a:r>
            <a:r>
              <a:rPr lang="en-US" sz="1200" spc="65" dirty="0">
                <a:solidFill>
                  <a:srgbClr val="BC572C"/>
                </a:solidFill>
                <a:latin typeface="Calibri"/>
                <a:cs typeface="Calibri"/>
              </a:rPr>
              <a:t> </a:t>
            </a:r>
            <a:r>
              <a:rPr lang="en-US" sz="1200" spc="-10" dirty="0">
                <a:solidFill>
                  <a:srgbClr val="BC572C"/>
                </a:solidFill>
                <a:latin typeface="Calibri"/>
                <a:cs typeface="Calibri"/>
              </a:rPr>
              <a:t>plan. </a:t>
            </a:r>
            <a:r>
              <a:rPr lang="en-US" sz="1200" spc="130" dirty="0">
                <a:latin typeface="Calibri"/>
                <a:cs typeface="Calibri"/>
              </a:rPr>
              <a:t>We</a:t>
            </a:r>
            <a:r>
              <a:rPr lang="en-US" sz="1200" spc="15" dirty="0">
                <a:latin typeface="Calibri"/>
                <a:cs typeface="Calibri"/>
              </a:rPr>
              <a:t> </a:t>
            </a:r>
            <a:r>
              <a:rPr lang="en-US" sz="1200" dirty="0">
                <a:latin typeface="Calibri"/>
                <a:cs typeface="Calibri"/>
              </a:rPr>
              <a:t>each</a:t>
            </a:r>
            <a:r>
              <a:rPr lang="en-US" sz="1200" spc="25" dirty="0">
                <a:latin typeface="Calibri"/>
                <a:cs typeface="Calibri"/>
              </a:rPr>
              <a:t> </a:t>
            </a:r>
            <a:r>
              <a:rPr lang="en-US" sz="1200" dirty="0">
                <a:latin typeface="Calibri"/>
                <a:cs typeface="Calibri"/>
              </a:rPr>
              <a:t>need</a:t>
            </a:r>
            <a:r>
              <a:rPr lang="en-US" sz="1200" spc="20" dirty="0">
                <a:latin typeface="Calibri"/>
                <a:cs typeface="Calibri"/>
              </a:rPr>
              <a:t> </a:t>
            </a:r>
            <a:r>
              <a:rPr lang="en-US" sz="1200" dirty="0">
                <a:latin typeface="Calibri"/>
                <a:cs typeface="Calibri"/>
              </a:rPr>
              <a:t>to</a:t>
            </a:r>
            <a:r>
              <a:rPr lang="en-US" sz="1200" spc="25" dirty="0">
                <a:latin typeface="Calibri"/>
                <a:cs typeface="Calibri"/>
              </a:rPr>
              <a:t> </a:t>
            </a:r>
            <a:r>
              <a:rPr lang="en-US" sz="1200" dirty="0">
                <a:latin typeface="Calibri"/>
                <a:cs typeface="Calibri"/>
              </a:rPr>
              <a:t>develop</a:t>
            </a:r>
            <a:r>
              <a:rPr lang="en-US" sz="1200" spc="30" dirty="0">
                <a:latin typeface="Calibri"/>
                <a:cs typeface="Calibri"/>
              </a:rPr>
              <a:t> </a:t>
            </a:r>
            <a:r>
              <a:rPr lang="en-US" sz="1200" dirty="0">
                <a:latin typeface="Calibri"/>
                <a:cs typeface="Calibri"/>
              </a:rPr>
              <a:t>our</a:t>
            </a:r>
            <a:r>
              <a:rPr lang="en-US" sz="1200" spc="35" dirty="0">
                <a:latin typeface="Calibri"/>
                <a:cs typeface="Calibri"/>
              </a:rPr>
              <a:t> </a:t>
            </a:r>
            <a:r>
              <a:rPr lang="en-US" sz="1200" dirty="0">
                <a:latin typeface="Calibri"/>
                <a:cs typeface="Calibri"/>
              </a:rPr>
              <a:t>own</a:t>
            </a:r>
            <a:r>
              <a:rPr lang="en-US" sz="1200" spc="25" dirty="0">
                <a:latin typeface="Calibri"/>
                <a:cs typeface="Calibri"/>
              </a:rPr>
              <a:t> </a:t>
            </a:r>
            <a:r>
              <a:rPr lang="en-US" sz="1200" spc="-20" dirty="0">
                <a:latin typeface="Calibri"/>
                <a:cs typeface="Calibri"/>
              </a:rPr>
              <a:t>plan</a:t>
            </a:r>
            <a:r>
              <a:rPr lang="en-US" sz="1200" spc="25" dirty="0">
                <a:latin typeface="Calibri"/>
                <a:cs typeface="Calibri"/>
              </a:rPr>
              <a:t> </a:t>
            </a:r>
            <a:r>
              <a:rPr lang="en-US" sz="1200" spc="-25" dirty="0">
                <a:latin typeface="Calibri"/>
                <a:cs typeface="Calibri"/>
              </a:rPr>
              <a:t>based </a:t>
            </a:r>
            <a:r>
              <a:rPr lang="en-US" sz="1200" dirty="0">
                <a:latin typeface="Calibri"/>
                <a:cs typeface="Calibri"/>
              </a:rPr>
              <a:t>on</a:t>
            </a:r>
            <a:r>
              <a:rPr lang="en-US" sz="1200" spc="10" dirty="0">
                <a:latin typeface="Calibri"/>
                <a:cs typeface="Calibri"/>
              </a:rPr>
              <a:t> </a:t>
            </a:r>
            <a:r>
              <a:rPr lang="en-US" sz="1200" dirty="0">
                <a:latin typeface="Calibri"/>
                <a:cs typeface="Calibri"/>
              </a:rPr>
              <a:t>our</a:t>
            </a:r>
            <a:r>
              <a:rPr lang="en-US" sz="1200" spc="10" dirty="0">
                <a:latin typeface="Calibri"/>
                <a:cs typeface="Calibri"/>
              </a:rPr>
              <a:t> </a:t>
            </a:r>
            <a:r>
              <a:rPr lang="en-US" sz="1200" spc="-25" dirty="0">
                <a:latin typeface="Calibri"/>
                <a:cs typeface="Calibri"/>
              </a:rPr>
              <a:t>unique</a:t>
            </a:r>
            <a:r>
              <a:rPr lang="en-US" sz="1200" dirty="0">
                <a:latin typeface="Calibri"/>
                <a:cs typeface="Calibri"/>
              </a:rPr>
              <a:t> </a:t>
            </a:r>
            <a:r>
              <a:rPr lang="en-US" sz="1200" spc="-10" dirty="0">
                <a:latin typeface="Calibri"/>
                <a:cs typeface="Calibri"/>
              </a:rPr>
              <a:t>life</a:t>
            </a:r>
            <a:r>
              <a:rPr lang="en-US" sz="1200" spc="20" dirty="0">
                <a:latin typeface="Calibri"/>
                <a:cs typeface="Calibri"/>
              </a:rPr>
              <a:t> </a:t>
            </a:r>
            <a:r>
              <a:rPr lang="en-US" sz="1200" dirty="0">
                <a:latin typeface="Calibri"/>
                <a:cs typeface="Calibri"/>
              </a:rPr>
              <a:t>history,</a:t>
            </a:r>
            <a:r>
              <a:rPr lang="en-US" sz="1200" spc="40" dirty="0">
                <a:latin typeface="Calibri"/>
                <a:cs typeface="Calibri"/>
              </a:rPr>
              <a:t> </a:t>
            </a:r>
            <a:r>
              <a:rPr lang="en-US" sz="1200" dirty="0">
                <a:latin typeface="Calibri"/>
                <a:cs typeface="Calibri"/>
              </a:rPr>
              <a:t>stressors,</a:t>
            </a:r>
            <a:r>
              <a:rPr lang="en-US" sz="1200" spc="50" dirty="0">
                <a:latin typeface="Calibri"/>
                <a:cs typeface="Calibri"/>
              </a:rPr>
              <a:t> </a:t>
            </a:r>
            <a:r>
              <a:rPr lang="en-US" sz="1200" dirty="0">
                <a:latin typeface="Calibri"/>
                <a:cs typeface="Calibri"/>
              </a:rPr>
              <a:t>outlets</a:t>
            </a:r>
            <a:r>
              <a:rPr lang="en-US" sz="1200" spc="20" dirty="0">
                <a:latin typeface="Calibri"/>
                <a:cs typeface="Calibri"/>
              </a:rPr>
              <a:t> </a:t>
            </a:r>
            <a:r>
              <a:rPr lang="en-US" sz="1200" dirty="0">
                <a:latin typeface="Calibri"/>
                <a:cs typeface="Calibri"/>
              </a:rPr>
              <a:t>and</a:t>
            </a:r>
            <a:r>
              <a:rPr lang="en-US" sz="1200" spc="10" dirty="0">
                <a:latin typeface="Calibri"/>
                <a:cs typeface="Calibri"/>
              </a:rPr>
              <a:t> </a:t>
            </a:r>
            <a:r>
              <a:rPr lang="en-US" sz="1200" spc="-10" dirty="0">
                <a:latin typeface="Calibri"/>
                <a:cs typeface="Calibri"/>
              </a:rPr>
              <a:t>aspirations. </a:t>
            </a:r>
            <a:r>
              <a:rPr lang="en-US" sz="1200" dirty="0">
                <a:latin typeface="Calibri"/>
                <a:cs typeface="Calibri"/>
              </a:rPr>
              <a:t>Start</a:t>
            </a:r>
            <a:r>
              <a:rPr lang="en-US" sz="1200" spc="10" dirty="0">
                <a:latin typeface="Calibri"/>
                <a:cs typeface="Calibri"/>
              </a:rPr>
              <a:t> </a:t>
            </a:r>
            <a:r>
              <a:rPr lang="en-US" sz="1200" dirty="0">
                <a:latin typeface="Calibri"/>
                <a:cs typeface="Calibri"/>
              </a:rPr>
              <a:t>by</a:t>
            </a:r>
            <a:r>
              <a:rPr lang="en-US" sz="1200" spc="10" dirty="0">
                <a:latin typeface="Calibri"/>
                <a:cs typeface="Calibri"/>
              </a:rPr>
              <a:t> </a:t>
            </a:r>
            <a:r>
              <a:rPr lang="en-US" sz="1200" spc="-10" dirty="0">
                <a:latin typeface="Calibri"/>
                <a:cs typeface="Calibri"/>
              </a:rPr>
              <a:t>noticing</a:t>
            </a:r>
            <a:r>
              <a:rPr lang="en-US" sz="1200" spc="5" dirty="0">
                <a:latin typeface="Calibri"/>
                <a:cs typeface="Calibri"/>
              </a:rPr>
              <a:t> </a:t>
            </a:r>
            <a:r>
              <a:rPr lang="en-US" sz="1200" dirty="0">
                <a:latin typeface="Calibri"/>
                <a:cs typeface="Calibri"/>
              </a:rPr>
              <a:t>when </a:t>
            </a:r>
            <a:r>
              <a:rPr lang="en-US" sz="1200" spc="-25" dirty="0">
                <a:latin typeface="Calibri"/>
                <a:cs typeface="Calibri"/>
              </a:rPr>
              <a:t>you </a:t>
            </a:r>
            <a:r>
              <a:rPr lang="en-US" sz="1200" spc="-20" dirty="0">
                <a:latin typeface="Calibri"/>
                <a:cs typeface="Calibri"/>
              </a:rPr>
              <a:t>feel</a:t>
            </a:r>
            <a:r>
              <a:rPr lang="en-US" sz="1200" spc="-60" dirty="0">
                <a:latin typeface="Calibri"/>
                <a:cs typeface="Calibri"/>
              </a:rPr>
              <a:t> </a:t>
            </a:r>
            <a:r>
              <a:rPr lang="en-US" sz="1200" spc="-10" dirty="0">
                <a:latin typeface="Calibri"/>
                <a:cs typeface="Calibri"/>
              </a:rPr>
              <a:t>invigorated</a:t>
            </a:r>
            <a:r>
              <a:rPr lang="en-US" sz="1200" spc="-35" dirty="0">
                <a:latin typeface="Calibri"/>
                <a:cs typeface="Calibri"/>
              </a:rPr>
              <a:t> </a:t>
            </a:r>
            <a:r>
              <a:rPr lang="en-US" sz="1200" dirty="0">
                <a:latin typeface="Calibri"/>
                <a:cs typeface="Calibri"/>
              </a:rPr>
              <a:t>and</a:t>
            </a:r>
            <a:r>
              <a:rPr lang="en-US" sz="1200" spc="-40" dirty="0">
                <a:latin typeface="Calibri"/>
                <a:cs typeface="Calibri"/>
              </a:rPr>
              <a:t> </a:t>
            </a:r>
            <a:r>
              <a:rPr lang="en-US" sz="1200" dirty="0">
                <a:latin typeface="Calibri"/>
                <a:cs typeface="Calibri"/>
              </a:rPr>
              <a:t>when</a:t>
            </a:r>
            <a:r>
              <a:rPr lang="en-US" sz="1200" spc="-55" dirty="0">
                <a:latin typeface="Calibri"/>
                <a:cs typeface="Calibri"/>
              </a:rPr>
              <a:t> </a:t>
            </a:r>
            <a:r>
              <a:rPr lang="en-US" sz="1200" dirty="0">
                <a:latin typeface="Calibri"/>
                <a:cs typeface="Calibri"/>
              </a:rPr>
              <a:t>you</a:t>
            </a:r>
            <a:r>
              <a:rPr lang="en-US" sz="1200" spc="-45" dirty="0">
                <a:latin typeface="Calibri"/>
                <a:cs typeface="Calibri"/>
              </a:rPr>
              <a:t> </a:t>
            </a:r>
            <a:r>
              <a:rPr lang="en-US" sz="1200" spc="-25" dirty="0">
                <a:latin typeface="Calibri"/>
                <a:cs typeface="Calibri"/>
              </a:rPr>
              <a:t>feel</a:t>
            </a:r>
            <a:r>
              <a:rPr lang="en-US" sz="1200" spc="-50" dirty="0">
                <a:latin typeface="Calibri"/>
                <a:cs typeface="Calibri"/>
              </a:rPr>
              <a:t> </a:t>
            </a:r>
            <a:r>
              <a:rPr lang="en-US" sz="1200" spc="-10" dirty="0">
                <a:latin typeface="Calibri"/>
                <a:cs typeface="Calibri"/>
              </a:rPr>
              <a:t>drained. </a:t>
            </a:r>
            <a:r>
              <a:rPr lang="en-US" sz="1200" dirty="0">
                <a:latin typeface="Calibri"/>
                <a:cs typeface="Calibri"/>
              </a:rPr>
              <a:t>Aim</a:t>
            </a:r>
            <a:r>
              <a:rPr lang="en-US" sz="1200" spc="70" dirty="0">
                <a:latin typeface="Calibri"/>
                <a:cs typeface="Calibri"/>
              </a:rPr>
              <a:t> </a:t>
            </a:r>
            <a:r>
              <a:rPr lang="en-US" sz="1200" dirty="0">
                <a:latin typeface="Calibri"/>
                <a:cs typeface="Calibri"/>
              </a:rPr>
              <a:t>to</a:t>
            </a:r>
            <a:r>
              <a:rPr lang="en-US" sz="1200" spc="65" dirty="0">
                <a:latin typeface="Calibri"/>
                <a:cs typeface="Calibri"/>
              </a:rPr>
              <a:t> </a:t>
            </a:r>
            <a:r>
              <a:rPr lang="en-US" sz="1200" dirty="0">
                <a:latin typeface="Calibri"/>
                <a:cs typeface="Calibri"/>
              </a:rPr>
              <a:t>do</a:t>
            </a:r>
            <a:r>
              <a:rPr lang="en-US" sz="1200" spc="75" dirty="0">
                <a:latin typeface="Calibri"/>
                <a:cs typeface="Calibri"/>
              </a:rPr>
              <a:t> </a:t>
            </a:r>
            <a:r>
              <a:rPr lang="en-US" sz="1200" dirty="0">
                <a:latin typeface="Calibri"/>
                <a:cs typeface="Calibri"/>
              </a:rPr>
              <a:t>more</a:t>
            </a:r>
            <a:r>
              <a:rPr lang="en-US" sz="1200" spc="80" dirty="0">
                <a:latin typeface="Calibri"/>
                <a:cs typeface="Calibri"/>
              </a:rPr>
              <a:t> </a:t>
            </a:r>
            <a:r>
              <a:rPr lang="en-US" sz="1200" dirty="0">
                <a:latin typeface="Calibri"/>
                <a:cs typeface="Calibri"/>
              </a:rPr>
              <a:t>of</a:t>
            </a:r>
            <a:r>
              <a:rPr lang="en-US" sz="1200" spc="65" dirty="0">
                <a:latin typeface="Calibri"/>
                <a:cs typeface="Calibri"/>
              </a:rPr>
              <a:t> </a:t>
            </a:r>
            <a:r>
              <a:rPr lang="en-US" sz="1200" dirty="0">
                <a:latin typeface="Calibri"/>
                <a:cs typeface="Calibri"/>
              </a:rPr>
              <a:t>what</a:t>
            </a:r>
            <a:r>
              <a:rPr lang="en-US" sz="1200" spc="65" dirty="0">
                <a:latin typeface="Calibri"/>
                <a:cs typeface="Calibri"/>
              </a:rPr>
              <a:t> </a:t>
            </a:r>
            <a:r>
              <a:rPr lang="en-US" sz="1200" dirty="0">
                <a:latin typeface="Calibri"/>
                <a:cs typeface="Calibri"/>
              </a:rPr>
              <a:t>makes</a:t>
            </a:r>
            <a:r>
              <a:rPr lang="en-US" sz="1200" spc="65" dirty="0">
                <a:latin typeface="Calibri"/>
                <a:cs typeface="Calibri"/>
              </a:rPr>
              <a:t> </a:t>
            </a:r>
            <a:r>
              <a:rPr lang="en-US" sz="1200" dirty="0">
                <a:latin typeface="Calibri"/>
                <a:cs typeface="Calibri"/>
              </a:rPr>
              <a:t>you</a:t>
            </a:r>
            <a:r>
              <a:rPr lang="en-US" sz="1200" spc="60" dirty="0">
                <a:latin typeface="Calibri"/>
                <a:cs typeface="Calibri"/>
              </a:rPr>
              <a:t> </a:t>
            </a:r>
            <a:r>
              <a:rPr lang="en-US" sz="1200" spc="-10" dirty="0">
                <a:latin typeface="Calibri"/>
                <a:cs typeface="Calibri"/>
              </a:rPr>
              <a:t>happy. </a:t>
            </a:r>
            <a:r>
              <a:rPr lang="en-US" sz="1200" dirty="0">
                <a:latin typeface="Calibri"/>
                <a:cs typeface="Calibri"/>
              </a:rPr>
              <a:t>Only</a:t>
            </a:r>
            <a:r>
              <a:rPr lang="en-US" sz="1200" spc="30" dirty="0">
                <a:latin typeface="Calibri"/>
                <a:cs typeface="Calibri"/>
              </a:rPr>
              <a:t> </a:t>
            </a:r>
            <a:r>
              <a:rPr lang="en-US" sz="1200" dirty="0">
                <a:latin typeface="Calibri"/>
                <a:cs typeface="Calibri"/>
              </a:rPr>
              <a:t>you</a:t>
            </a:r>
            <a:r>
              <a:rPr lang="en-US" sz="1200" spc="25" dirty="0">
                <a:latin typeface="Calibri"/>
                <a:cs typeface="Calibri"/>
              </a:rPr>
              <a:t> </a:t>
            </a:r>
            <a:r>
              <a:rPr lang="en-US" sz="1200" dirty="0">
                <a:latin typeface="Calibri"/>
                <a:cs typeface="Calibri"/>
              </a:rPr>
              <a:t>can</a:t>
            </a:r>
            <a:r>
              <a:rPr lang="en-US" sz="1200" spc="35" dirty="0">
                <a:latin typeface="Calibri"/>
                <a:cs typeface="Calibri"/>
              </a:rPr>
              <a:t> </a:t>
            </a:r>
            <a:r>
              <a:rPr lang="en-US" sz="1200" spc="-10" dirty="0">
                <a:latin typeface="Calibri"/>
                <a:cs typeface="Calibri"/>
              </a:rPr>
              <a:t>determine</a:t>
            </a:r>
            <a:r>
              <a:rPr lang="en-US" sz="1200" spc="30" dirty="0">
                <a:latin typeface="Calibri"/>
                <a:cs typeface="Calibri"/>
              </a:rPr>
              <a:t> </a:t>
            </a:r>
            <a:r>
              <a:rPr lang="en-US" sz="1200" dirty="0">
                <a:latin typeface="Calibri"/>
                <a:cs typeface="Calibri"/>
              </a:rPr>
              <a:t>what</a:t>
            </a:r>
            <a:r>
              <a:rPr lang="en-US" sz="1200" spc="25" dirty="0">
                <a:latin typeface="Calibri"/>
                <a:cs typeface="Calibri"/>
              </a:rPr>
              <a:t> </a:t>
            </a:r>
            <a:r>
              <a:rPr lang="en-US" sz="1200" dirty="0">
                <a:latin typeface="Calibri"/>
                <a:cs typeface="Calibri"/>
              </a:rPr>
              <a:t>your</a:t>
            </a:r>
            <a:r>
              <a:rPr lang="en-US" sz="1200" spc="25" dirty="0">
                <a:latin typeface="Calibri"/>
                <a:cs typeface="Calibri"/>
              </a:rPr>
              <a:t> </a:t>
            </a:r>
            <a:r>
              <a:rPr lang="en-US" sz="1200" spc="-20" dirty="0">
                <a:latin typeface="Calibri"/>
                <a:cs typeface="Calibri"/>
              </a:rPr>
              <a:t>mind,</a:t>
            </a:r>
            <a:r>
              <a:rPr lang="en-US" sz="1200" spc="45" dirty="0">
                <a:latin typeface="Calibri"/>
                <a:cs typeface="Calibri"/>
              </a:rPr>
              <a:t> </a:t>
            </a:r>
            <a:r>
              <a:rPr lang="en-US" sz="1200" dirty="0">
                <a:latin typeface="Calibri"/>
                <a:cs typeface="Calibri"/>
              </a:rPr>
              <a:t>body</a:t>
            </a:r>
            <a:r>
              <a:rPr lang="en-US" sz="1200" spc="25" dirty="0">
                <a:latin typeface="Calibri"/>
                <a:cs typeface="Calibri"/>
              </a:rPr>
              <a:t> </a:t>
            </a:r>
            <a:r>
              <a:rPr lang="en-US" sz="1200" dirty="0">
                <a:latin typeface="Calibri"/>
                <a:cs typeface="Calibri"/>
              </a:rPr>
              <a:t>and</a:t>
            </a:r>
            <a:r>
              <a:rPr lang="en-US" sz="1200" spc="30" dirty="0">
                <a:latin typeface="Calibri"/>
                <a:cs typeface="Calibri"/>
              </a:rPr>
              <a:t> </a:t>
            </a:r>
            <a:r>
              <a:rPr lang="en-US" sz="1200" dirty="0">
                <a:latin typeface="Calibri"/>
                <a:cs typeface="Calibri"/>
              </a:rPr>
              <a:t>spirit</a:t>
            </a:r>
            <a:r>
              <a:rPr lang="en-US" sz="1200" spc="45" dirty="0">
                <a:latin typeface="Calibri"/>
                <a:cs typeface="Calibri"/>
              </a:rPr>
              <a:t> </a:t>
            </a:r>
            <a:r>
              <a:rPr lang="en-US" sz="1200" dirty="0">
                <a:latin typeface="Calibri"/>
                <a:cs typeface="Calibri"/>
              </a:rPr>
              <a:t>need</a:t>
            </a:r>
            <a:r>
              <a:rPr lang="en-US" sz="1200" spc="20" dirty="0">
                <a:latin typeface="Calibri"/>
                <a:cs typeface="Calibri"/>
              </a:rPr>
              <a:t> </a:t>
            </a:r>
            <a:r>
              <a:rPr lang="en-US" sz="1200" dirty="0">
                <a:latin typeface="Calibri"/>
                <a:cs typeface="Calibri"/>
              </a:rPr>
              <a:t>to</a:t>
            </a:r>
            <a:r>
              <a:rPr lang="en-US" sz="1200" spc="25" dirty="0">
                <a:latin typeface="Calibri"/>
                <a:cs typeface="Calibri"/>
              </a:rPr>
              <a:t> </a:t>
            </a:r>
            <a:r>
              <a:rPr lang="en-US" sz="1200" spc="-10" dirty="0">
                <a:latin typeface="Calibri"/>
                <a:cs typeface="Calibri"/>
              </a:rPr>
              <a:t>thrive.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latin typeface="Calibri"/>
                <a:cs typeface="Calibri"/>
              </a:rPr>
              <a:t>There</a:t>
            </a:r>
            <a:r>
              <a:rPr lang="en-US" sz="1200" spc="-5" dirty="0">
                <a:latin typeface="Calibri"/>
                <a:cs typeface="Calibri"/>
              </a:rPr>
              <a:t> </a:t>
            </a:r>
            <a:r>
              <a:rPr lang="en-US" sz="1200" dirty="0">
                <a:latin typeface="Calibri"/>
                <a:cs typeface="Calibri"/>
              </a:rPr>
              <a:t>are</a:t>
            </a:r>
            <a:r>
              <a:rPr lang="en-US" sz="1200" spc="15" dirty="0">
                <a:latin typeface="Calibri"/>
                <a:cs typeface="Calibri"/>
              </a:rPr>
              <a:t> </a:t>
            </a:r>
            <a:r>
              <a:rPr lang="en-US" sz="1200" dirty="0">
                <a:solidFill>
                  <a:srgbClr val="BC572C"/>
                </a:solidFill>
                <a:latin typeface="Calibri"/>
                <a:cs typeface="Calibri"/>
              </a:rPr>
              <a:t>some</a:t>
            </a:r>
            <a:r>
              <a:rPr lang="en-US" sz="1200" spc="25" dirty="0">
                <a:solidFill>
                  <a:srgbClr val="BC572C"/>
                </a:solidFill>
                <a:latin typeface="Calibri"/>
                <a:cs typeface="Calibri"/>
              </a:rPr>
              <a:t> </a:t>
            </a:r>
            <a:r>
              <a:rPr lang="en-US" sz="1200" dirty="0">
                <a:solidFill>
                  <a:srgbClr val="BC572C"/>
                </a:solidFill>
                <a:latin typeface="Calibri"/>
                <a:cs typeface="Calibri"/>
              </a:rPr>
              <a:t>common</a:t>
            </a:r>
            <a:r>
              <a:rPr lang="en-US" sz="1200" spc="20" dirty="0">
                <a:solidFill>
                  <a:srgbClr val="BC572C"/>
                </a:solidFill>
                <a:latin typeface="Calibri"/>
                <a:cs typeface="Calibri"/>
              </a:rPr>
              <a:t> </a:t>
            </a:r>
            <a:r>
              <a:rPr lang="en-US" sz="1200" dirty="0">
                <a:solidFill>
                  <a:srgbClr val="BC572C"/>
                </a:solidFill>
                <a:latin typeface="Calibri"/>
                <a:cs typeface="Calibri"/>
              </a:rPr>
              <a:t>objectives</a:t>
            </a:r>
            <a:r>
              <a:rPr lang="en-US" sz="1200" spc="10" dirty="0">
                <a:solidFill>
                  <a:srgbClr val="BC572C"/>
                </a:solidFill>
                <a:latin typeface="Calibri"/>
                <a:cs typeface="Calibri"/>
              </a:rPr>
              <a:t> </a:t>
            </a:r>
            <a:r>
              <a:rPr lang="en-US" sz="1200" dirty="0">
                <a:solidFill>
                  <a:srgbClr val="BC572C"/>
                </a:solidFill>
                <a:latin typeface="Calibri"/>
                <a:cs typeface="Calibri"/>
              </a:rPr>
              <a:t>that</a:t>
            </a:r>
            <a:r>
              <a:rPr lang="en-US" sz="1200" spc="10" dirty="0">
                <a:solidFill>
                  <a:srgbClr val="BC572C"/>
                </a:solidFill>
                <a:latin typeface="Calibri"/>
                <a:cs typeface="Calibri"/>
              </a:rPr>
              <a:t> </a:t>
            </a:r>
            <a:r>
              <a:rPr lang="en-US" sz="1200" dirty="0">
                <a:solidFill>
                  <a:srgbClr val="BC572C"/>
                </a:solidFill>
                <a:latin typeface="Calibri"/>
                <a:cs typeface="Calibri"/>
              </a:rPr>
              <a:t>all</a:t>
            </a:r>
            <a:r>
              <a:rPr lang="en-US" sz="1200" spc="15" dirty="0">
                <a:solidFill>
                  <a:srgbClr val="BC572C"/>
                </a:solidFill>
                <a:latin typeface="Calibri"/>
                <a:cs typeface="Calibri"/>
              </a:rPr>
              <a:t> </a:t>
            </a:r>
            <a:r>
              <a:rPr lang="en-US" sz="1200" spc="-40" dirty="0">
                <a:solidFill>
                  <a:srgbClr val="BC572C"/>
                </a:solidFill>
                <a:latin typeface="Calibri"/>
                <a:cs typeface="Calibri"/>
              </a:rPr>
              <a:t>self-</a:t>
            </a:r>
            <a:r>
              <a:rPr lang="en-US" sz="1200" dirty="0">
                <a:solidFill>
                  <a:srgbClr val="BC572C"/>
                </a:solidFill>
                <a:latin typeface="Calibri"/>
                <a:cs typeface="Calibri"/>
              </a:rPr>
              <a:t>care</a:t>
            </a:r>
            <a:r>
              <a:rPr lang="en-US" sz="1200" spc="10" dirty="0">
                <a:solidFill>
                  <a:srgbClr val="BC572C"/>
                </a:solidFill>
                <a:latin typeface="Calibri"/>
                <a:cs typeface="Calibri"/>
              </a:rPr>
              <a:t> </a:t>
            </a:r>
            <a:r>
              <a:rPr lang="en-US" sz="1200" spc="-10" dirty="0">
                <a:solidFill>
                  <a:srgbClr val="BC572C"/>
                </a:solidFill>
                <a:latin typeface="Calibri"/>
                <a:cs typeface="Calibri"/>
              </a:rPr>
              <a:t>plans</a:t>
            </a:r>
            <a:r>
              <a:rPr lang="en-US" sz="1200" spc="10" dirty="0">
                <a:solidFill>
                  <a:srgbClr val="BC572C"/>
                </a:solidFill>
                <a:latin typeface="Calibri"/>
                <a:cs typeface="Calibri"/>
              </a:rPr>
              <a:t> </a:t>
            </a:r>
            <a:r>
              <a:rPr lang="en-US" sz="1200" spc="-10" dirty="0">
                <a:solidFill>
                  <a:srgbClr val="BC572C"/>
                </a:solidFill>
                <a:latin typeface="Calibri"/>
                <a:cs typeface="Calibri"/>
              </a:rPr>
              <a:t>share</a:t>
            </a:r>
            <a:r>
              <a:rPr lang="en-US" sz="1200" spc="-10" dirty="0">
                <a:latin typeface="Calibri"/>
                <a:cs typeface="Calibri"/>
              </a:rPr>
              <a:t>:</a:t>
            </a:r>
            <a:r>
              <a:rPr lang="en-US" sz="1200" spc="15" dirty="0">
                <a:latin typeface="Calibri"/>
                <a:cs typeface="Calibri"/>
              </a:rPr>
              <a:t> </a:t>
            </a:r>
            <a:r>
              <a:rPr lang="en-US" sz="1200" spc="-10" dirty="0">
                <a:latin typeface="Calibri"/>
                <a:cs typeface="Calibri"/>
              </a:rPr>
              <a:t>taking</a:t>
            </a:r>
            <a:r>
              <a:rPr lang="en-US" sz="1200" spc="20" dirty="0">
                <a:latin typeface="Calibri"/>
                <a:cs typeface="Calibri"/>
              </a:rPr>
              <a:t> </a:t>
            </a:r>
            <a:r>
              <a:rPr lang="en-US" sz="1200" dirty="0">
                <a:latin typeface="Calibri"/>
                <a:cs typeface="Calibri"/>
              </a:rPr>
              <a:t>care</a:t>
            </a:r>
            <a:r>
              <a:rPr lang="en-US" sz="1200" spc="5" dirty="0">
                <a:latin typeface="Calibri"/>
                <a:cs typeface="Calibri"/>
              </a:rPr>
              <a:t> </a:t>
            </a:r>
            <a:r>
              <a:rPr lang="en-US" sz="1200" dirty="0">
                <a:latin typeface="Calibri"/>
                <a:cs typeface="Calibri"/>
              </a:rPr>
              <a:t>of</a:t>
            </a:r>
            <a:r>
              <a:rPr lang="en-US" sz="1200" spc="10" dirty="0">
                <a:latin typeface="Calibri"/>
                <a:cs typeface="Calibri"/>
              </a:rPr>
              <a:t> </a:t>
            </a:r>
            <a:r>
              <a:rPr lang="en-US" sz="1200" spc="-10" dirty="0">
                <a:latin typeface="Calibri"/>
                <a:cs typeface="Calibri"/>
              </a:rPr>
              <a:t>physical </a:t>
            </a:r>
            <a:r>
              <a:rPr lang="en-US" sz="1200" spc="-30" dirty="0">
                <a:latin typeface="Calibri"/>
                <a:cs typeface="Calibri"/>
              </a:rPr>
              <a:t>health,</a:t>
            </a:r>
            <a:r>
              <a:rPr lang="en-US" sz="1200" spc="-55" dirty="0">
                <a:latin typeface="Calibri"/>
                <a:cs typeface="Calibri"/>
              </a:rPr>
              <a:t> managing</a:t>
            </a:r>
            <a:r>
              <a:rPr lang="en-US" sz="1200" spc="-50" dirty="0">
                <a:latin typeface="Calibri"/>
                <a:cs typeface="Calibri"/>
              </a:rPr>
              <a:t> </a:t>
            </a:r>
            <a:r>
              <a:rPr lang="en-US" sz="1200" dirty="0">
                <a:latin typeface="Calibri"/>
                <a:cs typeface="Calibri"/>
              </a:rPr>
              <a:t>and</a:t>
            </a:r>
            <a:r>
              <a:rPr lang="en-US" sz="1200" spc="-50" dirty="0">
                <a:latin typeface="Calibri"/>
                <a:cs typeface="Calibri"/>
              </a:rPr>
              <a:t> </a:t>
            </a:r>
            <a:r>
              <a:rPr lang="en-US" sz="1200" dirty="0">
                <a:latin typeface="Calibri"/>
                <a:cs typeface="Calibri"/>
              </a:rPr>
              <a:t>reducing</a:t>
            </a:r>
            <a:r>
              <a:rPr lang="en-US" sz="1200" spc="-45" dirty="0">
                <a:latin typeface="Calibri"/>
                <a:cs typeface="Calibri"/>
              </a:rPr>
              <a:t> </a:t>
            </a:r>
            <a:r>
              <a:rPr lang="en-US" sz="1200" dirty="0">
                <a:latin typeface="Calibri"/>
                <a:cs typeface="Calibri"/>
              </a:rPr>
              <a:t>stress,</a:t>
            </a:r>
            <a:r>
              <a:rPr lang="en-US" sz="1200" spc="-30" dirty="0">
                <a:latin typeface="Calibri"/>
                <a:cs typeface="Calibri"/>
              </a:rPr>
              <a:t> </a:t>
            </a:r>
            <a:r>
              <a:rPr lang="en-US" sz="1200" spc="-20" dirty="0">
                <a:latin typeface="Calibri"/>
                <a:cs typeface="Calibri"/>
              </a:rPr>
              <a:t>tending</a:t>
            </a:r>
            <a:r>
              <a:rPr lang="en-US" sz="1200" spc="-50" dirty="0">
                <a:latin typeface="Calibri"/>
                <a:cs typeface="Calibri"/>
              </a:rPr>
              <a:t> </a:t>
            </a:r>
            <a:r>
              <a:rPr lang="en-US" sz="1200" dirty="0">
                <a:latin typeface="Calibri"/>
                <a:cs typeface="Calibri"/>
              </a:rPr>
              <a:t>to</a:t>
            </a:r>
            <a:r>
              <a:rPr lang="en-US" sz="1200" spc="-50" dirty="0">
                <a:latin typeface="Calibri"/>
                <a:cs typeface="Calibri"/>
              </a:rPr>
              <a:t> </a:t>
            </a:r>
            <a:r>
              <a:rPr lang="en-US" sz="1200" spc="-10" dirty="0">
                <a:latin typeface="Calibri"/>
                <a:cs typeface="Calibri"/>
              </a:rPr>
              <a:t>emotional</a:t>
            </a:r>
            <a:r>
              <a:rPr lang="en-US" sz="1200" spc="-55" dirty="0">
                <a:latin typeface="Calibri"/>
                <a:cs typeface="Calibri"/>
              </a:rPr>
              <a:t> </a:t>
            </a:r>
            <a:r>
              <a:rPr lang="en-US" sz="1200" dirty="0">
                <a:latin typeface="Calibri"/>
                <a:cs typeface="Calibri"/>
              </a:rPr>
              <a:t>and</a:t>
            </a:r>
            <a:r>
              <a:rPr lang="en-US" sz="1200" spc="-50" dirty="0">
                <a:latin typeface="Calibri"/>
                <a:cs typeface="Calibri"/>
              </a:rPr>
              <a:t> </a:t>
            </a:r>
            <a:r>
              <a:rPr lang="en-US" sz="1200" spc="-10" dirty="0">
                <a:latin typeface="Calibri"/>
                <a:cs typeface="Calibri"/>
              </a:rPr>
              <a:t>spiritual</a:t>
            </a:r>
            <a:r>
              <a:rPr lang="en-US" sz="1200" spc="-25" dirty="0">
                <a:latin typeface="Calibri"/>
                <a:cs typeface="Calibri"/>
              </a:rPr>
              <a:t> </a:t>
            </a:r>
            <a:r>
              <a:rPr lang="en-US" sz="1200" spc="-20" dirty="0">
                <a:latin typeface="Calibri"/>
                <a:cs typeface="Calibri"/>
              </a:rPr>
              <a:t>needs,</a:t>
            </a:r>
            <a:r>
              <a:rPr lang="en-US" sz="1200" spc="-60" dirty="0">
                <a:latin typeface="Calibri"/>
                <a:cs typeface="Calibri"/>
              </a:rPr>
              <a:t> </a:t>
            </a:r>
            <a:r>
              <a:rPr lang="en-US" sz="1200" spc="-10" dirty="0">
                <a:latin typeface="Calibri"/>
                <a:cs typeface="Calibri"/>
              </a:rPr>
              <a:t>nurturing </a:t>
            </a:r>
            <a:r>
              <a:rPr lang="en-US" sz="1200" spc="-25" dirty="0">
                <a:latin typeface="Calibri"/>
                <a:cs typeface="Calibri"/>
              </a:rPr>
              <a:t>relationships,</a:t>
            </a:r>
            <a:r>
              <a:rPr lang="en-US" sz="1200" spc="15" dirty="0">
                <a:latin typeface="Calibri"/>
                <a:cs typeface="Calibri"/>
              </a:rPr>
              <a:t> </a:t>
            </a:r>
            <a:r>
              <a:rPr lang="en-US" sz="1200" dirty="0">
                <a:latin typeface="Calibri"/>
                <a:cs typeface="Calibri"/>
              </a:rPr>
              <a:t>and </a:t>
            </a:r>
            <a:r>
              <a:rPr lang="en-US" sz="1200" spc="-35" dirty="0">
                <a:latin typeface="Calibri"/>
                <a:cs typeface="Calibri"/>
              </a:rPr>
              <a:t>finding</a:t>
            </a:r>
            <a:r>
              <a:rPr lang="en-US" sz="1200" spc="20" dirty="0">
                <a:latin typeface="Calibri"/>
                <a:cs typeface="Calibri"/>
              </a:rPr>
              <a:t> </a:t>
            </a:r>
            <a:r>
              <a:rPr lang="en-US" sz="1200" spc="-35" dirty="0">
                <a:latin typeface="Calibri"/>
                <a:cs typeface="Calibri"/>
              </a:rPr>
              <a:t>balance</a:t>
            </a:r>
            <a:r>
              <a:rPr lang="en-US" sz="1200" spc="5" dirty="0">
                <a:latin typeface="Calibri"/>
                <a:cs typeface="Calibri"/>
              </a:rPr>
              <a:t> </a:t>
            </a:r>
            <a:r>
              <a:rPr lang="en-US" sz="1200" dirty="0">
                <a:latin typeface="Calibri"/>
                <a:cs typeface="Calibri"/>
              </a:rPr>
              <a:t>in</a:t>
            </a:r>
            <a:r>
              <a:rPr lang="en-US" sz="1200" spc="5" dirty="0">
                <a:latin typeface="Calibri"/>
                <a:cs typeface="Calibri"/>
              </a:rPr>
              <a:t> </a:t>
            </a:r>
            <a:r>
              <a:rPr lang="en-US" sz="1200" spc="-10" dirty="0">
                <a:latin typeface="Calibri"/>
                <a:cs typeface="Calibri"/>
              </a:rPr>
              <a:t>life</a:t>
            </a:r>
            <a:r>
              <a:rPr lang="en-US" sz="1200" spc="5" dirty="0">
                <a:latin typeface="Calibri"/>
                <a:cs typeface="Calibri"/>
              </a:rPr>
              <a:t> </a:t>
            </a:r>
            <a:r>
              <a:rPr lang="en-US" sz="1200" dirty="0">
                <a:latin typeface="Calibri"/>
                <a:cs typeface="Calibri"/>
              </a:rPr>
              <a:t>and</a:t>
            </a:r>
            <a:r>
              <a:rPr lang="en-US" sz="1200" spc="5" dirty="0">
                <a:latin typeface="Calibri"/>
                <a:cs typeface="Calibri"/>
              </a:rPr>
              <a:t> work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1" dirty="0">
                <a:solidFill>
                  <a:srgbClr val="BC572C"/>
                </a:solidFill>
                <a:latin typeface="Calibri"/>
                <a:cs typeface="Calibri"/>
              </a:rPr>
              <a:t>Start</a:t>
            </a:r>
            <a:r>
              <a:rPr lang="en-US" sz="1200" b="1" spc="50" dirty="0">
                <a:solidFill>
                  <a:srgbClr val="BC572C"/>
                </a:solidFill>
                <a:latin typeface="Calibri"/>
                <a:cs typeface="Calibri"/>
              </a:rPr>
              <a:t> </a:t>
            </a:r>
            <a:r>
              <a:rPr lang="en-US" sz="1200" b="1" spc="-25" dirty="0">
                <a:solidFill>
                  <a:srgbClr val="BC572C"/>
                </a:solidFill>
                <a:latin typeface="Calibri"/>
                <a:cs typeface="Calibri"/>
              </a:rPr>
              <a:t>small</a:t>
            </a:r>
            <a:r>
              <a:rPr lang="en-US" sz="1200" b="1" spc="60" dirty="0">
                <a:solidFill>
                  <a:srgbClr val="BC572C"/>
                </a:solidFill>
                <a:latin typeface="Calibri"/>
                <a:cs typeface="Calibri"/>
              </a:rPr>
              <a:t> </a:t>
            </a:r>
            <a:r>
              <a:rPr lang="en-US" sz="1200" dirty="0">
                <a:solidFill>
                  <a:srgbClr val="BC572C"/>
                </a:solidFill>
                <a:latin typeface="Calibri"/>
                <a:cs typeface="Calibri"/>
              </a:rPr>
              <a:t>–</a:t>
            </a:r>
            <a:r>
              <a:rPr lang="en-US" sz="1200" spc="35" dirty="0">
                <a:solidFill>
                  <a:srgbClr val="BC572C"/>
                </a:solidFill>
                <a:latin typeface="Calibri"/>
                <a:cs typeface="Calibri"/>
              </a:rPr>
              <a:t> </a:t>
            </a:r>
            <a:r>
              <a:rPr lang="en-US" sz="1200" dirty="0">
                <a:solidFill>
                  <a:srgbClr val="BC572C"/>
                </a:solidFill>
                <a:latin typeface="Calibri"/>
                <a:cs typeface="Calibri"/>
              </a:rPr>
              <a:t>choose</a:t>
            </a:r>
            <a:r>
              <a:rPr lang="en-US" sz="1200" spc="35" dirty="0">
                <a:solidFill>
                  <a:srgbClr val="BC572C"/>
                </a:solidFill>
                <a:latin typeface="Calibri"/>
                <a:cs typeface="Calibri"/>
              </a:rPr>
              <a:t> </a:t>
            </a:r>
            <a:r>
              <a:rPr lang="en-US" sz="1200" dirty="0">
                <a:solidFill>
                  <a:srgbClr val="BC572C"/>
                </a:solidFill>
                <a:latin typeface="Calibri"/>
                <a:cs typeface="Calibri"/>
              </a:rPr>
              <a:t>one</a:t>
            </a:r>
            <a:r>
              <a:rPr lang="en-US" sz="1200" spc="30" dirty="0">
                <a:solidFill>
                  <a:srgbClr val="BC572C"/>
                </a:solidFill>
                <a:latin typeface="Calibri"/>
                <a:cs typeface="Calibri"/>
              </a:rPr>
              <a:t> </a:t>
            </a:r>
            <a:r>
              <a:rPr lang="en-US" sz="1200" spc="-10" dirty="0">
                <a:solidFill>
                  <a:srgbClr val="BC572C"/>
                </a:solidFill>
                <a:latin typeface="Calibri"/>
                <a:cs typeface="Calibri"/>
              </a:rPr>
              <a:t>doable</a:t>
            </a:r>
            <a:r>
              <a:rPr lang="en-US" sz="1200" spc="35" dirty="0">
                <a:solidFill>
                  <a:srgbClr val="BC572C"/>
                </a:solidFill>
                <a:latin typeface="Calibri"/>
                <a:cs typeface="Calibri"/>
              </a:rPr>
              <a:t> </a:t>
            </a:r>
            <a:r>
              <a:rPr lang="en-US" sz="1200" spc="-40" dirty="0">
                <a:solidFill>
                  <a:srgbClr val="BC572C"/>
                </a:solidFill>
                <a:latin typeface="Calibri"/>
                <a:cs typeface="Calibri"/>
              </a:rPr>
              <a:t>self-</a:t>
            </a:r>
            <a:r>
              <a:rPr lang="en-US" sz="1200" dirty="0">
                <a:solidFill>
                  <a:srgbClr val="BC572C"/>
                </a:solidFill>
                <a:latin typeface="Calibri"/>
                <a:cs typeface="Calibri"/>
              </a:rPr>
              <a:t>care</a:t>
            </a:r>
            <a:r>
              <a:rPr lang="en-US" sz="1200" spc="35" dirty="0">
                <a:solidFill>
                  <a:srgbClr val="BC572C"/>
                </a:solidFill>
                <a:latin typeface="Calibri"/>
                <a:cs typeface="Calibri"/>
              </a:rPr>
              <a:t> </a:t>
            </a:r>
            <a:r>
              <a:rPr lang="en-US" sz="1200" dirty="0">
                <a:solidFill>
                  <a:srgbClr val="BC572C"/>
                </a:solidFill>
                <a:latin typeface="Calibri"/>
                <a:cs typeface="Calibri"/>
              </a:rPr>
              <a:t>practice</a:t>
            </a:r>
            <a:r>
              <a:rPr lang="en-US" sz="1200" spc="50" dirty="0">
                <a:solidFill>
                  <a:srgbClr val="BC572C"/>
                </a:solidFill>
                <a:latin typeface="Calibri"/>
                <a:cs typeface="Calibri"/>
              </a:rPr>
              <a:t> </a:t>
            </a:r>
            <a:r>
              <a:rPr lang="en-US" sz="1200" dirty="0">
                <a:latin typeface="Calibri"/>
                <a:cs typeface="Calibri"/>
              </a:rPr>
              <a:t>to</a:t>
            </a:r>
            <a:r>
              <a:rPr lang="en-US" sz="1200" spc="50" dirty="0">
                <a:latin typeface="Calibri"/>
                <a:cs typeface="Calibri"/>
              </a:rPr>
              <a:t> </a:t>
            </a:r>
            <a:r>
              <a:rPr lang="en-US" sz="1200" spc="-10" dirty="0">
                <a:latin typeface="Calibri"/>
                <a:cs typeface="Calibri"/>
              </a:rPr>
              <a:t>weave</a:t>
            </a:r>
            <a:r>
              <a:rPr lang="en-US" sz="1200" spc="25" dirty="0">
                <a:latin typeface="Calibri"/>
                <a:cs typeface="Calibri"/>
              </a:rPr>
              <a:t> </a:t>
            </a:r>
            <a:r>
              <a:rPr lang="en-US" sz="1200" dirty="0">
                <a:latin typeface="Calibri"/>
                <a:cs typeface="Calibri"/>
              </a:rPr>
              <a:t>into</a:t>
            </a:r>
            <a:r>
              <a:rPr lang="en-US" sz="1200" spc="55" dirty="0">
                <a:latin typeface="Calibri"/>
                <a:cs typeface="Calibri"/>
              </a:rPr>
              <a:t> </a:t>
            </a:r>
            <a:r>
              <a:rPr lang="en-US" sz="1200" dirty="0">
                <a:latin typeface="Calibri"/>
                <a:cs typeface="Calibri"/>
              </a:rPr>
              <a:t>your</a:t>
            </a:r>
            <a:r>
              <a:rPr lang="en-US" sz="1200" spc="40" dirty="0">
                <a:latin typeface="Calibri"/>
                <a:cs typeface="Calibri"/>
              </a:rPr>
              <a:t> </a:t>
            </a:r>
            <a:r>
              <a:rPr lang="en-US" sz="1200" spc="-20" dirty="0">
                <a:latin typeface="Calibri"/>
                <a:cs typeface="Calibri"/>
              </a:rPr>
              <a:t>daily</a:t>
            </a:r>
            <a:r>
              <a:rPr lang="en-US" sz="1200" spc="50" dirty="0">
                <a:latin typeface="Calibri"/>
                <a:cs typeface="Calibri"/>
              </a:rPr>
              <a:t> </a:t>
            </a:r>
            <a:r>
              <a:rPr lang="en-US" sz="1200" dirty="0">
                <a:latin typeface="Calibri"/>
                <a:cs typeface="Calibri"/>
              </a:rPr>
              <a:t>routine,</a:t>
            </a:r>
            <a:r>
              <a:rPr lang="en-US" sz="1200" spc="45" dirty="0">
                <a:latin typeface="Calibri"/>
                <a:cs typeface="Calibri"/>
              </a:rPr>
              <a:t> </a:t>
            </a:r>
            <a:r>
              <a:rPr lang="en-US" sz="1200" spc="-10" dirty="0">
                <a:latin typeface="Calibri"/>
                <a:cs typeface="Calibri"/>
              </a:rPr>
              <a:t>learn </a:t>
            </a:r>
            <a:r>
              <a:rPr lang="en-US" sz="1200" dirty="0">
                <a:latin typeface="Calibri"/>
                <a:cs typeface="Calibri"/>
              </a:rPr>
              <a:t>what</a:t>
            </a:r>
            <a:r>
              <a:rPr lang="en-US" sz="1200" spc="5" dirty="0">
                <a:latin typeface="Calibri"/>
                <a:cs typeface="Calibri"/>
              </a:rPr>
              <a:t> </a:t>
            </a:r>
            <a:r>
              <a:rPr lang="en-US" sz="1200" dirty="0">
                <a:latin typeface="Calibri"/>
                <a:cs typeface="Calibri"/>
              </a:rPr>
              <a:t>works</a:t>
            </a:r>
            <a:r>
              <a:rPr lang="en-US" sz="1200" spc="20" dirty="0">
                <a:latin typeface="Calibri"/>
                <a:cs typeface="Calibri"/>
              </a:rPr>
              <a:t> </a:t>
            </a:r>
            <a:r>
              <a:rPr lang="en-US" sz="1200" dirty="0">
                <a:latin typeface="Calibri"/>
                <a:cs typeface="Calibri"/>
              </a:rPr>
              <a:t>and</a:t>
            </a:r>
            <a:r>
              <a:rPr lang="en-US" sz="1200" spc="10" dirty="0">
                <a:latin typeface="Calibri"/>
                <a:cs typeface="Calibri"/>
              </a:rPr>
              <a:t> </a:t>
            </a:r>
            <a:r>
              <a:rPr lang="en-US" sz="1200" dirty="0">
                <a:latin typeface="Calibri"/>
                <a:cs typeface="Calibri"/>
              </a:rPr>
              <a:t>what</a:t>
            </a:r>
            <a:r>
              <a:rPr lang="en-US" sz="1200" spc="5" dirty="0">
                <a:latin typeface="Calibri"/>
                <a:cs typeface="Calibri"/>
              </a:rPr>
              <a:t> </a:t>
            </a:r>
            <a:r>
              <a:rPr lang="en-US" sz="1200" spc="-20" dirty="0">
                <a:latin typeface="Calibri"/>
                <a:cs typeface="Calibri"/>
              </a:rPr>
              <a:t>doesn’t,</a:t>
            </a:r>
            <a:r>
              <a:rPr lang="en-US" sz="1200" spc="25" dirty="0">
                <a:latin typeface="Calibri"/>
                <a:cs typeface="Calibri"/>
              </a:rPr>
              <a:t> </a:t>
            </a:r>
            <a:r>
              <a:rPr lang="en-US" sz="1200" dirty="0">
                <a:latin typeface="Calibri"/>
                <a:cs typeface="Calibri"/>
              </a:rPr>
              <a:t>and</a:t>
            </a:r>
            <a:r>
              <a:rPr lang="en-US" sz="1200" spc="5" dirty="0">
                <a:latin typeface="Calibri"/>
                <a:cs typeface="Calibri"/>
              </a:rPr>
              <a:t> </a:t>
            </a:r>
            <a:r>
              <a:rPr lang="en-US" sz="1200" dirty="0">
                <a:latin typeface="Calibri"/>
                <a:cs typeface="Calibri"/>
              </a:rPr>
              <a:t>try</a:t>
            </a:r>
            <a:r>
              <a:rPr lang="en-US" sz="1200" spc="20" dirty="0">
                <a:latin typeface="Calibri"/>
                <a:cs typeface="Calibri"/>
              </a:rPr>
              <a:t> </a:t>
            </a:r>
            <a:r>
              <a:rPr lang="en-US" sz="1200" spc="-40" dirty="0">
                <a:latin typeface="Calibri"/>
                <a:cs typeface="Calibri"/>
              </a:rPr>
              <a:t>adding</a:t>
            </a:r>
            <a:r>
              <a:rPr lang="en-US" sz="1200" spc="30" dirty="0">
                <a:latin typeface="Calibri"/>
                <a:cs typeface="Calibri"/>
              </a:rPr>
              <a:t> </a:t>
            </a:r>
            <a:r>
              <a:rPr lang="en-US" sz="1200" dirty="0">
                <a:latin typeface="Calibri"/>
                <a:cs typeface="Calibri"/>
              </a:rPr>
              <a:t>in</a:t>
            </a:r>
            <a:r>
              <a:rPr lang="en-US" sz="1200" spc="10" dirty="0">
                <a:latin typeface="Calibri"/>
                <a:cs typeface="Calibri"/>
              </a:rPr>
              <a:t> </a:t>
            </a:r>
            <a:r>
              <a:rPr lang="en-US" sz="1200" dirty="0">
                <a:latin typeface="Calibri"/>
                <a:cs typeface="Calibri"/>
              </a:rPr>
              <a:t>more</a:t>
            </a:r>
            <a:r>
              <a:rPr lang="en-US" sz="1200" spc="25" dirty="0">
                <a:latin typeface="Calibri"/>
                <a:cs typeface="Calibri"/>
              </a:rPr>
              <a:t> </a:t>
            </a:r>
            <a:r>
              <a:rPr lang="en-US" sz="1200" dirty="0">
                <a:latin typeface="Calibri"/>
                <a:cs typeface="Calibri"/>
              </a:rPr>
              <a:t>when you</a:t>
            </a:r>
            <a:r>
              <a:rPr lang="en-US" sz="1200" spc="5" dirty="0">
                <a:latin typeface="Calibri"/>
                <a:cs typeface="Calibri"/>
              </a:rPr>
              <a:t> </a:t>
            </a:r>
            <a:r>
              <a:rPr lang="en-US" sz="1200" spc="-25" dirty="0">
                <a:latin typeface="Calibri"/>
                <a:cs typeface="Calibri"/>
              </a:rPr>
              <a:t>feel</a:t>
            </a:r>
            <a:r>
              <a:rPr lang="en-US" sz="1200" spc="10" dirty="0">
                <a:latin typeface="Calibri"/>
                <a:cs typeface="Calibri"/>
              </a:rPr>
              <a:t> </a:t>
            </a:r>
            <a:r>
              <a:rPr lang="en-US" sz="1200" spc="-10" dirty="0">
                <a:latin typeface="Calibri"/>
                <a:cs typeface="Calibri"/>
              </a:rPr>
              <a:t>ready</a:t>
            </a:r>
            <a:endParaRPr lang="en-US" sz="1200" dirty="0">
              <a:latin typeface="Calibri"/>
              <a:cs typeface="Calibri"/>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1200" dirty="0">
              <a:latin typeface="Calibri"/>
              <a:cs typeface="Calibri"/>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1200" b="1" dirty="0">
              <a:solidFill>
                <a:srgbClr val="003366"/>
              </a:solidFill>
              <a:latin typeface="Calibri"/>
            </a:endParaRPr>
          </a:p>
        </p:txBody>
      </p:sp>
      <p:sp>
        <p:nvSpPr>
          <p:cNvPr id="4" name="Slide Number Placeholder 3">
            <a:extLst>
              <a:ext uri="{FF2B5EF4-FFF2-40B4-BE49-F238E27FC236}">
                <a16:creationId xmlns:a16="http://schemas.microsoft.com/office/drawing/2014/main" id="{23C34AD1-5654-B828-3F58-0D886B936BB9}"/>
              </a:ext>
            </a:extLst>
          </p:cNvPr>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EDD572C-0642-445C-95EA-9BF60C5DC72B}" type="slidenum">
              <a:rPr kumimoji="0" lang="en-US"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en-US"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237544678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0">
          <a:extLst>
            <a:ext uri="{FF2B5EF4-FFF2-40B4-BE49-F238E27FC236}">
              <a16:creationId xmlns:a16="http://schemas.microsoft.com/office/drawing/2014/main" id="{6E4ECA1F-9E7F-0068-3A15-3D9783F6F59B}"/>
            </a:ext>
          </a:extLst>
        </p:cNvPr>
        <p:cNvGrpSpPr/>
        <p:nvPr/>
      </p:nvGrpSpPr>
      <p:grpSpPr>
        <a:xfrm>
          <a:off x="0" y="0"/>
          <a:ext cx="0" cy="0"/>
          <a:chOff x="0" y="0"/>
          <a:chExt cx="0" cy="0"/>
        </a:xfrm>
      </p:grpSpPr>
      <p:sp>
        <p:nvSpPr>
          <p:cNvPr id="181" name="Google Shape;181;g2e9ef03096d_0_12:notes">
            <a:extLst>
              <a:ext uri="{FF2B5EF4-FFF2-40B4-BE49-F238E27FC236}">
                <a16:creationId xmlns:a16="http://schemas.microsoft.com/office/drawing/2014/main" id="{27138027-C7AB-85F0-BA1F-B7B02671871C}"/>
              </a:ext>
            </a:extLst>
          </p:cNvPr>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2" name="Google Shape;182;g2e9ef03096d_0_12:notes">
            <a:extLst>
              <a:ext uri="{FF2B5EF4-FFF2-40B4-BE49-F238E27FC236}">
                <a16:creationId xmlns:a16="http://schemas.microsoft.com/office/drawing/2014/main" id="{FA61A6CB-9A2A-4ABA-BCEF-85E3EF2F12C2}"/>
              </a:ext>
            </a:extLst>
          </p:cNvPr>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183" name="Google Shape;183;g2e9ef03096d_0_12:notes">
            <a:extLst>
              <a:ext uri="{FF2B5EF4-FFF2-40B4-BE49-F238E27FC236}">
                <a16:creationId xmlns:a16="http://schemas.microsoft.com/office/drawing/2014/main" id="{F73A4837-B840-F512-FFE2-5AE07CEF93BC}"/>
              </a:ext>
            </a:extLst>
          </p:cNvPr>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0000000-1234-1234-1234-123412341234}" type="slidenum">
              <a:rPr kumimoji="0" lang="en-US" sz="1200" b="0" i="0" u="none" strike="noStrike" kern="1200" cap="none" spc="0" normalizeH="0" baseline="0" noProof="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199493305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628650" lvl="1" indent="-171450">
              <a:buFont typeface="Arial" panose="020B0604020202020204" pitchFamily="34" charset="0"/>
              <a:buChar char="•"/>
            </a:pPr>
            <a:endParaRPr lang="en-US" dirty="0"/>
          </a:p>
          <a:p>
            <a:pPr marL="628650" lvl="1" indent="-171450">
              <a:buFont typeface="Arial" panose="020B0604020202020204" pitchFamily="34" charset="0"/>
              <a:buChar char="•"/>
            </a:pPr>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EDD572C-0642-445C-95EA-9BF60C5DC72B}" type="slidenum">
              <a:rPr kumimoji="0" lang="en-US"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15542199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74832C8-A810-0B42-2468-07CB5C37147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3E493E4-9867-40CC-A162-F7E5728C903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7E7A4ED-99A3-FAB9-B92F-FF9D32CBD6E5}"/>
              </a:ext>
            </a:extLst>
          </p:cNvPr>
          <p:cNvSpPr>
            <a:spLocks noGrp="1"/>
          </p:cNvSpPr>
          <p:nvPr>
            <p:ph type="body" idx="1"/>
          </p:nvPr>
        </p:nvSpPr>
        <p:spPr/>
        <p:txBody>
          <a:bodyPr/>
          <a:lstStyle/>
          <a:p>
            <a:r>
              <a:rPr lang="en-US" sz="1200" b="1" dirty="0">
                <a:solidFill>
                  <a:srgbClr val="003366"/>
                </a:solidFill>
                <a:latin typeface="Calibri"/>
              </a:rPr>
              <a:t>Facilitator Guide: </a:t>
            </a:r>
          </a:p>
          <a:p>
            <a:endParaRPr lang="en-US" sz="1200" dirty="0">
              <a:solidFill>
                <a:srgbClr val="003366"/>
              </a:solidFill>
              <a:latin typeface="Calibri"/>
            </a:endParaRPr>
          </a:p>
          <a:p>
            <a:pPr marL="171450" indent="-171450">
              <a:buFontTx/>
              <a:buChar char="-"/>
            </a:pPr>
            <a:r>
              <a:rPr lang="en-US" sz="1200" dirty="0">
                <a:solidFill>
                  <a:srgbClr val="003366"/>
                </a:solidFill>
                <a:latin typeface="Calibri"/>
              </a:rPr>
              <a:t>Transition to... Once we take care of ourselves, we can take care of others! </a:t>
            </a:r>
          </a:p>
          <a:p>
            <a:pPr marL="171450" indent="-171450">
              <a:buFontTx/>
              <a:buChar char="-"/>
            </a:pPr>
            <a:r>
              <a:rPr lang="en-US" sz="1200" dirty="0">
                <a:solidFill>
                  <a:srgbClr val="003366"/>
                </a:solidFill>
                <a:latin typeface="Calibri"/>
              </a:rPr>
              <a:t>Frame the discussion on how a leader how showed up that has contributed to a positive </a:t>
            </a:r>
            <a:r>
              <a:rPr lang="en-US" sz="1200" i="1" dirty="0">
                <a:solidFill>
                  <a:srgbClr val="003366"/>
                </a:solidFill>
                <a:latin typeface="Calibri"/>
              </a:rPr>
              <a:t>team</a:t>
            </a:r>
            <a:r>
              <a:rPr lang="en-US" sz="1200" i="0" dirty="0">
                <a:solidFill>
                  <a:srgbClr val="003366"/>
                </a:solidFill>
                <a:latin typeface="Calibri"/>
              </a:rPr>
              <a:t> environment </a:t>
            </a:r>
          </a:p>
          <a:p>
            <a:pPr marL="171450" indent="-171450">
              <a:buFontTx/>
              <a:buChar char="-"/>
            </a:pPr>
            <a:r>
              <a:rPr lang="en-US" sz="1200" i="0" dirty="0">
                <a:solidFill>
                  <a:srgbClr val="003366"/>
                </a:solidFill>
                <a:latin typeface="Calibri"/>
              </a:rPr>
              <a:t>Build on the discussions around trust building from trauma informed management </a:t>
            </a:r>
          </a:p>
          <a:p>
            <a:pPr marL="171450" indent="-171450">
              <a:buFontTx/>
              <a:buChar char="-"/>
            </a:pPr>
            <a:endParaRPr lang="en-US" sz="1200" i="0" dirty="0">
              <a:solidFill>
                <a:srgbClr val="003366"/>
              </a:solidFill>
              <a:latin typeface="Calibri"/>
            </a:endParaRPr>
          </a:p>
          <a:p>
            <a:pPr marL="0" indent="0">
              <a:buFontTx/>
              <a:buNone/>
            </a:pPr>
            <a:r>
              <a:rPr lang="en-US" sz="1200" b="1" i="0" dirty="0">
                <a:solidFill>
                  <a:srgbClr val="003366"/>
                </a:solidFill>
                <a:latin typeface="Calibri"/>
              </a:rPr>
              <a:t>Leadership Videos: </a:t>
            </a:r>
          </a:p>
          <a:p>
            <a:pPr marL="469900" indent="-342900">
              <a:lnSpc>
                <a:spcPct val="100000"/>
              </a:lnSpc>
              <a:spcBef>
                <a:spcPts val="1205"/>
              </a:spcBef>
              <a:buClr>
                <a:srgbClr val="404040"/>
              </a:buClr>
              <a:buSzPct val="81818"/>
              <a:buFont typeface="Arial"/>
              <a:buChar char="•"/>
              <a:tabLst>
                <a:tab pos="469900" algn="l"/>
              </a:tabLst>
            </a:pPr>
            <a:r>
              <a:rPr lang="en-US" sz="1200" u="sng" spc="185" dirty="0">
                <a:solidFill>
                  <a:srgbClr val="2997E2"/>
                </a:solidFill>
                <a:uFill>
                  <a:solidFill>
                    <a:srgbClr val="2997E2"/>
                  </a:solidFill>
                </a:uFill>
                <a:latin typeface="Calibri"/>
                <a:cs typeface="Calibri"/>
                <a:hlinkClick r:id="rId3"/>
              </a:rPr>
              <a:t>TED</a:t>
            </a:r>
            <a:r>
              <a:rPr lang="en-US" sz="1200" u="sng" spc="120" dirty="0">
                <a:solidFill>
                  <a:srgbClr val="2997E2"/>
                </a:solidFill>
                <a:uFill>
                  <a:solidFill>
                    <a:srgbClr val="2997E2"/>
                  </a:solidFill>
                </a:uFill>
                <a:latin typeface="Calibri"/>
                <a:cs typeface="Calibri"/>
                <a:hlinkClick r:id="rId3"/>
              </a:rPr>
              <a:t> </a:t>
            </a:r>
            <a:r>
              <a:rPr lang="en-US" sz="1200" u="sng" dirty="0">
                <a:solidFill>
                  <a:srgbClr val="2997E2"/>
                </a:solidFill>
                <a:uFill>
                  <a:solidFill>
                    <a:srgbClr val="2997E2"/>
                  </a:solidFill>
                </a:uFill>
                <a:latin typeface="Calibri"/>
                <a:cs typeface="Calibri"/>
                <a:hlinkClick r:id="rId3"/>
              </a:rPr>
              <a:t>Talk</a:t>
            </a:r>
            <a:r>
              <a:rPr lang="en-US" sz="1200" u="sng" spc="125" dirty="0">
                <a:solidFill>
                  <a:srgbClr val="2997E2"/>
                </a:solidFill>
                <a:uFill>
                  <a:solidFill>
                    <a:srgbClr val="2997E2"/>
                  </a:solidFill>
                </a:uFill>
                <a:latin typeface="Calibri"/>
                <a:cs typeface="Calibri"/>
                <a:hlinkClick r:id="rId3"/>
              </a:rPr>
              <a:t> </a:t>
            </a:r>
            <a:r>
              <a:rPr lang="en-US" sz="1200" u="sng" dirty="0">
                <a:solidFill>
                  <a:srgbClr val="2997E2"/>
                </a:solidFill>
                <a:uFill>
                  <a:solidFill>
                    <a:srgbClr val="2997E2"/>
                  </a:solidFill>
                </a:uFill>
                <a:latin typeface="Calibri"/>
                <a:cs typeface="Calibri"/>
                <a:hlinkClick r:id="rId3"/>
              </a:rPr>
              <a:t>–</a:t>
            </a:r>
            <a:r>
              <a:rPr lang="en-US" sz="1200" u="sng" spc="130" dirty="0">
                <a:solidFill>
                  <a:srgbClr val="2997E2"/>
                </a:solidFill>
                <a:uFill>
                  <a:solidFill>
                    <a:srgbClr val="2997E2"/>
                  </a:solidFill>
                </a:uFill>
                <a:latin typeface="Calibri"/>
                <a:cs typeface="Calibri"/>
                <a:hlinkClick r:id="rId3"/>
              </a:rPr>
              <a:t> </a:t>
            </a:r>
            <a:r>
              <a:rPr lang="en-US" sz="1200" u="sng" dirty="0">
                <a:solidFill>
                  <a:srgbClr val="2997E2"/>
                </a:solidFill>
                <a:uFill>
                  <a:solidFill>
                    <a:srgbClr val="2997E2"/>
                  </a:solidFill>
                </a:uFill>
                <a:latin typeface="Calibri"/>
                <a:cs typeface="Calibri"/>
                <a:hlinkClick r:id="rId3"/>
              </a:rPr>
              <a:t>Great</a:t>
            </a:r>
            <a:r>
              <a:rPr lang="en-US" sz="1200" u="sng" spc="150" dirty="0">
                <a:solidFill>
                  <a:srgbClr val="2997E2"/>
                </a:solidFill>
                <a:uFill>
                  <a:solidFill>
                    <a:srgbClr val="2997E2"/>
                  </a:solidFill>
                </a:uFill>
                <a:latin typeface="Calibri"/>
                <a:cs typeface="Calibri"/>
                <a:hlinkClick r:id="rId3"/>
              </a:rPr>
              <a:t> </a:t>
            </a:r>
            <a:r>
              <a:rPr lang="en-US" sz="1200" u="sng" dirty="0">
                <a:solidFill>
                  <a:srgbClr val="2997E2"/>
                </a:solidFill>
                <a:uFill>
                  <a:solidFill>
                    <a:srgbClr val="2997E2"/>
                  </a:solidFill>
                </a:uFill>
                <a:latin typeface="Calibri"/>
                <a:cs typeface="Calibri"/>
                <a:hlinkClick r:id="rId3"/>
              </a:rPr>
              <a:t>Leadership</a:t>
            </a:r>
            <a:r>
              <a:rPr lang="en-US" sz="1200" u="sng" spc="140" dirty="0">
                <a:solidFill>
                  <a:srgbClr val="2997E2"/>
                </a:solidFill>
                <a:uFill>
                  <a:solidFill>
                    <a:srgbClr val="2997E2"/>
                  </a:solidFill>
                </a:uFill>
                <a:latin typeface="Calibri"/>
                <a:cs typeface="Calibri"/>
                <a:hlinkClick r:id="rId3"/>
              </a:rPr>
              <a:t> </a:t>
            </a:r>
            <a:r>
              <a:rPr lang="en-US" sz="1200" u="sng" dirty="0">
                <a:solidFill>
                  <a:srgbClr val="2997E2"/>
                </a:solidFill>
                <a:uFill>
                  <a:solidFill>
                    <a:srgbClr val="2997E2"/>
                  </a:solidFill>
                </a:uFill>
                <a:latin typeface="Calibri"/>
                <a:cs typeface="Calibri"/>
                <a:hlinkClick r:id="rId3"/>
              </a:rPr>
              <a:t>Starts</a:t>
            </a:r>
            <a:r>
              <a:rPr lang="en-US" sz="1200" u="sng" spc="155" dirty="0">
                <a:solidFill>
                  <a:srgbClr val="2997E2"/>
                </a:solidFill>
                <a:uFill>
                  <a:solidFill>
                    <a:srgbClr val="2997E2"/>
                  </a:solidFill>
                </a:uFill>
                <a:latin typeface="Calibri"/>
                <a:cs typeface="Calibri"/>
                <a:hlinkClick r:id="rId3"/>
              </a:rPr>
              <a:t> </a:t>
            </a:r>
            <a:r>
              <a:rPr lang="en-US" sz="1200" u="sng" spc="55" dirty="0">
                <a:solidFill>
                  <a:srgbClr val="2997E2"/>
                </a:solidFill>
                <a:uFill>
                  <a:solidFill>
                    <a:srgbClr val="2997E2"/>
                  </a:solidFill>
                </a:uFill>
                <a:latin typeface="Calibri"/>
                <a:cs typeface="Calibri"/>
                <a:hlinkClick r:id="rId3"/>
              </a:rPr>
              <a:t>With</a:t>
            </a:r>
            <a:r>
              <a:rPr lang="en-US" sz="1200" u="sng" spc="125" dirty="0">
                <a:solidFill>
                  <a:srgbClr val="2997E2"/>
                </a:solidFill>
                <a:uFill>
                  <a:solidFill>
                    <a:srgbClr val="2997E2"/>
                  </a:solidFill>
                </a:uFill>
                <a:latin typeface="Calibri"/>
                <a:cs typeface="Calibri"/>
                <a:hlinkClick r:id="rId3"/>
              </a:rPr>
              <a:t> </a:t>
            </a:r>
            <a:r>
              <a:rPr lang="en-US" sz="1200" u="sng" spc="-40" dirty="0">
                <a:solidFill>
                  <a:srgbClr val="2997E2"/>
                </a:solidFill>
                <a:uFill>
                  <a:solidFill>
                    <a:srgbClr val="2997E2"/>
                  </a:solidFill>
                </a:uFill>
                <a:latin typeface="Calibri"/>
                <a:cs typeface="Calibri"/>
                <a:hlinkClick r:id="rId3"/>
              </a:rPr>
              <a:t>Self-</a:t>
            </a:r>
            <a:r>
              <a:rPr lang="en-US" sz="1200" u="sng" spc="-10" dirty="0">
                <a:solidFill>
                  <a:srgbClr val="2997E2"/>
                </a:solidFill>
                <a:uFill>
                  <a:solidFill>
                    <a:srgbClr val="2997E2"/>
                  </a:solidFill>
                </a:uFill>
                <a:latin typeface="Calibri"/>
                <a:cs typeface="Calibri"/>
                <a:hlinkClick r:id="rId3"/>
              </a:rPr>
              <a:t>Leadership</a:t>
            </a:r>
            <a:endParaRPr lang="en-US" sz="1200" dirty="0">
              <a:latin typeface="Calibri"/>
              <a:cs typeface="Calibri"/>
            </a:endParaRPr>
          </a:p>
          <a:p>
            <a:pPr marL="469900" indent="-342900">
              <a:lnSpc>
                <a:spcPct val="100000"/>
              </a:lnSpc>
              <a:spcBef>
                <a:spcPts val="1200"/>
              </a:spcBef>
              <a:buClr>
                <a:srgbClr val="404040"/>
              </a:buClr>
              <a:buSzPct val="81818"/>
              <a:buFont typeface="Arial"/>
              <a:buChar char="•"/>
              <a:tabLst>
                <a:tab pos="469900" algn="l"/>
              </a:tabLst>
            </a:pPr>
            <a:r>
              <a:rPr lang="en-US" sz="1200" u="sng" spc="185" dirty="0">
                <a:solidFill>
                  <a:srgbClr val="2997E2"/>
                </a:solidFill>
                <a:uFill>
                  <a:solidFill>
                    <a:srgbClr val="2997E2"/>
                  </a:solidFill>
                </a:uFill>
                <a:latin typeface="Calibri"/>
                <a:cs typeface="Calibri"/>
                <a:hlinkClick r:id="rId4"/>
              </a:rPr>
              <a:t>TED</a:t>
            </a:r>
            <a:r>
              <a:rPr lang="en-US" sz="1200" u="sng" spc="150" dirty="0">
                <a:solidFill>
                  <a:srgbClr val="2997E2"/>
                </a:solidFill>
                <a:uFill>
                  <a:solidFill>
                    <a:srgbClr val="2997E2"/>
                  </a:solidFill>
                </a:uFill>
                <a:latin typeface="Calibri"/>
                <a:cs typeface="Calibri"/>
                <a:hlinkClick r:id="rId4"/>
              </a:rPr>
              <a:t> </a:t>
            </a:r>
            <a:r>
              <a:rPr lang="en-US" sz="1200" u="sng" dirty="0">
                <a:solidFill>
                  <a:srgbClr val="2997E2"/>
                </a:solidFill>
                <a:uFill>
                  <a:solidFill>
                    <a:srgbClr val="2997E2"/>
                  </a:solidFill>
                </a:uFill>
                <a:latin typeface="Calibri"/>
                <a:cs typeface="Calibri"/>
                <a:hlinkClick r:id="rId4"/>
              </a:rPr>
              <a:t>Talk</a:t>
            </a:r>
            <a:r>
              <a:rPr lang="en-US" sz="1200" u="sng" spc="150" dirty="0">
                <a:solidFill>
                  <a:srgbClr val="2997E2"/>
                </a:solidFill>
                <a:uFill>
                  <a:solidFill>
                    <a:srgbClr val="2997E2"/>
                  </a:solidFill>
                </a:uFill>
                <a:latin typeface="Calibri"/>
                <a:cs typeface="Calibri"/>
                <a:hlinkClick r:id="rId4"/>
              </a:rPr>
              <a:t> </a:t>
            </a:r>
            <a:r>
              <a:rPr lang="en-US" sz="1200" u="sng" dirty="0">
                <a:solidFill>
                  <a:srgbClr val="2997E2"/>
                </a:solidFill>
                <a:uFill>
                  <a:solidFill>
                    <a:srgbClr val="2997E2"/>
                  </a:solidFill>
                </a:uFill>
                <a:latin typeface="Calibri"/>
                <a:cs typeface="Calibri"/>
                <a:hlinkClick r:id="rId4"/>
              </a:rPr>
              <a:t>-</a:t>
            </a:r>
            <a:r>
              <a:rPr lang="en-US" sz="1200" u="sng" spc="165" dirty="0">
                <a:solidFill>
                  <a:srgbClr val="2997E2"/>
                </a:solidFill>
                <a:uFill>
                  <a:solidFill>
                    <a:srgbClr val="2997E2"/>
                  </a:solidFill>
                </a:uFill>
                <a:latin typeface="Calibri"/>
                <a:cs typeface="Calibri"/>
                <a:hlinkClick r:id="rId4"/>
              </a:rPr>
              <a:t> </a:t>
            </a:r>
            <a:r>
              <a:rPr lang="en-US" sz="1200" u="sng" spc="90" dirty="0">
                <a:solidFill>
                  <a:srgbClr val="2997E2"/>
                </a:solidFill>
                <a:uFill>
                  <a:solidFill>
                    <a:srgbClr val="2997E2"/>
                  </a:solidFill>
                </a:uFill>
                <a:latin typeface="Calibri"/>
                <a:cs typeface="Calibri"/>
                <a:hlinkClick r:id="rId4"/>
              </a:rPr>
              <a:t>Own</a:t>
            </a:r>
            <a:r>
              <a:rPr lang="en-US" sz="1200" u="sng" spc="155" dirty="0">
                <a:solidFill>
                  <a:srgbClr val="2997E2"/>
                </a:solidFill>
                <a:uFill>
                  <a:solidFill>
                    <a:srgbClr val="2997E2"/>
                  </a:solidFill>
                </a:uFill>
                <a:latin typeface="Calibri"/>
                <a:cs typeface="Calibri"/>
                <a:hlinkClick r:id="rId4"/>
              </a:rPr>
              <a:t> </a:t>
            </a:r>
            <a:r>
              <a:rPr lang="en-US" sz="1200" u="sng" spc="85" dirty="0">
                <a:solidFill>
                  <a:srgbClr val="2997E2"/>
                </a:solidFill>
                <a:uFill>
                  <a:solidFill>
                    <a:srgbClr val="2997E2"/>
                  </a:solidFill>
                </a:uFill>
                <a:latin typeface="Calibri"/>
                <a:cs typeface="Calibri"/>
                <a:hlinkClick r:id="rId4"/>
              </a:rPr>
              <a:t>Your</a:t>
            </a:r>
            <a:r>
              <a:rPr lang="en-US" sz="1200" u="sng" spc="150" dirty="0">
                <a:solidFill>
                  <a:srgbClr val="2997E2"/>
                </a:solidFill>
                <a:uFill>
                  <a:solidFill>
                    <a:srgbClr val="2997E2"/>
                  </a:solidFill>
                </a:uFill>
                <a:latin typeface="Calibri"/>
                <a:cs typeface="Calibri"/>
                <a:hlinkClick r:id="rId4"/>
              </a:rPr>
              <a:t> </a:t>
            </a:r>
            <a:r>
              <a:rPr lang="en-US" sz="1200" u="sng" spc="-10" dirty="0">
                <a:solidFill>
                  <a:srgbClr val="2997E2"/>
                </a:solidFill>
                <a:uFill>
                  <a:solidFill>
                    <a:srgbClr val="2997E2"/>
                  </a:solidFill>
                </a:uFill>
                <a:latin typeface="Calibri"/>
                <a:cs typeface="Calibri"/>
                <a:hlinkClick r:id="rId4"/>
              </a:rPr>
              <a:t>Behaviors</a:t>
            </a:r>
            <a:r>
              <a:rPr lang="en-US" sz="1200" u="sng" spc="550" dirty="0">
                <a:solidFill>
                  <a:srgbClr val="2997E2"/>
                </a:solidFill>
                <a:uFill>
                  <a:solidFill>
                    <a:srgbClr val="2997E2"/>
                  </a:solidFill>
                </a:uFill>
                <a:latin typeface="Calibri"/>
                <a:cs typeface="Calibri"/>
                <a:hlinkClick r:id="rId4"/>
              </a:rPr>
              <a:t> </a:t>
            </a:r>
            <a:endParaRPr lang="en-US" sz="1200" dirty="0">
              <a:latin typeface="Calibri"/>
              <a:cs typeface="Calibri"/>
            </a:endParaRPr>
          </a:p>
          <a:p>
            <a:pPr marL="0" indent="0">
              <a:buFontTx/>
              <a:buNone/>
            </a:pPr>
            <a:endParaRPr lang="en-US" sz="1200" i="0" dirty="0">
              <a:solidFill>
                <a:srgbClr val="003366"/>
              </a:solidFill>
              <a:latin typeface="Calibri"/>
            </a:endParaRPr>
          </a:p>
        </p:txBody>
      </p:sp>
      <p:sp>
        <p:nvSpPr>
          <p:cNvPr id="4" name="Slide Number Placeholder 3">
            <a:extLst>
              <a:ext uri="{FF2B5EF4-FFF2-40B4-BE49-F238E27FC236}">
                <a16:creationId xmlns:a16="http://schemas.microsoft.com/office/drawing/2014/main" id="{963CBE3C-7848-06E8-ED2C-1533DC86D1B0}"/>
              </a:ext>
            </a:extLst>
          </p:cNvPr>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EDD572C-0642-445C-95EA-9BF60C5DC72B}" type="slidenum">
              <a:rPr kumimoji="0" lang="en-US"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20</a:t>
            </a:fld>
            <a:endParaRPr kumimoji="0" lang="en-US"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39475762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D5553B1-F958-4024-264F-19DFFFA2ED4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5EB9C2A-4B51-31AC-C3B3-506A944C61D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897FC42-DE2D-1FB8-F9ED-6B38F1E3F041}"/>
              </a:ext>
            </a:extLst>
          </p:cNvPr>
          <p:cNvSpPr>
            <a:spLocks noGrp="1"/>
          </p:cNvSpPr>
          <p:nvPr>
            <p:ph type="body" idx="1"/>
          </p:nvPr>
        </p:nvSpPr>
        <p:spPr/>
        <p:txBody>
          <a:bodyPr/>
          <a:lstStyle/>
          <a:p>
            <a:r>
              <a:rPr lang="en-US" sz="1200" b="1" dirty="0">
                <a:solidFill>
                  <a:srgbClr val="003366"/>
                </a:solidFill>
                <a:latin typeface="Calibri"/>
              </a:rPr>
              <a:t>Facilitator Guide: </a:t>
            </a:r>
          </a:p>
          <a:p>
            <a:pPr marL="0" indent="0">
              <a:buFontTx/>
              <a:buNone/>
            </a:pPr>
            <a:endParaRPr lang="en-US" sz="1200" i="0" dirty="0">
              <a:solidFill>
                <a:srgbClr val="003366"/>
              </a:solidFill>
              <a:latin typeface="Calibri"/>
            </a:endParaRPr>
          </a:p>
          <a:p>
            <a:pPr marL="0" indent="0">
              <a:buFontTx/>
              <a:buNone/>
            </a:pPr>
            <a:r>
              <a:rPr lang="en-US" sz="1200" i="0" dirty="0">
                <a:solidFill>
                  <a:srgbClr val="003366"/>
                </a:solidFill>
                <a:latin typeface="Calibri"/>
              </a:rPr>
              <a:t>STOP, before they continue to discuss team building and managing their day-to-day… what are the only two things that you expect of them? Ask them this question. Be firm here. </a:t>
            </a:r>
          </a:p>
        </p:txBody>
      </p:sp>
      <p:sp>
        <p:nvSpPr>
          <p:cNvPr id="4" name="Slide Number Placeholder 3">
            <a:extLst>
              <a:ext uri="{FF2B5EF4-FFF2-40B4-BE49-F238E27FC236}">
                <a16:creationId xmlns:a16="http://schemas.microsoft.com/office/drawing/2014/main" id="{2E54F259-CC5A-5D7B-F261-B295E7578B9D}"/>
              </a:ext>
            </a:extLst>
          </p:cNvPr>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EDD572C-0642-445C-95EA-9BF60C5DC72B}" type="slidenum">
              <a:rPr kumimoji="0" lang="en-US"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21</a:t>
            </a:fld>
            <a:endParaRPr kumimoji="0" lang="en-US"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157589214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F12ED76-A0B9-9715-56E5-B0F03F0491A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8060C00-C5F4-7C9F-2954-632B92C7689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B707E87-4340-889F-FFCF-7EFDE2E26B9F}"/>
              </a:ext>
            </a:extLst>
          </p:cNvPr>
          <p:cNvSpPr>
            <a:spLocks noGrp="1"/>
          </p:cNvSpPr>
          <p:nvPr>
            <p:ph type="body" idx="1"/>
          </p:nvPr>
        </p:nvSpPr>
        <p:spPr/>
        <p:txBody>
          <a:bodyPr/>
          <a:lstStyle/>
          <a:p>
            <a:r>
              <a:rPr lang="en-US" sz="1200" b="1" dirty="0">
                <a:solidFill>
                  <a:srgbClr val="003366"/>
                </a:solidFill>
                <a:latin typeface="Calibri"/>
              </a:rPr>
              <a:t>Facilitator Guide: </a:t>
            </a:r>
          </a:p>
          <a:p>
            <a:endParaRPr lang="en-US" sz="1200" b="1" dirty="0">
              <a:solidFill>
                <a:srgbClr val="003366"/>
              </a:solidFill>
              <a:latin typeface="Calibri"/>
            </a:endParaRPr>
          </a:p>
          <a:p>
            <a:pPr marL="171450" indent="-171450">
              <a:buFontTx/>
              <a:buChar char="-"/>
            </a:pPr>
            <a:r>
              <a:rPr lang="en-US" sz="1200" b="0" dirty="0">
                <a:solidFill>
                  <a:srgbClr val="003366"/>
                </a:solidFill>
                <a:latin typeface="Calibri"/>
              </a:rPr>
              <a:t>Keep this list simple, limit the pitfalls and burdens on your supervisors to a pretty strong degree. </a:t>
            </a:r>
          </a:p>
          <a:p>
            <a:pPr marL="171450" indent="-171450">
              <a:buFontTx/>
              <a:buChar char="-"/>
            </a:pPr>
            <a:r>
              <a:rPr lang="en-US" sz="1200" b="0" dirty="0">
                <a:solidFill>
                  <a:srgbClr val="003366"/>
                </a:solidFill>
                <a:latin typeface="Calibri"/>
              </a:rPr>
              <a:t>This is optional beyond keeping their team safe and getting the job done </a:t>
            </a:r>
          </a:p>
          <a:p>
            <a:pPr marL="171450" indent="-171450">
              <a:buFontTx/>
              <a:buChar char="-"/>
            </a:pPr>
            <a:r>
              <a:rPr lang="en-US" sz="1200" b="0" dirty="0">
                <a:solidFill>
                  <a:srgbClr val="003366"/>
                </a:solidFill>
                <a:latin typeface="Calibri"/>
              </a:rPr>
              <a:t>It is just something to discuss </a:t>
            </a:r>
          </a:p>
          <a:p>
            <a:pPr marL="171450" indent="-171450">
              <a:buFontTx/>
              <a:buChar char="-"/>
            </a:pPr>
            <a:r>
              <a:rPr lang="en-US" sz="1200" b="0" dirty="0">
                <a:solidFill>
                  <a:srgbClr val="003366"/>
                </a:solidFill>
                <a:latin typeface="Calibri"/>
              </a:rPr>
              <a:t>Keep in mind your 10 keys to supervisor success here: programs vs. enterprises slide </a:t>
            </a:r>
            <a:endParaRPr lang="en-US" sz="1200" b="1" dirty="0">
              <a:solidFill>
                <a:srgbClr val="003366"/>
              </a:solidFill>
              <a:latin typeface="Calibri"/>
            </a:endParaRPr>
          </a:p>
          <a:p>
            <a:endParaRPr lang="en-US" sz="1200" dirty="0">
              <a:solidFill>
                <a:srgbClr val="003366"/>
              </a:solidFill>
              <a:latin typeface="Calibri"/>
            </a:endParaRPr>
          </a:p>
          <a:p>
            <a:pPr marL="171450" indent="-171450">
              <a:buFontTx/>
              <a:buChar char="-"/>
            </a:pPr>
            <a:r>
              <a:rPr lang="en-US" sz="1200" dirty="0">
                <a:solidFill>
                  <a:srgbClr val="003366"/>
                </a:solidFill>
                <a:latin typeface="Calibri"/>
              </a:rPr>
              <a:t>Frame the discussion on how a leader how showed up that has contributed to a positive </a:t>
            </a:r>
            <a:r>
              <a:rPr lang="en-US" sz="1200" i="1" dirty="0">
                <a:solidFill>
                  <a:srgbClr val="003366"/>
                </a:solidFill>
                <a:latin typeface="Calibri"/>
              </a:rPr>
              <a:t>team</a:t>
            </a:r>
            <a:r>
              <a:rPr lang="en-US" sz="1200" i="0" dirty="0">
                <a:solidFill>
                  <a:srgbClr val="003366"/>
                </a:solidFill>
                <a:latin typeface="Calibri"/>
              </a:rPr>
              <a:t> environment </a:t>
            </a:r>
          </a:p>
          <a:p>
            <a:pPr marL="171450" indent="-171450">
              <a:buFontTx/>
              <a:buChar char="-"/>
            </a:pPr>
            <a:r>
              <a:rPr lang="en-US" sz="1200" i="0" dirty="0">
                <a:solidFill>
                  <a:srgbClr val="003366"/>
                </a:solidFill>
                <a:latin typeface="Calibri"/>
              </a:rPr>
              <a:t>Build on the discussions around trust building from trauma informed management </a:t>
            </a:r>
          </a:p>
          <a:p>
            <a:pPr marL="171450" indent="-171450">
              <a:buFontTx/>
              <a:buChar char="-"/>
            </a:pPr>
            <a:endParaRPr lang="en-US" sz="1200" i="0" dirty="0">
              <a:solidFill>
                <a:srgbClr val="003366"/>
              </a:solidFill>
              <a:latin typeface="Calibri"/>
            </a:endParaRPr>
          </a:p>
          <a:p>
            <a:pPr marL="245745" indent="-233045">
              <a:lnSpc>
                <a:spcPct val="100000"/>
              </a:lnSpc>
              <a:spcBef>
                <a:spcPts val="825"/>
              </a:spcBef>
              <a:buSzPct val="75000"/>
              <a:buFont typeface="Arial"/>
              <a:buChar char="•"/>
              <a:tabLst>
                <a:tab pos="245745" algn="l"/>
              </a:tabLst>
            </a:pPr>
            <a:r>
              <a:rPr lang="en-US" sz="2400" b="1" spc="-25" dirty="0">
                <a:solidFill>
                  <a:srgbClr val="BC572C"/>
                </a:solidFill>
                <a:latin typeface="Arial Black"/>
                <a:cs typeface="Arial Black"/>
              </a:rPr>
              <a:t>Dos:</a:t>
            </a:r>
            <a:endParaRPr lang="en-US" sz="2400" b="1" dirty="0">
              <a:latin typeface="Arial Black"/>
              <a:cs typeface="Arial Black"/>
            </a:endParaRPr>
          </a:p>
          <a:p>
            <a:pPr marL="704215" lvl="1" indent="-234315">
              <a:lnSpc>
                <a:spcPct val="100000"/>
              </a:lnSpc>
              <a:spcBef>
                <a:spcPts val="635"/>
              </a:spcBef>
              <a:buSzPct val="85714"/>
              <a:buChar char="–"/>
              <a:tabLst>
                <a:tab pos="704215" algn="l"/>
              </a:tabLst>
            </a:pPr>
            <a:r>
              <a:rPr lang="en-US" sz="2100" dirty="0">
                <a:solidFill>
                  <a:srgbClr val="252525"/>
                </a:solidFill>
                <a:latin typeface="Calibri"/>
                <a:cs typeface="Calibri"/>
              </a:rPr>
              <a:t>Assess</a:t>
            </a:r>
            <a:r>
              <a:rPr lang="en-US" sz="2100" spc="70" dirty="0">
                <a:solidFill>
                  <a:srgbClr val="252525"/>
                </a:solidFill>
                <a:latin typeface="Calibri"/>
                <a:cs typeface="Calibri"/>
              </a:rPr>
              <a:t> </a:t>
            </a:r>
            <a:r>
              <a:rPr lang="en-US" sz="2100" dirty="0">
                <a:solidFill>
                  <a:srgbClr val="252525"/>
                </a:solidFill>
                <a:latin typeface="Calibri"/>
                <a:cs typeface="Calibri"/>
              </a:rPr>
              <a:t>your</a:t>
            </a:r>
            <a:r>
              <a:rPr lang="en-US" sz="2100" spc="55" dirty="0">
                <a:solidFill>
                  <a:srgbClr val="252525"/>
                </a:solidFill>
                <a:latin typeface="Calibri"/>
                <a:cs typeface="Calibri"/>
              </a:rPr>
              <a:t> </a:t>
            </a:r>
            <a:r>
              <a:rPr lang="en-US" sz="2100" dirty="0">
                <a:solidFill>
                  <a:srgbClr val="252525"/>
                </a:solidFill>
                <a:latin typeface="Calibri"/>
                <a:cs typeface="Calibri"/>
              </a:rPr>
              <a:t>own</a:t>
            </a:r>
            <a:r>
              <a:rPr lang="en-US" sz="2100" spc="55" dirty="0">
                <a:solidFill>
                  <a:srgbClr val="252525"/>
                </a:solidFill>
                <a:latin typeface="Calibri"/>
                <a:cs typeface="Calibri"/>
              </a:rPr>
              <a:t> </a:t>
            </a:r>
            <a:r>
              <a:rPr lang="en-US" sz="2100" dirty="0">
                <a:solidFill>
                  <a:srgbClr val="252525"/>
                </a:solidFill>
                <a:latin typeface="Calibri"/>
                <a:cs typeface="Calibri"/>
              </a:rPr>
              <a:t>degree</a:t>
            </a:r>
            <a:r>
              <a:rPr lang="en-US" sz="2100" spc="50" dirty="0">
                <a:solidFill>
                  <a:srgbClr val="252525"/>
                </a:solidFill>
                <a:latin typeface="Calibri"/>
                <a:cs typeface="Calibri"/>
              </a:rPr>
              <a:t> </a:t>
            </a:r>
            <a:r>
              <a:rPr lang="en-US" sz="2100" dirty="0">
                <a:solidFill>
                  <a:srgbClr val="252525"/>
                </a:solidFill>
                <a:latin typeface="Calibri"/>
                <a:cs typeface="Calibri"/>
              </a:rPr>
              <a:t>of</a:t>
            </a:r>
            <a:r>
              <a:rPr lang="en-US" sz="2100" spc="50" dirty="0">
                <a:solidFill>
                  <a:srgbClr val="252525"/>
                </a:solidFill>
                <a:latin typeface="Calibri"/>
                <a:cs typeface="Calibri"/>
              </a:rPr>
              <a:t> </a:t>
            </a:r>
            <a:r>
              <a:rPr lang="en-US" sz="2100" spc="-25" dirty="0">
                <a:solidFill>
                  <a:srgbClr val="252525"/>
                </a:solidFill>
                <a:latin typeface="Calibri"/>
                <a:cs typeface="Calibri"/>
              </a:rPr>
              <a:t>assertiveness</a:t>
            </a:r>
            <a:r>
              <a:rPr lang="en-US" sz="2100" spc="70" dirty="0">
                <a:solidFill>
                  <a:srgbClr val="252525"/>
                </a:solidFill>
                <a:latin typeface="Calibri"/>
                <a:cs typeface="Calibri"/>
              </a:rPr>
              <a:t> </a:t>
            </a:r>
            <a:r>
              <a:rPr lang="en-US" sz="2100" dirty="0">
                <a:solidFill>
                  <a:srgbClr val="252525"/>
                </a:solidFill>
                <a:latin typeface="Calibri"/>
                <a:cs typeface="Calibri"/>
              </a:rPr>
              <a:t>and</a:t>
            </a:r>
            <a:r>
              <a:rPr lang="en-US" sz="2100" spc="50" dirty="0">
                <a:solidFill>
                  <a:srgbClr val="252525"/>
                </a:solidFill>
                <a:latin typeface="Calibri"/>
                <a:cs typeface="Calibri"/>
              </a:rPr>
              <a:t> </a:t>
            </a:r>
            <a:r>
              <a:rPr lang="en-US" sz="2100" dirty="0">
                <a:solidFill>
                  <a:srgbClr val="252525"/>
                </a:solidFill>
                <a:latin typeface="Calibri"/>
                <a:cs typeface="Calibri"/>
              </a:rPr>
              <a:t>ask</a:t>
            </a:r>
            <a:r>
              <a:rPr lang="en-US" sz="2100" spc="55" dirty="0">
                <a:solidFill>
                  <a:srgbClr val="252525"/>
                </a:solidFill>
                <a:latin typeface="Calibri"/>
                <a:cs typeface="Calibri"/>
              </a:rPr>
              <a:t> </a:t>
            </a:r>
            <a:r>
              <a:rPr lang="en-US" sz="2100" dirty="0">
                <a:solidFill>
                  <a:srgbClr val="252525"/>
                </a:solidFill>
                <a:latin typeface="Calibri"/>
                <a:cs typeface="Calibri"/>
              </a:rPr>
              <a:t>others</a:t>
            </a:r>
            <a:r>
              <a:rPr lang="en-US" sz="2100" spc="60" dirty="0">
                <a:solidFill>
                  <a:srgbClr val="252525"/>
                </a:solidFill>
                <a:latin typeface="Calibri"/>
                <a:cs typeface="Calibri"/>
              </a:rPr>
              <a:t> </a:t>
            </a:r>
            <a:r>
              <a:rPr lang="en-US" sz="2100" dirty="0">
                <a:solidFill>
                  <a:srgbClr val="252525"/>
                </a:solidFill>
                <a:latin typeface="Calibri"/>
                <a:cs typeface="Calibri"/>
              </a:rPr>
              <a:t>for</a:t>
            </a:r>
            <a:r>
              <a:rPr lang="en-US" sz="2100" spc="50" dirty="0">
                <a:solidFill>
                  <a:srgbClr val="252525"/>
                </a:solidFill>
                <a:latin typeface="Calibri"/>
                <a:cs typeface="Calibri"/>
              </a:rPr>
              <a:t> </a:t>
            </a:r>
            <a:r>
              <a:rPr lang="en-US" sz="2100" spc="-10" dirty="0">
                <a:solidFill>
                  <a:srgbClr val="252525"/>
                </a:solidFill>
                <a:latin typeface="Calibri"/>
                <a:cs typeface="Calibri"/>
              </a:rPr>
              <a:t>feedback</a:t>
            </a:r>
            <a:endParaRPr lang="en-US" sz="2100" dirty="0">
              <a:latin typeface="Calibri"/>
              <a:cs typeface="Calibri"/>
            </a:endParaRPr>
          </a:p>
          <a:p>
            <a:pPr marL="704215" lvl="1" indent="-234315">
              <a:lnSpc>
                <a:spcPct val="100000"/>
              </a:lnSpc>
              <a:spcBef>
                <a:spcPts val="1200"/>
              </a:spcBef>
              <a:buSzPct val="85714"/>
              <a:buChar char="–"/>
              <a:tabLst>
                <a:tab pos="704215" algn="l"/>
              </a:tabLst>
            </a:pPr>
            <a:r>
              <a:rPr lang="en-US" sz="2100" dirty="0">
                <a:solidFill>
                  <a:srgbClr val="252525"/>
                </a:solidFill>
                <a:latin typeface="Calibri"/>
                <a:cs typeface="Calibri"/>
              </a:rPr>
              <a:t>Set</a:t>
            </a:r>
            <a:r>
              <a:rPr lang="en-US" sz="2100" spc="10" dirty="0">
                <a:solidFill>
                  <a:srgbClr val="252525"/>
                </a:solidFill>
                <a:latin typeface="Calibri"/>
                <a:cs typeface="Calibri"/>
              </a:rPr>
              <a:t> </a:t>
            </a:r>
            <a:r>
              <a:rPr lang="en-US" sz="2100" dirty="0">
                <a:solidFill>
                  <a:srgbClr val="252525"/>
                </a:solidFill>
                <a:latin typeface="Calibri"/>
                <a:cs typeface="Calibri"/>
              </a:rPr>
              <a:t>realistic</a:t>
            </a:r>
            <a:r>
              <a:rPr lang="en-US" sz="2100" spc="45" dirty="0">
                <a:solidFill>
                  <a:srgbClr val="252525"/>
                </a:solidFill>
                <a:latin typeface="Calibri"/>
                <a:cs typeface="Calibri"/>
              </a:rPr>
              <a:t> </a:t>
            </a:r>
            <a:r>
              <a:rPr lang="en-US" sz="2100" spc="-10" dirty="0">
                <a:solidFill>
                  <a:srgbClr val="252525"/>
                </a:solidFill>
                <a:latin typeface="Calibri"/>
                <a:cs typeface="Calibri"/>
              </a:rPr>
              <a:t>goals</a:t>
            </a:r>
            <a:r>
              <a:rPr lang="en-US" sz="2100" spc="20" dirty="0">
                <a:solidFill>
                  <a:srgbClr val="252525"/>
                </a:solidFill>
                <a:latin typeface="Calibri"/>
                <a:cs typeface="Calibri"/>
              </a:rPr>
              <a:t> </a:t>
            </a:r>
            <a:r>
              <a:rPr lang="en-US" sz="2100" dirty="0">
                <a:solidFill>
                  <a:srgbClr val="252525"/>
                </a:solidFill>
                <a:latin typeface="Calibri"/>
                <a:cs typeface="Calibri"/>
              </a:rPr>
              <a:t>to</a:t>
            </a:r>
            <a:r>
              <a:rPr lang="en-US" sz="2100" spc="10" dirty="0">
                <a:solidFill>
                  <a:srgbClr val="252525"/>
                </a:solidFill>
                <a:latin typeface="Calibri"/>
                <a:cs typeface="Calibri"/>
              </a:rPr>
              <a:t> </a:t>
            </a:r>
            <a:r>
              <a:rPr lang="en-US" sz="2100" dirty="0">
                <a:solidFill>
                  <a:srgbClr val="252525"/>
                </a:solidFill>
                <a:latin typeface="Calibri"/>
                <a:cs typeface="Calibri"/>
              </a:rPr>
              <a:t>make</a:t>
            </a:r>
            <a:r>
              <a:rPr lang="en-US" sz="2100" spc="10" dirty="0">
                <a:solidFill>
                  <a:srgbClr val="252525"/>
                </a:solidFill>
                <a:latin typeface="Calibri"/>
                <a:cs typeface="Calibri"/>
              </a:rPr>
              <a:t> </a:t>
            </a:r>
            <a:r>
              <a:rPr lang="en-US" sz="2100" spc="-25" dirty="0">
                <a:solidFill>
                  <a:srgbClr val="252525"/>
                </a:solidFill>
                <a:latin typeface="Calibri"/>
                <a:cs typeface="Calibri"/>
              </a:rPr>
              <a:t>small</a:t>
            </a:r>
            <a:r>
              <a:rPr lang="en-US" sz="2100" spc="30" dirty="0">
                <a:solidFill>
                  <a:srgbClr val="252525"/>
                </a:solidFill>
                <a:latin typeface="Calibri"/>
                <a:cs typeface="Calibri"/>
              </a:rPr>
              <a:t> </a:t>
            </a:r>
            <a:r>
              <a:rPr lang="en-US" sz="2100" spc="-30" dirty="0">
                <a:solidFill>
                  <a:srgbClr val="252525"/>
                </a:solidFill>
                <a:latin typeface="Calibri"/>
                <a:cs typeface="Calibri"/>
              </a:rPr>
              <a:t>changes</a:t>
            </a:r>
            <a:r>
              <a:rPr lang="en-US" sz="2100" spc="5" dirty="0">
                <a:solidFill>
                  <a:srgbClr val="252525"/>
                </a:solidFill>
                <a:latin typeface="Calibri"/>
                <a:cs typeface="Calibri"/>
              </a:rPr>
              <a:t> </a:t>
            </a:r>
            <a:r>
              <a:rPr lang="en-US" sz="2100" dirty="0">
                <a:solidFill>
                  <a:srgbClr val="252525"/>
                </a:solidFill>
                <a:latin typeface="Calibri"/>
                <a:cs typeface="Calibri"/>
              </a:rPr>
              <a:t>in</a:t>
            </a:r>
            <a:r>
              <a:rPr lang="en-US" sz="2100" spc="10" dirty="0">
                <a:solidFill>
                  <a:srgbClr val="252525"/>
                </a:solidFill>
                <a:latin typeface="Calibri"/>
                <a:cs typeface="Calibri"/>
              </a:rPr>
              <a:t> </a:t>
            </a:r>
            <a:r>
              <a:rPr lang="en-US" sz="2100" dirty="0">
                <a:solidFill>
                  <a:srgbClr val="252525"/>
                </a:solidFill>
                <a:latin typeface="Calibri"/>
                <a:cs typeface="Calibri"/>
              </a:rPr>
              <a:t>your</a:t>
            </a:r>
            <a:r>
              <a:rPr lang="en-US" sz="2100" spc="15" dirty="0">
                <a:solidFill>
                  <a:srgbClr val="252525"/>
                </a:solidFill>
                <a:latin typeface="Calibri"/>
                <a:cs typeface="Calibri"/>
              </a:rPr>
              <a:t> </a:t>
            </a:r>
            <a:r>
              <a:rPr lang="en-US" sz="2100" dirty="0">
                <a:solidFill>
                  <a:srgbClr val="252525"/>
                </a:solidFill>
                <a:latin typeface="Calibri"/>
                <a:cs typeface="Calibri"/>
              </a:rPr>
              <a:t>behavior</a:t>
            </a:r>
            <a:r>
              <a:rPr lang="en-US" sz="2100" spc="10" dirty="0">
                <a:solidFill>
                  <a:srgbClr val="252525"/>
                </a:solidFill>
                <a:latin typeface="Calibri"/>
                <a:cs typeface="Calibri"/>
              </a:rPr>
              <a:t> </a:t>
            </a:r>
            <a:r>
              <a:rPr lang="en-US" sz="2100" dirty="0">
                <a:solidFill>
                  <a:srgbClr val="252525"/>
                </a:solidFill>
                <a:latin typeface="Calibri"/>
                <a:cs typeface="Calibri"/>
              </a:rPr>
              <a:t>and</a:t>
            </a:r>
            <a:r>
              <a:rPr lang="en-US" sz="2100" spc="10" dirty="0">
                <a:solidFill>
                  <a:srgbClr val="252525"/>
                </a:solidFill>
                <a:latin typeface="Calibri"/>
                <a:cs typeface="Calibri"/>
              </a:rPr>
              <a:t> </a:t>
            </a:r>
            <a:r>
              <a:rPr lang="en-US" sz="2100" dirty="0">
                <a:solidFill>
                  <a:srgbClr val="252525"/>
                </a:solidFill>
                <a:latin typeface="Calibri"/>
                <a:cs typeface="Calibri"/>
              </a:rPr>
              <a:t>stick</a:t>
            </a:r>
            <a:r>
              <a:rPr lang="en-US" sz="2100" spc="25" dirty="0">
                <a:solidFill>
                  <a:srgbClr val="252525"/>
                </a:solidFill>
                <a:latin typeface="Calibri"/>
                <a:cs typeface="Calibri"/>
              </a:rPr>
              <a:t> </a:t>
            </a:r>
            <a:r>
              <a:rPr lang="en-US" sz="2100" dirty="0">
                <a:solidFill>
                  <a:srgbClr val="252525"/>
                </a:solidFill>
                <a:latin typeface="Calibri"/>
                <a:cs typeface="Calibri"/>
              </a:rPr>
              <a:t>to</a:t>
            </a:r>
            <a:r>
              <a:rPr lang="en-US" sz="2100" spc="15" dirty="0">
                <a:solidFill>
                  <a:srgbClr val="252525"/>
                </a:solidFill>
                <a:latin typeface="Calibri"/>
                <a:cs typeface="Calibri"/>
              </a:rPr>
              <a:t> </a:t>
            </a:r>
            <a:r>
              <a:rPr lang="en-US" sz="2100" spc="-20" dirty="0">
                <a:solidFill>
                  <a:srgbClr val="252525"/>
                </a:solidFill>
                <a:latin typeface="Calibri"/>
                <a:cs typeface="Calibri"/>
              </a:rPr>
              <a:t>them</a:t>
            </a:r>
            <a:endParaRPr lang="en-US" sz="2100" dirty="0">
              <a:latin typeface="Calibri"/>
              <a:cs typeface="Calibri"/>
            </a:endParaRPr>
          </a:p>
          <a:p>
            <a:pPr marL="702945" marR="751840" lvl="1" indent="-233679">
              <a:lnSpc>
                <a:spcPct val="100000"/>
              </a:lnSpc>
              <a:spcBef>
                <a:spcPts val="1205"/>
              </a:spcBef>
              <a:buSzPct val="85714"/>
              <a:buChar char="–"/>
              <a:tabLst>
                <a:tab pos="702945" algn="l"/>
              </a:tabLst>
            </a:pPr>
            <a:r>
              <a:rPr lang="en-US" sz="2100" spc="-20" dirty="0">
                <a:solidFill>
                  <a:srgbClr val="252525"/>
                </a:solidFill>
                <a:latin typeface="Calibri"/>
                <a:cs typeface="Calibri"/>
              </a:rPr>
              <a:t>Establish</a:t>
            </a:r>
            <a:r>
              <a:rPr lang="en-US" sz="2100" spc="35" dirty="0">
                <a:solidFill>
                  <a:srgbClr val="252525"/>
                </a:solidFill>
                <a:latin typeface="Calibri"/>
                <a:cs typeface="Calibri"/>
              </a:rPr>
              <a:t> </a:t>
            </a:r>
            <a:r>
              <a:rPr lang="en-US" sz="2100" spc="-10" dirty="0">
                <a:solidFill>
                  <a:srgbClr val="252525"/>
                </a:solidFill>
                <a:latin typeface="Calibri"/>
                <a:cs typeface="Calibri"/>
              </a:rPr>
              <a:t>professional</a:t>
            </a:r>
            <a:r>
              <a:rPr lang="en-US" sz="2100" spc="35" dirty="0">
                <a:solidFill>
                  <a:srgbClr val="252525"/>
                </a:solidFill>
                <a:latin typeface="Calibri"/>
                <a:cs typeface="Calibri"/>
              </a:rPr>
              <a:t> </a:t>
            </a:r>
            <a:r>
              <a:rPr lang="en-US" sz="2100" dirty="0">
                <a:solidFill>
                  <a:srgbClr val="252525"/>
                </a:solidFill>
                <a:latin typeface="Calibri"/>
                <a:cs typeface="Calibri"/>
              </a:rPr>
              <a:t>rapport</a:t>
            </a:r>
            <a:r>
              <a:rPr lang="en-US" sz="2100" spc="35" dirty="0">
                <a:solidFill>
                  <a:srgbClr val="252525"/>
                </a:solidFill>
                <a:latin typeface="Calibri"/>
                <a:cs typeface="Calibri"/>
              </a:rPr>
              <a:t> </a:t>
            </a:r>
            <a:r>
              <a:rPr lang="en-US" sz="2100" dirty="0">
                <a:solidFill>
                  <a:srgbClr val="252525"/>
                </a:solidFill>
                <a:latin typeface="Calibri"/>
                <a:cs typeface="Calibri"/>
              </a:rPr>
              <a:t>with</a:t>
            </a:r>
            <a:r>
              <a:rPr lang="en-US" sz="2100" spc="35" dirty="0">
                <a:solidFill>
                  <a:srgbClr val="252525"/>
                </a:solidFill>
                <a:latin typeface="Calibri"/>
                <a:cs typeface="Calibri"/>
              </a:rPr>
              <a:t> </a:t>
            </a:r>
            <a:r>
              <a:rPr lang="en-US" sz="2100" dirty="0">
                <a:solidFill>
                  <a:srgbClr val="252525"/>
                </a:solidFill>
                <a:latin typeface="Calibri"/>
                <a:cs typeface="Calibri"/>
              </a:rPr>
              <a:t>crew</a:t>
            </a:r>
            <a:r>
              <a:rPr lang="en-US" sz="2100" spc="25" dirty="0">
                <a:solidFill>
                  <a:srgbClr val="252525"/>
                </a:solidFill>
                <a:latin typeface="Calibri"/>
                <a:cs typeface="Calibri"/>
              </a:rPr>
              <a:t> </a:t>
            </a:r>
            <a:r>
              <a:rPr lang="en-US" sz="2100" dirty="0">
                <a:solidFill>
                  <a:srgbClr val="252525"/>
                </a:solidFill>
                <a:latin typeface="Calibri"/>
                <a:cs typeface="Calibri"/>
              </a:rPr>
              <a:t>members</a:t>
            </a:r>
            <a:r>
              <a:rPr lang="en-US" sz="2100" spc="25" dirty="0">
                <a:solidFill>
                  <a:srgbClr val="252525"/>
                </a:solidFill>
                <a:latin typeface="Calibri"/>
                <a:cs typeface="Calibri"/>
              </a:rPr>
              <a:t> </a:t>
            </a:r>
            <a:r>
              <a:rPr lang="en-US" sz="2100" dirty="0">
                <a:solidFill>
                  <a:srgbClr val="252525"/>
                </a:solidFill>
                <a:latin typeface="Calibri"/>
                <a:cs typeface="Calibri"/>
              </a:rPr>
              <a:t>so</a:t>
            </a:r>
            <a:r>
              <a:rPr lang="en-US" sz="2100" spc="35" dirty="0">
                <a:solidFill>
                  <a:srgbClr val="252525"/>
                </a:solidFill>
                <a:latin typeface="Calibri"/>
                <a:cs typeface="Calibri"/>
              </a:rPr>
              <a:t> </a:t>
            </a:r>
            <a:r>
              <a:rPr lang="en-US" sz="2100" dirty="0">
                <a:solidFill>
                  <a:srgbClr val="252525"/>
                </a:solidFill>
                <a:latin typeface="Calibri"/>
                <a:cs typeface="Calibri"/>
              </a:rPr>
              <a:t>that</a:t>
            </a:r>
            <a:r>
              <a:rPr lang="en-US" sz="2100" spc="30" dirty="0">
                <a:solidFill>
                  <a:srgbClr val="252525"/>
                </a:solidFill>
                <a:latin typeface="Calibri"/>
                <a:cs typeface="Calibri"/>
              </a:rPr>
              <a:t> </a:t>
            </a:r>
            <a:r>
              <a:rPr lang="en-US" sz="2100" dirty="0">
                <a:solidFill>
                  <a:srgbClr val="252525"/>
                </a:solidFill>
                <a:latin typeface="Calibri"/>
                <a:cs typeface="Calibri"/>
              </a:rPr>
              <a:t>you</a:t>
            </a:r>
            <a:r>
              <a:rPr lang="en-US" sz="2100" spc="20" dirty="0">
                <a:solidFill>
                  <a:srgbClr val="252525"/>
                </a:solidFill>
                <a:latin typeface="Calibri"/>
                <a:cs typeface="Calibri"/>
              </a:rPr>
              <a:t> </a:t>
            </a:r>
            <a:r>
              <a:rPr lang="en-US" sz="2100" spc="-25" dirty="0">
                <a:solidFill>
                  <a:srgbClr val="252525"/>
                </a:solidFill>
                <a:latin typeface="Calibri"/>
                <a:cs typeface="Calibri"/>
              </a:rPr>
              <a:t>feel</a:t>
            </a:r>
            <a:r>
              <a:rPr lang="en-US" sz="2100" spc="25" dirty="0">
                <a:solidFill>
                  <a:srgbClr val="252525"/>
                </a:solidFill>
                <a:latin typeface="Calibri"/>
                <a:cs typeface="Calibri"/>
              </a:rPr>
              <a:t> </a:t>
            </a:r>
            <a:r>
              <a:rPr lang="en-US" sz="2100" dirty="0">
                <a:solidFill>
                  <a:srgbClr val="252525"/>
                </a:solidFill>
                <a:latin typeface="Calibri"/>
                <a:cs typeface="Calibri"/>
              </a:rPr>
              <a:t>more</a:t>
            </a:r>
            <a:r>
              <a:rPr lang="en-US" sz="2100" spc="35" dirty="0">
                <a:solidFill>
                  <a:srgbClr val="252525"/>
                </a:solidFill>
                <a:latin typeface="Calibri"/>
                <a:cs typeface="Calibri"/>
              </a:rPr>
              <a:t> </a:t>
            </a:r>
            <a:r>
              <a:rPr lang="en-US" sz="2100" spc="-10" dirty="0">
                <a:solidFill>
                  <a:srgbClr val="252525"/>
                </a:solidFill>
                <a:latin typeface="Calibri"/>
                <a:cs typeface="Calibri"/>
              </a:rPr>
              <a:t>comfortable </a:t>
            </a:r>
            <a:r>
              <a:rPr lang="en-US" sz="2100" spc="-30" dirty="0">
                <a:solidFill>
                  <a:srgbClr val="252525"/>
                </a:solidFill>
                <a:latin typeface="Calibri"/>
                <a:cs typeface="Calibri"/>
              </a:rPr>
              <a:t>speaking</a:t>
            </a:r>
            <a:r>
              <a:rPr lang="en-US" sz="2100" spc="-5" dirty="0">
                <a:solidFill>
                  <a:srgbClr val="252525"/>
                </a:solidFill>
                <a:latin typeface="Calibri"/>
                <a:cs typeface="Calibri"/>
              </a:rPr>
              <a:t> </a:t>
            </a:r>
            <a:r>
              <a:rPr lang="en-US" sz="2100" dirty="0">
                <a:solidFill>
                  <a:srgbClr val="252525"/>
                </a:solidFill>
                <a:latin typeface="Calibri"/>
                <a:cs typeface="Calibri"/>
              </a:rPr>
              <a:t>up –</a:t>
            </a:r>
            <a:r>
              <a:rPr lang="en-US" sz="2100" spc="-5" dirty="0">
                <a:solidFill>
                  <a:srgbClr val="252525"/>
                </a:solidFill>
                <a:latin typeface="Calibri"/>
                <a:cs typeface="Calibri"/>
              </a:rPr>
              <a:t> </a:t>
            </a:r>
            <a:r>
              <a:rPr lang="en-US" sz="2100" dirty="0">
                <a:solidFill>
                  <a:srgbClr val="252525"/>
                </a:solidFill>
                <a:latin typeface="Calibri"/>
                <a:cs typeface="Calibri"/>
              </a:rPr>
              <a:t>it’s</a:t>
            </a:r>
            <a:r>
              <a:rPr lang="en-US" sz="2100" spc="10" dirty="0">
                <a:solidFill>
                  <a:srgbClr val="252525"/>
                </a:solidFill>
                <a:latin typeface="Calibri"/>
                <a:cs typeface="Calibri"/>
              </a:rPr>
              <a:t> </a:t>
            </a:r>
            <a:r>
              <a:rPr lang="en-US" sz="2100" dirty="0">
                <a:solidFill>
                  <a:srgbClr val="252525"/>
                </a:solidFill>
                <a:latin typeface="Calibri"/>
                <a:cs typeface="Calibri"/>
              </a:rPr>
              <a:t>about</a:t>
            </a:r>
            <a:r>
              <a:rPr lang="en-US" sz="2100" spc="-5" dirty="0">
                <a:solidFill>
                  <a:srgbClr val="252525"/>
                </a:solidFill>
                <a:latin typeface="Calibri"/>
                <a:cs typeface="Calibri"/>
              </a:rPr>
              <a:t> </a:t>
            </a:r>
            <a:r>
              <a:rPr lang="en-US" sz="2100" dirty="0">
                <a:solidFill>
                  <a:srgbClr val="252525"/>
                </a:solidFill>
                <a:latin typeface="Calibri"/>
                <a:cs typeface="Calibri"/>
              </a:rPr>
              <a:t>trust</a:t>
            </a:r>
            <a:r>
              <a:rPr lang="en-US" sz="2100" spc="5" dirty="0">
                <a:solidFill>
                  <a:srgbClr val="252525"/>
                </a:solidFill>
                <a:latin typeface="Calibri"/>
                <a:cs typeface="Calibri"/>
              </a:rPr>
              <a:t> </a:t>
            </a:r>
            <a:r>
              <a:rPr lang="en-US" sz="2100" dirty="0">
                <a:solidFill>
                  <a:srgbClr val="252525"/>
                </a:solidFill>
                <a:latin typeface="Calibri"/>
                <a:cs typeface="Calibri"/>
              </a:rPr>
              <a:t>and</a:t>
            </a:r>
            <a:r>
              <a:rPr lang="en-US" sz="2100" spc="-5" dirty="0">
                <a:solidFill>
                  <a:srgbClr val="252525"/>
                </a:solidFill>
                <a:latin typeface="Calibri"/>
                <a:cs typeface="Calibri"/>
              </a:rPr>
              <a:t> </a:t>
            </a:r>
            <a:r>
              <a:rPr lang="en-US" sz="2100" spc="-10" dirty="0">
                <a:solidFill>
                  <a:srgbClr val="252525"/>
                </a:solidFill>
                <a:latin typeface="Calibri"/>
                <a:cs typeface="Calibri"/>
              </a:rPr>
              <a:t>respect</a:t>
            </a:r>
            <a:endParaRPr lang="en-US" sz="2100" dirty="0">
              <a:latin typeface="Calibri"/>
              <a:cs typeface="Calibri"/>
            </a:endParaRPr>
          </a:p>
          <a:p>
            <a:pPr lvl="1">
              <a:lnSpc>
                <a:spcPct val="100000"/>
              </a:lnSpc>
              <a:spcBef>
                <a:spcPts val="1000"/>
              </a:spcBef>
              <a:buClr>
                <a:srgbClr val="252525"/>
              </a:buClr>
              <a:buFont typeface="Calibri"/>
              <a:buChar char="–"/>
            </a:pPr>
            <a:endParaRPr lang="en-US" sz="2100" dirty="0">
              <a:latin typeface="Calibri"/>
              <a:cs typeface="Calibri"/>
            </a:endParaRPr>
          </a:p>
          <a:p>
            <a:pPr marL="245745" indent="-233045">
              <a:lnSpc>
                <a:spcPct val="100000"/>
              </a:lnSpc>
              <a:buSzPct val="75000"/>
              <a:buFont typeface="Arial"/>
              <a:buChar char="•"/>
              <a:tabLst>
                <a:tab pos="245745" algn="l"/>
              </a:tabLst>
            </a:pPr>
            <a:r>
              <a:rPr lang="en-US" sz="2400" b="1" spc="-10" dirty="0">
                <a:solidFill>
                  <a:srgbClr val="BC572C"/>
                </a:solidFill>
                <a:latin typeface="Arial Black"/>
                <a:cs typeface="Arial Black"/>
              </a:rPr>
              <a:t>Don’ts: </a:t>
            </a:r>
            <a:endParaRPr lang="en-US" sz="2400" b="1" dirty="0">
              <a:latin typeface="Arial Black"/>
              <a:cs typeface="Arial Black"/>
            </a:endParaRPr>
          </a:p>
          <a:p>
            <a:pPr marL="702945" marR="107950" lvl="1" indent="-233679">
              <a:lnSpc>
                <a:spcPct val="100000"/>
              </a:lnSpc>
              <a:spcBef>
                <a:spcPts val="640"/>
              </a:spcBef>
              <a:buSzPct val="85714"/>
              <a:buChar char="–"/>
              <a:tabLst>
                <a:tab pos="702945" algn="l"/>
              </a:tabLst>
            </a:pPr>
            <a:r>
              <a:rPr lang="en-US" sz="2100" dirty="0">
                <a:solidFill>
                  <a:srgbClr val="252525"/>
                </a:solidFill>
                <a:latin typeface="Calibri"/>
                <a:cs typeface="Calibri"/>
              </a:rPr>
              <a:t>Assume</a:t>
            </a:r>
            <a:r>
              <a:rPr lang="en-US" sz="2100" spc="45" dirty="0">
                <a:solidFill>
                  <a:srgbClr val="252525"/>
                </a:solidFill>
                <a:latin typeface="Calibri"/>
                <a:cs typeface="Calibri"/>
              </a:rPr>
              <a:t> </a:t>
            </a:r>
            <a:r>
              <a:rPr lang="en-US" sz="2100" dirty="0">
                <a:solidFill>
                  <a:srgbClr val="252525"/>
                </a:solidFill>
                <a:latin typeface="Calibri"/>
                <a:cs typeface="Calibri"/>
              </a:rPr>
              <a:t>that</a:t>
            </a:r>
            <a:r>
              <a:rPr lang="en-US" sz="2100" spc="50" dirty="0">
                <a:solidFill>
                  <a:srgbClr val="252525"/>
                </a:solidFill>
                <a:latin typeface="Calibri"/>
                <a:cs typeface="Calibri"/>
              </a:rPr>
              <a:t> </a:t>
            </a:r>
            <a:r>
              <a:rPr lang="en-US" sz="2100" spc="-20" dirty="0">
                <a:solidFill>
                  <a:srgbClr val="252525"/>
                </a:solidFill>
                <a:latin typeface="Calibri"/>
                <a:cs typeface="Calibri"/>
              </a:rPr>
              <a:t>assertiveness</a:t>
            </a:r>
            <a:r>
              <a:rPr lang="en-US" sz="2100" spc="55" dirty="0">
                <a:solidFill>
                  <a:srgbClr val="252525"/>
                </a:solidFill>
                <a:latin typeface="Calibri"/>
                <a:cs typeface="Calibri"/>
              </a:rPr>
              <a:t> </a:t>
            </a:r>
            <a:r>
              <a:rPr lang="en-US" sz="2100" dirty="0">
                <a:solidFill>
                  <a:srgbClr val="252525"/>
                </a:solidFill>
                <a:latin typeface="Calibri"/>
                <a:cs typeface="Calibri"/>
              </a:rPr>
              <a:t>is</a:t>
            </a:r>
            <a:r>
              <a:rPr lang="en-US" sz="2100" spc="60" dirty="0">
                <a:solidFill>
                  <a:srgbClr val="252525"/>
                </a:solidFill>
                <a:latin typeface="Calibri"/>
                <a:cs typeface="Calibri"/>
              </a:rPr>
              <a:t> </a:t>
            </a:r>
            <a:r>
              <a:rPr lang="en-US" sz="2100" spc="-25" dirty="0">
                <a:solidFill>
                  <a:srgbClr val="252525"/>
                </a:solidFill>
                <a:latin typeface="Calibri"/>
                <a:cs typeface="Calibri"/>
              </a:rPr>
              <a:t>always</a:t>
            </a:r>
            <a:r>
              <a:rPr lang="en-US" sz="2100" spc="55" dirty="0">
                <a:solidFill>
                  <a:srgbClr val="252525"/>
                </a:solidFill>
                <a:latin typeface="Calibri"/>
                <a:cs typeface="Calibri"/>
              </a:rPr>
              <a:t> </a:t>
            </a:r>
            <a:r>
              <a:rPr lang="en-US" sz="2100" dirty="0">
                <a:solidFill>
                  <a:srgbClr val="252525"/>
                </a:solidFill>
                <a:latin typeface="Calibri"/>
                <a:cs typeface="Calibri"/>
              </a:rPr>
              <a:t>a</a:t>
            </a:r>
            <a:r>
              <a:rPr lang="en-US" sz="2100" spc="50" dirty="0">
                <a:solidFill>
                  <a:srgbClr val="252525"/>
                </a:solidFill>
                <a:latin typeface="Calibri"/>
                <a:cs typeface="Calibri"/>
              </a:rPr>
              <a:t> </a:t>
            </a:r>
            <a:r>
              <a:rPr lang="en-US" sz="2100" dirty="0">
                <a:solidFill>
                  <a:srgbClr val="252525"/>
                </a:solidFill>
                <a:latin typeface="Calibri"/>
                <a:cs typeface="Calibri"/>
              </a:rPr>
              <a:t>good</a:t>
            </a:r>
            <a:r>
              <a:rPr lang="en-US" sz="2100" spc="40" dirty="0">
                <a:solidFill>
                  <a:srgbClr val="252525"/>
                </a:solidFill>
                <a:latin typeface="Calibri"/>
                <a:cs typeface="Calibri"/>
              </a:rPr>
              <a:t> </a:t>
            </a:r>
            <a:r>
              <a:rPr lang="en-US" sz="2100" spc="-25" dirty="0">
                <a:solidFill>
                  <a:srgbClr val="252525"/>
                </a:solidFill>
                <a:latin typeface="Calibri"/>
                <a:cs typeface="Calibri"/>
              </a:rPr>
              <a:t>thing;</a:t>
            </a:r>
            <a:r>
              <a:rPr lang="en-US" sz="2100" spc="50" dirty="0">
                <a:solidFill>
                  <a:srgbClr val="252525"/>
                </a:solidFill>
                <a:latin typeface="Calibri"/>
                <a:cs typeface="Calibri"/>
              </a:rPr>
              <a:t> </a:t>
            </a:r>
            <a:r>
              <a:rPr lang="en-US" sz="2100" dirty="0">
                <a:solidFill>
                  <a:srgbClr val="252525"/>
                </a:solidFill>
                <a:latin typeface="Calibri"/>
                <a:cs typeface="Calibri"/>
              </a:rPr>
              <a:t>the</a:t>
            </a:r>
            <a:r>
              <a:rPr lang="en-US" sz="2100" spc="40" dirty="0">
                <a:solidFill>
                  <a:srgbClr val="252525"/>
                </a:solidFill>
                <a:latin typeface="Calibri"/>
                <a:cs typeface="Calibri"/>
              </a:rPr>
              <a:t> </a:t>
            </a:r>
            <a:r>
              <a:rPr lang="en-US" sz="2100" dirty="0">
                <a:solidFill>
                  <a:srgbClr val="252525"/>
                </a:solidFill>
                <a:latin typeface="Calibri"/>
                <a:cs typeface="Calibri"/>
              </a:rPr>
              <a:t>context</a:t>
            </a:r>
            <a:r>
              <a:rPr lang="en-US" sz="2100" spc="40" dirty="0">
                <a:solidFill>
                  <a:srgbClr val="252525"/>
                </a:solidFill>
                <a:latin typeface="Calibri"/>
                <a:cs typeface="Calibri"/>
              </a:rPr>
              <a:t> </a:t>
            </a:r>
            <a:r>
              <a:rPr lang="en-US" sz="2100" dirty="0">
                <a:solidFill>
                  <a:srgbClr val="252525"/>
                </a:solidFill>
                <a:latin typeface="Calibri"/>
                <a:cs typeface="Calibri"/>
              </a:rPr>
              <a:t>you</a:t>
            </a:r>
            <a:r>
              <a:rPr lang="en-US" sz="2100" spc="40" dirty="0">
                <a:solidFill>
                  <a:srgbClr val="252525"/>
                </a:solidFill>
                <a:latin typeface="Calibri"/>
                <a:cs typeface="Calibri"/>
              </a:rPr>
              <a:t> </a:t>
            </a:r>
            <a:r>
              <a:rPr lang="en-US" sz="2100" dirty="0">
                <a:solidFill>
                  <a:srgbClr val="252525"/>
                </a:solidFill>
                <a:latin typeface="Calibri"/>
                <a:cs typeface="Calibri"/>
              </a:rPr>
              <a:t>work</a:t>
            </a:r>
            <a:r>
              <a:rPr lang="en-US" sz="2100" spc="50" dirty="0">
                <a:solidFill>
                  <a:srgbClr val="252525"/>
                </a:solidFill>
                <a:latin typeface="Calibri"/>
                <a:cs typeface="Calibri"/>
              </a:rPr>
              <a:t> </a:t>
            </a:r>
            <a:r>
              <a:rPr lang="en-US" sz="2100" dirty="0">
                <a:solidFill>
                  <a:srgbClr val="252525"/>
                </a:solidFill>
                <a:latin typeface="Calibri"/>
                <a:cs typeface="Calibri"/>
              </a:rPr>
              <a:t>in</a:t>
            </a:r>
            <a:r>
              <a:rPr lang="en-US" sz="2100" spc="40" dirty="0">
                <a:solidFill>
                  <a:srgbClr val="252525"/>
                </a:solidFill>
                <a:latin typeface="Calibri"/>
                <a:cs typeface="Calibri"/>
              </a:rPr>
              <a:t> </a:t>
            </a:r>
            <a:r>
              <a:rPr lang="en-US" sz="2100" dirty="0">
                <a:solidFill>
                  <a:srgbClr val="252525"/>
                </a:solidFill>
                <a:latin typeface="Calibri"/>
                <a:cs typeface="Calibri"/>
              </a:rPr>
              <a:t>and</a:t>
            </a:r>
            <a:r>
              <a:rPr lang="en-US" sz="2100" spc="45" dirty="0">
                <a:solidFill>
                  <a:srgbClr val="252525"/>
                </a:solidFill>
                <a:latin typeface="Calibri"/>
                <a:cs typeface="Calibri"/>
              </a:rPr>
              <a:t> </a:t>
            </a:r>
            <a:r>
              <a:rPr lang="en-US" sz="2100" dirty="0">
                <a:solidFill>
                  <a:srgbClr val="252525"/>
                </a:solidFill>
                <a:latin typeface="Calibri"/>
                <a:cs typeface="Calibri"/>
              </a:rPr>
              <a:t>your</a:t>
            </a:r>
            <a:r>
              <a:rPr lang="en-US" sz="2100" spc="45" dirty="0">
                <a:solidFill>
                  <a:srgbClr val="252525"/>
                </a:solidFill>
                <a:latin typeface="Calibri"/>
                <a:cs typeface="Calibri"/>
              </a:rPr>
              <a:t> </a:t>
            </a:r>
            <a:r>
              <a:rPr lang="en-US" sz="2100" spc="-10" dirty="0">
                <a:solidFill>
                  <a:srgbClr val="252525"/>
                </a:solidFill>
                <a:latin typeface="Calibri"/>
                <a:cs typeface="Calibri"/>
              </a:rPr>
              <a:t>gender </a:t>
            </a:r>
            <a:r>
              <a:rPr lang="en-US" sz="2100" dirty="0">
                <a:solidFill>
                  <a:srgbClr val="252525"/>
                </a:solidFill>
                <a:latin typeface="Calibri"/>
                <a:cs typeface="Calibri"/>
              </a:rPr>
              <a:t>both</a:t>
            </a:r>
            <a:r>
              <a:rPr lang="en-US" sz="2100" spc="30" dirty="0">
                <a:solidFill>
                  <a:srgbClr val="252525"/>
                </a:solidFill>
                <a:latin typeface="Calibri"/>
                <a:cs typeface="Calibri"/>
              </a:rPr>
              <a:t> </a:t>
            </a:r>
            <a:r>
              <a:rPr lang="en-US" sz="2100" spc="-10" dirty="0">
                <a:solidFill>
                  <a:srgbClr val="252525"/>
                </a:solidFill>
                <a:latin typeface="Calibri"/>
                <a:cs typeface="Calibri"/>
              </a:rPr>
              <a:t>matter</a:t>
            </a:r>
            <a:endParaRPr lang="en-US" sz="2100" dirty="0">
              <a:latin typeface="Calibri"/>
              <a:cs typeface="Calibri"/>
            </a:endParaRPr>
          </a:p>
          <a:p>
            <a:pPr marL="704215" lvl="1" indent="-234315">
              <a:lnSpc>
                <a:spcPct val="100000"/>
              </a:lnSpc>
              <a:spcBef>
                <a:spcPts val="1200"/>
              </a:spcBef>
              <a:buSzPct val="85714"/>
              <a:buChar char="–"/>
              <a:tabLst>
                <a:tab pos="704215" algn="l"/>
                <a:tab pos="5153660" algn="l"/>
              </a:tabLst>
            </a:pPr>
            <a:r>
              <a:rPr lang="en-US" sz="2100" spc="95" dirty="0">
                <a:solidFill>
                  <a:srgbClr val="252525"/>
                </a:solidFill>
                <a:latin typeface="Calibri"/>
                <a:cs typeface="Calibri"/>
              </a:rPr>
              <a:t>Try</a:t>
            </a:r>
            <a:r>
              <a:rPr lang="en-US" sz="2100" spc="20" dirty="0">
                <a:solidFill>
                  <a:srgbClr val="252525"/>
                </a:solidFill>
                <a:latin typeface="Calibri"/>
                <a:cs typeface="Calibri"/>
              </a:rPr>
              <a:t> </a:t>
            </a:r>
            <a:r>
              <a:rPr lang="en-US" sz="2100" dirty="0">
                <a:solidFill>
                  <a:srgbClr val="252525"/>
                </a:solidFill>
                <a:latin typeface="Calibri"/>
                <a:cs typeface="Calibri"/>
              </a:rPr>
              <a:t>to</a:t>
            </a:r>
            <a:r>
              <a:rPr lang="en-US" sz="2100" spc="15" dirty="0">
                <a:solidFill>
                  <a:srgbClr val="252525"/>
                </a:solidFill>
                <a:latin typeface="Calibri"/>
                <a:cs typeface="Calibri"/>
              </a:rPr>
              <a:t> </a:t>
            </a:r>
            <a:r>
              <a:rPr lang="en-US" sz="2100" spc="-20" dirty="0">
                <a:solidFill>
                  <a:srgbClr val="252525"/>
                </a:solidFill>
                <a:latin typeface="Calibri"/>
                <a:cs typeface="Calibri"/>
              </a:rPr>
              <a:t>imitate</a:t>
            </a:r>
            <a:r>
              <a:rPr lang="en-US" sz="2100" spc="35" dirty="0">
                <a:solidFill>
                  <a:srgbClr val="252525"/>
                </a:solidFill>
                <a:latin typeface="Calibri"/>
                <a:cs typeface="Calibri"/>
              </a:rPr>
              <a:t> </a:t>
            </a:r>
            <a:r>
              <a:rPr lang="en-US" sz="2100" dirty="0">
                <a:solidFill>
                  <a:srgbClr val="252525"/>
                </a:solidFill>
                <a:latin typeface="Calibri"/>
                <a:cs typeface="Calibri"/>
              </a:rPr>
              <a:t>someone</a:t>
            </a:r>
            <a:r>
              <a:rPr lang="en-US" sz="2100" spc="10" dirty="0">
                <a:solidFill>
                  <a:srgbClr val="252525"/>
                </a:solidFill>
                <a:latin typeface="Calibri"/>
                <a:cs typeface="Calibri"/>
              </a:rPr>
              <a:t> </a:t>
            </a:r>
            <a:r>
              <a:rPr lang="en-US" sz="2100" spc="-10" dirty="0">
                <a:solidFill>
                  <a:srgbClr val="252525"/>
                </a:solidFill>
                <a:latin typeface="Calibri"/>
                <a:cs typeface="Calibri"/>
              </a:rPr>
              <a:t>else’s</a:t>
            </a:r>
            <a:r>
              <a:rPr lang="en-US" sz="2100" spc="25" dirty="0">
                <a:solidFill>
                  <a:srgbClr val="252525"/>
                </a:solidFill>
                <a:latin typeface="Calibri"/>
                <a:cs typeface="Calibri"/>
              </a:rPr>
              <a:t> </a:t>
            </a:r>
            <a:r>
              <a:rPr lang="en-US" sz="2100" spc="-10" dirty="0">
                <a:solidFill>
                  <a:srgbClr val="252525"/>
                </a:solidFill>
                <a:latin typeface="Calibri"/>
                <a:cs typeface="Calibri"/>
              </a:rPr>
              <a:t>behavior. </a:t>
            </a:r>
            <a:r>
              <a:rPr lang="en-US" sz="2100" spc="70" dirty="0">
                <a:solidFill>
                  <a:srgbClr val="252525"/>
                </a:solidFill>
                <a:latin typeface="Calibri"/>
                <a:cs typeface="Calibri"/>
              </a:rPr>
              <a:t>You</a:t>
            </a:r>
            <a:r>
              <a:rPr lang="en-US" sz="2100" spc="15" dirty="0">
                <a:solidFill>
                  <a:srgbClr val="252525"/>
                </a:solidFill>
                <a:latin typeface="Calibri"/>
                <a:cs typeface="Calibri"/>
              </a:rPr>
              <a:t> </a:t>
            </a:r>
            <a:r>
              <a:rPr lang="en-US" sz="2100" dirty="0">
                <a:solidFill>
                  <a:srgbClr val="252525"/>
                </a:solidFill>
                <a:latin typeface="Calibri"/>
                <a:cs typeface="Calibri"/>
              </a:rPr>
              <a:t>can</a:t>
            </a:r>
            <a:r>
              <a:rPr lang="en-US" sz="2100" spc="30" dirty="0">
                <a:solidFill>
                  <a:srgbClr val="252525"/>
                </a:solidFill>
                <a:latin typeface="Calibri"/>
                <a:cs typeface="Calibri"/>
              </a:rPr>
              <a:t> </a:t>
            </a:r>
            <a:r>
              <a:rPr lang="en-US" sz="2100" spc="-30" dirty="0">
                <a:solidFill>
                  <a:srgbClr val="252525"/>
                </a:solidFill>
                <a:latin typeface="Calibri"/>
                <a:cs typeface="Calibri"/>
              </a:rPr>
              <a:t>change</a:t>
            </a:r>
            <a:r>
              <a:rPr lang="en-US" sz="2100" spc="15" dirty="0">
                <a:solidFill>
                  <a:srgbClr val="252525"/>
                </a:solidFill>
                <a:latin typeface="Calibri"/>
                <a:cs typeface="Calibri"/>
              </a:rPr>
              <a:t> </a:t>
            </a:r>
            <a:r>
              <a:rPr lang="en-US" sz="2100" dirty="0">
                <a:solidFill>
                  <a:srgbClr val="252525"/>
                </a:solidFill>
                <a:latin typeface="Calibri"/>
                <a:cs typeface="Calibri"/>
              </a:rPr>
              <a:t>while</a:t>
            </a:r>
            <a:r>
              <a:rPr lang="en-US" sz="2100" spc="30" dirty="0">
                <a:solidFill>
                  <a:srgbClr val="252525"/>
                </a:solidFill>
                <a:latin typeface="Calibri"/>
                <a:cs typeface="Calibri"/>
              </a:rPr>
              <a:t> </a:t>
            </a:r>
            <a:r>
              <a:rPr lang="en-US" sz="2100" dirty="0">
                <a:solidFill>
                  <a:srgbClr val="252525"/>
                </a:solidFill>
                <a:latin typeface="Calibri"/>
                <a:cs typeface="Calibri"/>
              </a:rPr>
              <a:t>still</a:t>
            </a:r>
            <a:r>
              <a:rPr lang="en-US" sz="2100" spc="55" dirty="0">
                <a:solidFill>
                  <a:srgbClr val="252525"/>
                </a:solidFill>
                <a:latin typeface="Calibri"/>
                <a:cs typeface="Calibri"/>
              </a:rPr>
              <a:t> </a:t>
            </a:r>
            <a:r>
              <a:rPr lang="en-US" sz="2100" spc="-25" dirty="0">
                <a:solidFill>
                  <a:srgbClr val="252525"/>
                </a:solidFill>
                <a:latin typeface="Calibri"/>
                <a:cs typeface="Calibri"/>
              </a:rPr>
              <a:t>being</a:t>
            </a:r>
            <a:r>
              <a:rPr lang="en-US" sz="2100" spc="20" dirty="0">
                <a:solidFill>
                  <a:srgbClr val="252525"/>
                </a:solidFill>
                <a:latin typeface="Calibri"/>
                <a:cs typeface="Calibri"/>
              </a:rPr>
              <a:t> </a:t>
            </a:r>
            <a:r>
              <a:rPr lang="en-US" sz="2100" dirty="0">
                <a:solidFill>
                  <a:srgbClr val="252525"/>
                </a:solidFill>
                <a:latin typeface="Calibri"/>
                <a:cs typeface="Calibri"/>
              </a:rPr>
              <a:t>true</a:t>
            </a:r>
            <a:r>
              <a:rPr lang="en-US" sz="2100" spc="35" dirty="0">
                <a:solidFill>
                  <a:srgbClr val="252525"/>
                </a:solidFill>
                <a:latin typeface="Calibri"/>
                <a:cs typeface="Calibri"/>
              </a:rPr>
              <a:t> </a:t>
            </a:r>
            <a:r>
              <a:rPr lang="en-US" sz="2100" dirty="0">
                <a:solidFill>
                  <a:srgbClr val="252525"/>
                </a:solidFill>
                <a:latin typeface="Calibri"/>
                <a:cs typeface="Calibri"/>
              </a:rPr>
              <a:t>to</a:t>
            </a:r>
            <a:r>
              <a:rPr lang="en-US" sz="2100" spc="35" dirty="0">
                <a:solidFill>
                  <a:srgbClr val="252525"/>
                </a:solidFill>
                <a:latin typeface="Calibri"/>
                <a:cs typeface="Calibri"/>
              </a:rPr>
              <a:t> </a:t>
            </a:r>
            <a:r>
              <a:rPr lang="en-US" sz="2100" dirty="0">
                <a:solidFill>
                  <a:srgbClr val="252525"/>
                </a:solidFill>
                <a:latin typeface="Calibri"/>
                <a:cs typeface="Calibri"/>
              </a:rPr>
              <a:t>who</a:t>
            </a:r>
            <a:r>
              <a:rPr lang="en-US" sz="2100" spc="25" dirty="0">
                <a:solidFill>
                  <a:srgbClr val="252525"/>
                </a:solidFill>
                <a:latin typeface="Calibri"/>
                <a:cs typeface="Calibri"/>
              </a:rPr>
              <a:t> </a:t>
            </a:r>
            <a:r>
              <a:rPr lang="en-US" sz="2100" spc="-25" dirty="0">
                <a:solidFill>
                  <a:srgbClr val="252525"/>
                </a:solidFill>
                <a:latin typeface="Calibri"/>
                <a:cs typeface="Calibri"/>
              </a:rPr>
              <a:t>you</a:t>
            </a:r>
            <a:endParaRPr lang="en-US" sz="2100" dirty="0">
              <a:latin typeface="Calibri"/>
              <a:cs typeface="Calibri"/>
            </a:endParaRPr>
          </a:p>
          <a:p>
            <a:pPr marL="702945">
              <a:lnSpc>
                <a:spcPct val="100000"/>
              </a:lnSpc>
            </a:pPr>
            <a:r>
              <a:rPr lang="en-US" sz="2100" spc="-20" dirty="0">
                <a:solidFill>
                  <a:srgbClr val="252525"/>
                </a:solidFill>
                <a:latin typeface="Calibri"/>
                <a:cs typeface="Calibri"/>
              </a:rPr>
              <a:t>are.</a:t>
            </a:r>
            <a:endParaRPr lang="en-US" sz="2100" spc="-20" dirty="0">
              <a:solidFill>
                <a:schemeClr val="tx1"/>
              </a:solidFill>
              <a:latin typeface="Calibri"/>
              <a:cs typeface="Calibri"/>
            </a:endParaRPr>
          </a:p>
          <a:p>
            <a:pPr marL="702945">
              <a:lnSpc>
                <a:spcPct val="100000"/>
              </a:lnSpc>
            </a:pPr>
            <a:r>
              <a:rPr lang="en-US" sz="2100" dirty="0">
                <a:solidFill>
                  <a:srgbClr val="252525"/>
                </a:solidFill>
                <a:latin typeface="Calibri"/>
                <a:cs typeface="Calibri"/>
              </a:rPr>
              <a:t>- Overcompensate</a:t>
            </a:r>
            <a:r>
              <a:rPr lang="en-US" sz="2100" spc="-15" dirty="0">
                <a:solidFill>
                  <a:srgbClr val="252525"/>
                </a:solidFill>
                <a:latin typeface="Calibri"/>
                <a:cs typeface="Calibri"/>
              </a:rPr>
              <a:t> </a:t>
            </a:r>
            <a:r>
              <a:rPr lang="en-US" sz="2100" dirty="0">
                <a:solidFill>
                  <a:srgbClr val="252525"/>
                </a:solidFill>
                <a:latin typeface="Calibri"/>
                <a:cs typeface="Calibri"/>
              </a:rPr>
              <a:t>and</a:t>
            </a:r>
            <a:r>
              <a:rPr lang="en-US" sz="2100" spc="-10" dirty="0">
                <a:solidFill>
                  <a:srgbClr val="252525"/>
                </a:solidFill>
                <a:latin typeface="Calibri"/>
                <a:cs typeface="Calibri"/>
              </a:rPr>
              <a:t> </a:t>
            </a:r>
            <a:r>
              <a:rPr lang="en-US" sz="2100" dirty="0">
                <a:solidFill>
                  <a:srgbClr val="252525"/>
                </a:solidFill>
                <a:latin typeface="Calibri"/>
                <a:cs typeface="Calibri"/>
              </a:rPr>
              <a:t>become</a:t>
            </a:r>
            <a:r>
              <a:rPr lang="en-US" sz="2100" spc="-5" dirty="0">
                <a:solidFill>
                  <a:srgbClr val="252525"/>
                </a:solidFill>
                <a:latin typeface="Calibri"/>
                <a:cs typeface="Calibri"/>
              </a:rPr>
              <a:t> </a:t>
            </a:r>
            <a:r>
              <a:rPr lang="en-US" sz="2100" spc="-40" dirty="0">
                <a:solidFill>
                  <a:srgbClr val="252525"/>
                </a:solidFill>
                <a:latin typeface="Calibri"/>
                <a:cs typeface="Calibri"/>
              </a:rPr>
              <a:t>aggressive;</a:t>
            </a:r>
            <a:r>
              <a:rPr lang="en-US" sz="2100" spc="10" dirty="0">
                <a:solidFill>
                  <a:srgbClr val="252525"/>
                </a:solidFill>
                <a:latin typeface="Calibri"/>
                <a:cs typeface="Calibri"/>
              </a:rPr>
              <a:t> </a:t>
            </a:r>
            <a:r>
              <a:rPr lang="en-US" sz="2100" spc="-35" dirty="0">
                <a:solidFill>
                  <a:srgbClr val="252525"/>
                </a:solidFill>
                <a:latin typeface="Calibri"/>
                <a:cs typeface="Calibri"/>
              </a:rPr>
              <a:t>balance</a:t>
            </a:r>
            <a:r>
              <a:rPr lang="en-US" sz="2100" spc="-5" dirty="0">
                <a:solidFill>
                  <a:srgbClr val="252525"/>
                </a:solidFill>
                <a:latin typeface="Calibri"/>
                <a:cs typeface="Calibri"/>
              </a:rPr>
              <a:t> </a:t>
            </a:r>
            <a:r>
              <a:rPr lang="en-US" sz="2100" spc="-20" dirty="0">
                <a:solidFill>
                  <a:srgbClr val="252525"/>
                </a:solidFill>
                <a:latin typeface="Calibri"/>
                <a:cs typeface="Calibri"/>
              </a:rPr>
              <a:t>assertiveness</a:t>
            </a:r>
            <a:r>
              <a:rPr lang="en-US" sz="2100" spc="10" dirty="0">
                <a:solidFill>
                  <a:srgbClr val="252525"/>
                </a:solidFill>
                <a:latin typeface="Calibri"/>
                <a:cs typeface="Calibri"/>
              </a:rPr>
              <a:t> </a:t>
            </a:r>
            <a:r>
              <a:rPr lang="en-US" sz="2100" dirty="0">
                <a:solidFill>
                  <a:srgbClr val="252525"/>
                </a:solidFill>
                <a:latin typeface="Calibri"/>
                <a:cs typeface="Calibri"/>
              </a:rPr>
              <a:t>with</a:t>
            </a:r>
            <a:r>
              <a:rPr lang="en-US" sz="2100" spc="-5" dirty="0">
                <a:solidFill>
                  <a:srgbClr val="252525"/>
                </a:solidFill>
                <a:latin typeface="Calibri"/>
                <a:cs typeface="Calibri"/>
              </a:rPr>
              <a:t> </a:t>
            </a:r>
            <a:r>
              <a:rPr lang="en-US" sz="2100" spc="-10" dirty="0">
                <a:solidFill>
                  <a:srgbClr val="252525"/>
                </a:solidFill>
                <a:latin typeface="Calibri"/>
                <a:cs typeface="Calibri"/>
              </a:rPr>
              <a:t>consideration</a:t>
            </a:r>
            <a:r>
              <a:rPr lang="en-US" sz="2100" spc="20" dirty="0">
                <a:solidFill>
                  <a:srgbClr val="252525"/>
                </a:solidFill>
                <a:latin typeface="Calibri"/>
                <a:cs typeface="Calibri"/>
              </a:rPr>
              <a:t> </a:t>
            </a:r>
            <a:r>
              <a:rPr lang="en-US" sz="2100" dirty="0">
                <a:solidFill>
                  <a:srgbClr val="252525"/>
                </a:solidFill>
                <a:latin typeface="Calibri"/>
                <a:cs typeface="Calibri"/>
              </a:rPr>
              <a:t>of</a:t>
            </a:r>
            <a:r>
              <a:rPr lang="en-US" sz="2100" spc="-5" dirty="0">
                <a:solidFill>
                  <a:srgbClr val="252525"/>
                </a:solidFill>
                <a:latin typeface="Calibri"/>
                <a:cs typeface="Calibri"/>
              </a:rPr>
              <a:t> </a:t>
            </a:r>
            <a:r>
              <a:rPr lang="en-US" sz="2100" spc="-10" dirty="0">
                <a:solidFill>
                  <a:srgbClr val="252525"/>
                </a:solidFill>
                <a:latin typeface="Calibri"/>
                <a:cs typeface="Calibri"/>
              </a:rPr>
              <a:t>others</a:t>
            </a:r>
            <a:endParaRPr lang="en-US" sz="2100" dirty="0">
              <a:latin typeface="Calibri"/>
              <a:cs typeface="Calibri"/>
            </a:endParaRPr>
          </a:p>
          <a:p>
            <a:pPr marL="0" indent="0">
              <a:buFontTx/>
              <a:buNone/>
            </a:pPr>
            <a:endParaRPr lang="en-US" sz="1200" i="0" dirty="0">
              <a:solidFill>
                <a:srgbClr val="003366"/>
              </a:solidFill>
              <a:latin typeface="Calibri"/>
            </a:endParaRPr>
          </a:p>
        </p:txBody>
      </p:sp>
      <p:sp>
        <p:nvSpPr>
          <p:cNvPr id="4" name="Slide Number Placeholder 3">
            <a:extLst>
              <a:ext uri="{FF2B5EF4-FFF2-40B4-BE49-F238E27FC236}">
                <a16:creationId xmlns:a16="http://schemas.microsoft.com/office/drawing/2014/main" id="{AD72C680-7A4B-3195-2E09-8261D06681BE}"/>
              </a:ext>
            </a:extLst>
          </p:cNvPr>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EDD572C-0642-445C-95EA-9BF60C5DC72B}" type="slidenum">
              <a:rPr kumimoji="0" lang="en-US"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22</a:t>
            </a:fld>
            <a:endParaRPr kumimoji="0" lang="en-US"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412971326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0694270-A623-A165-5DD0-33D58CD6B99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4D91D6C-E364-F532-469D-ED7D9C3C8EB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005DA2C-FAC6-26DE-EBDF-95BDAB8CD543}"/>
              </a:ext>
            </a:extLst>
          </p:cNvPr>
          <p:cNvSpPr>
            <a:spLocks noGrp="1"/>
          </p:cNvSpPr>
          <p:nvPr>
            <p:ph type="body" idx="1"/>
          </p:nvPr>
        </p:nvSpPr>
        <p:spPr/>
        <p:txBody>
          <a:bodyPr/>
          <a:lstStyle/>
          <a:p>
            <a:r>
              <a:rPr lang="en-US" sz="1200" dirty="0">
                <a:solidFill>
                  <a:srgbClr val="003366"/>
                </a:solidFill>
                <a:latin typeface="Calibri"/>
              </a:rPr>
              <a:t>Facilitator Note: Common Challenges for New Supervisors </a:t>
            </a:r>
          </a:p>
          <a:p>
            <a:endParaRPr lang="en-US" sz="1200" dirty="0">
              <a:solidFill>
                <a:srgbClr val="003366"/>
              </a:solidFill>
              <a:latin typeface="Calibri"/>
            </a:endParaRPr>
          </a:p>
          <a:p>
            <a:r>
              <a:rPr lang="en-US" sz="1200" dirty="0">
                <a:solidFill>
                  <a:srgbClr val="003366"/>
                </a:solidFill>
                <a:latin typeface="Calibri"/>
              </a:rPr>
              <a:t>Take this time to talk about the very common challenges they might face in their day-to-day</a:t>
            </a:r>
          </a:p>
          <a:p>
            <a:endParaRPr lang="en-US" sz="1200" dirty="0">
              <a:solidFill>
                <a:srgbClr val="003366"/>
              </a:solidFill>
              <a:latin typeface="Calibri"/>
            </a:endParaRPr>
          </a:p>
          <a:p>
            <a:r>
              <a:rPr lang="en-US" sz="1200" dirty="0">
                <a:solidFill>
                  <a:srgbClr val="003366"/>
                </a:solidFill>
                <a:latin typeface="Calibri"/>
              </a:rPr>
              <a:t>What else am I missing? </a:t>
            </a:r>
          </a:p>
          <a:p>
            <a:endParaRPr lang="en-US" sz="1200" spc="0" dirty="0">
              <a:solidFill>
                <a:srgbClr val="003366"/>
              </a:solidFill>
              <a:latin typeface="Calibri"/>
            </a:endParaRPr>
          </a:p>
          <a:p>
            <a:pPr marL="245745" indent="-233045">
              <a:lnSpc>
                <a:spcPct val="100000"/>
              </a:lnSpc>
              <a:spcBef>
                <a:spcPts val="1460"/>
              </a:spcBef>
              <a:buSzPct val="90000"/>
              <a:buFont typeface="Arial"/>
              <a:buChar char="•"/>
              <a:tabLst>
                <a:tab pos="245745" algn="l"/>
              </a:tabLst>
            </a:pPr>
            <a:r>
              <a:rPr lang="en-US" sz="2000" spc="0" dirty="0">
                <a:solidFill>
                  <a:srgbClr val="BC572C"/>
                </a:solidFill>
                <a:latin typeface="Arial Black"/>
                <a:cs typeface="Arial Black"/>
              </a:rPr>
              <a:t>Managing former peers</a:t>
            </a:r>
            <a:endParaRPr lang="en-US" sz="2000" spc="0" dirty="0">
              <a:latin typeface="Arial Black"/>
              <a:cs typeface="Arial Black"/>
            </a:endParaRPr>
          </a:p>
          <a:p>
            <a:pPr marL="702945" marR="88265" lvl="1" indent="-233679">
              <a:lnSpc>
                <a:spcPct val="100000"/>
              </a:lnSpc>
              <a:spcBef>
                <a:spcPts val="1220"/>
              </a:spcBef>
              <a:buChar char="–"/>
              <a:tabLst>
                <a:tab pos="702945" algn="l"/>
              </a:tabLst>
            </a:pPr>
            <a:r>
              <a:rPr lang="en-US" sz="1800" spc="0" dirty="0">
                <a:solidFill>
                  <a:srgbClr val="252525"/>
                </a:solidFill>
                <a:latin typeface="Calibri"/>
                <a:cs typeface="Calibri"/>
              </a:rPr>
              <a:t>Acknowledge upfront that the new relationship may be a little awkward and will take some adjusting to but that you will do and be your best for them</a:t>
            </a:r>
            <a:endParaRPr lang="en-US" sz="1800" spc="0" dirty="0">
              <a:latin typeface="Calibri"/>
              <a:cs typeface="Calibri"/>
            </a:endParaRPr>
          </a:p>
          <a:p>
            <a:pPr marL="702945" marR="5080" lvl="1" indent="-233679">
              <a:lnSpc>
                <a:spcPct val="100000"/>
              </a:lnSpc>
              <a:spcBef>
                <a:spcPts val="1205"/>
              </a:spcBef>
              <a:buChar char="–"/>
              <a:tabLst>
                <a:tab pos="702945" algn="l"/>
              </a:tabLst>
            </a:pPr>
            <a:r>
              <a:rPr lang="en-US" sz="1800" spc="0" dirty="0">
                <a:solidFill>
                  <a:srgbClr val="252525"/>
                </a:solidFill>
                <a:latin typeface="Calibri"/>
                <a:cs typeface="Calibri"/>
              </a:rPr>
              <a:t>Early on, try to have open, authentic one-on-ones with each team member to talk about your new roles going forward, solicit their feedback, and establish professional boundaries</a:t>
            </a:r>
            <a:endParaRPr lang="en-US" sz="1800" spc="0" dirty="0">
              <a:latin typeface="Calibri"/>
              <a:cs typeface="Calibri"/>
            </a:endParaRPr>
          </a:p>
          <a:p>
            <a:pPr marL="704215" lvl="1" indent="-234315">
              <a:lnSpc>
                <a:spcPct val="100000"/>
              </a:lnSpc>
              <a:spcBef>
                <a:spcPts val="1200"/>
              </a:spcBef>
              <a:buChar char="–"/>
              <a:tabLst>
                <a:tab pos="704215" algn="l"/>
              </a:tabLst>
            </a:pPr>
            <a:r>
              <a:rPr lang="en-US" sz="1800" spc="0" dirty="0">
                <a:solidFill>
                  <a:srgbClr val="252525"/>
                </a:solidFill>
                <a:latin typeface="Calibri"/>
                <a:cs typeface="Calibri"/>
              </a:rPr>
              <a:t>Try to remain calm and act natural in your new role; it’s important to stay authentic to who you are</a:t>
            </a:r>
            <a:endParaRPr lang="en-US" sz="1800" spc="0" dirty="0">
              <a:latin typeface="Calibri"/>
              <a:cs typeface="Calibri"/>
            </a:endParaRPr>
          </a:p>
          <a:p>
            <a:pPr marL="704215" lvl="1" indent="-234315">
              <a:lnSpc>
                <a:spcPct val="100000"/>
              </a:lnSpc>
              <a:spcBef>
                <a:spcPts val="1200"/>
              </a:spcBef>
              <a:buChar char="–"/>
              <a:tabLst>
                <a:tab pos="704215" algn="l"/>
              </a:tabLst>
            </a:pPr>
            <a:r>
              <a:rPr lang="en-US" sz="1800" spc="0" dirty="0">
                <a:solidFill>
                  <a:srgbClr val="252525"/>
                </a:solidFill>
                <a:latin typeface="Calibri"/>
                <a:cs typeface="Calibri"/>
              </a:rPr>
              <a:t>It’s a delicate line between remaining friendly and maintaining authority; try to establish authority with</a:t>
            </a:r>
            <a:endParaRPr lang="en-US" sz="1800" spc="0" dirty="0">
              <a:latin typeface="Calibri"/>
              <a:cs typeface="Calibri"/>
            </a:endParaRPr>
          </a:p>
          <a:p>
            <a:pPr marL="702945">
              <a:lnSpc>
                <a:spcPct val="100000"/>
              </a:lnSpc>
            </a:pPr>
            <a:r>
              <a:rPr lang="en-US" sz="1800" spc="0" dirty="0">
                <a:solidFill>
                  <a:srgbClr val="252525"/>
                </a:solidFill>
                <a:latin typeface="Calibri"/>
                <a:cs typeface="Calibri"/>
              </a:rPr>
              <a:t>grace and professionalism</a:t>
            </a:r>
            <a:endParaRPr lang="en-US" sz="1800" spc="0" dirty="0">
              <a:latin typeface="Calibri"/>
              <a:cs typeface="Calibri"/>
            </a:endParaRPr>
          </a:p>
          <a:p>
            <a:pPr marL="704215" lvl="1" indent="-234315">
              <a:lnSpc>
                <a:spcPct val="100000"/>
              </a:lnSpc>
              <a:spcBef>
                <a:spcPts val="1200"/>
              </a:spcBef>
              <a:buChar char="–"/>
              <a:tabLst>
                <a:tab pos="704215" algn="l"/>
              </a:tabLst>
            </a:pPr>
            <a:r>
              <a:rPr lang="en-US" sz="1800" spc="0" dirty="0">
                <a:solidFill>
                  <a:srgbClr val="252525"/>
                </a:solidFill>
                <a:latin typeface="Calibri"/>
                <a:cs typeface="Calibri"/>
              </a:rPr>
              <a:t>Aim to create a dynamic of being there to help your team members do the best job possible and</a:t>
            </a:r>
            <a:endParaRPr lang="en-US" sz="1800" spc="0" dirty="0">
              <a:latin typeface="Calibri"/>
              <a:cs typeface="Calibri"/>
            </a:endParaRPr>
          </a:p>
          <a:p>
            <a:pPr marL="702945">
              <a:lnSpc>
                <a:spcPct val="100000"/>
              </a:lnSpc>
            </a:pPr>
            <a:r>
              <a:rPr lang="en-US" sz="1800" spc="0" dirty="0">
                <a:solidFill>
                  <a:srgbClr val="252525"/>
                </a:solidFill>
                <a:latin typeface="Calibri"/>
                <a:cs typeface="Calibri"/>
              </a:rPr>
              <a:t>supporting them as much as you can; “coach, don’t boss”</a:t>
            </a:r>
            <a:endParaRPr lang="en-US" sz="1800" spc="0" dirty="0">
              <a:latin typeface="Calibri"/>
              <a:cs typeface="Calibri"/>
            </a:endParaRPr>
          </a:p>
          <a:p>
            <a:pPr marL="704215" lvl="1" indent="-234315">
              <a:lnSpc>
                <a:spcPct val="100000"/>
              </a:lnSpc>
              <a:spcBef>
                <a:spcPts val="1200"/>
              </a:spcBef>
              <a:buChar char="–"/>
              <a:tabLst>
                <a:tab pos="704215" algn="l"/>
              </a:tabLst>
            </a:pPr>
            <a:r>
              <a:rPr lang="en-US" sz="1800" spc="0" dirty="0">
                <a:solidFill>
                  <a:srgbClr val="252525"/>
                </a:solidFill>
                <a:latin typeface="Calibri"/>
                <a:cs typeface="Calibri"/>
              </a:rPr>
              <a:t>Do not show favoritism; be intentional about treating everyone fairly; be an objective leader</a:t>
            </a:r>
            <a:endParaRPr lang="en-US" sz="1800" spc="0" dirty="0">
              <a:latin typeface="Calibri"/>
              <a:cs typeface="Calibri"/>
            </a:endParaRPr>
          </a:p>
          <a:p>
            <a:pPr marL="704215" lvl="1" indent="-234315">
              <a:lnSpc>
                <a:spcPct val="100000"/>
              </a:lnSpc>
              <a:spcBef>
                <a:spcPts val="1200"/>
              </a:spcBef>
              <a:buChar char="–"/>
              <a:tabLst>
                <a:tab pos="704215" algn="l"/>
              </a:tabLst>
            </a:pPr>
            <a:r>
              <a:rPr lang="en-US" sz="1800" spc="0" dirty="0">
                <a:solidFill>
                  <a:srgbClr val="252525"/>
                </a:solidFill>
                <a:latin typeface="Calibri"/>
                <a:cs typeface="Calibri"/>
              </a:rPr>
              <a:t>Leaders cannot be everyone’s friend, and you will need to give up being liked by everyone; try not to</a:t>
            </a:r>
            <a:endParaRPr lang="en-US" sz="1800" spc="0" dirty="0">
              <a:latin typeface="Calibri"/>
              <a:cs typeface="Calibri"/>
            </a:endParaRPr>
          </a:p>
          <a:p>
            <a:pPr marL="702945">
              <a:lnSpc>
                <a:spcPct val="100000"/>
              </a:lnSpc>
            </a:pPr>
            <a:r>
              <a:rPr lang="en-US" sz="1800" spc="0" dirty="0">
                <a:solidFill>
                  <a:srgbClr val="252525"/>
                </a:solidFill>
                <a:latin typeface="Calibri"/>
                <a:cs typeface="Calibri"/>
              </a:rPr>
              <a:t>take things personally, and hopefully in time this will be replaced by respect and trust</a:t>
            </a:r>
            <a:endParaRPr lang="en-US" sz="1800" spc="0" dirty="0">
              <a:latin typeface="Calibri"/>
              <a:cs typeface="Calibri"/>
            </a:endParaRPr>
          </a:p>
          <a:p>
            <a:endParaRPr lang="en-US" sz="1200" spc="0" dirty="0">
              <a:solidFill>
                <a:srgbClr val="003366"/>
              </a:solidFill>
              <a:latin typeface="Calibri"/>
            </a:endParaRPr>
          </a:p>
          <a:p>
            <a:pPr marL="245745" indent="-233045">
              <a:lnSpc>
                <a:spcPct val="100000"/>
              </a:lnSpc>
              <a:spcBef>
                <a:spcPts val="105"/>
              </a:spcBef>
              <a:buSzPct val="90000"/>
              <a:buFont typeface="Arial"/>
              <a:buChar char="•"/>
              <a:tabLst>
                <a:tab pos="245745" algn="l"/>
              </a:tabLst>
            </a:pPr>
            <a:r>
              <a:rPr lang="en-US" sz="2000" spc="0" dirty="0">
                <a:solidFill>
                  <a:srgbClr val="BC572C"/>
                </a:solidFill>
                <a:latin typeface="Arial Black"/>
                <a:cs typeface="Arial Black"/>
              </a:rPr>
              <a:t>Navigating a new work culture / perspective</a:t>
            </a:r>
            <a:endParaRPr lang="en-US" sz="2000" spc="0" dirty="0">
              <a:latin typeface="Arial Black"/>
              <a:cs typeface="Arial Black"/>
            </a:endParaRPr>
          </a:p>
          <a:p>
            <a:pPr marL="702945" marR="5080" lvl="1" indent="-233679">
              <a:lnSpc>
                <a:spcPct val="100000"/>
              </a:lnSpc>
              <a:spcBef>
                <a:spcPts val="20"/>
              </a:spcBef>
              <a:buChar char="–"/>
              <a:tabLst>
                <a:tab pos="702945" algn="l"/>
              </a:tabLst>
            </a:pPr>
            <a:r>
              <a:rPr lang="en-US" sz="1800" spc="0" dirty="0">
                <a:solidFill>
                  <a:srgbClr val="252525"/>
                </a:solidFill>
                <a:latin typeface="Calibri"/>
                <a:cs typeface="Calibri"/>
              </a:rPr>
              <a:t>As a supervisor, you will be invited to new meetings, be expected to read and respond to emails, meet new faces throughout Chrysalis, collaborate with other departments, learn from peers, be offered new opportunities to grow professionally, and partner with upper management. This might require a shift in your mindset or approach, and if you need support, connect with your Senior Operations Manager or peer supervisors.</a:t>
            </a:r>
            <a:endParaRPr lang="en-US" sz="1800" spc="0" dirty="0">
              <a:latin typeface="Calibri"/>
              <a:cs typeface="Calibri"/>
            </a:endParaRPr>
          </a:p>
          <a:p>
            <a:pPr marL="245745" indent="-233045">
              <a:lnSpc>
                <a:spcPct val="100000"/>
              </a:lnSpc>
              <a:spcBef>
                <a:spcPts val="1180"/>
              </a:spcBef>
              <a:buSzPct val="90000"/>
              <a:buFont typeface="Arial"/>
              <a:buChar char="•"/>
              <a:tabLst>
                <a:tab pos="245745" algn="l"/>
              </a:tabLst>
            </a:pPr>
            <a:r>
              <a:rPr lang="en-US" sz="2000" spc="0" dirty="0">
                <a:solidFill>
                  <a:srgbClr val="BC572C"/>
                </a:solidFill>
                <a:latin typeface="Arial Black"/>
                <a:cs typeface="Arial Black"/>
              </a:rPr>
              <a:t>Working with technology</a:t>
            </a:r>
            <a:endParaRPr lang="en-US" sz="2000" spc="0" dirty="0">
              <a:latin typeface="Arial Black"/>
              <a:cs typeface="Arial Black"/>
            </a:endParaRPr>
          </a:p>
          <a:p>
            <a:pPr marL="702945" marR="52705" lvl="1" indent="-233679">
              <a:lnSpc>
                <a:spcPct val="100000"/>
              </a:lnSpc>
              <a:spcBef>
                <a:spcPts val="20"/>
              </a:spcBef>
              <a:buChar char="–"/>
              <a:tabLst>
                <a:tab pos="702945" algn="l"/>
              </a:tabLst>
            </a:pPr>
            <a:r>
              <a:rPr lang="en-US" sz="1800" spc="0" dirty="0">
                <a:solidFill>
                  <a:srgbClr val="252525"/>
                </a:solidFill>
                <a:latin typeface="Calibri"/>
                <a:cs typeface="Calibri"/>
              </a:rPr>
              <a:t>Supervisors have digital communication and documentation responsibilities (e.g., using a tablet to clock clients in/out, typing up feedback, sending emails), which can be difficult for those who are not as familiar with using a computer, tablet or phone. If you have any challenges navigating technology, reach out to your Senior Operations Manager, who can connect you with training, support and peer learning opportunities.</a:t>
            </a:r>
            <a:endParaRPr lang="en-US" sz="1800" spc="0" dirty="0">
              <a:latin typeface="Calibri"/>
              <a:cs typeface="Calibri"/>
            </a:endParaRPr>
          </a:p>
          <a:p>
            <a:pPr marL="245745" indent="-233045">
              <a:lnSpc>
                <a:spcPct val="100000"/>
              </a:lnSpc>
              <a:spcBef>
                <a:spcPts val="1185"/>
              </a:spcBef>
              <a:buSzPct val="90000"/>
              <a:buFont typeface="Arial"/>
              <a:buChar char="•"/>
              <a:tabLst>
                <a:tab pos="245745" algn="l"/>
              </a:tabLst>
            </a:pPr>
            <a:r>
              <a:rPr lang="en-US" sz="2000" spc="0" dirty="0">
                <a:solidFill>
                  <a:srgbClr val="BC572C"/>
                </a:solidFill>
                <a:latin typeface="Arial Black"/>
                <a:cs typeface="Arial Black"/>
              </a:rPr>
              <a:t>New administrative duties</a:t>
            </a:r>
            <a:endParaRPr lang="en-US" sz="2000" spc="0" dirty="0">
              <a:latin typeface="Arial Black"/>
              <a:cs typeface="Arial Black"/>
            </a:endParaRPr>
          </a:p>
          <a:p>
            <a:pPr marL="702945" marR="341630" lvl="1" indent="-233679">
              <a:lnSpc>
                <a:spcPct val="100000"/>
              </a:lnSpc>
              <a:spcBef>
                <a:spcPts val="20"/>
              </a:spcBef>
              <a:buChar char="–"/>
              <a:tabLst>
                <a:tab pos="702945" algn="l"/>
              </a:tabLst>
            </a:pPr>
            <a:r>
              <a:rPr lang="en-US" sz="1800" spc="0" dirty="0">
                <a:solidFill>
                  <a:srgbClr val="252525"/>
                </a:solidFill>
                <a:latin typeface="Calibri"/>
                <a:cs typeface="Calibri"/>
              </a:rPr>
              <a:t>Supervisors are in charge of new administrative tasks, such as reporting absences/tardies, requesting additional workers and determining inventory needs. As the main liaison between your team and internal operations, it is important to communicate these updates clearly and consistently.</a:t>
            </a:r>
            <a:endParaRPr lang="en-US" sz="1800" spc="0" dirty="0">
              <a:latin typeface="Calibri"/>
              <a:cs typeface="Calibri"/>
            </a:endParaRPr>
          </a:p>
          <a:p>
            <a:endParaRPr lang="en-US" sz="1200" dirty="0">
              <a:solidFill>
                <a:srgbClr val="003366"/>
              </a:solidFill>
              <a:latin typeface="Calibri"/>
            </a:endParaRPr>
          </a:p>
        </p:txBody>
      </p:sp>
      <p:sp>
        <p:nvSpPr>
          <p:cNvPr id="4" name="Slide Number Placeholder 3">
            <a:extLst>
              <a:ext uri="{FF2B5EF4-FFF2-40B4-BE49-F238E27FC236}">
                <a16:creationId xmlns:a16="http://schemas.microsoft.com/office/drawing/2014/main" id="{09286D68-E992-C29B-73EB-A763767D1B23}"/>
              </a:ext>
            </a:extLst>
          </p:cNvPr>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EDD572C-0642-445C-95EA-9BF60C5DC72B}" type="slidenum">
              <a:rPr kumimoji="0" lang="en-US"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23</a:t>
            </a:fld>
            <a:endParaRPr kumimoji="0" lang="en-US"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38284080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66A0F5E-B0F2-A892-70AB-957E394314C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B5E4A36-5335-4021-93FD-D042BAB3804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7EEEADC-115D-2143-0799-EDC430C518B2}"/>
              </a:ext>
            </a:extLst>
          </p:cNvPr>
          <p:cNvSpPr>
            <a:spLocks noGrp="1"/>
          </p:cNvSpPr>
          <p:nvPr>
            <p:ph type="body" idx="1"/>
          </p:nvPr>
        </p:nvSpPr>
        <p:spPr/>
        <p:txBody>
          <a:bodyPr/>
          <a:lstStyle/>
          <a:p>
            <a:r>
              <a:rPr lang="en-US" sz="1200" dirty="0">
                <a:solidFill>
                  <a:srgbClr val="003366"/>
                </a:solidFill>
                <a:latin typeface="Calibri"/>
              </a:rPr>
              <a:t>- One takeaway from today?
- One question you still have?
- Reminder: leadership is a process — not a finish line</a:t>
            </a:r>
          </a:p>
        </p:txBody>
      </p:sp>
      <p:sp>
        <p:nvSpPr>
          <p:cNvPr id="4" name="Slide Number Placeholder 3">
            <a:extLst>
              <a:ext uri="{FF2B5EF4-FFF2-40B4-BE49-F238E27FC236}">
                <a16:creationId xmlns:a16="http://schemas.microsoft.com/office/drawing/2014/main" id="{F70E7C65-F23B-17F2-3693-5DB2B3E0F9C2}"/>
              </a:ext>
            </a:extLst>
          </p:cNvPr>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EDD572C-0642-445C-95EA-9BF60C5DC72B}" type="slidenum">
              <a:rPr kumimoji="0" lang="en-US"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24</a:t>
            </a:fld>
            <a:endParaRPr kumimoji="0" lang="en-US"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203104412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4">
          <a:extLst>
            <a:ext uri="{FF2B5EF4-FFF2-40B4-BE49-F238E27FC236}">
              <a16:creationId xmlns:a16="http://schemas.microsoft.com/office/drawing/2014/main" id="{D0DE2A5A-DF5A-9BF6-4D96-7BAFA50623F1}"/>
            </a:ext>
          </a:extLst>
        </p:cNvPr>
        <p:cNvGrpSpPr/>
        <p:nvPr/>
      </p:nvGrpSpPr>
      <p:grpSpPr>
        <a:xfrm>
          <a:off x="0" y="0"/>
          <a:ext cx="0" cy="0"/>
          <a:chOff x="0" y="0"/>
          <a:chExt cx="0" cy="0"/>
        </a:xfrm>
      </p:grpSpPr>
      <p:sp>
        <p:nvSpPr>
          <p:cNvPr id="175" name="Google Shape;175;p4:notes">
            <a:extLst>
              <a:ext uri="{FF2B5EF4-FFF2-40B4-BE49-F238E27FC236}">
                <a16:creationId xmlns:a16="http://schemas.microsoft.com/office/drawing/2014/main" id="{E61AC560-09BF-3077-7C0B-3CFDC8D10690}"/>
              </a:ext>
            </a:extLst>
          </p:cNvPr>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FontTx/>
              <a:buNone/>
            </a:pPr>
            <a:endParaRPr lang="en-US" dirty="0"/>
          </a:p>
        </p:txBody>
      </p:sp>
      <p:sp>
        <p:nvSpPr>
          <p:cNvPr id="176" name="Google Shape;176;p4:notes">
            <a:extLst>
              <a:ext uri="{FF2B5EF4-FFF2-40B4-BE49-F238E27FC236}">
                <a16:creationId xmlns:a16="http://schemas.microsoft.com/office/drawing/2014/main" id="{71BF983A-0DAE-1103-9746-7F024115D2FC}"/>
              </a:ext>
            </a:extLst>
          </p:cNvPr>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45275818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EDD572C-0642-445C-95EA-9BF60C5DC72B}" type="slidenum">
              <a:rPr kumimoji="0" lang="en-US"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55702284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0">
          <a:extLst>
            <a:ext uri="{FF2B5EF4-FFF2-40B4-BE49-F238E27FC236}">
              <a16:creationId xmlns:a16="http://schemas.microsoft.com/office/drawing/2014/main" id="{3A6AC6BC-9119-526A-27BD-1402338F9F46}"/>
            </a:ext>
          </a:extLst>
        </p:cNvPr>
        <p:cNvGrpSpPr/>
        <p:nvPr/>
      </p:nvGrpSpPr>
      <p:grpSpPr>
        <a:xfrm>
          <a:off x="0" y="0"/>
          <a:ext cx="0" cy="0"/>
          <a:chOff x="0" y="0"/>
          <a:chExt cx="0" cy="0"/>
        </a:xfrm>
      </p:grpSpPr>
      <p:sp>
        <p:nvSpPr>
          <p:cNvPr id="181" name="Google Shape;181;g2e9ef03096d_0_12:notes">
            <a:extLst>
              <a:ext uri="{FF2B5EF4-FFF2-40B4-BE49-F238E27FC236}">
                <a16:creationId xmlns:a16="http://schemas.microsoft.com/office/drawing/2014/main" id="{1007FF97-A74D-5DA7-E33A-9DB2317C9F08}"/>
              </a:ext>
            </a:extLst>
          </p:cNvPr>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2" name="Google Shape;182;g2e9ef03096d_0_12:notes">
            <a:extLst>
              <a:ext uri="{FF2B5EF4-FFF2-40B4-BE49-F238E27FC236}">
                <a16:creationId xmlns:a16="http://schemas.microsoft.com/office/drawing/2014/main" id="{A7B60200-C114-EFF4-99DC-D00F0D0B3022}"/>
              </a:ext>
            </a:extLst>
          </p:cNvPr>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Facilitator Note: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Before teaching, please be careful in the way you deliver content around self-care and decide if it is something that you should teach depending on your target population and level of housing security</a:t>
            </a:r>
          </a:p>
        </p:txBody>
      </p:sp>
      <p:sp>
        <p:nvSpPr>
          <p:cNvPr id="183" name="Google Shape;183;g2e9ef03096d_0_12:notes">
            <a:extLst>
              <a:ext uri="{FF2B5EF4-FFF2-40B4-BE49-F238E27FC236}">
                <a16:creationId xmlns:a16="http://schemas.microsoft.com/office/drawing/2014/main" id="{96F70AC8-E603-8C70-591F-7AFF18C914AF}"/>
              </a:ext>
            </a:extLst>
          </p:cNvPr>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0000000-1234-1234-1234-123412341234}" type="slidenum">
              <a:rPr kumimoji="0" lang="en-US" sz="1200" b="0" i="0" u="none" strike="noStrike" kern="1200" cap="none" spc="0" normalizeH="0" baseline="0" noProof="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409568053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F160BE5-D943-831A-8E36-6CCB9335E49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A0D6467-BBE4-A607-5578-00DF2A79E01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9175CC8-AAFF-4257-BE06-258574ECEEC1}"/>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dirty="0">
                <a:solidFill>
                  <a:srgbClr val="003366"/>
                </a:solidFill>
                <a:latin typeface="Calibri"/>
              </a:rPr>
              <a:t>Facilitator Notes: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solidFill>
                <a:srgbClr val="003366"/>
              </a:solidFill>
              <a:latin typeface="Calibri"/>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solidFill>
                  <a:srgbClr val="003366"/>
                </a:solidFill>
                <a:latin typeface="Calibri"/>
              </a:rPr>
              <a:t>Ask what this means to them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solidFill>
                  <a:srgbClr val="003366"/>
                </a:solidFill>
                <a:latin typeface="Calibri"/>
              </a:rPr>
              <a:t>Clarify that showing up is the first step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solidFill>
                  <a:srgbClr val="003366"/>
                </a:solidFill>
                <a:latin typeface="Calibri"/>
              </a:rPr>
              <a:t>If you want to operate at your BEST are some tools for leaders to feel their best </a:t>
            </a:r>
          </a:p>
          <a:p>
            <a:pPr marL="171450" indent="-171450">
              <a:buFontTx/>
              <a:buChar char="-"/>
            </a:pPr>
            <a:endParaRPr lang="en-US" sz="1200" dirty="0">
              <a:solidFill>
                <a:srgbClr val="003366"/>
              </a:solidFill>
              <a:latin typeface="Calibri"/>
            </a:endParaRPr>
          </a:p>
        </p:txBody>
      </p:sp>
      <p:sp>
        <p:nvSpPr>
          <p:cNvPr id="4" name="Slide Number Placeholder 3">
            <a:extLst>
              <a:ext uri="{FF2B5EF4-FFF2-40B4-BE49-F238E27FC236}">
                <a16:creationId xmlns:a16="http://schemas.microsoft.com/office/drawing/2014/main" id="{37F09970-C99D-6D2F-986B-90305D958F5D}"/>
              </a:ext>
            </a:extLst>
          </p:cNvPr>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EDD572C-0642-445C-95EA-9BF60C5DC72B}" type="slidenum">
              <a:rPr kumimoji="0" lang="en-US"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333326853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0">
          <a:extLst>
            <a:ext uri="{FF2B5EF4-FFF2-40B4-BE49-F238E27FC236}">
              <a16:creationId xmlns:a16="http://schemas.microsoft.com/office/drawing/2014/main" id="{3E1338FC-50A6-F701-0971-350E11DBB358}"/>
            </a:ext>
          </a:extLst>
        </p:cNvPr>
        <p:cNvGrpSpPr/>
        <p:nvPr/>
      </p:nvGrpSpPr>
      <p:grpSpPr>
        <a:xfrm>
          <a:off x="0" y="0"/>
          <a:ext cx="0" cy="0"/>
          <a:chOff x="0" y="0"/>
          <a:chExt cx="0" cy="0"/>
        </a:xfrm>
      </p:grpSpPr>
      <p:sp>
        <p:nvSpPr>
          <p:cNvPr id="181" name="Google Shape;181;g2e9ef03096d_0_12:notes">
            <a:extLst>
              <a:ext uri="{FF2B5EF4-FFF2-40B4-BE49-F238E27FC236}">
                <a16:creationId xmlns:a16="http://schemas.microsoft.com/office/drawing/2014/main" id="{E48FB3CA-1401-78E9-B6B2-4E5839199992}"/>
              </a:ext>
            </a:extLst>
          </p:cNvPr>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2" name="Google Shape;182;g2e9ef03096d_0_12:notes">
            <a:extLst>
              <a:ext uri="{FF2B5EF4-FFF2-40B4-BE49-F238E27FC236}">
                <a16:creationId xmlns:a16="http://schemas.microsoft.com/office/drawing/2014/main" id="{7C27F983-1A4E-59E8-A29E-63616C12D2FD}"/>
              </a:ext>
            </a:extLst>
          </p:cNvPr>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r>
              <a:rPr lang="en-US" dirty="0"/>
              <a:t>Facilitator Definition: </a:t>
            </a:r>
          </a:p>
          <a:p>
            <a:endParaRPr lang="en-US" dirty="0"/>
          </a:p>
          <a:p>
            <a:r>
              <a:rPr lang="en-US" sz="1200" b="1" i="0" kern="1200" dirty="0">
                <a:solidFill>
                  <a:schemeClr val="tx1"/>
                </a:solidFill>
                <a:effectLst/>
                <a:latin typeface="+mn-lt"/>
                <a:ea typeface="+mn-ea"/>
                <a:cs typeface="+mn-cs"/>
              </a:rPr>
              <a:t>What are executive functioning skills?</a:t>
            </a:r>
            <a:r>
              <a:rPr lang="en-US" sz="1200" b="0" i="0" kern="1200" dirty="0">
                <a:solidFill>
                  <a:schemeClr val="tx1"/>
                </a:solidFill>
                <a:effectLst/>
                <a:latin typeface="+mn-lt"/>
                <a:ea typeface="+mn-ea"/>
                <a:cs typeface="+mn-cs"/>
              </a:rPr>
              <a:t> Executive functioning skills are the important processes in our brain that help us finish tasks and meet our goals. If it sounds like we use them for everything we do, that’d be right – we do! It’s important to mention, though, that executive functioning skills are a huge umbrella. There are several different skills that work together to make up our executive functioning. Each skill is valuable and important.</a:t>
            </a:r>
          </a:p>
          <a:p>
            <a:br>
              <a:rPr lang="en-US" dirty="0"/>
            </a:br>
            <a:endParaRPr dirty="0"/>
          </a:p>
        </p:txBody>
      </p:sp>
      <p:sp>
        <p:nvSpPr>
          <p:cNvPr id="183" name="Google Shape;183;g2e9ef03096d_0_12:notes">
            <a:extLst>
              <a:ext uri="{FF2B5EF4-FFF2-40B4-BE49-F238E27FC236}">
                <a16:creationId xmlns:a16="http://schemas.microsoft.com/office/drawing/2014/main" id="{9330A7F1-6919-9E46-F351-9702874B11F8}"/>
              </a:ext>
            </a:extLst>
          </p:cNvPr>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0000000-1234-1234-1234-123412341234}" type="slidenum">
              <a:rPr kumimoji="0" lang="en-US" sz="1200" b="0" i="0" u="none" strike="noStrike" kern="1200" cap="none" spc="0" normalizeH="0" baseline="0" noProof="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348030264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397308B-4FE2-3569-A03C-DA44CFAEA83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FF5BD85-B46C-C960-8FA0-3550925BEE9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E7E2DFF-940F-6103-CBFE-DA029518B51D}"/>
              </a:ext>
            </a:extLst>
          </p:cNvPr>
          <p:cNvSpPr>
            <a:spLocks noGrp="1"/>
          </p:cNvSpPr>
          <p:nvPr>
            <p:ph type="body" idx="1"/>
          </p:nvPr>
        </p:nvSpPr>
        <p:spPr/>
        <p:txBody>
          <a:bodyPr/>
          <a:lstStyle/>
          <a:p>
            <a:r>
              <a:rPr lang="en-US" sz="1200" dirty="0">
                <a:solidFill>
                  <a:srgbClr val="003366"/>
                </a:solidFill>
                <a:latin typeface="Calibri"/>
              </a:rPr>
              <a:t>Facilitator Guide: </a:t>
            </a:r>
          </a:p>
          <a:p>
            <a:endParaRPr lang="en-US" sz="1200" dirty="0">
              <a:solidFill>
                <a:srgbClr val="003366"/>
              </a:solidFill>
              <a:latin typeface="Calibri"/>
            </a:endParaRPr>
          </a:p>
          <a:p>
            <a:r>
              <a:rPr lang="en-US" sz="1200" dirty="0">
                <a:solidFill>
                  <a:srgbClr val="003366"/>
                </a:solidFill>
                <a:latin typeface="Calibri"/>
              </a:rPr>
              <a:t>SOURCE: https://www.thepathway2success.com/10-executive-functioning-skills-the-ultimate-guide/</a:t>
            </a:r>
          </a:p>
          <a:p>
            <a:r>
              <a:rPr lang="en-US" sz="1200" dirty="0">
                <a:solidFill>
                  <a:srgbClr val="003366"/>
                </a:solidFill>
                <a:latin typeface="Calibri"/>
              </a:rPr>
              <a:t> </a:t>
            </a:r>
          </a:p>
          <a:p>
            <a:r>
              <a:rPr lang="en-US" b="1" dirty="0"/>
              <a:t>Why it matters in the workplace:</a:t>
            </a:r>
            <a:br>
              <a:rPr lang="en-US" dirty="0"/>
            </a:br>
            <a:r>
              <a:rPr lang="en-US" dirty="0"/>
              <a:t>Many people in ESEs are rebuilding routines and facing stress. Understanding executive functioning helps you support team members effectively — not just manage performance but build skills for life.</a:t>
            </a:r>
            <a:endParaRPr lang="en-US" sz="1200" dirty="0">
              <a:solidFill>
                <a:srgbClr val="003366"/>
              </a:solidFill>
              <a:latin typeface="Calibri"/>
            </a:endParaRPr>
          </a:p>
        </p:txBody>
      </p:sp>
      <p:sp>
        <p:nvSpPr>
          <p:cNvPr id="4" name="Slide Number Placeholder 3">
            <a:extLst>
              <a:ext uri="{FF2B5EF4-FFF2-40B4-BE49-F238E27FC236}">
                <a16:creationId xmlns:a16="http://schemas.microsoft.com/office/drawing/2014/main" id="{A695CF52-F2FA-8642-CD6B-D70B5B17E57A}"/>
              </a:ext>
            </a:extLst>
          </p:cNvPr>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EDD572C-0642-445C-95EA-9BF60C5DC72B}" type="slidenum">
              <a:rPr kumimoji="0" lang="en-US"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324856983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A8DB41F-63BB-8993-BD01-8958B470FBA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348EA61-03D0-7FFE-5659-1D0ED03CD3E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E1100E1-1207-8B70-812F-10B22FDAF54D}"/>
              </a:ext>
            </a:extLst>
          </p:cNvPr>
          <p:cNvSpPr>
            <a:spLocks noGrp="1"/>
          </p:cNvSpPr>
          <p:nvPr>
            <p:ph type="body" idx="1"/>
          </p:nvPr>
        </p:nvSpPr>
        <p:spPr/>
        <p:txBody>
          <a:bodyPr/>
          <a:lstStyle/>
          <a:p>
            <a:r>
              <a:rPr lang="en-US" sz="1200" dirty="0">
                <a:solidFill>
                  <a:srgbClr val="003366"/>
                </a:solidFill>
                <a:latin typeface="Calibri"/>
              </a:rPr>
              <a:t>Facilitator Guide: </a:t>
            </a:r>
          </a:p>
          <a:p>
            <a:endParaRPr lang="en-US" sz="1200" dirty="0">
              <a:solidFill>
                <a:srgbClr val="003366"/>
              </a:solidFill>
              <a:latin typeface="Calibri"/>
            </a:endParaRPr>
          </a:p>
          <a:p>
            <a:r>
              <a:rPr lang="en-US" sz="1200" dirty="0">
                <a:solidFill>
                  <a:srgbClr val="003366"/>
                </a:solidFill>
                <a:latin typeface="Calibri"/>
              </a:rPr>
              <a:t>SOURCE: https://www.thepathway2success.com/10-executive-functioning-skills-the-ultimate-guide/</a:t>
            </a:r>
          </a:p>
          <a:p>
            <a:endParaRPr lang="en-US" sz="1200" dirty="0">
              <a:solidFill>
                <a:srgbClr val="003366"/>
              </a:solidFill>
              <a:latin typeface="Calibri"/>
            </a:endParaRPr>
          </a:p>
          <a:p>
            <a:endParaRPr lang="en-US" sz="1200" dirty="0">
              <a:solidFill>
                <a:srgbClr val="003366"/>
              </a:solidFill>
              <a:latin typeface="Calibri"/>
            </a:endParaRPr>
          </a:p>
        </p:txBody>
      </p:sp>
      <p:sp>
        <p:nvSpPr>
          <p:cNvPr id="4" name="Slide Number Placeholder 3">
            <a:extLst>
              <a:ext uri="{FF2B5EF4-FFF2-40B4-BE49-F238E27FC236}">
                <a16:creationId xmlns:a16="http://schemas.microsoft.com/office/drawing/2014/main" id="{BFCD9AAA-2062-98D9-2BCB-21A5973DD1CB}"/>
              </a:ext>
            </a:extLst>
          </p:cNvPr>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EDD572C-0642-445C-95EA-9BF60C5DC72B}" type="slidenum">
              <a:rPr kumimoji="0" lang="en-US"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72412971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7.jpg"/><Relationship Id="rId2" Type="http://schemas.openxmlformats.org/officeDocument/2006/relationships/image" Target="../media/image2.png"/><Relationship Id="rId1" Type="http://schemas.openxmlformats.org/officeDocument/2006/relationships/slideMaster" Target="../slideMasters/slideMaster2.xml"/><Relationship Id="rId6" Type="http://schemas.openxmlformats.org/officeDocument/2006/relationships/image" Target="../media/image6.jpg"/><Relationship Id="rId5" Type="http://schemas.openxmlformats.org/officeDocument/2006/relationships/image" Target="../media/image5.jpg"/><Relationship Id="rId4" Type="http://schemas.openxmlformats.org/officeDocument/2006/relationships/image" Target="../media/image4.jpg"/></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png"/><Relationship Id="rId1" Type="http://schemas.openxmlformats.org/officeDocument/2006/relationships/slideMaster" Target="../slideMasters/slideMaster2.xml"/><Relationship Id="rId5" Type="http://schemas.openxmlformats.org/officeDocument/2006/relationships/image" Target="../media/image3.png"/><Relationship Id="rId4" Type="http://schemas.openxmlformats.org/officeDocument/2006/relationships/image" Target="../media/image8.png"/></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2.xml"/><Relationship Id="rId5" Type="http://schemas.openxmlformats.org/officeDocument/2006/relationships/image" Target="../media/image8.png"/><Relationship Id="rId4" Type="http://schemas.openxmlformats.org/officeDocument/2006/relationships/image" Target="../media/image4.jpg"/></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2.xml"/><Relationship Id="rId5" Type="http://schemas.openxmlformats.org/officeDocument/2006/relationships/image" Target="../media/image8.png"/><Relationship Id="rId4" Type="http://schemas.openxmlformats.org/officeDocument/2006/relationships/image" Target="../media/image4.jpg"/></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png"/><Relationship Id="rId1" Type="http://schemas.openxmlformats.org/officeDocument/2006/relationships/slideMaster" Target="../slideMasters/slideMaster2.xml"/><Relationship Id="rId4" Type="http://schemas.openxmlformats.org/officeDocument/2006/relationships/image" Target="../media/image8.png"/></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png"/><Relationship Id="rId1" Type="http://schemas.openxmlformats.org/officeDocument/2006/relationships/slideMaster" Target="../slideMasters/slideMaster2.xml"/><Relationship Id="rId4" Type="http://schemas.openxmlformats.org/officeDocument/2006/relationships/image" Target="../media/image9.png"/></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2.png"/><Relationship Id="rId1" Type="http://schemas.openxmlformats.org/officeDocument/2006/relationships/slideMaster" Target="../slideMasters/slideMaster2.xml"/><Relationship Id="rId4" Type="http://schemas.openxmlformats.org/officeDocument/2006/relationships/image" Target="../media/image9.png"/></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1.png"/><Relationship Id="rId1" Type="http://schemas.openxmlformats.org/officeDocument/2006/relationships/slideMaster" Target="../slideMasters/slideMaster2.xml"/><Relationship Id="rId4" Type="http://schemas.openxmlformats.org/officeDocument/2006/relationships/image" Target="../media/image2.png"/></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0.jpg"/><Relationship Id="rId1" Type="http://schemas.openxmlformats.org/officeDocument/2006/relationships/slideMaster" Target="../slideMasters/slideMaster2.xml"/><Relationship Id="rId4" Type="http://schemas.openxmlformats.org/officeDocument/2006/relationships/image" Target="../media/image2.png"/></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CAA79C-2BCC-32F2-A665-BF36281D3C38}"/>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7C9B6C82-CF82-2DD4-244D-45C797426BE6}"/>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E01A0BCC-99B7-D4D6-9B47-779B4186C0D6}"/>
              </a:ext>
            </a:extLst>
          </p:cNvPr>
          <p:cNvSpPr>
            <a:spLocks noGrp="1"/>
          </p:cNvSpPr>
          <p:nvPr>
            <p:ph type="dt" sz="half" idx="10"/>
          </p:nvPr>
        </p:nvSpPr>
        <p:spPr/>
        <p:txBody>
          <a:bodyPr/>
          <a:lstStyle/>
          <a:p>
            <a:fld id="{5477E654-58B7-B241-B632-DA54EA7E038F}" type="datetimeFigureOut">
              <a:rPr lang="en-US" smtClean="0"/>
              <a:t>10/2/25</a:t>
            </a:fld>
            <a:endParaRPr lang="en-US"/>
          </a:p>
        </p:txBody>
      </p:sp>
      <p:sp>
        <p:nvSpPr>
          <p:cNvPr id="5" name="Footer Placeholder 4">
            <a:extLst>
              <a:ext uri="{FF2B5EF4-FFF2-40B4-BE49-F238E27FC236}">
                <a16:creationId xmlns:a16="http://schemas.microsoft.com/office/drawing/2014/main" id="{0CC1CB38-A9F1-1ACC-7353-E659C00525B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4C1BFE7-8EE6-246A-14CD-CA035CE4D52B}"/>
              </a:ext>
            </a:extLst>
          </p:cNvPr>
          <p:cNvSpPr>
            <a:spLocks noGrp="1"/>
          </p:cNvSpPr>
          <p:nvPr>
            <p:ph type="sldNum" sz="quarter" idx="12"/>
          </p:nvPr>
        </p:nvSpPr>
        <p:spPr/>
        <p:txBody>
          <a:bodyPr/>
          <a:lstStyle/>
          <a:p>
            <a:fld id="{D37C4C86-863A-C745-A129-925E5FC7B502}" type="slidenum">
              <a:rPr lang="en-US" smtClean="0"/>
              <a:t>‹#›</a:t>
            </a:fld>
            <a:endParaRPr lang="en-US"/>
          </a:p>
        </p:txBody>
      </p:sp>
    </p:spTree>
    <p:extLst>
      <p:ext uri="{BB962C8B-B14F-4D97-AF65-F5344CB8AC3E}">
        <p14:creationId xmlns:p14="http://schemas.microsoft.com/office/powerpoint/2010/main" val="235213314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4902A5-25BE-FDD3-CE0E-C8F86240016A}"/>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8E2FB9B2-4B83-1012-8EE2-D477AFD365D6}"/>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2F77D99-2508-1B93-2F8B-2CFC73AAC5A0}"/>
              </a:ext>
            </a:extLst>
          </p:cNvPr>
          <p:cNvSpPr>
            <a:spLocks noGrp="1"/>
          </p:cNvSpPr>
          <p:nvPr>
            <p:ph type="dt" sz="half" idx="10"/>
          </p:nvPr>
        </p:nvSpPr>
        <p:spPr/>
        <p:txBody>
          <a:bodyPr/>
          <a:lstStyle/>
          <a:p>
            <a:fld id="{5477E654-58B7-B241-B632-DA54EA7E038F}" type="datetimeFigureOut">
              <a:rPr lang="en-US" smtClean="0"/>
              <a:t>10/2/25</a:t>
            </a:fld>
            <a:endParaRPr lang="en-US"/>
          </a:p>
        </p:txBody>
      </p:sp>
      <p:sp>
        <p:nvSpPr>
          <p:cNvPr id="5" name="Footer Placeholder 4">
            <a:extLst>
              <a:ext uri="{FF2B5EF4-FFF2-40B4-BE49-F238E27FC236}">
                <a16:creationId xmlns:a16="http://schemas.microsoft.com/office/drawing/2014/main" id="{56EB4F06-C672-2D1A-CD65-4C2B541C665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BEADC1F-3F31-B37D-FB36-3B11E7BF4DC9}"/>
              </a:ext>
            </a:extLst>
          </p:cNvPr>
          <p:cNvSpPr>
            <a:spLocks noGrp="1"/>
          </p:cNvSpPr>
          <p:nvPr>
            <p:ph type="sldNum" sz="quarter" idx="12"/>
          </p:nvPr>
        </p:nvSpPr>
        <p:spPr/>
        <p:txBody>
          <a:bodyPr/>
          <a:lstStyle/>
          <a:p>
            <a:fld id="{D37C4C86-863A-C745-A129-925E5FC7B502}" type="slidenum">
              <a:rPr lang="en-US" smtClean="0"/>
              <a:t>‹#›</a:t>
            </a:fld>
            <a:endParaRPr lang="en-US"/>
          </a:p>
        </p:txBody>
      </p:sp>
    </p:spTree>
    <p:extLst>
      <p:ext uri="{BB962C8B-B14F-4D97-AF65-F5344CB8AC3E}">
        <p14:creationId xmlns:p14="http://schemas.microsoft.com/office/powerpoint/2010/main" val="361642490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87A6C27E-3863-564E-4D81-58A9EBC94E18}"/>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67C629D7-3985-CE57-6B28-DCB06E7B00B2}"/>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56953EF-A5EE-CB61-B870-6EE7D96C43B3}"/>
              </a:ext>
            </a:extLst>
          </p:cNvPr>
          <p:cNvSpPr>
            <a:spLocks noGrp="1"/>
          </p:cNvSpPr>
          <p:nvPr>
            <p:ph type="dt" sz="half" idx="10"/>
          </p:nvPr>
        </p:nvSpPr>
        <p:spPr/>
        <p:txBody>
          <a:bodyPr/>
          <a:lstStyle/>
          <a:p>
            <a:fld id="{5477E654-58B7-B241-B632-DA54EA7E038F}" type="datetimeFigureOut">
              <a:rPr lang="en-US" smtClean="0"/>
              <a:t>10/2/25</a:t>
            </a:fld>
            <a:endParaRPr lang="en-US"/>
          </a:p>
        </p:txBody>
      </p:sp>
      <p:sp>
        <p:nvSpPr>
          <p:cNvPr id="5" name="Footer Placeholder 4">
            <a:extLst>
              <a:ext uri="{FF2B5EF4-FFF2-40B4-BE49-F238E27FC236}">
                <a16:creationId xmlns:a16="http://schemas.microsoft.com/office/drawing/2014/main" id="{DCC91CDC-D638-0B65-72E5-A23720603F1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BFA3739-DFEF-2986-8C69-29D7435EE5AD}"/>
              </a:ext>
            </a:extLst>
          </p:cNvPr>
          <p:cNvSpPr>
            <a:spLocks noGrp="1"/>
          </p:cNvSpPr>
          <p:nvPr>
            <p:ph type="sldNum" sz="quarter" idx="12"/>
          </p:nvPr>
        </p:nvSpPr>
        <p:spPr/>
        <p:txBody>
          <a:bodyPr/>
          <a:lstStyle/>
          <a:p>
            <a:fld id="{D37C4C86-863A-C745-A129-925E5FC7B502}" type="slidenum">
              <a:rPr lang="en-US" smtClean="0"/>
              <a:t>‹#›</a:t>
            </a:fld>
            <a:endParaRPr lang="en-US"/>
          </a:p>
        </p:txBody>
      </p:sp>
    </p:spTree>
    <p:extLst>
      <p:ext uri="{BB962C8B-B14F-4D97-AF65-F5344CB8AC3E}">
        <p14:creationId xmlns:p14="http://schemas.microsoft.com/office/powerpoint/2010/main" val="320097129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2_Title Slide">
  <p:cSld name="2_Title Slide">
    <p:bg>
      <p:bgPr>
        <a:solidFill>
          <a:schemeClr val="accent1"/>
        </a:solidFill>
        <a:effectLst/>
      </p:bgPr>
    </p:bg>
    <p:spTree>
      <p:nvGrpSpPr>
        <p:cNvPr id="1" name="Shape 15"/>
        <p:cNvGrpSpPr/>
        <p:nvPr/>
      </p:nvGrpSpPr>
      <p:grpSpPr>
        <a:xfrm>
          <a:off x="0" y="0"/>
          <a:ext cx="0" cy="0"/>
          <a:chOff x="0" y="0"/>
          <a:chExt cx="0" cy="0"/>
        </a:xfrm>
      </p:grpSpPr>
      <p:pic>
        <p:nvPicPr>
          <p:cNvPr id="16" name="Google Shape;16;p2"/>
          <p:cNvPicPr preferRelativeResize="0"/>
          <p:nvPr/>
        </p:nvPicPr>
        <p:blipFill rotWithShape="1">
          <a:blip r:embed="rId2">
            <a:alphaModFix/>
          </a:blip>
          <a:srcRect/>
          <a:stretch/>
        </p:blipFill>
        <p:spPr>
          <a:xfrm>
            <a:off x="4731193" y="-154580"/>
            <a:ext cx="6193042" cy="7010400"/>
          </a:xfrm>
          <a:prstGeom prst="rect">
            <a:avLst/>
          </a:prstGeom>
          <a:noFill/>
          <a:ln>
            <a:noFill/>
          </a:ln>
        </p:spPr>
      </p:pic>
      <p:pic>
        <p:nvPicPr>
          <p:cNvPr id="17" name="Google Shape;17;p2"/>
          <p:cNvPicPr preferRelativeResize="0"/>
          <p:nvPr/>
        </p:nvPicPr>
        <p:blipFill rotWithShape="1">
          <a:blip r:embed="rId2">
            <a:alphaModFix/>
          </a:blip>
          <a:srcRect/>
          <a:stretch/>
        </p:blipFill>
        <p:spPr>
          <a:xfrm>
            <a:off x="-106019" y="-76200"/>
            <a:ext cx="6193042" cy="7010400"/>
          </a:xfrm>
          <a:prstGeom prst="rect">
            <a:avLst/>
          </a:prstGeom>
          <a:noFill/>
          <a:ln>
            <a:noFill/>
          </a:ln>
        </p:spPr>
      </p:pic>
      <p:pic>
        <p:nvPicPr>
          <p:cNvPr id="18" name="Google Shape;18;p2"/>
          <p:cNvPicPr preferRelativeResize="0"/>
          <p:nvPr/>
        </p:nvPicPr>
        <p:blipFill rotWithShape="1">
          <a:blip r:embed="rId3">
            <a:alphaModFix/>
          </a:blip>
          <a:srcRect/>
          <a:stretch/>
        </p:blipFill>
        <p:spPr>
          <a:xfrm>
            <a:off x="10701468" y="5849980"/>
            <a:ext cx="1143724" cy="707914"/>
          </a:xfrm>
          <a:prstGeom prst="rect">
            <a:avLst/>
          </a:prstGeom>
          <a:noFill/>
          <a:ln>
            <a:noFill/>
          </a:ln>
        </p:spPr>
      </p:pic>
      <p:sp>
        <p:nvSpPr>
          <p:cNvPr id="19" name="Google Shape;19;p2"/>
          <p:cNvSpPr/>
          <p:nvPr/>
        </p:nvSpPr>
        <p:spPr>
          <a:xfrm flipH="1">
            <a:off x="-3" y="0"/>
            <a:ext cx="12192002" cy="4922457"/>
          </a:xfrm>
          <a:prstGeom prst="rect">
            <a:avLst/>
          </a:prstGeom>
          <a:blipFill rotWithShape="1">
            <a:blip r:embed="rId4">
              <a:alphaModFix/>
            </a:blip>
            <a:stretch>
              <a:fillRect l="8716" t="-24305" b="-63625"/>
            </a:stretch>
          </a:blip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latin typeface="Arial"/>
              <a:ea typeface="Arial"/>
              <a:cs typeface="Arial"/>
              <a:sym typeface="Arial"/>
            </a:endParaRPr>
          </a:p>
        </p:txBody>
      </p:sp>
      <p:sp>
        <p:nvSpPr>
          <p:cNvPr id="20" name="Google Shape;20;p2"/>
          <p:cNvSpPr txBox="1">
            <a:spLocks noGrp="1"/>
          </p:cNvSpPr>
          <p:nvPr>
            <p:ph type="ctrTitle"/>
          </p:nvPr>
        </p:nvSpPr>
        <p:spPr>
          <a:xfrm>
            <a:off x="435315" y="5594369"/>
            <a:ext cx="6301784" cy="609398"/>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SzPts val="4889"/>
              <a:buNone/>
              <a:defRPr b="0" i="0">
                <a:solidFill>
                  <a:schemeClr val="lt1"/>
                </a:solidFill>
                <a:latin typeface="Arial"/>
                <a:ea typeface="Arial"/>
                <a:cs typeface="Arial"/>
                <a:sym typeface="Arial"/>
              </a:defRPr>
            </a:lvl1pPr>
            <a:lvl2pPr lvl="1" algn="l">
              <a:lnSpc>
                <a:spcPct val="100000"/>
              </a:lnSpc>
              <a:spcBef>
                <a:spcPts val="0"/>
              </a:spcBef>
              <a:spcAft>
                <a:spcPts val="0"/>
              </a:spcAft>
              <a:buSzPts val="1556"/>
              <a:buNone/>
              <a:defRPr/>
            </a:lvl2pPr>
            <a:lvl3pPr lvl="2" algn="l">
              <a:lnSpc>
                <a:spcPct val="100000"/>
              </a:lnSpc>
              <a:spcBef>
                <a:spcPts val="0"/>
              </a:spcBef>
              <a:spcAft>
                <a:spcPts val="0"/>
              </a:spcAft>
              <a:buSzPts val="1556"/>
              <a:buNone/>
              <a:defRPr/>
            </a:lvl3pPr>
            <a:lvl4pPr lvl="3" algn="l">
              <a:lnSpc>
                <a:spcPct val="100000"/>
              </a:lnSpc>
              <a:spcBef>
                <a:spcPts val="0"/>
              </a:spcBef>
              <a:spcAft>
                <a:spcPts val="0"/>
              </a:spcAft>
              <a:buSzPts val="1556"/>
              <a:buNone/>
              <a:defRPr/>
            </a:lvl4pPr>
            <a:lvl5pPr lvl="4" algn="l">
              <a:lnSpc>
                <a:spcPct val="100000"/>
              </a:lnSpc>
              <a:spcBef>
                <a:spcPts val="0"/>
              </a:spcBef>
              <a:spcAft>
                <a:spcPts val="0"/>
              </a:spcAft>
              <a:buSzPts val="1556"/>
              <a:buNone/>
              <a:defRPr/>
            </a:lvl5pPr>
            <a:lvl6pPr lvl="5" algn="l">
              <a:lnSpc>
                <a:spcPct val="100000"/>
              </a:lnSpc>
              <a:spcBef>
                <a:spcPts val="0"/>
              </a:spcBef>
              <a:spcAft>
                <a:spcPts val="0"/>
              </a:spcAft>
              <a:buSzPts val="1556"/>
              <a:buNone/>
              <a:defRPr/>
            </a:lvl6pPr>
            <a:lvl7pPr lvl="6" algn="l">
              <a:lnSpc>
                <a:spcPct val="100000"/>
              </a:lnSpc>
              <a:spcBef>
                <a:spcPts val="0"/>
              </a:spcBef>
              <a:spcAft>
                <a:spcPts val="0"/>
              </a:spcAft>
              <a:buSzPts val="1556"/>
              <a:buNone/>
              <a:defRPr/>
            </a:lvl7pPr>
            <a:lvl8pPr lvl="7" algn="l">
              <a:lnSpc>
                <a:spcPct val="100000"/>
              </a:lnSpc>
              <a:spcBef>
                <a:spcPts val="0"/>
              </a:spcBef>
              <a:spcAft>
                <a:spcPts val="0"/>
              </a:spcAft>
              <a:buSzPts val="1556"/>
              <a:buNone/>
              <a:defRPr/>
            </a:lvl8pPr>
            <a:lvl9pPr lvl="8" algn="l">
              <a:lnSpc>
                <a:spcPct val="100000"/>
              </a:lnSpc>
              <a:spcBef>
                <a:spcPts val="0"/>
              </a:spcBef>
              <a:spcAft>
                <a:spcPts val="0"/>
              </a:spcAft>
              <a:buSzPts val="1556"/>
              <a:buNone/>
              <a:defRPr/>
            </a:lvl9pPr>
          </a:lstStyle>
          <a:p>
            <a:endParaRPr/>
          </a:p>
        </p:txBody>
      </p:sp>
      <p:sp>
        <p:nvSpPr>
          <p:cNvPr id="21" name="Google Shape;21;p2"/>
          <p:cNvSpPr txBox="1">
            <a:spLocks noGrp="1"/>
          </p:cNvSpPr>
          <p:nvPr>
            <p:ph type="subTitle" idx="1"/>
          </p:nvPr>
        </p:nvSpPr>
        <p:spPr>
          <a:xfrm>
            <a:off x="412165" y="6203767"/>
            <a:ext cx="9144000" cy="377539"/>
          </a:xfrm>
          <a:prstGeom prst="rect">
            <a:avLst/>
          </a:prstGeom>
          <a:noFill/>
          <a:ln>
            <a:noFill/>
          </a:ln>
        </p:spPr>
        <p:txBody>
          <a:bodyPr spcFirstLastPara="1" wrap="square" lIns="91425" tIns="45700" rIns="91425" bIns="45700" anchor="t" anchorCtr="0">
            <a:normAutofit/>
          </a:bodyPr>
          <a:lstStyle>
            <a:lvl1pPr lvl="0" algn="l">
              <a:lnSpc>
                <a:spcPct val="90000"/>
              </a:lnSpc>
              <a:spcBef>
                <a:spcPts val="1000"/>
              </a:spcBef>
              <a:spcAft>
                <a:spcPts val="0"/>
              </a:spcAft>
              <a:buSzPts val="3613"/>
              <a:buChar char="•"/>
              <a:defRPr/>
            </a:lvl1pPr>
            <a:lvl2pPr lvl="1" algn="l">
              <a:lnSpc>
                <a:spcPct val="90000"/>
              </a:lnSpc>
              <a:spcBef>
                <a:spcPts val="500"/>
              </a:spcBef>
              <a:spcAft>
                <a:spcPts val="0"/>
              </a:spcAft>
              <a:buSzPts val="3097"/>
              <a:buChar char="•"/>
              <a:defRPr/>
            </a:lvl2pPr>
            <a:lvl3pPr lvl="2" algn="l">
              <a:lnSpc>
                <a:spcPct val="90000"/>
              </a:lnSpc>
              <a:spcBef>
                <a:spcPts val="500"/>
              </a:spcBef>
              <a:spcAft>
                <a:spcPts val="0"/>
              </a:spcAft>
              <a:buSzPts val="2581"/>
              <a:buChar char="•"/>
              <a:defRPr/>
            </a:lvl3pPr>
            <a:lvl4pPr lvl="3" algn="l">
              <a:lnSpc>
                <a:spcPct val="90000"/>
              </a:lnSpc>
              <a:spcBef>
                <a:spcPts val="500"/>
              </a:spcBef>
              <a:spcAft>
                <a:spcPts val="0"/>
              </a:spcAft>
              <a:buSzPts val="2323"/>
              <a:buChar char="•"/>
              <a:defRPr/>
            </a:lvl4pPr>
            <a:lvl5pPr lvl="4" algn="l">
              <a:lnSpc>
                <a:spcPct val="90000"/>
              </a:lnSpc>
              <a:spcBef>
                <a:spcPts val="500"/>
              </a:spcBef>
              <a:spcAft>
                <a:spcPts val="0"/>
              </a:spcAft>
              <a:buSzPts val="2323"/>
              <a:buChar char="•"/>
              <a:defRPr/>
            </a:lvl5pPr>
            <a:lvl6pPr lvl="5" algn="l">
              <a:lnSpc>
                <a:spcPct val="90000"/>
              </a:lnSpc>
              <a:spcBef>
                <a:spcPts val="500"/>
              </a:spcBef>
              <a:spcAft>
                <a:spcPts val="0"/>
              </a:spcAft>
              <a:buSzPts val="2323"/>
              <a:buChar char="•"/>
              <a:defRPr/>
            </a:lvl6pPr>
            <a:lvl7pPr lvl="6" algn="l">
              <a:lnSpc>
                <a:spcPct val="90000"/>
              </a:lnSpc>
              <a:spcBef>
                <a:spcPts val="500"/>
              </a:spcBef>
              <a:spcAft>
                <a:spcPts val="0"/>
              </a:spcAft>
              <a:buSzPts val="2323"/>
              <a:buChar char="•"/>
              <a:defRPr/>
            </a:lvl7pPr>
            <a:lvl8pPr lvl="7" algn="l">
              <a:lnSpc>
                <a:spcPct val="90000"/>
              </a:lnSpc>
              <a:spcBef>
                <a:spcPts val="500"/>
              </a:spcBef>
              <a:spcAft>
                <a:spcPts val="0"/>
              </a:spcAft>
              <a:buSzPts val="2323"/>
              <a:buChar char="•"/>
              <a:defRPr/>
            </a:lvl8pPr>
            <a:lvl9pPr lvl="8" algn="l">
              <a:lnSpc>
                <a:spcPct val="90000"/>
              </a:lnSpc>
              <a:spcBef>
                <a:spcPts val="500"/>
              </a:spcBef>
              <a:spcAft>
                <a:spcPts val="0"/>
              </a:spcAft>
              <a:buSzPts val="2323"/>
              <a:buChar char="•"/>
              <a:defRPr/>
            </a:lvl9pPr>
          </a:lstStyle>
          <a:p>
            <a:endParaRPr/>
          </a:p>
        </p:txBody>
      </p:sp>
      <p:pic>
        <p:nvPicPr>
          <p:cNvPr id="22" name="Google Shape;22;p2"/>
          <p:cNvPicPr preferRelativeResize="0"/>
          <p:nvPr/>
        </p:nvPicPr>
        <p:blipFill rotWithShape="1">
          <a:blip r:embed="rId5">
            <a:alphaModFix/>
          </a:blip>
          <a:srcRect l="15964" t="1401" r="24801" b="1402"/>
          <a:stretch/>
        </p:blipFill>
        <p:spPr>
          <a:xfrm>
            <a:off x="0" y="0"/>
            <a:ext cx="3334287" cy="4103370"/>
          </a:xfrm>
          <a:prstGeom prst="rect">
            <a:avLst/>
          </a:prstGeom>
          <a:noFill/>
          <a:ln>
            <a:noFill/>
          </a:ln>
        </p:spPr>
      </p:pic>
      <p:pic>
        <p:nvPicPr>
          <p:cNvPr id="23" name="Google Shape;23;p2"/>
          <p:cNvPicPr preferRelativeResize="0"/>
          <p:nvPr/>
        </p:nvPicPr>
        <p:blipFill rotWithShape="1">
          <a:blip r:embed="rId6">
            <a:alphaModFix/>
          </a:blip>
          <a:srcRect l="12312" t="686" r="5609" b="686"/>
          <a:stretch/>
        </p:blipFill>
        <p:spPr>
          <a:xfrm>
            <a:off x="3334287" y="0"/>
            <a:ext cx="3334287" cy="4103370"/>
          </a:xfrm>
          <a:prstGeom prst="rect">
            <a:avLst/>
          </a:prstGeom>
          <a:noFill/>
          <a:ln>
            <a:noFill/>
          </a:ln>
        </p:spPr>
      </p:pic>
      <p:pic>
        <p:nvPicPr>
          <p:cNvPr id="24" name="Google Shape;24;p2"/>
          <p:cNvPicPr preferRelativeResize="0"/>
          <p:nvPr/>
        </p:nvPicPr>
        <p:blipFill rotWithShape="1">
          <a:blip r:embed="rId7">
            <a:alphaModFix/>
          </a:blip>
          <a:srcRect l="28424" r="29410" b="1471"/>
          <a:stretch/>
        </p:blipFill>
        <p:spPr>
          <a:xfrm>
            <a:off x="6668574" y="0"/>
            <a:ext cx="3334287" cy="4103370"/>
          </a:xfrm>
          <a:prstGeom prst="rect">
            <a:avLst/>
          </a:prstGeom>
          <a:noFill/>
          <a:ln>
            <a:noFill/>
          </a:ln>
        </p:spPr>
      </p:pic>
    </p:spTree>
    <p:extLst>
      <p:ext uri="{BB962C8B-B14F-4D97-AF65-F5344CB8AC3E}">
        <p14:creationId xmlns:p14="http://schemas.microsoft.com/office/powerpoint/2010/main" val="3677599780"/>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2_Title Slide">
  <p:cSld name="3_Title Slide">
    <p:bg>
      <p:bgPr>
        <a:solidFill>
          <a:schemeClr val="accent1"/>
        </a:solidFill>
        <a:effectLst/>
      </p:bgPr>
    </p:bg>
    <p:spTree>
      <p:nvGrpSpPr>
        <p:cNvPr id="1" name="Shape 25"/>
        <p:cNvGrpSpPr/>
        <p:nvPr/>
      </p:nvGrpSpPr>
      <p:grpSpPr>
        <a:xfrm>
          <a:off x="0" y="0"/>
          <a:ext cx="0" cy="0"/>
          <a:chOff x="0" y="0"/>
          <a:chExt cx="0" cy="0"/>
        </a:xfrm>
      </p:grpSpPr>
      <p:pic>
        <p:nvPicPr>
          <p:cNvPr id="26" name="Google Shape;26;p3"/>
          <p:cNvPicPr preferRelativeResize="0"/>
          <p:nvPr/>
        </p:nvPicPr>
        <p:blipFill rotWithShape="1">
          <a:blip r:embed="rId2">
            <a:alphaModFix amt="65000"/>
          </a:blip>
          <a:srcRect/>
          <a:stretch/>
        </p:blipFill>
        <p:spPr>
          <a:xfrm>
            <a:off x="6104978" y="-76200"/>
            <a:ext cx="6193042" cy="7010400"/>
          </a:xfrm>
          <a:prstGeom prst="rect">
            <a:avLst/>
          </a:prstGeom>
          <a:noFill/>
          <a:ln>
            <a:noFill/>
          </a:ln>
        </p:spPr>
      </p:pic>
      <p:pic>
        <p:nvPicPr>
          <p:cNvPr id="27" name="Google Shape;27;p3"/>
          <p:cNvPicPr preferRelativeResize="0"/>
          <p:nvPr/>
        </p:nvPicPr>
        <p:blipFill rotWithShape="1">
          <a:blip r:embed="rId2">
            <a:alphaModFix amt="65000"/>
          </a:blip>
          <a:srcRect/>
          <a:stretch/>
        </p:blipFill>
        <p:spPr>
          <a:xfrm>
            <a:off x="-106019" y="-76200"/>
            <a:ext cx="6193042" cy="7010400"/>
          </a:xfrm>
          <a:prstGeom prst="rect">
            <a:avLst/>
          </a:prstGeom>
          <a:noFill/>
          <a:ln>
            <a:noFill/>
          </a:ln>
        </p:spPr>
      </p:pic>
      <p:sp>
        <p:nvSpPr>
          <p:cNvPr id="28" name="Google Shape;28;p3"/>
          <p:cNvSpPr/>
          <p:nvPr/>
        </p:nvSpPr>
        <p:spPr>
          <a:xfrm flipH="1">
            <a:off x="-1" y="0"/>
            <a:ext cx="8804031" cy="5362876"/>
          </a:xfrm>
          <a:prstGeom prst="rect">
            <a:avLst/>
          </a:prstGeom>
          <a:blipFill rotWithShape="1">
            <a:blip r:embed="rId3">
              <a:alphaModFix/>
            </a:blip>
            <a:stretch>
              <a:fillRect l="-35411" t="-24130" r="-2306" b="-63803"/>
            </a:stretch>
          </a:blip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latin typeface="Arial"/>
              <a:ea typeface="Arial"/>
              <a:cs typeface="Arial"/>
              <a:sym typeface="Arial"/>
            </a:endParaRPr>
          </a:p>
        </p:txBody>
      </p:sp>
      <p:pic>
        <p:nvPicPr>
          <p:cNvPr id="29" name="Google Shape;29;p3"/>
          <p:cNvPicPr preferRelativeResize="0"/>
          <p:nvPr/>
        </p:nvPicPr>
        <p:blipFill rotWithShape="1">
          <a:blip r:embed="rId4">
            <a:alphaModFix/>
          </a:blip>
          <a:srcRect t="10749" r="11346" b="1771"/>
          <a:stretch/>
        </p:blipFill>
        <p:spPr>
          <a:xfrm>
            <a:off x="0" y="962263"/>
            <a:ext cx="7901354" cy="4400613"/>
          </a:xfrm>
          <a:prstGeom prst="rect">
            <a:avLst/>
          </a:prstGeom>
          <a:noFill/>
          <a:ln>
            <a:noFill/>
          </a:ln>
        </p:spPr>
      </p:pic>
      <p:sp>
        <p:nvSpPr>
          <p:cNvPr id="30" name="Google Shape;30;p3"/>
          <p:cNvSpPr txBox="1">
            <a:spLocks noGrp="1"/>
          </p:cNvSpPr>
          <p:nvPr>
            <p:ph type="ctrTitle"/>
          </p:nvPr>
        </p:nvSpPr>
        <p:spPr>
          <a:xfrm>
            <a:off x="435315" y="5594369"/>
            <a:ext cx="6301784" cy="609398"/>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SzPts val="4889"/>
              <a:buNone/>
              <a:defRPr b="0" i="0">
                <a:solidFill>
                  <a:schemeClr val="lt1"/>
                </a:solidFill>
                <a:latin typeface="Arial"/>
                <a:ea typeface="Arial"/>
                <a:cs typeface="Arial"/>
                <a:sym typeface="Arial"/>
              </a:defRPr>
            </a:lvl1pPr>
            <a:lvl2pPr lvl="1" algn="l">
              <a:lnSpc>
                <a:spcPct val="100000"/>
              </a:lnSpc>
              <a:spcBef>
                <a:spcPts val="0"/>
              </a:spcBef>
              <a:spcAft>
                <a:spcPts val="0"/>
              </a:spcAft>
              <a:buSzPts val="1556"/>
              <a:buNone/>
              <a:defRPr/>
            </a:lvl2pPr>
            <a:lvl3pPr lvl="2" algn="l">
              <a:lnSpc>
                <a:spcPct val="100000"/>
              </a:lnSpc>
              <a:spcBef>
                <a:spcPts val="0"/>
              </a:spcBef>
              <a:spcAft>
                <a:spcPts val="0"/>
              </a:spcAft>
              <a:buSzPts val="1556"/>
              <a:buNone/>
              <a:defRPr/>
            </a:lvl3pPr>
            <a:lvl4pPr lvl="3" algn="l">
              <a:lnSpc>
                <a:spcPct val="100000"/>
              </a:lnSpc>
              <a:spcBef>
                <a:spcPts val="0"/>
              </a:spcBef>
              <a:spcAft>
                <a:spcPts val="0"/>
              </a:spcAft>
              <a:buSzPts val="1556"/>
              <a:buNone/>
              <a:defRPr/>
            </a:lvl4pPr>
            <a:lvl5pPr lvl="4" algn="l">
              <a:lnSpc>
                <a:spcPct val="100000"/>
              </a:lnSpc>
              <a:spcBef>
                <a:spcPts val="0"/>
              </a:spcBef>
              <a:spcAft>
                <a:spcPts val="0"/>
              </a:spcAft>
              <a:buSzPts val="1556"/>
              <a:buNone/>
              <a:defRPr/>
            </a:lvl5pPr>
            <a:lvl6pPr lvl="5" algn="l">
              <a:lnSpc>
                <a:spcPct val="100000"/>
              </a:lnSpc>
              <a:spcBef>
                <a:spcPts val="0"/>
              </a:spcBef>
              <a:spcAft>
                <a:spcPts val="0"/>
              </a:spcAft>
              <a:buSzPts val="1556"/>
              <a:buNone/>
              <a:defRPr/>
            </a:lvl6pPr>
            <a:lvl7pPr lvl="6" algn="l">
              <a:lnSpc>
                <a:spcPct val="100000"/>
              </a:lnSpc>
              <a:spcBef>
                <a:spcPts val="0"/>
              </a:spcBef>
              <a:spcAft>
                <a:spcPts val="0"/>
              </a:spcAft>
              <a:buSzPts val="1556"/>
              <a:buNone/>
              <a:defRPr/>
            </a:lvl7pPr>
            <a:lvl8pPr lvl="7" algn="l">
              <a:lnSpc>
                <a:spcPct val="100000"/>
              </a:lnSpc>
              <a:spcBef>
                <a:spcPts val="0"/>
              </a:spcBef>
              <a:spcAft>
                <a:spcPts val="0"/>
              </a:spcAft>
              <a:buSzPts val="1556"/>
              <a:buNone/>
              <a:defRPr/>
            </a:lvl8pPr>
            <a:lvl9pPr lvl="8" algn="l">
              <a:lnSpc>
                <a:spcPct val="100000"/>
              </a:lnSpc>
              <a:spcBef>
                <a:spcPts val="0"/>
              </a:spcBef>
              <a:spcAft>
                <a:spcPts val="0"/>
              </a:spcAft>
              <a:buSzPts val="1556"/>
              <a:buNone/>
              <a:defRPr/>
            </a:lvl9pPr>
          </a:lstStyle>
          <a:p>
            <a:endParaRPr/>
          </a:p>
        </p:txBody>
      </p:sp>
      <p:sp>
        <p:nvSpPr>
          <p:cNvPr id="31" name="Google Shape;31;p3"/>
          <p:cNvSpPr txBox="1">
            <a:spLocks noGrp="1"/>
          </p:cNvSpPr>
          <p:nvPr>
            <p:ph type="subTitle" idx="1"/>
          </p:nvPr>
        </p:nvSpPr>
        <p:spPr>
          <a:xfrm>
            <a:off x="412165" y="6203767"/>
            <a:ext cx="9144000" cy="377539"/>
          </a:xfrm>
          <a:prstGeom prst="rect">
            <a:avLst/>
          </a:prstGeom>
          <a:noFill/>
          <a:ln>
            <a:noFill/>
          </a:ln>
        </p:spPr>
        <p:txBody>
          <a:bodyPr spcFirstLastPara="1" wrap="square" lIns="91425" tIns="45700" rIns="91425" bIns="45700" anchor="t" anchorCtr="0">
            <a:normAutofit/>
          </a:bodyPr>
          <a:lstStyle>
            <a:lvl1pPr lvl="0" algn="l">
              <a:lnSpc>
                <a:spcPct val="90000"/>
              </a:lnSpc>
              <a:spcBef>
                <a:spcPts val="1000"/>
              </a:spcBef>
              <a:spcAft>
                <a:spcPts val="0"/>
              </a:spcAft>
              <a:buSzPts val="3613"/>
              <a:buChar char="•"/>
              <a:defRPr/>
            </a:lvl1pPr>
            <a:lvl2pPr lvl="1" algn="l">
              <a:lnSpc>
                <a:spcPct val="90000"/>
              </a:lnSpc>
              <a:spcBef>
                <a:spcPts val="500"/>
              </a:spcBef>
              <a:spcAft>
                <a:spcPts val="0"/>
              </a:spcAft>
              <a:buSzPts val="3097"/>
              <a:buChar char="•"/>
              <a:defRPr/>
            </a:lvl2pPr>
            <a:lvl3pPr lvl="2" algn="l">
              <a:lnSpc>
                <a:spcPct val="90000"/>
              </a:lnSpc>
              <a:spcBef>
                <a:spcPts val="500"/>
              </a:spcBef>
              <a:spcAft>
                <a:spcPts val="0"/>
              </a:spcAft>
              <a:buSzPts val="2581"/>
              <a:buChar char="•"/>
              <a:defRPr/>
            </a:lvl3pPr>
            <a:lvl4pPr lvl="3" algn="l">
              <a:lnSpc>
                <a:spcPct val="90000"/>
              </a:lnSpc>
              <a:spcBef>
                <a:spcPts val="500"/>
              </a:spcBef>
              <a:spcAft>
                <a:spcPts val="0"/>
              </a:spcAft>
              <a:buSzPts val="2323"/>
              <a:buChar char="•"/>
              <a:defRPr/>
            </a:lvl4pPr>
            <a:lvl5pPr lvl="4" algn="l">
              <a:lnSpc>
                <a:spcPct val="90000"/>
              </a:lnSpc>
              <a:spcBef>
                <a:spcPts val="500"/>
              </a:spcBef>
              <a:spcAft>
                <a:spcPts val="0"/>
              </a:spcAft>
              <a:buSzPts val="2323"/>
              <a:buChar char="•"/>
              <a:defRPr/>
            </a:lvl5pPr>
            <a:lvl6pPr lvl="5" algn="l">
              <a:lnSpc>
                <a:spcPct val="90000"/>
              </a:lnSpc>
              <a:spcBef>
                <a:spcPts val="500"/>
              </a:spcBef>
              <a:spcAft>
                <a:spcPts val="0"/>
              </a:spcAft>
              <a:buSzPts val="2323"/>
              <a:buChar char="•"/>
              <a:defRPr/>
            </a:lvl6pPr>
            <a:lvl7pPr lvl="6" algn="l">
              <a:lnSpc>
                <a:spcPct val="90000"/>
              </a:lnSpc>
              <a:spcBef>
                <a:spcPts val="500"/>
              </a:spcBef>
              <a:spcAft>
                <a:spcPts val="0"/>
              </a:spcAft>
              <a:buSzPts val="2323"/>
              <a:buChar char="•"/>
              <a:defRPr/>
            </a:lvl7pPr>
            <a:lvl8pPr lvl="7" algn="l">
              <a:lnSpc>
                <a:spcPct val="90000"/>
              </a:lnSpc>
              <a:spcBef>
                <a:spcPts val="500"/>
              </a:spcBef>
              <a:spcAft>
                <a:spcPts val="0"/>
              </a:spcAft>
              <a:buSzPts val="2323"/>
              <a:buChar char="•"/>
              <a:defRPr/>
            </a:lvl8pPr>
            <a:lvl9pPr lvl="8" algn="l">
              <a:lnSpc>
                <a:spcPct val="90000"/>
              </a:lnSpc>
              <a:spcBef>
                <a:spcPts val="500"/>
              </a:spcBef>
              <a:spcAft>
                <a:spcPts val="0"/>
              </a:spcAft>
              <a:buSzPts val="2323"/>
              <a:buChar char="•"/>
              <a:defRPr/>
            </a:lvl9pPr>
          </a:lstStyle>
          <a:p>
            <a:endParaRPr/>
          </a:p>
        </p:txBody>
      </p:sp>
      <p:pic>
        <p:nvPicPr>
          <p:cNvPr id="32" name="Google Shape;32;p3"/>
          <p:cNvPicPr preferRelativeResize="0"/>
          <p:nvPr/>
        </p:nvPicPr>
        <p:blipFill rotWithShape="1">
          <a:blip r:embed="rId5">
            <a:alphaModFix/>
          </a:blip>
          <a:srcRect/>
          <a:stretch/>
        </p:blipFill>
        <p:spPr>
          <a:xfrm>
            <a:off x="10701468" y="5849980"/>
            <a:ext cx="1143724" cy="707914"/>
          </a:xfrm>
          <a:prstGeom prst="rect">
            <a:avLst/>
          </a:prstGeom>
          <a:noFill/>
          <a:ln>
            <a:noFill/>
          </a:ln>
        </p:spPr>
      </p:pic>
    </p:spTree>
    <p:extLst>
      <p:ext uri="{BB962C8B-B14F-4D97-AF65-F5344CB8AC3E}">
        <p14:creationId xmlns:p14="http://schemas.microsoft.com/office/powerpoint/2010/main" val="2957248633"/>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2_Title Slide">
  <p:cSld name="3_Title Slide">
    <p:bg>
      <p:bgPr>
        <a:solidFill>
          <a:schemeClr val="accent4"/>
        </a:solidFill>
        <a:effectLst/>
      </p:bgPr>
    </p:bg>
    <p:spTree>
      <p:nvGrpSpPr>
        <p:cNvPr id="1" name="Shape 33"/>
        <p:cNvGrpSpPr/>
        <p:nvPr/>
      </p:nvGrpSpPr>
      <p:grpSpPr>
        <a:xfrm>
          <a:off x="0" y="0"/>
          <a:ext cx="0" cy="0"/>
          <a:chOff x="0" y="0"/>
          <a:chExt cx="0" cy="0"/>
        </a:xfrm>
      </p:grpSpPr>
      <p:pic>
        <p:nvPicPr>
          <p:cNvPr id="34" name="Google Shape;34;p4"/>
          <p:cNvPicPr preferRelativeResize="0"/>
          <p:nvPr/>
        </p:nvPicPr>
        <p:blipFill rotWithShape="1">
          <a:blip r:embed="rId2">
            <a:alphaModFix amt="65000"/>
          </a:blip>
          <a:srcRect/>
          <a:stretch/>
        </p:blipFill>
        <p:spPr>
          <a:xfrm>
            <a:off x="6104978" y="-76200"/>
            <a:ext cx="6193042" cy="7010400"/>
          </a:xfrm>
          <a:prstGeom prst="rect">
            <a:avLst/>
          </a:prstGeom>
          <a:noFill/>
          <a:ln>
            <a:noFill/>
          </a:ln>
        </p:spPr>
      </p:pic>
      <p:pic>
        <p:nvPicPr>
          <p:cNvPr id="35" name="Google Shape;35;p4"/>
          <p:cNvPicPr preferRelativeResize="0"/>
          <p:nvPr/>
        </p:nvPicPr>
        <p:blipFill rotWithShape="1">
          <a:blip r:embed="rId2">
            <a:alphaModFix amt="65000"/>
          </a:blip>
          <a:srcRect/>
          <a:stretch/>
        </p:blipFill>
        <p:spPr>
          <a:xfrm>
            <a:off x="-106019" y="-76200"/>
            <a:ext cx="6193042" cy="7010400"/>
          </a:xfrm>
          <a:prstGeom prst="rect">
            <a:avLst/>
          </a:prstGeom>
          <a:noFill/>
          <a:ln>
            <a:noFill/>
          </a:ln>
        </p:spPr>
      </p:pic>
      <p:pic>
        <p:nvPicPr>
          <p:cNvPr id="36" name="Google Shape;36;p4"/>
          <p:cNvPicPr preferRelativeResize="0"/>
          <p:nvPr/>
        </p:nvPicPr>
        <p:blipFill rotWithShape="1">
          <a:blip r:embed="rId3">
            <a:alphaModFix/>
          </a:blip>
          <a:srcRect/>
          <a:stretch/>
        </p:blipFill>
        <p:spPr>
          <a:xfrm>
            <a:off x="10701468" y="5849980"/>
            <a:ext cx="1143724" cy="707914"/>
          </a:xfrm>
          <a:prstGeom prst="rect">
            <a:avLst/>
          </a:prstGeom>
          <a:noFill/>
          <a:ln>
            <a:noFill/>
          </a:ln>
        </p:spPr>
      </p:pic>
      <p:sp>
        <p:nvSpPr>
          <p:cNvPr id="37" name="Google Shape;37;p4"/>
          <p:cNvSpPr/>
          <p:nvPr/>
        </p:nvSpPr>
        <p:spPr>
          <a:xfrm flipH="1">
            <a:off x="-1" y="0"/>
            <a:ext cx="8804031" cy="5362876"/>
          </a:xfrm>
          <a:prstGeom prst="rect">
            <a:avLst/>
          </a:prstGeom>
          <a:blipFill rotWithShape="1">
            <a:blip r:embed="rId4">
              <a:alphaModFix/>
            </a:blip>
            <a:stretch>
              <a:fillRect l="-35411" t="-24130" r="-2306" b="-63803"/>
            </a:stretch>
          </a:blip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latin typeface="Arial"/>
              <a:ea typeface="Arial"/>
              <a:cs typeface="Arial"/>
              <a:sym typeface="Arial"/>
            </a:endParaRPr>
          </a:p>
        </p:txBody>
      </p:sp>
      <p:sp>
        <p:nvSpPr>
          <p:cNvPr id="38" name="Google Shape;38;p4"/>
          <p:cNvSpPr txBox="1">
            <a:spLocks noGrp="1"/>
          </p:cNvSpPr>
          <p:nvPr>
            <p:ph type="ctrTitle"/>
          </p:nvPr>
        </p:nvSpPr>
        <p:spPr>
          <a:xfrm>
            <a:off x="435315" y="5594369"/>
            <a:ext cx="6301784" cy="609398"/>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SzPts val="4889"/>
              <a:buNone/>
              <a:defRPr b="0" i="0">
                <a:solidFill>
                  <a:schemeClr val="lt1"/>
                </a:solidFill>
                <a:latin typeface="Arial"/>
                <a:ea typeface="Arial"/>
                <a:cs typeface="Arial"/>
                <a:sym typeface="Arial"/>
              </a:defRPr>
            </a:lvl1pPr>
            <a:lvl2pPr lvl="1" algn="l">
              <a:lnSpc>
                <a:spcPct val="100000"/>
              </a:lnSpc>
              <a:spcBef>
                <a:spcPts val="0"/>
              </a:spcBef>
              <a:spcAft>
                <a:spcPts val="0"/>
              </a:spcAft>
              <a:buSzPts val="1556"/>
              <a:buNone/>
              <a:defRPr/>
            </a:lvl2pPr>
            <a:lvl3pPr lvl="2" algn="l">
              <a:lnSpc>
                <a:spcPct val="100000"/>
              </a:lnSpc>
              <a:spcBef>
                <a:spcPts val="0"/>
              </a:spcBef>
              <a:spcAft>
                <a:spcPts val="0"/>
              </a:spcAft>
              <a:buSzPts val="1556"/>
              <a:buNone/>
              <a:defRPr/>
            </a:lvl3pPr>
            <a:lvl4pPr lvl="3" algn="l">
              <a:lnSpc>
                <a:spcPct val="100000"/>
              </a:lnSpc>
              <a:spcBef>
                <a:spcPts val="0"/>
              </a:spcBef>
              <a:spcAft>
                <a:spcPts val="0"/>
              </a:spcAft>
              <a:buSzPts val="1556"/>
              <a:buNone/>
              <a:defRPr/>
            </a:lvl4pPr>
            <a:lvl5pPr lvl="4" algn="l">
              <a:lnSpc>
                <a:spcPct val="100000"/>
              </a:lnSpc>
              <a:spcBef>
                <a:spcPts val="0"/>
              </a:spcBef>
              <a:spcAft>
                <a:spcPts val="0"/>
              </a:spcAft>
              <a:buSzPts val="1556"/>
              <a:buNone/>
              <a:defRPr/>
            </a:lvl5pPr>
            <a:lvl6pPr lvl="5" algn="l">
              <a:lnSpc>
                <a:spcPct val="100000"/>
              </a:lnSpc>
              <a:spcBef>
                <a:spcPts val="0"/>
              </a:spcBef>
              <a:spcAft>
                <a:spcPts val="0"/>
              </a:spcAft>
              <a:buSzPts val="1556"/>
              <a:buNone/>
              <a:defRPr/>
            </a:lvl6pPr>
            <a:lvl7pPr lvl="6" algn="l">
              <a:lnSpc>
                <a:spcPct val="100000"/>
              </a:lnSpc>
              <a:spcBef>
                <a:spcPts val="0"/>
              </a:spcBef>
              <a:spcAft>
                <a:spcPts val="0"/>
              </a:spcAft>
              <a:buSzPts val="1556"/>
              <a:buNone/>
              <a:defRPr/>
            </a:lvl7pPr>
            <a:lvl8pPr lvl="7" algn="l">
              <a:lnSpc>
                <a:spcPct val="100000"/>
              </a:lnSpc>
              <a:spcBef>
                <a:spcPts val="0"/>
              </a:spcBef>
              <a:spcAft>
                <a:spcPts val="0"/>
              </a:spcAft>
              <a:buSzPts val="1556"/>
              <a:buNone/>
              <a:defRPr/>
            </a:lvl8pPr>
            <a:lvl9pPr lvl="8" algn="l">
              <a:lnSpc>
                <a:spcPct val="100000"/>
              </a:lnSpc>
              <a:spcBef>
                <a:spcPts val="0"/>
              </a:spcBef>
              <a:spcAft>
                <a:spcPts val="0"/>
              </a:spcAft>
              <a:buSzPts val="1556"/>
              <a:buNone/>
              <a:defRPr/>
            </a:lvl9pPr>
          </a:lstStyle>
          <a:p>
            <a:endParaRPr/>
          </a:p>
        </p:txBody>
      </p:sp>
      <p:pic>
        <p:nvPicPr>
          <p:cNvPr id="39" name="Google Shape;39;p4"/>
          <p:cNvPicPr preferRelativeResize="0"/>
          <p:nvPr/>
        </p:nvPicPr>
        <p:blipFill rotWithShape="1">
          <a:blip r:embed="rId5">
            <a:alphaModFix/>
          </a:blip>
          <a:srcRect t="10749" r="11346" b="1771"/>
          <a:stretch/>
        </p:blipFill>
        <p:spPr>
          <a:xfrm>
            <a:off x="0" y="962263"/>
            <a:ext cx="7901354" cy="4400613"/>
          </a:xfrm>
          <a:prstGeom prst="rect">
            <a:avLst/>
          </a:prstGeom>
          <a:noFill/>
          <a:ln>
            <a:noFill/>
          </a:ln>
        </p:spPr>
      </p:pic>
      <p:sp>
        <p:nvSpPr>
          <p:cNvPr id="40" name="Google Shape;40;p4"/>
          <p:cNvSpPr txBox="1">
            <a:spLocks noGrp="1"/>
          </p:cNvSpPr>
          <p:nvPr>
            <p:ph type="subTitle" idx="1"/>
          </p:nvPr>
        </p:nvSpPr>
        <p:spPr>
          <a:xfrm>
            <a:off x="412165" y="6203767"/>
            <a:ext cx="9144000" cy="377539"/>
          </a:xfrm>
          <a:prstGeom prst="rect">
            <a:avLst/>
          </a:prstGeom>
          <a:noFill/>
          <a:ln>
            <a:noFill/>
          </a:ln>
        </p:spPr>
        <p:txBody>
          <a:bodyPr spcFirstLastPara="1" wrap="square" lIns="91425" tIns="45700" rIns="91425" bIns="45700" anchor="t" anchorCtr="0">
            <a:normAutofit/>
          </a:bodyPr>
          <a:lstStyle>
            <a:lvl1pPr lvl="0" algn="l">
              <a:lnSpc>
                <a:spcPct val="90000"/>
              </a:lnSpc>
              <a:spcBef>
                <a:spcPts val="1000"/>
              </a:spcBef>
              <a:spcAft>
                <a:spcPts val="0"/>
              </a:spcAft>
              <a:buSzPts val="3613"/>
              <a:buChar char="•"/>
              <a:defRPr/>
            </a:lvl1pPr>
            <a:lvl2pPr lvl="1" algn="l">
              <a:lnSpc>
                <a:spcPct val="90000"/>
              </a:lnSpc>
              <a:spcBef>
                <a:spcPts val="500"/>
              </a:spcBef>
              <a:spcAft>
                <a:spcPts val="0"/>
              </a:spcAft>
              <a:buSzPts val="3097"/>
              <a:buChar char="•"/>
              <a:defRPr/>
            </a:lvl2pPr>
            <a:lvl3pPr lvl="2" algn="l">
              <a:lnSpc>
                <a:spcPct val="90000"/>
              </a:lnSpc>
              <a:spcBef>
                <a:spcPts val="500"/>
              </a:spcBef>
              <a:spcAft>
                <a:spcPts val="0"/>
              </a:spcAft>
              <a:buSzPts val="2581"/>
              <a:buChar char="•"/>
              <a:defRPr/>
            </a:lvl3pPr>
            <a:lvl4pPr lvl="3" algn="l">
              <a:lnSpc>
                <a:spcPct val="90000"/>
              </a:lnSpc>
              <a:spcBef>
                <a:spcPts val="500"/>
              </a:spcBef>
              <a:spcAft>
                <a:spcPts val="0"/>
              </a:spcAft>
              <a:buSzPts val="2323"/>
              <a:buChar char="•"/>
              <a:defRPr/>
            </a:lvl4pPr>
            <a:lvl5pPr lvl="4" algn="l">
              <a:lnSpc>
                <a:spcPct val="90000"/>
              </a:lnSpc>
              <a:spcBef>
                <a:spcPts val="500"/>
              </a:spcBef>
              <a:spcAft>
                <a:spcPts val="0"/>
              </a:spcAft>
              <a:buSzPts val="2323"/>
              <a:buChar char="•"/>
              <a:defRPr/>
            </a:lvl5pPr>
            <a:lvl6pPr lvl="5" algn="l">
              <a:lnSpc>
                <a:spcPct val="90000"/>
              </a:lnSpc>
              <a:spcBef>
                <a:spcPts val="500"/>
              </a:spcBef>
              <a:spcAft>
                <a:spcPts val="0"/>
              </a:spcAft>
              <a:buSzPts val="2323"/>
              <a:buChar char="•"/>
              <a:defRPr/>
            </a:lvl6pPr>
            <a:lvl7pPr lvl="6" algn="l">
              <a:lnSpc>
                <a:spcPct val="90000"/>
              </a:lnSpc>
              <a:spcBef>
                <a:spcPts val="500"/>
              </a:spcBef>
              <a:spcAft>
                <a:spcPts val="0"/>
              </a:spcAft>
              <a:buSzPts val="2323"/>
              <a:buChar char="•"/>
              <a:defRPr/>
            </a:lvl7pPr>
            <a:lvl8pPr lvl="7" algn="l">
              <a:lnSpc>
                <a:spcPct val="90000"/>
              </a:lnSpc>
              <a:spcBef>
                <a:spcPts val="500"/>
              </a:spcBef>
              <a:spcAft>
                <a:spcPts val="0"/>
              </a:spcAft>
              <a:buSzPts val="2323"/>
              <a:buChar char="•"/>
              <a:defRPr/>
            </a:lvl8pPr>
            <a:lvl9pPr lvl="8" algn="l">
              <a:lnSpc>
                <a:spcPct val="90000"/>
              </a:lnSpc>
              <a:spcBef>
                <a:spcPts val="500"/>
              </a:spcBef>
              <a:spcAft>
                <a:spcPts val="0"/>
              </a:spcAft>
              <a:buSzPts val="2323"/>
              <a:buChar char="•"/>
              <a:defRPr/>
            </a:lvl9pPr>
          </a:lstStyle>
          <a:p>
            <a:endParaRPr/>
          </a:p>
        </p:txBody>
      </p:sp>
    </p:spTree>
    <p:extLst>
      <p:ext uri="{BB962C8B-B14F-4D97-AF65-F5344CB8AC3E}">
        <p14:creationId xmlns:p14="http://schemas.microsoft.com/office/powerpoint/2010/main" val="600534780"/>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2_Title Slide">
  <p:cSld name="3_Title Slide">
    <p:bg>
      <p:bgPr>
        <a:solidFill>
          <a:schemeClr val="accent3"/>
        </a:solidFill>
        <a:effectLst/>
      </p:bgPr>
    </p:bg>
    <p:spTree>
      <p:nvGrpSpPr>
        <p:cNvPr id="1" name="Shape 41"/>
        <p:cNvGrpSpPr/>
        <p:nvPr/>
      </p:nvGrpSpPr>
      <p:grpSpPr>
        <a:xfrm>
          <a:off x="0" y="0"/>
          <a:ext cx="0" cy="0"/>
          <a:chOff x="0" y="0"/>
          <a:chExt cx="0" cy="0"/>
        </a:xfrm>
      </p:grpSpPr>
      <p:pic>
        <p:nvPicPr>
          <p:cNvPr id="42" name="Google Shape;42;p5"/>
          <p:cNvPicPr preferRelativeResize="0"/>
          <p:nvPr/>
        </p:nvPicPr>
        <p:blipFill rotWithShape="1">
          <a:blip r:embed="rId2">
            <a:alphaModFix/>
          </a:blip>
          <a:srcRect/>
          <a:stretch/>
        </p:blipFill>
        <p:spPr>
          <a:xfrm>
            <a:off x="6104979" y="-76200"/>
            <a:ext cx="6193042" cy="7010400"/>
          </a:xfrm>
          <a:prstGeom prst="rect">
            <a:avLst/>
          </a:prstGeom>
          <a:noFill/>
          <a:ln>
            <a:noFill/>
          </a:ln>
        </p:spPr>
      </p:pic>
      <p:pic>
        <p:nvPicPr>
          <p:cNvPr id="43" name="Google Shape;43;p5"/>
          <p:cNvPicPr preferRelativeResize="0"/>
          <p:nvPr/>
        </p:nvPicPr>
        <p:blipFill rotWithShape="1">
          <a:blip r:embed="rId2">
            <a:alphaModFix amt="75000"/>
          </a:blip>
          <a:srcRect/>
          <a:stretch/>
        </p:blipFill>
        <p:spPr>
          <a:xfrm>
            <a:off x="-106019" y="-76200"/>
            <a:ext cx="6193042" cy="7010400"/>
          </a:xfrm>
          <a:prstGeom prst="rect">
            <a:avLst/>
          </a:prstGeom>
          <a:noFill/>
          <a:ln>
            <a:noFill/>
          </a:ln>
        </p:spPr>
      </p:pic>
      <p:pic>
        <p:nvPicPr>
          <p:cNvPr id="44" name="Google Shape;44;p5"/>
          <p:cNvPicPr preferRelativeResize="0"/>
          <p:nvPr/>
        </p:nvPicPr>
        <p:blipFill rotWithShape="1">
          <a:blip r:embed="rId3">
            <a:alphaModFix/>
          </a:blip>
          <a:srcRect/>
          <a:stretch/>
        </p:blipFill>
        <p:spPr>
          <a:xfrm>
            <a:off x="10701468" y="5849980"/>
            <a:ext cx="1143724" cy="707914"/>
          </a:xfrm>
          <a:prstGeom prst="rect">
            <a:avLst/>
          </a:prstGeom>
          <a:noFill/>
          <a:ln>
            <a:noFill/>
          </a:ln>
        </p:spPr>
      </p:pic>
      <p:sp>
        <p:nvSpPr>
          <p:cNvPr id="45" name="Google Shape;45;p5"/>
          <p:cNvSpPr/>
          <p:nvPr/>
        </p:nvSpPr>
        <p:spPr>
          <a:xfrm flipH="1">
            <a:off x="-1" y="0"/>
            <a:ext cx="8804031" cy="5362876"/>
          </a:xfrm>
          <a:prstGeom prst="rect">
            <a:avLst/>
          </a:prstGeom>
          <a:blipFill rotWithShape="1">
            <a:blip r:embed="rId4">
              <a:alphaModFix/>
            </a:blip>
            <a:stretch>
              <a:fillRect l="-35411" t="-24130" r="-2306" b="-63803"/>
            </a:stretch>
          </a:blip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latin typeface="Arial"/>
              <a:ea typeface="Arial"/>
              <a:cs typeface="Arial"/>
              <a:sym typeface="Arial"/>
            </a:endParaRPr>
          </a:p>
        </p:txBody>
      </p:sp>
      <p:sp>
        <p:nvSpPr>
          <p:cNvPr id="46" name="Google Shape;46;p5"/>
          <p:cNvSpPr txBox="1">
            <a:spLocks noGrp="1"/>
          </p:cNvSpPr>
          <p:nvPr>
            <p:ph type="ctrTitle"/>
          </p:nvPr>
        </p:nvSpPr>
        <p:spPr>
          <a:xfrm>
            <a:off x="435315" y="5594369"/>
            <a:ext cx="6301784" cy="609398"/>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SzPts val="4889"/>
              <a:buNone/>
              <a:defRPr b="0" i="0">
                <a:solidFill>
                  <a:schemeClr val="lt1"/>
                </a:solidFill>
                <a:latin typeface="Arial"/>
                <a:ea typeface="Arial"/>
                <a:cs typeface="Arial"/>
                <a:sym typeface="Arial"/>
              </a:defRPr>
            </a:lvl1pPr>
            <a:lvl2pPr lvl="1" algn="l">
              <a:lnSpc>
                <a:spcPct val="100000"/>
              </a:lnSpc>
              <a:spcBef>
                <a:spcPts val="0"/>
              </a:spcBef>
              <a:spcAft>
                <a:spcPts val="0"/>
              </a:spcAft>
              <a:buSzPts val="1556"/>
              <a:buNone/>
              <a:defRPr/>
            </a:lvl2pPr>
            <a:lvl3pPr lvl="2" algn="l">
              <a:lnSpc>
                <a:spcPct val="100000"/>
              </a:lnSpc>
              <a:spcBef>
                <a:spcPts val="0"/>
              </a:spcBef>
              <a:spcAft>
                <a:spcPts val="0"/>
              </a:spcAft>
              <a:buSzPts val="1556"/>
              <a:buNone/>
              <a:defRPr/>
            </a:lvl3pPr>
            <a:lvl4pPr lvl="3" algn="l">
              <a:lnSpc>
                <a:spcPct val="100000"/>
              </a:lnSpc>
              <a:spcBef>
                <a:spcPts val="0"/>
              </a:spcBef>
              <a:spcAft>
                <a:spcPts val="0"/>
              </a:spcAft>
              <a:buSzPts val="1556"/>
              <a:buNone/>
              <a:defRPr/>
            </a:lvl4pPr>
            <a:lvl5pPr lvl="4" algn="l">
              <a:lnSpc>
                <a:spcPct val="100000"/>
              </a:lnSpc>
              <a:spcBef>
                <a:spcPts val="0"/>
              </a:spcBef>
              <a:spcAft>
                <a:spcPts val="0"/>
              </a:spcAft>
              <a:buSzPts val="1556"/>
              <a:buNone/>
              <a:defRPr/>
            </a:lvl5pPr>
            <a:lvl6pPr lvl="5" algn="l">
              <a:lnSpc>
                <a:spcPct val="100000"/>
              </a:lnSpc>
              <a:spcBef>
                <a:spcPts val="0"/>
              </a:spcBef>
              <a:spcAft>
                <a:spcPts val="0"/>
              </a:spcAft>
              <a:buSzPts val="1556"/>
              <a:buNone/>
              <a:defRPr/>
            </a:lvl6pPr>
            <a:lvl7pPr lvl="6" algn="l">
              <a:lnSpc>
                <a:spcPct val="100000"/>
              </a:lnSpc>
              <a:spcBef>
                <a:spcPts val="0"/>
              </a:spcBef>
              <a:spcAft>
                <a:spcPts val="0"/>
              </a:spcAft>
              <a:buSzPts val="1556"/>
              <a:buNone/>
              <a:defRPr/>
            </a:lvl7pPr>
            <a:lvl8pPr lvl="7" algn="l">
              <a:lnSpc>
                <a:spcPct val="100000"/>
              </a:lnSpc>
              <a:spcBef>
                <a:spcPts val="0"/>
              </a:spcBef>
              <a:spcAft>
                <a:spcPts val="0"/>
              </a:spcAft>
              <a:buSzPts val="1556"/>
              <a:buNone/>
              <a:defRPr/>
            </a:lvl8pPr>
            <a:lvl9pPr lvl="8" algn="l">
              <a:lnSpc>
                <a:spcPct val="100000"/>
              </a:lnSpc>
              <a:spcBef>
                <a:spcPts val="0"/>
              </a:spcBef>
              <a:spcAft>
                <a:spcPts val="0"/>
              </a:spcAft>
              <a:buSzPts val="1556"/>
              <a:buNone/>
              <a:defRPr/>
            </a:lvl9pPr>
          </a:lstStyle>
          <a:p>
            <a:endParaRPr/>
          </a:p>
        </p:txBody>
      </p:sp>
      <p:pic>
        <p:nvPicPr>
          <p:cNvPr id="47" name="Google Shape;47;p5"/>
          <p:cNvPicPr preferRelativeResize="0"/>
          <p:nvPr/>
        </p:nvPicPr>
        <p:blipFill rotWithShape="1">
          <a:blip r:embed="rId5">
            <a:alphaModFix/>
          </a:blip>
          <a:srcRect t="10749" r="11346" b="1771"/>
          <a:stretch/>
        </p:blipFill>
        <p:spPr>
          <a:xfrm>
            <a:off x="0" y="962263"/>
            <a:ext cx="7901354" cy="4400613"/>
          </a:xfrm>
          <a:prstGeom prst="rect">
            <a:avLst/>
          </a:prstGeom>
          <a:noFill/>
          <a:ln>
            <a:noFill/>
          </a:ln>
        </p:spPr>
      </p:pic>
      <p:sp>
        <p:nvSpPr>
          <p:cNvPr id="48" name="Google Shape;48;p5"/>
          <p:cNvSpPr txBox="1">
            <a:spLocks noGrp="1"/>
          </p:cNvSpPr>
          <p:nvPr>
            <p:ph type="subTitle" idx="1"/>
          </p:nvPr>
        </p:nvSpPr>
        <p:spPr>
          <a:xfrm>
            <a:off x="412165" y="6203767"/>
            <a:ext cx="9144000" cy="377539"/>
          </a:xfrm>
          <a:prstGeom prst="rect">
            <a:avLst/>
          </a:prstGeom>
          <a:noFill/>
          <a:ln>
            <a:noFill/>
          </a:ln>
        </p:spPr>
        <p:txBody>
          <a:bodyPr spcFirstLastPara="1" wrap="square" lIns="91425" tIns="45700" rIns="91425" bIns="45700" anchor="t" anchorCtr="0">
            <a:normAutofit/>
          </a:bodyPr>
          <a:lstStyle>
            <a:lvl1pPr lvl="0" algn="l">
              <a:lnSpc>
                <a:spcPct val="90000"/>
              </a:lnSpc>
              <a:spcBef>
                <a:spcPts val="1000"/>
              </a:spcBef>
              <a:spcAft>
                <a:spcPts val="0"/>
              </a:spcAft>
              <a:buSzPts val="3613"/>
              <a:buChar char="•"/>
              <a:defRPr/>
            </a:lvl1pPr>
            <a:lvl2pPr lvl="1" algn="l">
              <a:lnSpc>
                <a:spcPct val="90000"/>
              </a:lnSpc>
              <a:spcBef>
                <a:spcPts val="500"/>
              </a:spcBef>
              <a:spcAft>
                <a:spcPts val="0"/>
              </a:spcAft>
              <a:buSzPts val="3097"/>
              <a:buChar char="•"/>
              <a:defRPr/>
            </a:lvl2pPr>
            <a:lvl3pPr lvl="2" algn="l">
              <a:lnSpc>
                <a:spcPct val="90000"/>
              </a:lnSpc>
              <a:spcBef>
                <a:spcPts val="500"/>
              </a:spcBef>
              <a:spcAft>
                <a:spcPts val="0"/>
              </a:spcAft>
              <a:buSzPts val="2581"/>
              <a:buChar char="•"/>
              <a:defRPr/>
            </a:lvl3pPr>
            <a:lvl4pPr lvl="3" algn="l">
              <a:lnSpc>
                <a:spcPct val="90000"/>
              </a:lnSpc>
              <a:spcBef>
                <a:spcPts val="500"/>
              </a:spcBef>
              <a:spcAft>
                <a:spcPts val="0"/>
              </a:spcAft>
              <a:buSzPts val="2323"/>
              <a:buChar char="•"/>
              <a:defRPr/>
            </a:lvl4pPr>
            <a:lvl5pPr lvl="4" algn="l">
              <a:lnSpc>
                <a:spcPct val="90000"/>
              </a:lnSpc>
              <a:spcBef>
                <a:spcPts val="500"/>
              </a:spcBef>
              <a:spcAft>
                <a:spcPts val="0"/>
              </a:spcAft>
              <a:buSzPts val="2323"/>
              <a:buChar char="•"/>
              <a:defRPr/>
            </a:lvl5pPr>
            <a:lvl6pPr lvl="5" algn="l">
              <a:lnSpc>
                <a:spcPct val="90000"/>
              </a:lnSpc>
              <a:spcBef>
                <a:spcPts val="500"/>
              </a:spcBef>
              <a:spcAft>
                <a:spcPts val="0"/>
              </a:spcAft>
              <a:buSzPts val="2323"/>
              <a:buChar char="•"/>
              <a:defRPr/>
            </a:lvl6pPr>
            <a:lvl7pPr lvl="6" algn="l">
              <a:lnSpc>
                <a:spcPct val="90000"/>
              </a:lnSpc>
              <a:spcBef>
                <a:spcPts val="500"/>
              </a:spcBef>
              <a:spcAft>
                <a:spcPts val="0"/>
              </a:spcAft>
              <a:buSzPts val="2323"/>
              <a:buChar char="•"/>
              <a:defRPr/>
            </a:lvl7pPr>
            <a:lvl8pPr lvl="7" algn="l">
              <a:lnSpc>
                <a:spcPct val="90000"/>
              </a:lnSpc>
              <a:spcBef>
                <a:spcPts val="500"/>
              </a:spcBef>
              <a:spcAft>
                <a:spcPts val="0"/>
              </a:spcAft>
              <a:buSzPts val="2323"/>
              <a:buChar char="•"/>
              <a:defRPr/>
            </a:lvl8pPr>
            <a:lvl9pPr lvl="8" algn="l">
              <a:lnSpc>
                <a:spcPct val="90000"/>
              </a:lnSpc>
              <a:spcBef>
                <a:spcPts val="500"/>
              </a:spcBef>
              <a:spcAft>
                <a:spcPts val="0"/>
              </a:spcAft>
              <a:buSzPts val="2323"/>
              <a:buChar char="•"/>
              <a:defRPr/>
            </a:lvl9pPr>
          </a:lstStyle>
          <a:p>
            <a:endParaRPr/>
          </a:p>
        </p:txBody>
      </p:sp>
    </p:spTree>
    <p:extLst>
      <p:ext uri="{BB962C8B-B14F-4D97-AF65-F5344CB8AC3E}">
        <p14:creationId xmlns:p14="http://schemas.microsoft.com/office/powerpoint/2010/main" val="869411977"/>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2_Title Slide">
  <p:cSld name="3_Title Slide">
    <p:bg>
      <p:bgPr>
        <a:solidFill>
          <a:schemeClr val="accent1"/>
        </a:solidFill>
        <a:effectLst/>
      </p:bgPr>
    </p:bg>
    <p:spTree>
      <p:nvGrpSpPr>
        <p:cNvPr id="1" name="Shape 49"/>
        <p:cNvGrpSpPr/>
        <p:nvPr/>
      </p:nvGrpSpPr>
      <p:grpSpPr>
        <a:xfrm>
          <a:off x="0" y="0"/>
          <a:ext cx="0" cy="0"/>
          <a:chOff x="0" y="0"/>
          <a:chExt cx="0" cy="0"/>
        </a:xfrm>
      </p:grpSpPr>
      <p:pic>
        <p:nvPicPr>
          <p:cNvPr id="50" name="Google Shape;50;p6"/>
          <p:cNvPicPr preferRelativeResize="0"/>
          <p:nvPr/>
        </p:nvPicPr>
        <p:blipFill rotWithShape="1">
          <a:blip r:embed="rId2">
            <a:alphaModFix/>
          </a:blip>
          <a:srcRect/>
          <a:stretch/>
        </p:blipFill>
        <p:spPr>
          <a:xfrm>
            <a:off x="6096000" y="-76200"/>
            <a:ext cx="6193042" cy="7010400"/>
          </a:xfrm>
          <a:prstGeom prst="rect">
            <a:avLst/>
          </a:prstGeom>
          <a:noFill/>
          <a:ln>
            <a:noFill/>
          </a:ln>
        </p:spPr>
      </p:pic>
      <p:pic>
        <p:nvPicPr>
          <p:cNvPr id="51" name="Google Shape;51;p6"/>
          <p:cNvPicPr preferRelativeResize="0"/>
          <p:nvPr/>
        </p:nvPicPr>
        <p:blipFill rotWithShape="1">
          <a:blip r:embed="rId2">
            <a:alphaModFix/>
          </a:blip>
          <a:srcRect/>
          <a:stretch/>
        </p:blipFill>
        <p:spPr>
          <a:xfrm>
            <a:off x="-106019" y="-76200"/>
            <a:ext cx="6193042" cy="7010400"/>
          </a:xfrm>
          <a:prstGeom prst="rect">
            <a:avLst/>
          </a:prstGeom>
          <a:noFill/>
          <a:ln>
            <a:noFill/>
          </a:ln>
        </p:spPr>
      </p:pic>
      <p:sp>
        <p:nvSpPr>
          <p:cNvPr id="52" name="Google Shape;52;p6"/>
          <p:cNvSpPr/>
          <p:nvPr/>
        </p:nvSpPr>
        <p:spPr>
          <a:xfrm flipH="1">
            <a:off x="-1" y="0"/>
            <a:ext cx="8804031" cy="5362876"/>
          </a:xfrm>
          <a:prstGeom prst="rect">
            <a:avLst/>
          </a:prstGeom>
          <a:blipFill rotWithShape="1">
            <a:blip r:embed="rId3">
              <a:alphaModFix/>
            </a:blip>
            <a:stretch>
              <a:fillRect l="-35411" t="-24130" r="-2306" b="-63803"/>
            </a:stretch>
          </a:blip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latin typeface="Arial"/>
              <a:ea typeface="Arial"/>
              <a:cs typeface="Arial"/>
              <a:sym typeface="Arial"/>
            </a:endParaRPr>
          </a:p>
        </p:txBody>
      </p:sp>
      <p:sp>
        <p:nvSpPr>
          <p:cNvPr id="53" name="Google Shape;53;p6"/>
          <p:cNvSpPr txBox="1">
            <a:spLocks noGrp="1"/>
          </p:cNvSpPr>
          <p:nvPr>
            <p:ph type="ctrTitle"/>
          </p:nvPr>
        </p:nvSpPr>
        <p:spPr>
          <a:xfrm>
            <a:off x="435315" y="5594369"/>
            <a:ext cx="6301784" cy="609398"/>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SzPts val="4889"/>
              <a:buNone/>
              <a:defRPr b="0" i="0">
                <a:solidFill>
                  <a:schemeClr val="lt1"/>
                </a:solidFill>
                <a:latin typeface="Arial"/>
                <a:ea typeface="Arial"/>
                <a:cs typeface="Arial"/>
                <a:sym typeface="Arial"/>
              </a:defRPr>
            </a:lvl1pPr>
            <a:lvl2pPr lvl="1" algn="l">
              <a:lnSpc>
                <a:spcPct val="100000"/>
              </a:lnSpc>
              <a:spcBef>
                <a:spcPts val="0"/>
              </a:spcBef>
              <a:spcAft>
                <a:spcPts val="0"/>
              </a:spcAft>
              <a:buSzPts val="1556"/>
              <a:buNone/>
              <a:defRPr/>
            </a:lvl2pPr>
            <a:lvl3pPr lvl="2" algn="l">
              <a:lnSpc>
                <a:spcPct val="100000"/>
              </a:lnSpc>
              <a:spcBef>
                <a:spcPts val="0"/>
              </a:spcBef>
              <a:spcAft>
                <a:spcPts val="0"/>
              </a:spcAft>
              <a:buSzPts val="1556"/>
              <a:buNone/>
              <a:defRPr/>
            </a:lvl3pPr>
            <a:lvl4pPr lvl="3" algn="l">
              <a:lnSpc>
                <a:spcPct val="100000"/>
              </a:lnSpc>
              <a:spcBef>
                <a:spcPts val="0"/>
              </a:spcBef>
              <a:spcAft>
                <a:spcPts val="0"/>
              </a:spcAft>
              <a:buSzPts val="1556"/>
              <a:buNone/>
              <a:defRPr/>
            </a:lvl4pPr>
            <a:lvl5pPr lvl="4" algn="l">
              <a:lnSpc>
                <a:spcPct val="100000"/>
              </a:lnSpc>
              <a:spcBef>
                <a:spcPts val="0"/>
              </a:spcBef>
              <a:spcAft>
                <a:spcPts val="0"/>
              </a:spcAft>
              <a:buSzPts val="1556"/>
              <a:buNone/>
              <a:defRPr/>
            </a:lvl5pPr>
            <a:lvl6pPr lvl="5" algn="l">
              <a:lnSpc>
                <a:spcPct val="100000"/>
              </a:lnSpc>
              <a:spcBef>
                <a:spcPts val="0"/>
              </a:spcBef>
              <a:spcAft>
                <a:spcPts val="0"/>
              </a:spcAft>
              <a:buSzPts val="1556"/>
              <a:buNone/>
              <a:defRPr/>
            </a:lvl6pPr>
            <a:lvl7pPr lvl="6" algn="l">
              <a:lnSpc>
                <a:spcPct val="100000"/>
              </a:lnSpc>
              <a:spcBef>
                <a:spcPts val="0"/>
              </a:spcBef>
              <a:spcAft>
                <a:spcPts val="0"/>
              </a:spcAft>
              <a:buSzPts val="1556"/>
              <a:buNone/>
              <a:defRPr/>
            </a:lvl7pPr>
            <a:lvl8pPr lvl="7" algn="l">
              <a:lnSpc>
                <a:spcPct val="100000"/>
              </a:lnSpc>
              <a:spcBef>
                <a:spcPts val="0"/>
              </a:spcBef>
              <a:spcAft>
                <a:spcPts val="0"/>
              </a:spcAft>
              <a:buSzPts val="1556"/>
              <a:buNone/>
              <a:defRPr/>
            </a:lvl8pPr>
            <a:lvl9pPr lvl="8" algn="l">
              <a:lnSpc>
                <a:spcPct val="100000"/>
              </a:lnSpc>
              <a:spcBef>
                <a:spcPts val="0"/>
              </a:spcBef>
              <a:spcAft>
                <a:spcPts val="0"/>
              </a:spcAft>
              <a:buSzPts val="1556"/>
              <a:buNone/>
              <a:defRPr/>
            </a:lvl9pPr>
          </a:lstStyle>
          <a:p>
            <a:endParaRPr/>
          </a:p>
        </p:txBody>
      </p:sp>
      <p:pic>
        <p:nvPicPr>
          <p:cNvPr id="54" name="Google Shape;54;p6"/>
          <p:cNvPicPr preferRelativeResize="0"/>
          <p:nvPr/>
        </p:nvPicPr>
        <p:blipFill rotWithShape="1">
          <a:blip r:embed="rId4">
            <a:alphaModFix/>
          </a:blip>
          <a:srcRect t="10749" r="11346" b="1771"/>
          <a:stretch/>
        </p:blipFill>
        <p:spPr>
          <a:xfrm>
            <a:off x="0" y="962263"/>
            <a:ext cx="7901354" cy="4400613"/>
          </a:xfrm>
          <a:prstGeom prst="rect">
            <a:avLst/>
          </a:prstGeom>
          <a:noFill/>
          <a:ln>
            <a:noFill/>
          </a:ln>
        </p:spPr>
      </p:pic>
      <p:sp>
        <p:nvSpPr>
          <p:cNvPr id="55" name="Google Shape;55;p6"/>
          <p:cNvSpPr txBox="1">
            <a:spLocks noGrp="1"/>
          </p:cNvSpPr>
          <p:nvPr>
            <p:ph type="subTitle" idx="1"/>
          </p:nvPr>
        </p:nvSpPr>
        <p:spPr>
          <a:xfrm>
            <a:off x="412165" y="6203767"/>
            <a:ext cx="9144000" cy="377539"/>
          </a:xfrm>
          <a:prstGeom prst="rect">
            <a:avLst/>
          </a:prstGeom>
          <a:noFill/>
          <a:ln>
            <a:noFill/>
          </a:ln>
        </p:spPr>
        <p:txBody>
          <a:bodyPr spcFirstLastPara="1" wrap="square" lIns="91425" tIns="45700" rIns="91425" bIns="45700" anchor="t" anchorCtr="0">
            <a:normAutofit/>
          </a:bodyPr>
          <a:lstStyle>
            <a:lvl1pPr lvl="0" algn="l">
              <a:lnSpc>
                <a:spcPct val="90000"/>
              </a:lnSpc>
              <a:spcBef>
                <a:spcPts val="1000"/>
              </a:spcBef>
              <a:spcAft>
                <a:spcPts val="0"/>
              </a:spcAft>
              <a:buSzPts val="3613"/>
              <a:buChar char="•"/>
              <a:defRPr/>
            </a:lvl1pPr>
            <a:lvl2pPr lvl="1" algn="l">
              <a:lnSpc>
                <a:spcPct val="90000"/>
              </a:lnSpc>
              <a:spcBef>
                <a:spcPts val="500"/>
              </a:spcBef>
              <a:spcAft>
                <a:spcPts val="0"/>
              </a:spcAft>
              <a:buSzPts val="3097"/>
              <a:buChar char="•"/>
              <a:defRPr/>
            </a:lvl2pPr>
            <a:lvl3pPr lvl="2" algn="l">
              <a:lnSpc>
                <a:spcPct val="90000"/>
              </a:lnSpc>
              <a:spcBef>
                <a:spcPts val="500"/>
              </a:spcBef>
              <a:spcAft>
                <a:spcPts val="0"/>
              </a:spcAft>
              <a:buSzPts val="2581"/>
              <a:buChar char="•"/>
              <a:defRPr/>
            </a:lvl3pPr>
            <a:lvl4pPr lvl="3" algn="l">
              <a:lnSpc>
                <a:spcPct val="90000"/>
              </a:lnSpc>
              <a:spcBef>
                <a:spcPts val="500"/>
              </a:spcBef>
              <a:spcAft>
                <a:spcPts val="0"/>
              </a:spcAft>
              <a:buSzPts val="2323"/>
              <a:buChar char="•"/>
              <a:defRPr/>
            </a:lvl4pPr>
            <a:lvl5pPr lvl="4" algn="l">
              <a:lnSpc>
                <a:spcPct val="90000"/>
              </a:lnSpc>
              <a:spcBef>
                <a:spcPts val="500"/>
              </a:spcBef>
              <a:spcAft>
                <a:spcPts val="0"/>
              </a:spcAft>
              <a:buSzPts val="2323"/>
              <a:buChar char="•"/>
              <a:defRPr/>
            </a:lvl5pPr>
            <a:lvl6pPr lvl="5" algn="l">
              <a:lnSpc>
                <a:spcPct val="90000"/>
              </a:lnSpc>
              <a:spcBef>
                <a:spcPts val="500"/>
              </a:spcBef>
              <a:spcAft>
                <a:spcPts val="0"/>
              </a:spcAft>
              <a:buSzPts val="2323"/>
              <a:buChar char="•"/>
              <a:defRPr/>
            </a:lvl6pPr>
            <a:lvl7pPr lvl="6" algn="l">
              <a:lnSpc>
                <a:spcPct val="90000"/>
              </a:lnSpc>
              <a:spcBef>
                <a:spcPts val="500"/>
              </a:spcBef>
              <a:spcAft>
                <a:spcPts val="0"/>
              </a:spcAft>
              <a:buSzPts val="2323"/>
              <a:buChar char="•"/>
              <a:defRPr/>
            </a:lvl7pPr>
            <a:lvl8pPr lvl="7" algn="l">
              <a:lnSpc>
                <a:spcPct val="90000"/>
              </a:lnSpc>
              <a:spcBef>
                <a:spcPts val="500"/>
              </a:spcBef>
              <a:spcAft>
                <a:spcPts val="0"/>
              </a:spcAft>
              <a:buSzPts val="2323"/>
              <a:buChar char="•"/>
              <a:defRPr/>
            </a:lvl8pPr>
            <a:lvl9pPr lvl="8" algn="l">
              <a:lnSpc>
                <a:spcPct val="90000"/>
              </a:lnSpc>
              <a:spcBef>
                <a:spcPts val="500"/>
              </a:spcBef>
              <a:spcAft>
                <a:spcPts val="0"/>
              </a:spcAft>
              <a:buSzPts val="2323"/>
              <a:buChar char="•"/>
              <a:defRPr/>
            </a:lvl9pPr>
          </a:lstStyle>
          <a:p>
            <a:endParaRPr/>
          </a:p>
        </p:txBody>
      </p:sp>
    </p:spTree>
    <p:extLst>
      <p:ext uri="{BB962C8B-B14F-4D97-AF65-F5344CB8AC3E}">
        <p14:creationId xmlns:p14="http://schemas.microsoft.com/office/powerpoint/2010/main" val="433398133"/>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Title Slide">
  <p:cSld name="Title Slide">
    <p:bg>
      <p:bgPr>
        <a:solidFill>
          <a:schemeClr val="accent1"/>
        </a:solidFill>
        <a:effectLst/>
      </p:bgPr>
    </p:bg>
    <p:spTree>
      <p:nvGrpSpPr>
        <p:cNvPr id="1" name="Shape 56"/>
        <p:cNvGrpSpPr/>
        <p:nvPr/>
      </p:nvGrpSpPr>
      <p:grpSpPr>
        <a:xfrm>
          <a:off x="0" y="0"/>
          <a:ext cx="0" cy="0"/>
          <a:chOff x="0" y="0"/>
          <a:chExt cx="0" cy="0"/>
        </a:xfrm>
      </p:grpSpPr>
      <p:pic>
        <p:nvPicPr>
          <p:cNvPr id="57" name="Google Shape;57;p7"/>
          <p:cNvPicPr preferRelativeResize="0"/>
          <p:nvPr/>
        </p:nvPicPr>
        <p:blipFill rotWithShape="1">
          <a:blip r:embed="rId2">
            <a:alphaModFix/>
          </a:blip>
          <a:srcRect/>
          <a:stretch/>
        </p:blipFill>
        <p:spPr>
          <a:xfrm>
            <a:off x="-97042" y="8878"/>
            <a:ext cx="6193042" cy="7010400"/>
          </a:xfrm>
          <a:prstGeom prst="rect">
            <a:avLst/>
          </a:prstGeom>
          <a:noFill/>
          <a:ln>
            <a:noFill/>
          </a:ln>
        </p:spPr>
      </p:pic>
      <p:pic>
        <p:nvPicPr>
          <p:cNvPr id="58" name="Google Shape;58;p7"/>
          <p:cNvPicPr preferRelativeResize="0"/>
          <p:nvPr/>
        </p:nvPicPr>
        <p:blipFill rotWithShape="1">
          <a:blip r:embed="rId2">
            <a:alphaModFix/>
          </a:blip>
          <a:srcRect/>
          <a:stretch/>
        </p:blipFill>
        <p:spPr>
          <a:xfrm>
            <a:off x="6113951" y="0"/>
            <a:ext cx="6193042" cy="7010400"/>
          </a:xfrm>
          <a:prstGeom prst="rect">
            <a:avLst/>
          </a:prstGeom>
          <a:noFill/>
          <a:ln>
            <a:noFill/>
          </a:ln>
        </p:spPr>
      </p:pic>
      <p:sp>
        <p:nvSpPr>
          <p:cNvPr id="59" name="Google Shape;59;p7"/>
          <p:cNvSpPr txBox="1">
            <a:spLocks noGrp="1"/>
          </p:cNvSpPr>
          <p:nvPr>
            <p:ph type="ctrTitle"/>
          </p:nvPr>
        </p:nvSpPr>
        <p:spPr>
          <a:xfrm>
            <a:off x="776613" y="2041067"/>
            <a:ext cx="10515600" cy="2326791"/>
          </a:xfrm>
          <a:prstGeom prst="rect">
            <a:avLst/>
          </a:prstGeom>
          <a:noFill/>
          <a:ln>
            <a:noFill/>
          </a:ln>
        </p:spPr>
        <p:txBody>
          <a:bodyPr spcFirstLastPara="1" wrap="square" lIns="0" tIns="0" rIns="0" bIns="0" anchor="t" anchorCtr="0">
            <a:spAutoFit/>
          </a:bodyPr>
          <a:lstStyle>
            <a:lvl1pPr lvl="0" algn="l">
              <a:lnSpc>
                <a:spcPct val="90000"/>
              </a:lnSpc>
              <a:spcBef>
                <a:spcPts val="0"/>
              </a:spcBef>
              <a:spcAft>
                <a:spcPts val="0"/>
              </a:spcAft>
              <a:buClr>
                <a:schemeClr val="lt1"/>
              </a:buClr>
              <a:buSzPts val="5600"/>
              <a:buFont typeface="Inter"/>
              <a:buNone/>
              <a:defRPr sz="5600" b="0" i="0">
                <a:solidFill>
                  <a:schemeClr val="lt1"/>
                </a:solidFill>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0" name="Google Shape;60;p7"/>
          <p:cNvSpPr txBox="1">
            <a:spLocks noGrp="1"/>
          </p:cNvSpPr>
          <p:nvPr>
            <p:ph type="subTitle" idx="1"/>
          </p:nvPr>
        </p:nvSpPr>
        <p:spPr>
          <a:xfrm>
            <a:off x="776613" y="4557561"/>
            <a:ext cx="9144000" cy="294440"/>
          </a:xfrm>
          <a:prstGeom prst="rect">
            <a:avLst/>
          </a:prstGeom>
          <a:noFill/>
          <a:ln>
            <a:noFill/>
          </a:ln>
        </p:spPr>
        <p:txBody>
          <a:bodyPr spcFirstLastPara="1" wrap="square" lIns="0" tIns="0" rIns="0" bIns="0" anchor="t" anchorCtr="0">
            <a:spAutoFit/>
          </a:bodyPr>
          <a:lstStyle>
            <a:lvl1pPr lvl="0" algn="l">
              <a:lnSpc>
                <a:spcPct val="90000"/>
              </a:lnSpc>
              <a:spcBef>
                <a:spcPts val="1000"/>
              </a:spcBef>
              <a:spcAft>
                <a:spcPts val="0"/>
              </a:spcAft>
              <a:buClr>
                <a:srgbClr val="F39922"/>
              </a:buClr>
              <a:buSzPts val="1200"/>
              <a:buNone/>
              <a:defRPr sz="1200" b="0" i="0">
                <a:solidFill>
                  <a:schemeClr val="lt1"/>
                </a:solidFill>
                <a:latin typeface="Overpass Medium"/>
                <a:ea typeface="Overpass Medium"/>
                <a:cs typeface="Overpass Medium"/>
                <a:sym typeface="Overpass Medium"/>
              </a:defRPr>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pic>
        <p:nvPicPr>
          <p:cNvPr id="61" name="Google Shape;61;p7"/>
          <p:cNvPicPr preferRelativeResize="0"/>
          <p:nvPr/>
        </p:nvPicPr>
        <p:blipFill rotWithShape="1">
          <a:blip r:embed="rId3">
            <a:alphaModFix/>
          </a:blip>
          <a:srcRect/>
          <a:stretch/>
        </p:blipFill>
        <p:spPr>
          <a:xfrm>
            <a:off x="10701468" y="5849980"/>
            <a:ext cx="1143724" cy="707914"/>
          </a:xfrm>
          <a:prstGeom prst="rect">
            <a:avLst/>
          </a:prstGeom>
          <a:noFill/>
          <a:ln>
            <a:noFill/>
          </a:ln>
        </p:spPr>
      </p:pic>
    </p:spTree>
    <p:extLst>
      <p:ext uri="{BB962C8B-B14F-4D97-AF65-F5344CB8AC3E}">
        <p14:creationId xmlns:p14="http://schemas.microsoft.com/office/powerpoint/2010/main" val="3180547575"/>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Title and Content">
  <p:cSld name="Title and Content">
    <p:bg>
      <p:bgPr>
        <a:solidFill>
          <a:schemeClr val="accent1"/>
        </a:solidFill>
        <a:effectLst/>
      </p:bgPr>
    </p:bg>
    <p:spTree>
      <p:nvGrpSpPr>
        <p:cNvPr id="1" name="Shape 62"/>
        <p:cNvGrpSpPr/>
        <p:nvPr/>
      </p:nvGrpSpPr>
      <p:grpSpPr>
        <a:xfrm>
          <a:off x="0" y="0"/>
          <a:ext cx="0" cy="0"/>
          <a:chOff x="0" y="0"/>
          <a:chExt cx="0" cy="0"/>
        </a:xfrm>
      </p:grpSpPr>
      <p:pic>
        <p:nvPicPr>
          <p:cNvPr id="63" name="Google Shape;63;p8"/>
          <p:cNvPicPr preferRelativeResize="0"/>
          <p:nvPr/>
        </p:nvPicPr>
        <p:blipFill rotWithShape="1">
          <a:blip r:embed="rId2">
            <a:alphaModFix/>
          </a:blip>
          <a:srcRect/>
          <a:stretch/>
        </p:blipFill>
        <p:spPr>
          <a:xfrm>
            <a:off x="6104978" y="-76200"/>
            <a:ext cx="6193042" cy="7010400"/>
          </a:xfrm>
          <a:prstGeom prst="rect">
            <a:avLst/>
          </a:prstGeom>
          <a:noFill/>
          <a:ln>
            <a:noFill/>
          </a:ln>
        </p:spPr>
      </p:pic>
      <p:sp>
        <p:nvSpPr>
          <p:cNvPr id="64" name="Google Shape;64;p8"/>
          <p:cNvSpPr txBox="1"/>
          <p:nvPr/>
        </p:nvSpPr>
        <p:spPr>
          <a:xfrm>
            <a:off x="10371550" y="6334234"/>
            <a:ext cx="1044880" cy="146194"/>
          </a:xfrm>
          <a:prstGeom prst="rect">
            <a:avLst/>
          </a:prstGeom>
          <a:noFill/>
          <a:ln>
            <a:noFill/>
          </a:ln>
        </p:spPr>
        <p:txBody>
          <a:bodyPr spcFirstLastPara="1" wrap="square" lIns="0" tIns="0" rIns="0" bIns="0" anchor="ctr" anchorCtr="0">
            <a:spAutoFit/>
          </a:bodyPr>
          <a:lstStyle/>
          <a:p>
            <a:pPr marL="0" marR="0" lvl="0" indent="0" algn="r" rtl="0">
              <a:lnSpc>
                <a:spcPct val="100000"/>
              </a:lnSpc>
              <a:spcBef>
                <a:spcPts val="0"/>
              </a:spcBef>
              <a:spcAft>
                <a:spcPts val="0"/>
              </a:spcAft>
              <a:buClr>
                <a:srgbClr val="000000"/>
              </a:buClr>
              <a:buSzPts val="950"/>
              <a:buFont typeface="Arial"/>
              <a:buNone/>
            </a:pPr>
            <a:fld id="{00000000-1234-1234-1234-123412341234}" type="slidenum">
              <a:rPr lang="en-US" sz="950" b="0" i="0" u="none" strike="noStrike" cap="none">
                <a:solidFill>
                  <a:schemeClr val="lt1"/>
                </a:solidFill>
                <a:latin typeface="Overpass Medium"/>
                <a:ea typeface="Overpass Medium"/>
                <a:cs typeface="Overpass Medium"/>
                <a:sym typeface="Overpass Medium"/>
              </a:rPr>
              <a:t>‹#›</a:t>
            </a:fld>
            <a:endParaRPr sz="950" b="0" i="0" u="none" strike="noStrike" cap="none">
              <a:solidFill>
                <a:schemeClr val="lt1"/>
              </a:solidFill>
              <a:latin typeface="Overpass Medium"/>
              <a:ea typeface="Overpass Medium"/>
              <a:cs typeface="Overpass Medium"/>
              <a:sym typeface="Overpass Medium"/>
            </a:endParaRPr>
          </a:p>
        </p:txBody>
      </p:sp>
      <p:sp>
        <p:nvSpPr>
          <p:cNvPr id="65" name="Google Shape;65;p8"/>
          <p:cNvSpPr txBox="1">
            <a:spLocks noGrp="1"/>
          </p:cNvSpPr>
          <p:nvPr>
            <p:ph type="ctrTitle"/>
          </p:nvPr>
        </p:nvSpPr>
        <p:spPr>
          <a:xfrm>
            <a:off x="776613" y="3156771"/>
            <a:ext cx="8742169" cy="720197"/>
          </a:xfrm>
          <a:prstGeom prst="rect">
            <a:avLst/>
          </a:prstGeom>
          <a:noFill/>
          <a:ln>
            <a:noFill/>
          </a:ln>
        </p:spPr>
        <p:txBody>
          <a:bodyPr spcFirstLastPara="1" wrap="square" lIns="0" tIns="0" rIns="0" bIns="0" anchor="b" anchorCtr="0">
            <a:spAutoFit/>
          </a:bodyPr>
          <a:lstStyle>
            <a:lvl1pPr lvl="0" algn="l">
              <a:lnSpc>
                <a:spcPct val="90000"/>
              </a:lnSpc>
              <a:spcBef>
                <a:spcPts val="0"/>
              </a:spcBef>
              <a:spcAft>
                <a:spcPts val="0"/>
              </a:spcAft>
              <a:buClr>
                <a:schemeClr val="lt1"/>
              </a:buClr>
              <a:buSzPts val="5200"/>
              <a:buFont typeface="Inter"/>
              <a:buNone/>
              <a:defRPr sz="5200" b="0" i="0">
                <a:solidFill>
                  <a:schemeClr val="lt1"/>
                </a:solidFill>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6" name="Google Shape;66;p8"/>
          <p:cNvSpPr txBox="1">
            <a:spLocks noGrp="1"/>
          </p:cNvSpPr>
          <p:nvPr>
            <p:ph type="subTitle" idx="1"/>
          </p:nvPr>
        </p:nvSpPr>
        <p:spPr>
          <a:xfrm>
            <a:off x="776613" y="4159070"/>
            <a:ext cx="9144000" cy="294440"/>
          </a:xfrm>
          <a:prstGeom prst="rect">
            <a:avLst/>
          </a:prstGeom>
          <a:noFill/>
          <a:ln>
            <a:noFill/>
          </a:ln>
        </p:spPr>
        <p:txBody>
          <a:bodyPr spcFirstLastPara="1" wrap="square" lIns="0" tIns="0" rIns="0" bIns="0" anchor="t" anchorCtr="0">
            <a:spAutoFit/>
          </a:bodyPr>
          <a:lstStyle>
            <a:lvl1pPr lvl="0" algn="l">
              <a:lnSpc>
                <a:spcPct val="90000"/>
              </a:lnSpc>
              <a:spcBef>
                <a:spcPts val="1000"/>
              </a:spcBef>
              <a:spcAft>
                <a:spcPts val="0"/>
              </a:spcAft>
              <a:buClr>
                <a:schemeClr val="lt1"/>
              </a:buClr>
              <a:buSzPts val="1200"/>
              <a:buNone/>
              <a:defRPr sz="1200" b="0" i="0">
                <a:solidFill>
                  <a:schemeClr val="lt1"/>
                </a:solidFill>
                <a:latin typeface="Overpass Medium"/>
                <a:ea typeface="Overpass Medium"/>
                <a:cs typeface="Overpass Medium"/>
                <a:sym typeface="Overpass Medium"/>
              </a:defRPr>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pic>
        <p:nvPicPr>
          <p:cNvPr id="67" name="Google Shape;67;p8"/>
          <p:cNvPicPr preferRelativeResize="0"/>
          <p:nvPr/>
        </p:nvPicPr>
        <p:blipFill rotWithShape="1">
          <a:blip r:embed="rId2">
            <a:alphaModFix/>
          </a:blip>
          <a:srcRect/>
          <a:stretch/>
        </p:blipFill>
        <p:spPr>
          <a:xfrm>
            <a:off x="-106019" y="-76200"/>
            <a:ext cx="6193042" cy="7010400"/>
          </a:xfrm>
          <a:prstGeom prst="rect">
            <a:avLst/>
          </a:prstGeom>
          <a:noFill/>
          <a:ln>
            <a:noFill/>
          </a:ln>
        </p:spPr>
      </p:pic>
    </p:spTree>
    <p:extLst>
      <p:ext uri="{BB962C8B-B14F-4D97-AF65-F5344CB8AC3E}">
        <p14:creationId xmlns:p14="http://schemas.microsoft.com/office/powerpoint/2010/main" val="95723014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1_Title and Content">
  <p:cSld name="1_Title and Content">
    <p:bg>
      <p:bgPr>
        <a:solidFill>
          <a:schemeClr val="accent4"/>
        </a:solidFill>
        <a:effectLst/>
      </p:bgPr>
    </p:bg>
    <p:spTree>
      <p:nvGrpSpPr>
        <p:cNvPr id="1" name="Shape 68"/>
        <p:cNvGrpSpPr/>
        <p:nvPr/>
      </p:nvGrpSpPr>
      <p:grpSpPr>
        <a:xfrm>
          <a:off x="0" y="0"/>
          <a:ext cx="0" cy="0"/>
          <a:chOff x="0" y="0"/>
          <a:chExt cx="0" cy="0"/>
        </a:xfrm>
      </p:grpSpPr>
      <p:pic>
        <p:nvPicPr>
          <p:cNvPr id="69" name="Google Shape;69;p9"/>
          <p:cNvPicPr preferRelativeResize="0"/>
          <p:nvPr/>
        </p:nvPicPr>
        <p:blipFill rotWithShape="1">
          <a:blip r:embed="rId2">
            <a:alphaModFix amt="50000"/>
          </a:blip>
          <a:srcRect/>
          <a:stretch/>
        </p:blipFill>
        <p:spPr>
          <a:xfrm>
            <a:off x="0" y="-76200"/>
            <a:ext cx="6193042" cy="7010400"/>
          </a:xfrm>
          <a:prstGeom prst="rect">
            <a:avLst/>
          </a:prstGeom>
          <a:noFill/>
          <a:ln>
            <a:noFill/>
          </a:ln>
        </p:spPr>
      </p:pic>
      <p:pic>
        <p:nvPicPr>
          <p:cNvPr id="70" name="Google Shape;70;p9"/>
          <p:cNvPicPr preferRelativeResize="0"/>
          <p:nvPr/>
        </p:nvPicPr>
        <p:blipFill rotWithShape="1">
          <a:blip r:embed="rId2">
            <a:alphaModFix amt="50000"/>
          </a:blip>
          <a:srcRect/>
          <a:stretch/>
        </p:blipFill>
        <p:spPr>
          <a:xfrm>
            <a:off x="6193042" y="-76200"/>
            <a:ext cx="6193042" cy="7010400"/>
          </a:xfrm>
          <a:prstGeom prst="rect">
            <a:avLst/>
          </a:prstGeom>
          <a:noFill/>
          <a:ln>
            <a:noFill/>
          </a:ln>
        </p:spPr>
      </p:pic>
      <p:sp>
        <p:nvSpPr>
          <p:cNvPr id="71" name="Google Shape;71;p9"/>
          <p:cNvSpPr txBox="1">
            <a:spLocks noGrp="1"/>
          </p:cNvSpPr>
          <p:nvPr>
            <p:ph type="ctrTitle"/>
          </p:nvPr>
        </p:nvSpPr>
        <p:spPr>
          <a:xfrm>
            <a:off x="776613" y="3156771"/>
            <a:ext cx="8742169" cy="720197"/>
          </a:xfrm>
          <a:prstGeom prst="rect">
            <a:avLst/>
          </a:prstGeom>
          <a:noFill/>
          <a:ln>
            <a:noFill/>
          </a:ln>
        </p:spPr>
        <p:txBody>
          <a:bodyPr spcFirstLastPara="1" wrap="square" lIns="0" tIns="0" rIns="0" bIns="0" anchor="b" anchorCtr="0">
            <a:spAutoFit/>
          </a:bodyPr>
          <a:lstStyle>
            <a:lvl1pPr lvl="0" algn="l">
              <a:lnSpc>
                <a:spcPct val="90000"/>
              </a:lnSpc>
              <a:spcBef>
                <a:spcPts val="0"/>
              </a:spcBef>
              <a:spcAft>
                <a:spcPts val="0"/>
              </a:spcAft>
              <a:buClr>
                <a:schemeClr val="lt1"/>
              </a:buClr>
              <a:buSzPts val="5200"/>
              <a:buFont typeface="Inter"/>
              <a:buNone/>
              <a:defRPr sz="5200" b="0" i="0">
                <a:solidFill>
                  <a:schemeClr val="lt1"/>
                </a:solidFill>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2" name="Google Shape;72;p9"/>
          <p:cNvSpPr txBox="1">
            <a:spLocks noGrp="1"/>
          </p:cNvSpPr>
          <p:nvPr>
            <p:ph type="subTitle" idx="1"/>
          </p:nvPr>
        </p:nvSpPr>
        <p:spPr>
          <a:xfrm>
            <a:off x="776613" y="4159070"/>
            <a:ext cx="9144000" cy="294440"/>
          </a:xfrm>
          <a:prstGeom prst="rect">
            <a:avLst/>
          </a:prstGeom>
          <a:noFill/>
          <a:ln>
            <a:noFill/>
          </a:ln>
        </p:spPr>
        <p:txBody>
          <a:bodyPr spcFirstLastPara="1" wrap="square" lIns="0" tIns="0" rIns="0" bIns="0" anchor="t" anchorCtr="0">
            <a:spAutoFit/>
          </a:bodyPr>
          <a:lstStyle>
            <a:lvl1pPr lvl="0" algn="l">
              <a:lnSpc>
                <a:spcPct val="90000"/>
              </a:lnSpc>
              <a:spcBef>
                <a:spcPts val="1000"/>
              </a:spcBef>
              <a:spcAft>
                <a:spcPts val="0"/>
              </a:spcAft>
              <a:buClr>
                <a:schemeClr val="lt1"/>
              </a:buClr>
              <a:buSzPts val="1200"/>
              <a:buNone/>
              <a:defRPr sz="1200" b="0" i="0">
                <a:solidFill>
                  <a:schemeClr val="lt1"/>
                </a:solidFill>
                <a:latin typeface="Overpass Medium"/>
                <a:ea typeface="Overpass Medium"/>
                <a:cs typeface="Overpass Medium"/>
                <a:sym typeface="Overpass Medium"/>
              </a:defRPr>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73" name="Google Shape;73;p9"/>
          <p:cNvSpPr txBox="1"/>
          <p:nvPr/>
        </p:nvSpPr>
        <p:spPr>
          <a:xfrm>
            <a:off x="10371550" y="6334234"/>
            <a:ext cx="1044880" cy="146194"/>
          </a:xfrm>
          <a:prstGeom prst="rect">
            <a:avLst/>
          </a:prstGeom>
          <a:noFill/>
          <a:ln>
            <a:noFill/>
          </a:ln>
        </p:spPr>
        <p:txBody>
          <a:bodyPr spcFirstLastPara="1" wrap="square" lIns="0" tIns="0" rIns="0" bIns="0" anchor="ctr" anchorCtr="0">
            <a:spAutoFit/>
          </a:bodyPr>
          <a:lstStyle/>
          <a:p>
            <a:pPr marL="0" marR="0" lvl="0" indent="0" algn="r" rtl="0">
              <a:lnSpc>
                <a:spcPct val="100000"/>
              </a:lnSpc>
              <a:spcBef>
                <a:spcPts val="0"/>
              </a:spcBef>
              <a:spcAft>
                <a:spcPts val="0"/>
              </a:spcAft>
              <a:buClr>
                <a:srgbClr val="000000"/>
              </a:buClr>
              <a:buSzPts val="950"/>
              <a:buFont typeface="Arial"/>
              <a:buNone/>
            </a:pPr>
            <a:fld id="{00000000-1234-1234-1234-123412341234}" type="slidenum">
              <a:rPr lang="en-US" sz="950" b="0" i="0" u="none" strike="noStrike" cap="none">
                <a:solidFill>
                  <a:schemeClr val="lt1"/>
                </a:solidFill>
                <a:latin typeface="Overpass Medium"/>
                <a:ea typeface="Overpass Medium"/>
                <a:cs typeface="Overpass Medium"/>
                <a:sym typeface="Overpass Medium"/>
              </a:rPr>
              <a:t>‹#›</a:t>
            </a:fld>
            <a:endParaRPr sz="950" b="0" i="0" u="none" strike="noStrike" cap="none">
              <a:solidFill>
                <a:schemeClr val="lt1"/>
              </a:solidFill>
              <a:latin typeface="Overpass Medium"/>
              <a:ea typeface="Overpass Medium"/>
              <a:cs typeface="Overpass Medium"/>
              <a:sym typeface="Overpass Medium"/>
            </a:endParaRPr>
          </a:p>
        </p:txBody>
      </p:sp>
    </p:spTree>
    <p:extLst>
      <p:ext uri="{BB962C8B-B14F-4D97-AF65-F5344CB8AC3E}">
        <p14:creationId xmlns:p14="http://schemas.microsoft.com/office/powerpoint/2010/main" val="205874661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899B07-4171-1C1B-A1A4-9CC19C40A95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5ED37E8-F868-C63B-5D07-D2E9240EA6FC}"/>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85B809D-A0B6-32BF-C42D-81E0249851A5}"/>
              </a:ext>
            </a:extLst>
          </p:cNvPr>
          <p:cNvSpPr>
            <a:spLocks noGrp="1"/>
          </p:cNvSpPr>
          <p:nvPr>
            <p:ph type="dt" sz="half" idx="10"/>
          </p:nvPr>
        </p:nvSpPr>
        <p:spPr/>
        <p:txBody>
          <a:bodyPr/>
          <a:lstStyle/>
          <a:p>
            <a:fld id="{5477E654-58B7-B241-B632-DA54EA7E038F}" type="datetimeFigureOut">
              <a:rPr lang="en-US" smtClean="0"/>
              <a:t>10/2/25</a:t>
            </a:fld>
            <a:endParaRPr lang="en-US"/>
          </a:p>
        </p:txBody>
      </p:sp>
      <p:sp>
        <p:nvSpPr>
          <p:cNvPr id="5" name="Footer Placeholder 4">
            <a:extLst>
              <a:ext uri="{FF2B5EF4-FFF2-40B4-BE49-F238E27FC236}">
                <a16:creationId xmlns:a16="http://schemas.microsoft.com/office/drawing/2014/main" id="{003CF13A-84AC-D807-FDAA-241A253D141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ADC0B63-F1C1-3DCE-5EC8-A49961A423AA}"/>
              </a:ext>
            </a:extLst>
          </p:cNvPr>
          <p:cNvSpPr>
            <a:spLocks noGrp="1"/>
          </p:cNvSpPr>
          <p:nvPr>
            <p:ph type="sldNum" sz="quarter" idx="12"/>
          </p:nvPr>
        </p:nvSpPr>
        <p:spPr/>
        <p:txBody>
          <a:bodyPr/>
          <a:lstStyle/>
          <a:p>
            <a:fld id="{D37C4C86-863A-C745-A129-925E5FC7B502}" type="slidenum">
              <a:rPr lang="en-US" smtClean="0"/>
              <a:t>‹#›</a:t>
            </a:fld>
            <a:endParaRPr lang="en-US"/>
          </a:p>
        </p:txBody>
      </p:sp>
    </p:spTree>
    <p:extLst>
      <p:ext uri="{BB962C8B-B14F-4D97-AF65-F5344CB8AC3E}">
        <p14:creationId xmlns:p14="http://schemas.microsoft.com/office/powerpoint/2010/main" val="170008409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2_Title and Content">
  <p:cSld name="2_Title and Content">
    <p:bg>
      <p:bgPr>
        <a:solidFill>
          <a:schemeClr val="accent3"/>
        </a:solidFill>
        <a:effectLst/>
      </p:bgPr>
    </p:bg>
    <p:spTree>
      <p:nvGrpSpPr>
        <p:cNvPr id="1" name="Shape 74"/>
        <p:cNvGrpSpPr/>
        <p:nvPr/>
      </p:nvGrpSpPr>
      <p:grpSpPr>
        <a:xfrm>
          <a:off x="0" y="0"/>
          <a:ext cx="0" cy="0"/>
          <a:chOff x="0" y="0"/>
          <a:chExt cx="0" cy="0"/>
        </a:xfrm>
      </p:grpSpPr>
      <p:pic>
        <p:nvPicPr>
          <p:cNvPr id="75" name="Google Shape;75;p10"/>
          <p:cNvPicPr preferRelativeResize="0"/>
          <p:nvPr/>
        </p:nvPicPr>
        <p:blipFill rotWithShape="1">
          <a:blip r:embed="rId2">
            <a:alphaModFix/>
          </a:blip>
          <a:srcRect/>
          <a:stretch/>
        </p:blipFill>
        <p:spPr>
          <a:xfrm>
            <a:off x="0" y="-64539"/>
            <a:ext cx="6193042" cy="7010400"/>
          </a:xfrm>
          <a:prstGeom prst="rect">
            <a:avLst/>
          </a:prstGeom>
          <a:noFill/>
          <a:ln>
            <a:noFill/>
          </a:ln>
        </p:spPr>
      </p:pic>
      <p:pic>
        <p:nvPicPr>
          <p:cNvPr id="76" name="Google Shape;76;p10"/>
          <p:cNvPicPr preferRelativeResize="0"/>
          <p:nvPr/>
        </p:nvPicPr>
        <p:blipFill rotWithShape="1">
          <a:blip r:embed="rId2">
            <a:alphaModFix/>
          </a:blip>
          <a:srcRect/>
          <a:stretch/>
        </p:blipFill>
        <p:spPr>
          <a:xfrm>
            <a:off x="6193042" y="-76200"/>
            <a:ext cx="6193042" cy="7010400"/>
          </a:xfrm>
          <a:prstGeom prst="rect">
            <a:avLst/>
          </a:prstGeom>
          <a:noFill/>
          <a:ln>
            <a:noFill/>
          </a:ln>
        </p:spPr>
      </p:pic>
      <p:sp>
        <p:nvSpPr>
          <p:cNvPr id="77" name="Google Shape;77;p10"/>
          <p:cNvSpPr txBox="1">
            <a:spLocks noGrp="1"/>
          </p:cNvSpPr>
          <p:nvPr>
            <p:ph type="ctrTitle"/>
          </p:nvPr>
        </p:nvSpPr>
        <p:spPr>
          <a:xfrm>
            <a:off x="776613" y="3156771"/>
            <a:ext cx="8742169" cy="720197"/>
          </a:xfrm>
          <a:prstGeom prst="rect">
            <a:avLst/>
          </a:prstGeom>
          <a:noFill/>
          <a:ln>
            <a:noFill/>
          </a:ln>
        </p:spPr>
        <p:txBody>
          <a:bodyPr spcFirstLastPara="1" wrap="square" lIns="0" tIns="0" rIns="0" bIns="0" anchor="b" anchorCtr="0">
            <a:spAutoFit/>
          </a:bodyPr>
          <a:lstStyle>
            <a:lvl1pPr lvl="0" algn="l">
              <a:lnSpc>
                <a:spcPct val="90000"/>
              </a:lnSpc>
              <a:spcBef>
                <a:spcPts val="0"/>
              </a:spcBef>
              <a:spcAft>
                <a:spcPts val="0"/>
              </a:spcAft>
              <a:buClr>
                <a:schemeClr val="lt1"/>
              </a:buClr>
              <a:buSzPts val="5200"/>
              <a:buFont typeface="Inter"/>
              <a:buNone/>
              <a:defRPr sz="5200" b="0" i="0">
                <a:solidFill>
                  <a:schemeClr val="lt1"/>
                </a:solidFill>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8" name="Google Shape;78;p10"/>
          <p:cNvSpPr txBox="1">
            <a:spLocks noGrp="1"/>
          </p:cNvSpPr>
          <p:nvPr>
            <p:ph type="subTitle" idx="1"/>
          </p:nvPr>
        </p:nvSpPr>
        <p:spPr>
          <a:xfrm>
            <a:off x="776613" y="4159070"/>
            <a:ext cx="9144000" cy="294440"/>
          </a:xfrm>
          <a:prstGeom prst="rect">
            <a:avLst/>
          </a:prstGeom>
          <a:noFill/>
          <a:ln>
            <a:noFill/>
          </a:ln>
        </p:spPr>
        <p:txBody>
          <a:bodyPr spcFirstLastPara="1" wrap="square" lIns="0" tIns="0" rIns="0" bIns="0" anchor="t" anchorCtr="0">
            <a:spAutoFit/>
          </a:bodyPr>
          <a:lstStyle>
            <a:lvl1pPr lvl="0" algn="l">
              <a:lnSpc>
                <a:spcPct val="90000"/>
              </a:lnSpc>
              <a:spcBef>
                <a:spcPts val="1000"/>
              </a:spcBef>
              <a:spcAft>
                <a:spcPts val="0"/>
              </a:spcAft>
              <a:buClr>
                <a:schemeClr val="lt1"/>
              </a:buClr>
              <a:buSzPts val="1200"/>
              <a:buNone/>
              <a:defRPr sz="1200" b="0" i="0">
                <a:solidFill>
                  <a:schemeClr val="lt1"/>
                </a:solidFill>
                <a:latin typeface="Overpass Medium"/>
                <a:ea typeface="Overpass Medium"/>
                <a:cs typeface="Overpass Medium"/>
                <a:sym typeface="Overpass Medium"/>
              </a:defRPr>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79" name="Google Shape;79;p10"/>
          <p:cNvSpPr txBox="1"/>
          <p:nvPr/>
        </p:nvSpPr>
        <p:spPr>
          <a:xfrm>
            <a:off x="10371550" y="6334234"/>
            <a:ext cx="1044880" cy="146194"/>
          </a:xfrm>
          <a:prstGeom prst="rect">
            <a:avLst/>
          </a:prstGeom>
          <a:noFill/>
          <a:ln>
            <a:noFill/>
          </a:ln>
        </p:spPr>
        <p:txBody>
          <a:bodyPr spcFirstLastPara="1" wrap="square" lIns="0" tIns="0" rIns="0" bIns="0" anchor="ctr" anchorCtr="0">
            <a:spAutoFit/>
          </a:bodyPr>
          <a:lstStyle/>
          <a:p>
            <a:pPr marL="0" marR="0" lvl="0" indent="0" algn="r" rtl="0">
              <a:lnSpc>
                <a:spcPct val="100000"/>
              </a:lnSpc>
              <a:spcBef>
                <a:spcPts val="0"/>
              </a:spcBef>
              <a:spcAft>
                <a:spcPts val="0"/>
              </a:spcAft>
              <a:buClr>
                <a:srgbClr val="000000"/>
              </a:buClr>
              <a:buSzPts val="950"/>
              <a:buFont typeface="Arial"/>
              <a:buNone/>
            </a:pPr>
            <a:fld id="{00000000-1234-1234-1234-123412341234}" type="slidenum">
              <a:rPr lang="en-US" sz="950" b="0" i="0" u="none" strike="noStrike" cap="none">
                <a:solidFill>
                  <a:schemeClr val="lt1"/>
                </a:solidFill>
                <a:latin typeface="Overpass Medium"/>
                <a:ea typeface="Overpass Medium"/>
                <a:cs typeface="Overpass Medium"/>
                <a:sym typeface="Overpass Medium"/>
              </a:rPr>
              <a:t>‹#›</a:t>
            </a:fld>
            <a:endParaRPr sz="950" b="0" i="0" u="none" strike="noStrike" cap="none">
              <a:solidFill>
                <a:schemeClr val="lt1"/>
              </a:solidFill>
              <a:latin typeface="Overpass Medium"/>
              <a:ea typeface="Overpass Medium"/>
              <a:cs typeface="Overpass Medium"/>
              <a:sym typeface="Overpass Medium"/>
            </a:endParaRPr>
          </a:p>
        </p:txBody>
      </p:sp>
    </p:spTree>
    <p:extLst>
      <p:ext uri="{BB962C8B-B14F-4D97-AF65-F5344CB8AC3E}">
        <p14:creationId xmlns:p14="http://schemas.microsoft.com/office/powerpoint/2010/main" val="87995201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Section Header">
  <p:cSld name="Section Header">
    <p:bg>
      <p:bgPr>
        <a:solidFill>
          <a:schemeClr val="accent3"/>
        </a:solidFill>
        <a:effectLst/>
      </p:bgPr>
    </p:bg>
    <p:spTree>
      <p:nvGrpSpPr>
        <p:cNvPr id="1" name="Shape 80"/>
        <p:cNvGrpSpPr/>
        <p:nvPr/>
      </p:nvGrpSpPr>
      <p:grpSpPr>
        <a:xfrm>
          <a:off x="0" y="0"/>
          <a:ext cx="0" cy="0"/>
          <a:chOff x="0" y="0"/>
          <a:chExt cx="0" cy="0"/>
        </a:xfrm>
      </p:grpSpPr>
      <p:pic>
        <p:nvPicPr>
          <p:cNvPr id="81" name="Google Shape;81;p11"/>
          <p:cNvPicPr preferRelativeResize="0"/>
          <p:nvPr/>
        </p:nvPicPr>
        <p:blipFill rotWithShape="1">
          <a:blip r:embed="rId2">
            <a:alphaModFix amt="65000"/>
          </a:blip>
          <a:srcRect/>
          <a:stretch/>
        </p:blipFill>
        <p:spPr>
          <a:xfrm>
            <a:off x="0" y="-76200"/>
            <a:ext cx="6193042" cy="7010400"/>
          </a:xfrm>
          <a:prstGeom prst="rect">
            <a:avLst/>
          </a:prstGeom>
          <a:noFill/>
          <a:ln>
            <a:noFill/>
          </a:ln>
        </p:spPr>
      </p:pic>
      <p:pic>
        <p:nvPicPr>
          <p:cNvPr id="82" name="Google Shape;82;p11"/>
          <p:cNvPicPr preferRelativeResize="0"/>
          <p:nvPr/>
        </p:nvPicPr>
        <p:blipFill rotWithShape="1">
          <a:blip r:embed="rId2">
            <a:alphaModFix amt="66000"/>
          </a:blip>
          <a:srcRect/>
          <a:stretch/>
        </p:blipFill>
        <p:spPr>
          <a:xfrm>
            <a:off x="6210996" y="-76200"/>
            <a:ext cx="6193042" cy="7010400"/>
          </a:xfrm>
          <a:prstGeom prst="rect">
            <a:avLst/>
          </a:prstGeom>
          <a:noFill/>
          <a:ln>
            <a:noFill/>
          </a:ln>
        </p:spPr>
      </p:pic>
      <p:sp>
        <p:nvSpPr>
          <p:cNvPr id="83" name="Google Shape;83;p11"/>
          <p:cNvSpPr/>
          <p:nvPr/>
        </p:nvSpPr>
        <p:spPr>
          <a:xfrm>
            <a:off x="8473440" y="0"/>
            <a:ext cx="3759621" cy="6858000"/>
          </a:xfrm>
          <a:prstGeom prst="rect">
            <a:avLst/>
          </a:prstGeom>
          <a:blipFill rotWithShape="1">
            <a:blip r:embed="rId3">
              <a:alphaModFix/>
            </a:blip>
            <a:stretch>
              <a:fillRect l="-95" t="-41913" r="-139258" b="-912"/>
            </a:stretch>
          </a:blip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84" name="Google Shape;84;p11"/>
          <p:cNvPicPr preferRelativeResize="0"/>
          <p:nvPr/>
        </p:nvPicPr>
        <p:blipFill rotWithShape="1">
          <a:blip r:embed="rId4">
            <a:alphaModFix/>
          </a:blip>
          <a:srcRect/>
          <a:stretch/>
        </p:blipFill>
        <p:spPr>
          <a:xfrm>
            <a:off x="797597" y="537975"/>
            <a:ext cx="877206" cy="434043"/>
          </a:xfrm>
          <a:prstGeom prst="rect">
            <a:avLst/>
          </a:prstGeom>
          <a:noFill/>
          <a:ln>
            <a:noFill/>
          </a:ln>
        </p:spPr>
      </p:pic>
      <p:sp>
        <p:nvSpPr>
          <p:cNvPr id="85" name="Google Shape;85;p11"/>
          <p:cNvSpPr>
            <a:spLocks noGrp="1"/>
          </p:cNvSpPr>
          <p:nvPr>
            <p:ph type="pic" idx="2"/>
          </p:nvPr>
        </p:nvSpPr>
        <p:spPr>
          <a:xfrm>
            <a:off x="6112806" y="781000"/>
            <a:ext cx="5281597" cy="5281597"/>
          </a:xfrm>
          <a:prstGeom prst="rect">
            <a:avLst/>
          </a:prstGeom>
          <a:solidFill>
            <a:schemeClr val="accent4"/>
          </a:solidFill>
          <a:ln>
            <a:noFill/>
          </a:ln>
        </p:spPr>
      </p:sp>
      <p:sp>
        <p:nvSpPr>
          <p:cNvPr id="86" name="Google Shape;86;p11"/>
          <p:cNvSpPr txBox="1"/>
          <p:nvPr/>
        </p:nvSpPr>
        <p:spPr>
          <a:xfrm>
            <a:off x="797597" y="6320273"/>
            <a:ext cx="1044880" cy="146194"/>
          </a:xfrm>
          <a:prstGeom prst="rect">
            <a:avLst/>
          </a:prstGeom>
          <a:noFill/>
          <a:ln>
            <a:noFill/>
          </a:ln>
        </p:spPr>
        <p:txBody>
          <a:bodyPr spcFirstLastPara="1" wrap="square" lIns="0" tIns="0" rIns="0" bIns="0" anchor="ctr" anchorCtr="0">
            <a:spAutoFit/>
          </a:bodyPr>
          <a:lstStyle/>
          <a:p>
            <a:pPr marL="0" marR="0" lvl="0" indent="0" algn="l" rtl="0">
              <a:lnSpc>
                <a:spcPct val="100000"/>
              </a:lnSpc>
              <a:spcBef>
                <a:spcPts val="0"/>
              </a:spcBef>
              <a:spcAft>
                <a:spcPts val="0"/>
              </a:spcAft>
              <a:buClr>
                <a:srgbClr val="000000"/>
              </a:buClr>
              <a:buSzPts val="950"/>
              <a:buFont typeface="Arial"/>
              <a:buNone/>
            </a:pPr>
            <a:fld id="{00000000-1234-1234-1234-123412341234}" type="slidenum">
              <a:rPr lang="en-US" sz="950" b="0" i="0" u="none" strike="noStrike" cap="none">
                <a:solidFill>
                  <a:schemeClr val="lt1"/>
                </a:solidFill>
                <a:latin typeface="Overpass Medium"/>
                <a:ea typeface="Overpass Medium"/>
                <a:cs typeface="Overpass Medium"/>
                <a:sym typeface="Overpass Medium"/>
              </a:rPr>
              <a:t>‹#›</a:t>
            </a:fld>
            <a:endParaRPr sz="950" b="0" i="0" u="none" strike="noStrike" cap="none">
              <a:solidFill>
                <a:schemeClr val="lt1"/>
              </a:solidFill>
              <a:latin typeface="Overpass Medium"/>
              <a:ea typeface="Overpass Medium"/>
              <a:cs typeface="Overpass Medium"/>
              <a:sym typeface="Overpass Medium"/>
            </a:endParaRPr>
          </a:p>
        </p:txBody>
      </p:sp>
    </p:spTree>
    <p:extLst>
      <p:ext uri="{BB962C8B-B14F-4D97-AF65-F5344CB8AC3E}">
        <p14:creationId xmlns:p14="http://schemas.microsoft.com/office/powerpoint/2010/main" val="247597164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Section Header">
  <p:cSld name="1_Section Header">
    <p:bg>
      <p:bgPr>
        <a:solidFill>
          <a:schemeClr val="accent4"/>
        </a:solidFill>
        <a:effectLst/>
      </p:bgPr>
    </p:bg>
    <p:spTree>
      <p:nvGrpSpPr>
        <p:cNvPr id="1" name="Shape 87"/>
        <p:cNvGrpSpPr/>
        <p:nvPr/>
      </p:nvGrpSpPr>
      <p:grpSpPr>
        <a:xfrm>
          <a:off x="0" y="0"/>
          <a:ext cx="0" cy="0"/>
          <a:chOff x="0" y="0"/>
          <a:chExt cx="0" cy="0"/>
        </a:xfrm>
      </p:grpSpPr>
      <p:pic>
        <p:nvPicPr>
          <p:cNvPr id="88" name="Google Shape;88;p12"/>
          <p:cNvPicPr preferRelativeResize="0"/>
          <p:nvPr/>
        </p:nvPicPr>
        <p:blipFill rotWithShape="1">
          <a:blip r:embed="rId2">
            <a:alphaModFix amt="50000"/>
          </a:blip>
          <a:srcRect/>
          <a:stretch/>
        </p:blipFill>
        <p:spPr>
          <a:xfrm>
            <a:off x="0" y="-76200"/>
            <a:ext cx="6193042" cy="7010400"/>
          </a:xfrm>
          <a:prstGeom prst="rect">
            <a:avLst/>
          </a:prstGeom>
          <a:noFill/>
          <a:ln>
            <a:noFill/>
          </a:ln>
        </p:spPr>
      </p:pic>
      <p:pic>
        <p:nvPicPr>
          <p:cNvPr id="89" name="Google Shape;89;p12"/>
          <p:cNvPicPr preferRelativeResize="0"/>
          <p:nvPr/>
        </p:nvPicPr>
        <p:blipFill rotWithShape="1">
          <a:blip r:embed="rId2">
            <a:alphaModFix amt="50000"/>
          </a:blip>
          <a:srcRect/>
          <a:stretch/>
        </p:blipFill>
        <p:spPr>
          <a:xfrm>
            <a:off x="6210996" y="-76200"/>
            <a:ext cx="6193042" cy="7010400"/>
          </a:xfrm>
          <a:prstGeom prst="rect">
            <a:avLst/>
          </a:prstGeom>
          <a:noFill/>
          <a:ln>
            <a:noFill/>
          </a:ln>
        </p:spPr>
      </p:pic>
      <p:sp>
        <p:nvSpPr>
          <p:cNvPr id="90" name="Google Shape;90;p12"/>
          <p:cNvSpPr/>
          <p:nvPr/>
        </p:nvSpPr>
        <p:spPr>
          <a:xfrm>
            <a:off x="-573" y="0"/>
            <a:ext cx="3385458" cy="6858000"/>
          </a:xfrm>
          <a:prstGeom prst="rect">
            <a:avLst/>
          </a:prstGeom>
          <a:blipFill rotWithShape="1">
            <a:blip r:embed="rId3">
              <a:alphaModFix/>
            </a:blip>
            <a:stretch>
              <a:fillRect l="-9941" t="-41913" r="-155867" b="-912"/>
            </a:stretch>
          </a:blip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91" name="Google Shape;91;p12"/>
          <p:cNvSpPr txBox="1"/>
          <p:nvPr/>
        </p:nvSpPr>
        <p:spPr>
          <a:xfrm>
            <a:off x="10371550" y="6334234"/>
            <a:ext cx="1044880" cy="146194"/>
          </a:xfrm>
          <a:prstGeom prst="rect">
            <a:avLst/>
          </a:prstGeom>
          <a:noFill/>
          <a:ln>
            <a:noFill/>
          </a:ln>
        </p:spPr>
        <p:txBody>
          <a:bodyPr spcFirstLastPara="1" wrap="square" lIns="0" tIns="0" rIns="0" bIns="0" anchor="ctr" anchorCtr="0">
            <a:spAutoFit/>
          </a:bodyPr>
          <a:lstStyle/>
          <a:p>
            <a:pPr marL="0" marR="0" lvl="0" indent="0" algn="r" rtl="0">
              <a:lnSpc>
                <a:spcPct val="100000"/>
              </a:lnSpc>
              <a:spcBef>
                <a:spcPts val="0"/>
              </a:spcBef>
              <a:spcAft>
                <a:spcPts val="0"/>
              </a:spcAft>
              <a:buClr>
                <a:srgbClr val="000000"/>
              </a:buClr>
              <a:buSzPts val="950"/>
              <a:buFont typeface="Arial"/>
              <a:buNone/>
            </a:pPr>
            <a:fld id="{00000000-1234-1234-1234-123412341234}" type="slidenum">
              <a:rPr lang="en-US" sz="950" b="0" i="0" u="none" strike="noStrike" cap="none">
                <a:solidFill>
                  <a:schemeClr val="lt1"/>
                </a:solidFill>
                <a:latin typeface="Overpass Medium"/>
                <a:ea typeface="Overpass Medium"/>
                <a:cs typeface="Overpass Medium"/>
                <a:sym typeface="Overpass Medium"/>
              </a:rPr>
              <a:t>‹#›</a:t>
            </a:fld>
            <a:endParaRPr sz="950" b="0" i="0" u="none" strike="noStrike" cap="none">
              <a:solidFill>
                <a:schemeClr val="lt1"/>
              </a:solidFill>
              <a:latin typeface="Overpass Medium"/>
              <a:ea typeface="Overpass Medium"/>
              <a:cs typeface="Overpass Medium"/>
              <a:sym typeface="Overpass Medium"/>
            </a:endParaRPr>
          </a:p>
        </p:txBody>
      </p:sp>
      <p:sp>
        <p:nvSpPr>
          <p:cNvPr id="92" name="Google Shape;92;p12"/>
          <p:cNvSpPr txBox="1">
            <a:spLocks noGrp="1"/>
          </p:cNvSpPr>
          <p:nvPr>
            <p:ph type="ctrTitle"/>
          </p:nvPr>
        </p:nvSpPr>
        <p:spPr>
          <a:xfrm>
            <a:off x="7328770" y="3252521"/>
            <a:ext cx="4087660" cy="338554"/>
          </a:xfrm>
          <a:prstGeom prst="rect">
            <a:avLst/>
          </a:prstGeom>
          <a:noFill/>
          <a:ln>
            <a:noFill/>
          </a:ln>
        </p:spPr>
        <p:txBody>
          <a:bodyPr spcFirstLastPara="1" wrap="square" lIns="0" tIns="0" rIns="0" bIns="0" anchor="b" anchorCtr="0">
            <a:spAutoFit/>
          </a:bodyPr>
          <a:lstStyle>
            <a:lvl1pPr lvl="0" algn="l">
              <a:lnSpc>
                <a:spcPct val="100000"/>
              </a:lnSpc>
              <a:spcBef>
                <a:spcPts val="0"/>
              </a:spcBef>
              <a:spcAft>
                <a:spcPts val="0"/>
              </a:spcAft>
              <a:buClr>
                <a:srgbClr val="474C55"/>
              </a:buClr>
              <a:buSzPts val="2200"/>
              <a:buFont typeface="Inter"/>
              <a:buNone/>
              <a:defRPr sz="2200" b="0" i="0">
                <a:solidFill>
                  <a:schemeClr val="lt1"/>
                </a:solidFill>
                <a:latin typeface="Overpass Thin"/>
                <a:ea typeface="Overpass Thin"/>
                <a:cs typeface="Overpass Thin"/>
                <a:sym typeface="Overpass Thin"/>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pic>
        <p:nvPicPr>
          <p:cNvPr id="93" name="Google Shape;93;p12"/>
          <p:cNvPicPr preferRelativeResize="0"/>
          <p:nvPr/>
        </p:nvPicPr>
        <p:blipFill rotWithShape="1">
          <a:blip r:embed="rId4">
            <a:alphaModFix/>
          </a:blip>
          <a:srcRect/>
          <a:stretch/>
        </p:blipFill>
        <p:spPr>
          <a:xfrm>
            <a:off x="10539224" y="537975"/>
            <a:ext cx="877206" cy="434043"/>
          </a:xfrm>
          <a:prstGeom prst="rect">
            <a:avLst/>
          </a:prstGeom>
          <a:noFill/>
          <a:ln>
            <a:noFill/>
          </a:ln>
        </p:spPr>
      </p:pic>
      <p:sp>
        <p:nvSpPr>
          <p:cNvPr id="94" name="Google Shape;94;p12"/>
          <p:cNvSpPr>
            <a:spLocks noGrp="1"/>
          </p:cNvSpPr>
          <p:nvPr>
            <p:ph type="pic" idx="2"/>
          </p:nvPr>
        </p:nvSpPr>
        <p:spPr>
          <a:xfrm>
            <a:off x="738648" y="781000"/>
            <a:ext cx="5281597" cy="5281597"/>
          </a:xfrm>
          <a:prstGeom prst="rect">
            <a:avLst/>
          </a:prstGeom>
          <a:solidFill>
            <a:schemeClr val="accent4"/>
          </a:solidFill>
          <a:ln>
            <a:noFill/>
          </a:ln>
        </p:spPr>
      </p:sp>
    </p:spTree>
    <p:extLst>
      <p:ext uri="{BB962C8B-B14F-4D97-AF65-F5344CB8AC3E}">
        <p14:creationId xmlns:p14="http://schemas.microsoft.com/office/powerpoint/2010/main" val="283934930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Section Header">
  <p:cSld name="1_Section Header">
    <p:bg>
      <p:bgPr>
        <a:solidFill>
          <a:schemeClr val="lt1"/>
        </a:solidFill>
        <a:effectLst/>
      </p:bgPr>
    </p:bg>
    <p:spTree>
      <p:nvGrpSpPr>
        <p:cNvPr id="1" name="Shape 95"/>
        <p:cNvGrpSpPr/>
        <p:nvPr/>
      </p:nvGrpSpPr>
      <p:grpSpPr>
        <a:xfrm>
          <a:off x="0" y="0"/>
          <a:ext cx="0" cy="0"/>
          <a:chOff x="0" y="0"/>
          <a:chExt cx="0" cy="0"/>
        </a:xfrm>
      </p:grpSpPr>
      <p:sp>
        <p:nvSpPr>
          <p:cNvPr id="96" name="Google Shape;96;p13"/>
          <p:cNvSpPr txBox="1"/>
          <p:nvPr/>
        </p:nvSpPr>
        <p:spPr>
          <a:xfrm>
            <a:off x="10371550" y="6334234"/>
            <a:ext cx="1044880" cy="146194"/>
          </a:xfrm>
          <a:prstGeom prst="rect">
            <a:avLst/>
          </a:prstGeom>
          <a:noFill/>
          <a:ln>
            <a:noFill/>
          </a:ln>
        </p:spPr>
        <p:txBody>
          <a:bodyPr spcFirstLastPara="1" wrap="square" lIns="0" tIns="0" rIns="0" bIns="0" anchor="ctr" anchorCtr="0">
            <a:spAutoFit/>
          </a:bodyPr>
          <a:lstStyle/>
          <a:p>
            <a:pPr marL="0" marR="0" lvl="0" indent="0" algn="r" rtl="0">
              <a:lnSpc>
                <a:spcPct val="100000"/>
              </a:lnSpc>
              <a:spcBef>
                <a:spcPts val="0"/>
              </a:spcBef>
              <a:spcAft>
                <a:spcPts val="0"/>
              </a:spcAft>
              <a:buClr>
                <a:srgbClr val="000000"/>
              </a:buClr>
              <a:buSzPts val="950"/>
              <a:buFont typeface="Arial"/>
              <a:buNone/>
            </a:pPr>
            <a:fld id="{00000000-1234-1234-1234-123412341234}" type="slidenum">
              <a:rPr lang="en-US" sz="950" b="0" i="0" u="none" strike="noStrike" cap="none">
                <a:solidFill>
                  <a:srgbClr val="474C55"/>
                </a:solidFill>
                <a:latin typeface="Inter"/>
                <a:ea typeface="Inter"/>
                <a:cs typeface="Inter"/>
                <a:sym typeface="Inter"/>
              </a:rPr>
              <a:t>‹#›</a:t>
            </a:fld>
            <a:endParaRPr sz="950" b="0" i="0" u="none" strike="noStrike" cap="none">
              <a:solidFill>
                <a:srgbClr val="474C55"/>
              </a:solidFill>
              <a:latin typeface="Inter"/>
              <a:ea typeface="Inter"/>
              <a:cs typeface="Inter"/>
              <a:sym typeface="Inter"/>
            </a:endParaRPr>
          </a:p>
        </p:txBody>
      </p:sp>
      <p:pic>
        <p:nvPicPr>
          <p:cNvPr id="97" name="Google Shape;97;p13"/>
          <p:cNvPicPr preferRelativeResize="0"/>
          <p:nvPr/>
        </p:nvPicPr>
        <p:blipFill rotWithShape="1">
          <a:blip r:embed="rId2">
            <a:alphaModFix/>
          </a:blip>
          <a:srcRect/>
          <a:stretch/>
        </p:blipFill>
        <p:spPr>
          <a:xfrm>
            <a:off x="775855" y="361359"/>
            <a:ext cx="877206" cy="434044"/>
          </a:xfrm>
          <a:prstGeom prst="rect">
            <a:avLst/>
          </a:prstGeom>
          <a:noFill/>
          <a:ln>
            <a:noFill/>
          </a:ln>
        </p:spPr>
      </p:pic>
      <p:sp>
        <p:nvSpPr>
          <p:cNvPr id="98" name="Google Shape;98;p13"/>
          <p:cNvSpPr/>
          <p:nvPr/>
        </p:nvSpPr>
        <p:spPr>
          <a:xfrm>
            <a:off x="5345588" y="-30899"/>
            <a:ext cx="6858000" cy="6934200"/>
          </a:xfrm>
          <a:prstGeom prst="rect">
            <a:avLst/>
          </a:prstGeom>
          <a:blipFill rotWithShape="1">
            <a:blip r:embed="rId3">
              <a:alphaModFix/>
            </a:blip>
            <a:stretch>
              <a:fillRect l="136" t="-35000" r="-135" b="35000"/>
            </a:stretch>
          </a:blip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99" name="Google Shape;99;p13"/>
          <p:cNvSpPr/>
          <p:nvPr/>
        </p:nvSpPr>
        <p:spPr>
          <a:xfrm>
            <a:off x="5354984" y="3443403"/>
            <a:ext cx="6858000" cy="3429000"/>
          </a:xfrm>
          <a:prstGeom prst="rect">
            <a:avLst/>
          </a:prstGeom>
          <a:solidFill>
            <a:schemeClr val="accent3"/>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100" name="Google Shape;100;p13"/>
          <p:cNvPicPr preferRelativeResize="0"/>
          <p:nvPr/>
        </p:nvPicPr>
        <p:blipFill rotWithShape="1">
          <a:blip r:embed="rId4">
            <a:alphaModFix amt="65000"/>
          </a:blip>
          <a:srcRect/>
          <a:stretch/>
        </p:blipFill>
        <p:spPr>
          <a:xfrm rot="5400000">
            <a:off x="5746456" y="3042535"/>
            <a:ext cx="6074670" cy="6876405"/>
          </a:xfrm>
          <a:prstGeom prst="rect">
            <a:avLst/>
          </a:prstGeom>
          <a:noFill/>
          <a:ln>
            <a:noFill/>
          </a:ln>
        </p:spPr>
      </p:pic>
      <p:sp>
        <p:nvSpPr>
          <p:cNvPr id="101" name="Google Shape;101;p13"/>
          <p:cNvSpPr>
            <a:spLocks noGrp="1"/>
          </p:cNvSpPr>
          <p:nvPr>
            <p:ph type="pic" idx="2"/>
          </p:nvPr>
        </p:nvSpPr>
        <p:spPr>
          <a:xfrm>
            <a:off x="6133790" y="795403"/>
            <a:ext cx="5281597" cy="5281597"/>
          </a:xfrm>
          <a:prstGeom prst="rect">
            <a:avLst/>
          </a:prstGeom>
          <a:solidFill>
            <a:schemeClr val="accent4"/>
          </a:solidFill>
          <a:ln>
            <a:noFill/>
          </a:ln>
        </p:spPr>
      </p:sp>
      <p:sp>
        <p:nvSpPr>
          <p:cNvPr id="102" name="Google Shape;102;p13"/>
          <p:cNvSpPr txBox="1"/>
          <p:nvPr/>
        </p:nvSpPr>
        <p:spPr>
          <a:xfrm>
            <a:off x="775855" y="6486634"/>
            <a:ext cx="1044880" cy="146194"/>
          </a:xfrm>
          <a:prstGeom prst="rect">
            <a:avLst/>
          </a:prstGeom>
          <a:noFill/>
          <a:ln>
            <a:noFill/>
          </a:ln>
        </p:spPr>
        <p:txBody>
          <a:bodyPr spcFirstLastPara="1" wrap="square" lIns="0" tIns="0" rIns="0" bIns="0" anchor="ctr" anchorCtr="0">
            <a:spAutoFit/>
          </a:bodyPr>
          <a:lstStyle/>
          <a:p>
            <a:pPr marL="0" marR="0" lvl="0" indent="0" algn="l" rtl="0">
              <a:lnSpc>
                <a:spcPct val="100000"/>
              </a:lnSpc>
              <a:spcBef>
                <a:spcPts val="0"/>
              </a:spcBef>
              <a:spcAft>
                <a:spcPts val="0"/>
              </a:spcAft>
              <a:buClr>
                <a:srgbClr val="000000"/>
              </a:buClr>
              <a:buSzPts val="950"/>
              <a:buFont typeface="Arial"/>
              <a:buNone/>
            </a:pPr>
            <a:fld id="{00000000-1234-1234-1234-123412341234}" type="slidenum">
              <a:rPr lang="en-US" sz="950" b="0" i="0" u="none" strike="noStrike" cap="none">
                <a:solidFill>
                  <a:srgbClr val="474C55"/>
                </a:solidFill>
                <a:latin typeface="Overpass Medium"/>
                <a:ea typeface="Overpass Medium"/>
                <a:cs typeface="Overpass Medium"/>
                <a:sym typeface="Overpass Medium"/>
              </a:rPr>
              <a:t>‹#›</a:t>
            </a:fld>
            <a:endParaRPr sz="950" b="0" i="0" u="none" strike="noStrike" cap="none">
              <a:solidFill>
                <a:srgbClr val="474C55"/>
              </a:solidFill>
              <a:latin typeface="Overpass Medium"/>
              <a:ea typeface="Overpass Medium"/>
              <a:cs typeface="Overpass Medium"/>
              <a:sym typeface="Overpass Medium"/>
            </a:endParaRPr>
          </a:p>
        </p:txBody>
      </p:sp>
    </p:spTree>
    <p:extLst>
      <p:ext uri="{BB962C8B-B14F-4D97-AF65-F5344CB8AC3E}">
        <p14:creationId xmlns:p14="http://schemas.microsoft.com/office/powerpoint/2010/main" val="344566766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Section Header">
  <p:cSld name="1_Section Header">
    <p:bg>
      <p:bgPr>
        <a:solidFill>
          <a:schemeClr val="lt1"/>
        </a:solidFill>
        <a:effectLst/>
      </p:bgPr>
    </p:bg>
    <p:spTree>
      <p:nvGrpSpPr>
        <p:cNvPr id="1" name="Shape 103"/>
        <p:cNvGrpSpPr/>
        <p:nvPr/>
      </p:nvGrpSpPr>
      <p:grpSpPr>
        <a:xfrm>
          <a:off x="0" y="0"/>
          <a:ext cx="0" cy="0"/>
          <a:chOff x="0" y="0"/>
          <a:chExt cx="0" cy="0"/>
        </a:xfrm>
      </p:grpSpPr>
      <p:sp>
        <p:nvSpPr>
          <p:cNvPr id="104" name="Google Shape;104;p14"/>
          <p:cNvSpPr/>
          <p:nvPr/>
        </p:nvSpPr>
        <p:spPr>
          <a:xfrm>
            <a:off x="-9396" y="-45302"/>
            <a:ext cx="6858000" cy="6934200"/>
          </a:xfrm>
          <a:prstGeom prst="rect">
            <a:avLst/>
          </a:prstGeom>
          <a:blipFill rotWithShape="1">
            <a:blip r:embed="rId2">
              <a:alphaModFix/>
            </a:blip>
            <a:stretch>
              <a:fillRect l="136" t="-35329" r="-135" b="35328"/>
            </a:stretch>
          </a:blip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05" name="Google Shape;105;p14"/>
          <p:cNvSpPr/>
          <p:nvPr/>
        </p:nvSpPr>
        <p:spPr>
          <a:xfrm>
            <a:off x="0" y="3429000"/>
            <a:ext cx="6858000" cy="3429000"/>
          </a:xfrm>
          <a:prstGeom prst="rect">
            <a:avLst/>
          </a:prstGeom>
          <a:solidFill>
            <a:schemeClr val="accent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06" name="Google Shape;106;p14"/>
          <p:cNvSpPr txBox="1"/>
          <p:nvPr/>
        </p:nvSpPr>
        <p:spPr>
          <a:xfrm>
            <a:off x="10371550" y="6334234"/>
            <a:ext cx="1044880" cy="146194"/>
          </a:xfrm>
          <a:prstGeom prst="rect">
            <a:avLst/>
          </a:prstGeom>
          <a:noFill/>
          <a:ln>
            <a:noFill/>
          </a:ln>
        </p:spPr>
        <p:txBody>
          <a:bodyPr spcFirstLastPara="1" wrap="square" lIns="0" tIns="0" rIns="0" bIns="0" anchor="ctr" anchorCtr="0">
            <a:spAutoFit/>
          </a:bodyPr>
          <a:lstStyle/>
          <a:p>
            <a:pPr marL="0" marR="0" lvl="0" indent="0" algn="r" rtl="0">
              <a:lnSpc>
                <a:spcPct val="100000"/>
              </a:lnSpc>
              <a:spcBef>
                <a:spcPts val="0"/>
              </a:spcBef>
              <a:spcAft>
                <a:spcPts val="0"/>
              </a:spcAft>
              <a:buClr>
                <a:srgbClr val="000000"/>
              </a:buClr>
              <a:buSzPts val="950"/>
              <a:buFont typeface="Arial"/>
              <a:buNone/>
            </a:pPr>
            <a:fld id="{00000000-1234-1234-1234-123412341234}" type="slidenum">
              <a:rPr lang="en-US" sz="950" b="0" i="0" u="none" strike="noStrike" cap="none">
                <a:solidFill>
                  <a:srgbClr val="474C55"/>
                </a:solidFill>
                <a:latin typeface="Overpass Medium"/>
                <a:ea typeface="Overpass Medium"/>
                <a:cs typeface="Overpass Medium"/>
                <a:sym typeface="Overpass Medium"/>
              </a:rPr>
              <a:t>‹#›</a:t>
            </a:fld>
            <a:endParaRPr sz="950" b="0" i="0" u="none" strike="noStrike" cap="none">
              <a:solidFill>
                <a:srgbClr val="474C55"/>
              </a:solidFill>
              <a:latin typeface="Overpass Medium"/>
              <a:ea typeface="Overpass Medium"/>
              <a:cs typeface="Overpass Medium"/>
              <a:sym typeface="Overpass Medium"/>
            </a:endParaRPr>
          </a:p>
        </p:txBody>
      </p:sp>
      <p:pic>
        <p:nvPicPr>
          <p:cNvPr id="107" name="Google Shape;107;p14"/>
          <p:cNvPicPr preferRelativeResize="0"/>
          <p:nvPr/>
        </p:nvPicPr>
        <p:blipFill rotWithShape="1">
          <a:blip r:embed="rId3">
            <a:alphaModFix/>
          </a:blip>
          <a:srcRect/>
          <a:stretch/>
        </p:blipFill>
        <p:spPr>
          <a:xfrm>
            <a:off x="10535988" y="537975"/>
            <a:ext cx="877206" cy="434044"/>
          </a:xfrm>
          <a:prstGeom prst="rect">
            <a:avLst/>
          </a:prstGeom>
          <a:noFill/>
          <a:ln>
            <a:noFill/>
          </a:ln>
        </p:spPr>
      </p:pic>
      <p:pic>
        <p:nvPicPr>
          <p:cNvPr id="108" name="Google Shape;108;p14"/>
          <p:cNvPicPr preferRelativeResize="0"/>
          <p:nvPr/>
        </p:nvPicPr>
        <p:blipFill rotWithShape="1">
          <a:blip r:embed="rId4">
            <a:alphaModFix amt="50000"/>
          </a:blip>
          <a:srcRect/>
          <a:stretch/>
        </p:blipFill>
        <p:spPr>
          <a:xfrm rot="5400000">
            <a:off x="246883" y="3020321"/>
            <a:ext cx="6193042" cy="7010400"/>
          </a:xfrm>
          <a:prstGeom prst="rect">
            <a:avLst/>
          </a:prstGeom>
          <a:noFill/>
          <a:ln>
            <a:noFill/>
          </a:ln>
        </p:spPr>
      </p:pic>
      <p:sp>
        <p:nvSpPr>
          <p:cNvPr id="109" name="Google Shape;109;p14"/>
          <p:cNvSpPr>
            <a:spLocks noGrp="1"/>
          </p:cNvSpPr>
          <p:nvPr>
            <p:ph type="pic" idx="2"/>
          </p:nvPr>
        </p:nvSpPr>
        <p:spPr>
          <a:xfrm>
            <a:off x="778806" y="781000"/>
            <a:ext cx="5281597" cy="5281597"/>
          </a:xfrm>
          <a:prstGeom prst="rect">
            <a:avLst/>
          </a:prstGeom>
          <a:solidFill>
            <a:schemeClr val="accent4"/>
          </a:solidFill>
          <a:ln>
            <a:noFill/>
          </a:ln>
        </p:spPr>
      </p:sp>
    </p:spTree>
    <p:extLst>
      <p:ext uri="{BB962C8B-B14F-4D97-AF65-F5344CB8AC3E}">
        <p14:creationId xmlns:p14="http://schemas.microsoft.com/office/powerpoint/2010/main" val="177424564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4_Title and Content">
  <p:cSld name="4_Title and Content">
    <p:bg>
      <p:bgPr>
        <a:solidFill>
          <a:schemeClr val="accent2"/>
        </a:solidFill>
        <a:effectLst/>
      </p:bgPr>
    </p:bg>
    <p:spTree>
      <p:nvGrpSpPr>
        <p:cNvPr id="1" name="Shape 114"/>
        <p:cNvGrpSpPr/>
        <p:nvPr/>
      </p:nvGrpSpPr>
      <p:grpSpPr>
        <a:xfrm>
          <a:off x="0" y="0"/>
          <a:ext cx="0" cy="0"/>
          <a:chOff x="0" y="0"/>
          <a:chExt cx="0" cy="0"/>
        </a:xfrm>
      </p:grpSpPr>
      <p:pic>
        <p:nvPicPr>
          <p:cNvPr id="115" name="Google Shape;115;p16"/>
          <p:cNvPicPr preferRelativeResize="0"/>
          <p:nvPr/>
        </p:nvPicPr>
        <p:blipFill rotWithShape="1">
          <a:blip r:embed="rId2">
            <a:alphaModFix/>
          </a:blip>
          <a:srcRect/>
          <a:stretch/>
        </p:blipFill>
        <p:spPr>
          <a:xfrm>
            <a:off x="-106016" y="-81643"/>
            <a:ext cx="6193042" cy="7010400"/>
          </a:xfrm>
          <a:prstGeom prst="rect">
            <a:avLst/>
          </a:prstGeom>
          <a:noFill/>
          <a:ln>
            <a:noFill/>
          </a:ln>
        </p:spPr>
      </p:pic>
      <p:pic>
        <p:nvPicPr>
          <p:cNvPr id="116" name="Google Shape;116;p16"/>
          <p:cNvPicPr preferRelativeResize="0"/>
          <p:nvPr/>
        </p:nvPicPr>
        <p:blipFill rotWithShape="1">
          <a:blip r:embed="rId2">
            <a:alphaModFix/>
          </a:blip>
          <a:srcRect/>
          <a:stretch/>
        </p:blipFill>
        <p:spPr>
          <a:xfrm>
            <a:off x="6104975" y="-81643"/>
            <a:ext cx="6193042" cy="7010400"/>
          </a:xfrm>
          <a:prstGeom prst="rect">
            <a:avLst/>
          </a:prstGeom>
          <a:noFill/>
          <a:ln>
            <a:noFill/>
          </a:ln>
        </p:spPr>
      </p:pic>
      <p:sp>
        <p:nvSpPr>
          <p:cNvPr id="117" name="Google Shape;117;p16"/>
          <p:cNvSpPr txBox="1"/>
          <p:nvPr/>
        </p:nvSpPr>
        <p:spPr>
          <a:xfrm>
            <a:off x="10371550" y="6334234"/>
            <a:ext cx="1044880" cy="146194"/>
          </a:xfrm>
          <a:prstGeom prst="rect">
            <a:avLst/>
          </a:prstGeom>
          <a:noFill/>
          <a:ln>
            <a:noFill/>
          </a:ln>
        </p:spPr>
        <p:txBody>
          <a:bodyPr spcFirstLastPara="1" wrap="square" lIns="0" tIns="0" rIns="0" bIns="0" anchor="ctr" anchorCtr="0">
            <a:spAutoFit/>
          </a:bodyPr>
          <a:lstStyle/>
          <a:p>
            <a:pPr marL="0" marR="0" lvl="0" indent="0" algn="r" rtl="0">
              <a:lnSpc>
                <a:spcPct val="100000"/>
              </a:lnSpc>
              <a:spcBef>
                <a:spcPts val="0"/>
              </a:spcBef>
              <a:spcAft>
                <a:spcPts val="0"/>
              </a:spcAft>
              <a:buClr>
                <a:srgbClr val="000000"/>
              </a:buClr>
              <a:buSzPts val="950"/>
              <a:buFont typeface="Arial"/>
              <a:buNone/>
            </a:pPr>
            <a:fld id="{00000000-1234-1234-1234-123412341234}" type="slidenum">
              <a:rPr lang="en-US" sz="950" b="0" i="0" u="none" strike="noStrike" cap="none">
                <a:solidFill>
                  <a:schemeClr val="dk1"/>
                </a:solidFill>
                <a:latin typeface="Overpass Medium"/>
                <a:ea typeface="Overpass Medium"/>
                <a:cs typeface="Overpass Medium"/>
                <a:sym typeface="Overpass Medium"/>
              </a:rPr>
              <a:t>‹#›</a:t>
            </a:fld>
            <a:endParaRPr sz="950" b="0" i="0" u="none" strike="noStrike" cap="none">
              <a:solidFill>
                <a:schemeClr val="dk1"/>
              </a:solidFill>
              <a:latin typeface="Overpass Medium"/>
              <a:ea typeface="Overpass Medium"/>
              <a:cs typeface="Overpass Medium"/>
              <a:sym typeface="Overpass Medium"/>
            </a:endParaRPr>
          </a:p>
        </p:txBody>
      </p:sp>
      <p:sp>
        <p:nvSpPr>
          <p:cNvPr id="118" name="Google Shape;118;p16"/>
          <p:cNvSpPr>
            <a:spLocks noGrp="1"/>
          </p:cNvSpPr>
          <p:nvPr>
            <p:ph type="pic" idx="2"/>
          </p:nvPr>
        </p:nvSpPr>
        <p:spPr>
          <a:xfrm>
            <a:off x="0" y="1"/>
            <a:ext cx="4100839" cy="4582886"/>
          </a:xfrm>
          <a:prstGeom prst="rect">
            <a:avLst/>
          </a:prstGeom>
          <a:solidFill>
            <a:schemeClr val="accent4"/>
          </a:solidFill>
          <a:ln>
            <a:noFill/>
          </a:ln>
        </p:spPr>
      </p:sp>
      <p:sp>
        <p:nvSpPr>
          <p:cNvPr id="119" name="Google Shape;119;p16"/>
          <p:cNvSpPr>
            <a:spLocks noGrp="1"/>
          </p:cNvSpPr>
          <p:nvPr>
            <p:ph type="pic" idx="3"/>
          </p:nvPr>
        </p:nvSpPr>
        <p:spPr>
          <a:xfrm>
            <a:off x="4100839" y="1"/>
            <a:ext cx="4100839" cy="4582886"/>
          </a:xfrm>
          <a:prstGeom prst="rect">
            <a:avLst/>
          </a:prstGeom>
          <a:solidFill>
            <a:schemeClr val="accent4"/>
          </a:solidFill>
          <a:ln>
            <a:noFill/>
          </a:ln>
        </p:spPr>
      </p:sp>
      <p:sp>
        <p:nvSpPr>
          <p:cNvPr id="120" name="Google Shape;120;p16"/>
          <p:cNvSpPr>
            <a:spLocks noGrp="1"/>
          </p:cNvSpPr>
          <p:nvPr>
            <p:ph type="pic" idx="4"/>
          </p:nvPr>
        </p:nvSpPr>
        <p:spPr>
          <a:xfrm>
            <a:off x="8197179" y="1"/>
            <a:ext cx="3994822" cy="4582886"/>
          </a:xfrm>
          <a:prstGeom prst="rect">
            <a:avLst/>
          </a:prstGeom>
          <a:solidFill>
            <a:schemeClr val="accent4"/>
          </a:solidFill>
          <a:ln>
            <a:noFill/>
          </a:ln>
        </p:spPr>
      </p:sp>
      <p:sp>
        <p:nvSpPr>
          <p:cNvPr id="121" name="Google Shape;121;p16"/>
          <p:cNvSpPr txBox="1">
            <a:spLocks noGrp="1"/>
          </p:cNvSpPr>
          <p:nvPr>
            <p:ph type="subTitle" idx="1"/>
          </p:nvPr>
        </p:nvSpPr>
        <p:spPr>
          <a:xfrm>
            <a:off x="577479" y="5325445"/>
            <a:ext cx="9144000" cy="377539"/>
          </a:xfrm>
          <a:prstGeom prst="rect">
            <a:avLst/>
          </a:prstGeom>
          <a:noFill/>
          <a:ln>
            <a:noFill/>
          </a:ln>
        </p:spPr>
        <p:txBody>
          <a:bodyPr spcFirstLastPara="1" wrap="square" lIns="0" tIns="0" rIns="0" bIns="0" anchor="t" anchorCtr="0">
            <a:spAutoFit/>
          </a:bodyPr>
          <a:lstStyle>
            <a:lvl1pPr lvl="0" algn="l">
              <a:lnSpc>
                <a:spcPct val="90000"/>
              </a:lnSpc>
              <a:spcBef>
                <a:spcPts val="1000"/>
              </a:spcBef>
              <a:spcAft>
                <a:spcPts val="0"/>
              </a:spcAft>
              <a:buClr>
                <a:schemeClr val="lt1"/>
              </a:buClr>
              <a:buSzPts val="1200"/>
              <a:buFont typeface="Arial"/>
              <a:buNone/>
              <a:defRPr sz="1800" b="0" i="0">
                <a:solidFill>
                  <a:schemeClr val="dk1"/>
                </a:solidFill>
                <a:latin typeface="Overpass Light"/>
                <a:ea typeface="Overpass Light"/>
                <a:cs typeface="Overpass Light"/>
                <a:sym typeface="Overpass Light"/>
              </a:defRPr>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Tree>
    <p:extLst>
      <p:ext uri="{BB962C8B-B14F-4D97-AF65-F5344CB8AC3E}">
        <p14:creationId xmlns:p14="http://schemas.microsoft.com/office/powerpoint/2010/main" val="146688863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5_Comparison">
  <p:cSld name="5_Comparison">
    <p:spTree>
      <p:nvGrpSpPr>
        <p:cNvPr id="1" name="Shape 122"/>
        <p:cNvGrpSpPr/>
        <p:nvPr/>
      </p:nvGrpSpPr>
      <p:grpSpPr>
        <a:xfrm>
          <a:off x="0" y="0"/>
          <a:ext cx="0" cy="0"/>
          <a:chOff x="0" y="0"/>
          <a:chExt cx="0" cy="0"/>
        </a:xfrm>
      </p:grpSpPr>
      <p:sp>
        <p:nvSpPr>
          <p:cNvPr id="123" name="Google Shape;123;p17"/>
          <p:cNvSpPr txBox="1">
            <a:spLocks noGrp="1"/>
          </p:cNvSpPr>
          <p:nvPr>
            <p:ph type="ctrTitle"/>
          </p:nvPr>
        </p:nvSpPr>
        <p:spPr>
          <a:xfrm>
            <a:off x="776613" y="438461"/>
            <a:ext cx="10638774" cy="387798"/>
          </a:xfrm>
          <a:prstGeom prst="rect">
            <a:avLst/>
          </a:prstGeom>
          <a:noFill/>
          <a:ln>
            <a:noFill/>
          </a:ln>
        </p:spPr>
        <p:txBody>
          <a:bodyPr spcFirstLastPara="1" wrap="square" lIns="0" tIns="0" rIns="0" bIns="0" anchor="t" anchorCtr="0">
            <a:spAutoFit/>
          </a:bodyPr>
          <a:lstStyle>
            <a:lvl1pPr lvl="0" algn="l">
              <a:lnSpc>
                <a:spcPct val="90000"/>
              </a:lnSpc>
              <a:spcBef>
                <a:spcPts val="0"/>
              </a:spcBef>
              <a:spcAft>
                <a:spcPts val="0"/>
              </a:spcAft>
              <a:buClr>
                <a:srgbClr val="F39922"/>
              </a:buClr>
              <a:buSzPts val="2800"/>
              <a:buFont typeface="Inter"/>
              <a:buNone/>
              <a:defRPr sz="2800" b="0" i="0">
                <a:solidFill>
                  <a:schemeClr val="dk1"/>
                </a:solidFill>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24" name="Google Shape;124;p17"/>
          <p:cNvSpPr txBox="1">
            <a:spLocks noGrp="1"/>
          </p:cNvSpPr>
          <p:nvPr>
            <p:ph type="body" idx="1"/>
          </p:nvPr>
        </p:nvSpPr>
        <p:spPr>
          <a:xfrm>
            <a:off x="776613" y="1817914"/>
            <a:ext cx="4935255" cy="4043136"/>
          </a:xfrm>
          <a:prstGeom prst="rect">
            <a:avLst/>
          </a:prstGeom>
          <a:noFill/>
          <a:ln>
            <a:noFill/>
          </a:ln>
        </p:spPr>
        <p:txBody>
          <a:bodyPr spcFirstLastPara="1" wrap="square" lIns="91425" tIns="45700" rIns="91425" bIns="45700" anchor="t" anchorCtr="0">
            <a:normAutofit/>
          </a:bodyPr>
          <a:lstStyle>
            <a:lvl1pPr marL="457200" lvl="0" indent="-393700" algn="l">
              <a:lnSpc>
                <a:spcPct val="90000"/>
              </a:lnSpc>
              <a:spcBef>
                <a:spcPts val="1000"/>
              </a:spcBef>
              <a:spcAft>
                <a:spcPts val="0"/>
              </a:spcAft>
              <a:buClr>
                <a:schemeClr val="accent1"/>
              </a:buClr>
              <a:buSzPts val="2600"/>
              <a:buChar char="•"/>
              <a:defRPr sz="2600" b="0" i="0">
                <a:solidFill>
                  <a:schemeClr val="dk1"/>
                </a:solidFill>
                <a:latin typeface="Overpass Medium"/>
                <a:ea typeface="Overpass Medium"/>
                <a:cs typeface="Overpass Medium"/>
                <a:sym typeface="Overpass Medium"/>
              </a:defRPr>
            </a:lvl1pPr>
            <a:lvl2pPr marL="914400" lvl="1" indent="-393700" algn="l">
              <a:lnSpc>
                <a:spcPct val="90000"/>
              </a:lnSpc>
              <a:spcBef>
                <a:spcPts val="500"/>
              </a:spcBef>
              <a:spcAft>
                <a:spcPts val="0"/>
              </a:spcAft>
              <a:buClr>
                <a:srgbClr val="474C55"/>
              </a:buClr>
              <a:buSzPts val="2600"/>
              <a:buChar char="•"/>
              <a:defRPr sz="2600" b="0" i="0">
                <a:solidFill>
                  <a:srgbClr val="474C55"/>
                </a:solidFill>
                <a:latin typeface="Inter"/>
                <a:ea typeface="Inter"/>
                <a:cs typeface="Inter"/>
                <a:sym typeface="Inter"/>
              </a:defRPr>
            </a:lvl2pPr>
            <a:lvl3pPr marL="1371600" lvl="2" indent="-393700" algn="l">
              <a:lnSpc>
                <a:spcPct val="90000"/>
              </a:lnSpc>
              <a:spcBef>
                <a:spcPts val="500"/>
              </a:spcBef>
              <a:spcAft>
                <a:spcPts val="0"/>
              </a:spcAft>
              <a:buClr>
                <a:srgbClr val="474C55"/>
              </a:buClr>
              <a:buSzPts val="2600"/>
              <a:buChar char="•"/>
              <a:defRPr sz="2600" b="0" i="0">
                <a:solidFill>
                  <a:srgbClr val="474C55"/>
                </a:solidFill>
                <a:latin typeface="Inter"/>
                <a:ea typeface="Inter"/>
                <a:cs typeface="Inter"/>
                <a:sym typeface="Inter"/>
              </a:defRPr>
            </a:lvl3pPr>
            <a:lvl4pPr marL="1828800" lvl="3" indent="-393700" algn="l">
              <a:lnSpc>
                <a:spcPct val="90000"/>
              </a:lnSpc>
              <a:spcBef>
                <a:spcPts val="500"/>
              </a:spcBef>
              <a:spcAft>
                <a:spcPts val="0"/>
              </a:spcAft>
              <a:buClr>
                <a:srgbClr val="474C55"/>
              </a:buClr>
              <a:buSzPts val="2600"/>
              <a:buChar char="•"/>
              <a:defRPr sz="2600" b="0" i="0">
                <a:solidFill>
                  <a:srgbClr val="474C55"/>
                </a:solidFill>
                <a:latin typeface="Inter"/>
                <a:ea typeface="Inter"/>
                <a:cs typeface="Inter"/>
                <a:sym typeface="Inter"/>
              </a:defRPr>
            </a:lvl4pPr>
            <a:lvl5pPr marL="2286000" lvl="4" indent="-393700" algn="l">
              <a:lnSpc>
                <a:spcPct val="90000"/>
              </a:lnSpc>
              <a:spcBef>
                <a:spcPts val="500"/>
              </a:spcBef>
              <a:spcAft>
                <a:spcPts val="0"/>
              </a:spcAft>
              <a:buClr>
                <a:srgbClr val="474C55"/>
              </a:buClr>
              <a:buSzPts val="2600"/>
              <a:buChar char="•"/>
              <a:defRPr sz="2600" b="0" i="0">
                <a:solidFill>
                  <a:srgbClr val="474C55"/>
                </a:solidFill>
                <a:latin typeface="Inter"/>
                <a:ea typeface="Inter"/>
                <a:cs typeface="Inter"/>
                <a:sym typeface="Inter"/>
              </a:defRPr>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125" name="Google Shape;125;p17"/>
          <p:cNvSpPr txBox="1">
            <a:spLocks noGrp="1"/>
          </p:cNvSpPr>
          <p:nvPr>
            <p:ph type="body" idx="2"/>
          </p:nvPr>
        </p:nvSpPr>
        <p:spPr>
          <a:xfrm>
            <a:off x="6484306" y="1817914"/>
            <a:ext cx="4935255" cy="4043136"/>
          </a:xfrm>
          <a:prstGeom prst="rect">
            <a:avLst/>
          </a:prstGeom>
          <a:noFill/>
          <a:ln>
            <a:noFill/>
          </a:ln>
        </p:spPr>
        <p:txBody>
          <a:bodyPr spcFirstLastPara="1" wrap="square" lIns="91425" tIns="45700" rIns="91425" bIns="45700" anchor="t" anchorCtr="0">
            <a:normAutofit/>
          </a:bodyPr>
          <a:lstStyle>
            <a:lvl1pPr marL="457200" lvl="0" indent="-393700" algn="l">
              <a:lnSpc>
                <a:spcPct val="90000"/>
              </a:lnSpc>
              <a:spcBef>
                <a:spcPts val="1000"/>
              </a:spcBef>
              <a:spcAft>
                <a:spcPts val="0"/>
              </a:spcAft>
              <a:buClr>
                <a:schemeClr val="accent1"/>
              </a:buClr>
              <a:buSzPts val="2600"/>
              <a:buFont typeface="Arial"/>
              <a:buChar char="•"/>
              <a:defRPr sz="2600" b="0" i="0">
                <a:solidFill>
                  <a:schemeClr val="dk1"/>
                </a:solidFill>
                <a:latin typeface="Overpass Medium"/>
                <a:ea typeface="Overpass Medium"/>
                <a:cs typeface="Overpass Medium"/>
                <a:sym typeface="Overpass Medium"/>
              </a:defRPr>
            </a:lvl1pPr>
            <a:lvl2pPr marL="914400" lvl="1" indent="-393700" algn="l">
              <a:lnSpc>
                <a:spcPct val="90000"/>
              </a:lnSpc>
              <a:spcBef>
                <a:spcPts val="500"/>
              </a:spcBef>
              <a:spcAft>
                <a:spcPts val="0"/>
              </a:spcAft>
              <a:buClr>
                <a:srgbClr val="474C55"/>
              </a:buClr>
              <a:buSzPts val="2600"/>
              <a:buChar char="•"/>
              <a:defRPr sz="2600" b="0" i="0">
                <a:solidFill>
                  <a:srgbClr val="474C55"/>
                </a:solidFill>
                <a:latin typeface="Inter"/>
                <a:ea typeface="Inter"/>
                <a:cs typeface="Inter"/>
                <a:sym typeface="Inter"/>
              </a:defRPr>
            </a:lvl2pPr>
            <a:lvl3pPr marL="1371600" lvl="2" indent="-393700" algn="l">
              <a:lnSpc>
                <a:spcPct val="90000"/>
              </a:lnSpc>
              <a:spcBef>
                <a:spcPts val="500"/>
              </a:spcBef>
              <a:spcAft>
                <a:spcPts val="0"/>
              </a:spcAft>
              <a:buClr>
                <a:srgbClr val="474C55"/>
              </a:buClr>
              <a:buSzPts val="2600"/>
              <a:buChar char="•"/>
              <a:defRPr sz="2600" b="0" i="0">
                <a:solidFill>
                  <a:srgbClr val="474C55"/>
                </a:solidFill>
                <a:latin typeface="Inter"/>
                <a:ea typeface="Inter"/>
                <a:cs typeface="Inter"/>
                <a:sym typeface="Inter"/>
              </a:defRPr>
            </a:lvl3pPr>
            <a:lvl4pPr marL="1828800" lvl="3" indent="-393700" algn="l">
              <a:lnSpc>
                <a:spcPct val="90000"/>
              </a:lnSpc>
              <a:spcBef>
                <a:spcPts val="500"/>
              </a:spcBef>
              <a:spcAft>
                <a:spcPts val="0"/>
              </a:spcAft>
              <a:buClr>
                <a:srgbClr val="474C55"/>
              </a:buClr>
              <a:buSzPts val="2600"/>
              <a:buChar char="•"/>
              <a:defRPr sz="2600" b="0" i="0">
                <a:solidFill>
                  <a:srgbClr val="474C55"/>
                </a:solidFill>
                <a:latin typeface="Inter"/>
                <a:ea typeface="Inter"/>
                <a:cs typeface="Inter"/>
                <a:sym typeface="Inter"/>
              </a:defRPr>
            </a:lvl4pPr>
            <a:lvl5pPr marL="2286000" lvl="4" indent="-393700" algn="l">
              <a:lnSpc>
                <a:spcPct val="90000"/>
              </a:lnSpc>
              <a:spcBef>
                <a:spcPts val="500"/>
              </a:spcBef>
              <a:spcAft>
                <a:spcPts val="0"/>
              </a:spcAft>
              <a:buClr>
                <a:srgbClr val="474C55"/>
              </a:buClr>
              <a:buSzPts val="2600"/>
              <a:buChar char="•"/>
              <a:defRPr sz="2600" b="0" i="0">
                <a:solidFill>
                  <a:srgbClr val="474C55"/>
                </a:solidFill>
                <a:latin typeface="Inter"/>
                <a:ea typeface="Inter"/>
                <a:cs typeface="Inter"/>
                <a:sym typeface="Inter"/>
              </a:defRPr>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126" name="Google Shape;126;p17"/>
          <p:cNvSpPr txBox="1"/>
          <p:nvPr/>
        </p:nvSpPr>
        <p:spPr>
          <a:xfrm>
            <a:off x="10371550" y="6334234"/>
            <a:ext cx="1044880" cy="146194"/>
          </a:xfrm>
          <a:prstGeom prst="rect">
            <a:avLst/>
          </a:prstGeom>
          <a:noFill/>
          <a:ln>
            <a:noFill/>
          </a:ln>
        </p:spPr>
        <p:txBody>
          <a:bodyPr spcFirstLastPara="1" wrap="square" lIns="0" tIns="0" rIns="0" bIns="0" anchor="ctr" anchorCtr="0">
            <a:spAutoFit/>
          </a:bodyPr>
          <a:lstStyle/>
          <a:p>
            <a:pPr marL="0" marR="0" lvl="0" indent="0" algn="r" rtl="0">
              <a:lnSpc>
                <a:spcPct val="100000"/>
              </a:lnSpc>
              <a:spcBef>
                <a:spcPts val="0"/>
              </a:spcBef>
              <a:spcAft>
                <a:spcPts val="0"/>
              </a:spcAft>
              <a:buClr>
                <a:srgbClr val="000000"/>
              </a:buClr>
              <a:buSzPts val="950"/>
              <a:buFont typeface="Arial"/>
              <a:buNone/>
            </a:pPr>
            <a:fld id="{00000000-1234-1234-1234-123412341234}" type="slidenum">
              <a:rPr lang="en-US" sz="950" b="0" i="0" u="none" strike="noStrike" cap="none">
                <a:solidFill>
                  <a:srgbClr val="474C55"/>
                </a:solidFill>
                <a:latin typeface="Overpass Medium"/>
                <a:ea typeface="Overpass Medium"/>
                <a:cs typeface="Overpass Medium"/>
                <a:sym typeface="Overpass Medium"/>
              </a:rPr>
              <a:t>‹#›</a:t>
            </a:fld>
            <a:endParaRPr sz="950" b="0" i="0" u="none" strike="noStrike" cap="none">
              <a:solidFill>
                <a:srgbClr val="474C55"/>
              </a:solidFill>
              <a:latin typeface="Overpass Medium"/>
              <a:ea typeface="Overpass Medium"/>
              <a:cs typeface="Overpass Medium"/>
              <a:sym typeface="Overpass Medium"/>
            </a:endParaRPr>
          </a:p>
        </p:txBody>
      </p:sp>
      <p:pic>
        <p:nvPicPr>
          <p:cNvPr id="127" name="Google Shape;127;p17"/>
          <p:cNvPicPr preferRelativeResize="0"/>
          <p:nvPr/>
        </p:nvPicPr>
        <p:blipFill rotWithShape="1">
          <a:blip r:embed="rId2">
            <a:alphaModFix/>
          </a:blip>
          <a:srcRect/>
          <a:stretch/>
        </p:blipFill>
        <p:spPr>
          <a:xfrm>
            <a:off x="10455386" y="401164"/>
            <a:ext cx="877206" cy="434044"/>
          </a:xfrm>
          <a:prstGeom prst="rect">
            <a:avLst/>
          </a:prstGeom>
          <a:noFill/>
          <a:ln>
            <a:noFill/>
          </a:ln>
        </p:spPr>
      </p:pic>
    </p:spTree>
    <p:extLst>
      <p:ext uri="{BB962C8B-B14F-4D97-AF65-F5344CB8AC3E}">
        <p14:creationId xmlns:p14="http://schemas.microsoft.com/office/powerpoint/2010/main" val="72710456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2_Title and Content">
  <p:cSld name="3_Title and Content">
    <p:bg>
      <p:bgPr>
        <a:solidFill>
          <a:schemeClr val="accent3"/>
        </a:solidFill>
        <a:effectLst/>
      </p:bgPr>
    </p:bg>
    <p:spTree>
      <p:nvGrpSpPr>
        <p:cNvPr id="1" name="Shape 128"/>
        <p:cNvGrpSpPr/>
        <p:nvPr/>
      </p:nvGrpSpPr>
      <p:grpSpPr>
        <a:xfrm>
          <a:off x="0" y="0"/>
          <a:ext cx="0" cy="0"/>
          <a:chOff x="0" y="0"/>
          <a:chExt cx="0" cy="0"/>
        </a:xfrm>
      </p:grpSpPr>
      <p:grpSp>
        <p:nvGrpSpPr>
          <p:cNvPr id="129" name="Google Shape;129;p18"/>
          <p:cNvGrpSpPr/>
          <p:nvPr/>
        </p:nvGrpSpPr>
        <p:grpSpPr>
          <a:xfrm>
            <a:off x="-106018" y="-70757"/>
            <a:ext cx="12395060" cy="7081157"/>
            <a:chOff x="-106018" y="-55680"/>
            <a:chExt cx="12395060" cy="7081157"/>
          </a:xfrm>
        </p:grpSpPr>
        <p:pic>
          <p:nvPicPr>
            <p:cNvPr id="130" name="Google Shape;130;p18"/>
            <p:cNvPicPr preferRelativeResize="0"/>
            <p:nvPr/>
          </p:nvPicPr>
          <p:blipFill rotWithShape="1">
            <a:blip r:embed="rId2">
              <a:alphaModFix/>
            </a:blip>
            <a:srcRect/>
            <a:stretch/>
          </p:blipFill>
          <p:spPr>
            <a:xfrm>
              <a:off x="6096000" y="15077"/>
              <a:ext cx="6193042" cy="7010400"/>
            </a:xfrm>
            <a:prstGeom prst="rect">
              <a:avLst/>
            </a:prstGeom>
            <a:noFill/>
            <a:ln>
              <a:noFill/>
            </a:ln>
          </p:spPr>
        </p:pic>
        <p:pic>
          <p:nvPicPr>
            <p:cNvPr id="131" name="Google Shape;131;p18"/>
            <p:cNvPicPr preferRelativeResize="0"/>
            <p:nvPr/>
          </p:nvPicPr>
          <p:blipFill rotWithShape="1">
            <a:blip r:embed="rId2">
              <a:alphaModFix/>
            </a:blip>
            <a:srcRect/>
            <a:stretch/>
          </p:blipFill>
          <p:spPr>
            <a:xfrm>
              <a:off x="-106018" y="-55680"/>
              <a:ext cx="6193042" cy="7010400"/>
            </a:xfrm>
            <a:prstGeom prst="rect">
              <a:avLst/>
            </a:prstGeom>
            <a:noFill/>
            <a:ln>
              <a:noFill/>
            </a:ln>
          </p:spPr>
        </p:pic>
      </p:grpSp>
      <p:sp>
        <p:nvSpPr>
          <p:cNvPr id="132" name="Google Shape;132;p18"/>
          <p:cNvSpPr txBox="1"/>
          <p:nvPr/>
        </p:nvSpPr>
        <p:spPr>
          <a:xfrm>
            <a:off x="10371550" y="6334234"/>
            <a:ext cx="1044880" cy="146194"/>
          </a:xfrm>
          <a:prstGeom prst="rect">
            <a:avLst/>
          </a:prstGeom>
          <a:noFill/>
          <a:ln>
            <a:noFill/>
          </a:ln>
        </p:spPr>
        <p:txBody>
          <a:bodyPr spcFirstLastPara="1" wrap="square" lIns="0" tIns="0" rIns="0" bIns="0" anchor="ctr" anchorCtr="0">
            <a:spAutoFit/>
          </a:bodyPr>
          <a:lstStyle/>
          <a:p>
            <a:pPr marL="0" marR="0" lvl="0" indent="0" algn="r" rtl="0">
              <a:lnSpc>
                <a:spcPct val="100000"/>
              </a:lnSpc>
              <a:spcBef>
                <a:spcPts val="0"/>
              </a:spcBef>
              <a:spcAft>
                <a:spcPts val="0"/>
              </a:spcAft>
              <a:buClr>
                <a:srgbClr val="000000"/>
              </a:buClr>
              <a:buSzPts val="950"/>
              <a:buFont typeface="Arial"/>
              <a:buNone/>
            </a:pPr>
            <a:fld id="{00000000-1234-1234-1234-123412341234}" type="slidenum">
              <a:rPr lang="en-US" sz="950" b="0" i="0" u="none" strike="noStrike" cap="none">
                <a:solidFill>
                  <a:schemeClr val="lt1"/>
                </a:solidFill>
                <a:latin typeface="Overpass Medium"/>
                <a:ea typeface="Overpass Medium"/>
                <a:cs typeface="Overpass Medium"/>
                <a:sym typeface="Overpass Medium"/>
              </a:rPr>
              <a:t>‹#›</a:t>
            </a:fld>
            <a:endParaRPr sz="950" b="0" i="0" u="none" strike="noStrike" cap="none">
              <a:solidFill>
                <a:schemeClr val="lt1"/>
              </a:solidFill>
              <a:latin typeface="Overpass Medium"/>
              <a:ea typeface="Overpass Medium"/>
              <a:cs typeface="Overpass Medium"/>
              <a:sym typeface="Overpass Medium"/>
            </a:endParaRPr>
          </a:p>
        </p:txBody>
      </p:sp>
      <p:pic>
        <p:nvPicPr>
          <p:cNvPr id="133" name="Google Shape;133;p18"/>
          <p:cNvPicPr preferRelativeResize="0"/>
          <p:nvPr/>
        </p:nvPicPr>
        <p:blipFill rotWithShape="1">
          <a:blip r:embed="rId3">
            <a:alphaModFix/>
          </a:blip>
          <a:srcRect/>
          <a:stretch/>
        </p:blipFill>
        <p:spPr>
          <a:xfrm>
            <a:off x="10539224" y="537975"/>
            <a:ext cx="877206" cy="434043"/>
          </a:xfrm>
          <a:prstGeom prst="rect">
            <a:avLst/>
          </a:prstGeom>
          <a:noFill/>
          <a:ln>
            <a:noFill/>
          </a:ln>
        </p:spPr>
      </p:pic>
    </p:spTree>
    <p:extLst>
      <p:ext uri="{BB962C8B-B14F-4D97-AF65-F5344CB8AC3E}">
        <p14:creationId xmlns:p14="http://schemas.microsoft.com/office/powerpoint/2010/main" val="232747461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2_Title and Content">
  <p:cSld name="3_Title and Content">
    <p:bg>
      <p:bgPr>
        <a:solidFill>
          <a:schemeClr val="accent4"/>
        </a:solidFill>
        <a:effectLst/>
      </p:bgPr>
    </p:bg>
    <p:spTree>
      <p:nvGrpSpPr>
        <p:cNvPr id="1" name="Shape 134"/>
        <p:cNvGrpSpPr/>
        <p:nvPr/>
      </p:nvGrpSpPr>
      <p:grpSpPr>
        <a:xfrm>
          <a:off x="0" y="0"/>
          <a:ext cx="0" cy="0"/>
          <a:chOff x="0" y="0"/>
          <a:chExt cx="0" cy="0"/>
        </a:xfrm>
      </p:grpSpPr>
      <p:grpSp>
        <p:nvGrpSpPr>
          <p:cNvPr id="135" name="Google Shape;135;p19"/>
          <p:cNvGrpSpPr/>
          <p:nvPr/>
        </p:nvGrpSpPr>
        <p:grpSpPr>
          <a:xfrm>
            <a:off x="-106018" y="-70757"/>
            <a:ext cx="12395060" cy="7081157"/>
            <a:chOff x="-106018" y="-55680"/>
            <a:chExt cx="12395060" cy="7081157"/>
          </a:xfrm>
        </p:grpSpPr>
        <p:pic>
          <p:nvPicPr>
            <p:cNvPr id="136" name="Google Shape;136;p19"/>
            <p:cNvPicPr preferRelativeResize="0"/>
            <p:nvPr/>
          </p:nvPicPr>
          <p:blipFill rotWithShape="1">
            <a:blip r:embed="rId2">
              <a:alphaModFix/>
            </a:blip>
            <a:srcRect/>
            <a:stretch/>
          </p:blipFill>
          <p:spPr>
            <a:xfrm>
              <a:off x="6096000" y="15077"/>
              <a:ext cx="6193042" cy="7010400"/>
            </a:xfrm>
            <a:prstGeom prst="rect">
              <a:avLst/>
            </a:prstGeom>
            <a:noFill/>
            <a:ln>
              <a:noFill/>
            </a:ln>
          </p:spPr>
        </p:pic>
        <p:pic>
          <p:nvPicPr>
            <p:cNvPr id="137" name="Google Shape;137;p19"/>
            <p:cNvPicPr preferRelativeResize="0"/>
            <p:nvPr/>
          </p:nvPicPr>
          <p:blipFill rotWithShape="1">
            <a:blip r:embed="rId2">
              <a:alphaModFix/>
            </a:blip>
            <a:srcRect/>
            <a:stretch/>
          </p:blipFill>
          <p:spPr>
            <a:xfrm>
              <a:off x="-106018" y="-55680"/>
              <a:ext cx="6193042" cy="7010400"/>
            </a:xfrm>
            <a:prstGeom prst="rect">
              <a:avLst/>
            </a:prstGeom>
            <a:noFill/>
            <a:ln>
              <a:noFill/>
            </a:ln>
          </p:spPr>
        </p:pic>
      </p:grpSp>
      <p:sp>
        <p:nvSpPr>
          <p:cNvPr id="138" name="Google Shape;138;p19"/>
          <p:cNvSpPr txBox="1"/>
          <p:nvPr/>
        </p:nvSpPr>
        <p:spPr>
          <a:xfrm>
            <a:off x="10371550" y="6334234"/>
            <a:ext cx="1044880" cy="146194"/>
          </a:xfrm>
          <a:prstGeom prst="rect">
            <a:avLst/>
          </a:prstGeom>
          <a:noFill/>
          <a:ln>
            <a:noFill/>
          </a:ln>
        </p:spPr>
        <p:txBody>
          <a:bodyPr spcFirstLastPara="1" wrap="square" lIns="0" tIns="0" rIns="0" bIns="0" anchor="ctr" anchorCtr="0">
            <a:spAutoFit/>
          </a:bodyPr>
          <a:lstStyle/>
          <a:p>
            <a:pPr marL="0" marR="0" lvl="0" indent="0" algn="r" rtl="0">
              <a:lnSpc>
                <a:spcPct val="100000"/>
              </a:lnSpc>
              <a:spcBef>
                <a:spcPts val="0"/>
              </a:spcBef>
              <a:spcAft>
                <a:spcPts val="0"/>
              </a:spcAft>
              <a:buClr>
                <a:srgbClr val="000000"/>
              </a:buClr>
              <a:buSzPts val="950"/>
              <a:buFont typeface="Arial"/>
              <a:buNone/>
            </a:pPr>
            <a:fld id="{00000000-1234-1234-1234-123412341234}" type="slidenum">
              <a:rPr lang="en-US" sz="950" b="0" i="0" u="none" strike="noStrike" cap="none">
                <a:solidFill>
                  <a:schemeClr val="lt1"/>
                </a:solidFill>
                <a:latin typeface="Overpass Medium"/>
                <a:ea typeface="Overpass Medium"/>
                <a:cs typeface="Overpass Medium"/>
                <a:sym typeface="Overpass Medium"/>
              </a:rPr>
              <a:t>‹#›</a:t>
            </a:fld>
            <a:endParaRPr sz="950" b="0" i="0" u="none" strike="noStrike" cap="none">
              <a:solidFill>
                <a:schemeClr val="lt1"/>
              </a:solidFill>
              <a:latin typeface="Overpass Medium"/>
              <a:ea typeface="Overpass Medium"/>
              <a:cs typeface="Overpass Medium"/>
              <a:sym typeface="Overpass Medium"/>
            </a:endParaRPr>
          </a:p>
        </p:txBody>
      </p:sp>
      <p:pic>
        <p:nvPicPr>
          <p:cNvPr id="139" name="Google Shape;139;p19"/>
          <p:cNvPicPr preferRelativeResize="0"/>
          <p:nvPr/>
        </p:nvPicPr>
        <p:blipFill rotWithShape="1">
          <a:blip r:embed="rId3">
            <a:alphaModFix/>
          </a:blip>
          <a:srcRect/>
          <a:stretch/>
        </p:blipFill>
        <p:spPr>
          <a:xfrm>
            <a:off x="10539224" y="537975"/>
            <a:ext cx="877206" cy="434043"/>
          </a:xfrm>
          <a:prstGeom prst="rect">
            <a:avLst/>
          </a:prstGeom>
          <a:noFill/>
          <a:ln>
            <a:noFill/>
          </a:ln>
        </p:spPr>
      </p:pic>
    </p:spTree>
    <p:extLst>
      <p:ext uri="{BB962C8B-B14F-4D97-AF65-F5344CB8AC3E}">
        <p14:creationId xmlns:p14="http://schemas.microsoft.com/office/powerpoint/2010/main" val="3929517222"/>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matchingName="1_Two Content">
  <p:cSld name="1_Two Content">
    <p:bg>
      <p:bgPr>
        <a:solidFill>
          <a:schemeClr val="accent3"/>
        </a:solidFill>
        <a:effectLst/>
      </p:bgPr>
    </p:bg>
    <p:spTree>
      <p:nvGrpSpPr>
        <p:cNvPr id="1" name="Shape 140"/>
        <p:cNvGrpSpPr/>
        <p:nvPr/>
      </p:nvGrpSpPr>
      <p:grpSpPr>
        <a:xfrm>
          <a:off x="0" y="0"/>
          <a:ext cx="0" cy="0"/>
          <a:chOff x="0" y="0"/>
          <a:chExt cx="0" cy="0"/>
        </a:xfrm>
      </p:grpSpPr>
      <p:grpSp>
        <p:nvGrpSpPr>
          <p:cNvPr id="141" name="Google Shape;141;p20"/>
          <p:cNvGrpSpPr/>
          <p:nvPr/>
        </p:nvGrpSpPr>
        <p:grpSpPr>
          <a:xfrm>
            <a:off x="-106018" y="-81643"/>
            <a:ext cx="12404035" cy="7021286"/>
            <a:chOff x="-106018" y="-66566"/>
            <a:chExt cx="12404035" cy="7021286"/>
          </a:xfrm>
        </p:grpSpPr>
        <p:pic>
          <p:nvPicPr>
            <p:cNvPr id="142" name="Google Shape;142;p20"/>
            <p:cNvPicPr preferRelativeResize="0"/>
            <p:nvPr/>
          </p:nvPicPr>
          <p:blipFill rotWithShape="1">
            <a:blip r:embed="rId2">
              <a:alphaModFix amt="65000"/>
            </a:blip>
            <a:srcRect/>
            <a:stretch/>
          </p:blipFill>
          <p:spPr>
            <a:xfrm>
              <a:off x="-106018" y="-55680"/>
              <a:ext cx="6193042" cy="7010400"/>
            </a:xfrm>
            <a:prstGeom prst="rect">
              <a:avLst/>
            </a:prstGeom>
            <a:noFill/>
            <a:ln>
              <a:noFill/>
            </a:ln>
          </p:spPr>
        </p:pic>
        <p:pic>
          <p:nvPicPr>
            <p:cNvPr id="143" name="Google Shape;143;p20"/>
            <p:cNvPicPr preferRelativeResize="0"/>
            <p:nvPr/>
          </p:nvPicPr>
          <p:blipFill rotWithShape="1">
            <a:blip r:embed="rId2">
              <a:alphaModFix amt="65000"/>
            </a:blip>
            <a:srcRect/>
            <a:stretch/>
          </p:blipFill>
          <p:spPr>
            <a:xfrm>
              <a:off x="6104975" y="-66566"/>
              <a:ext cx="6193042" cy="7010400"/>
            </a:xfrm>
            <a:prstGeom prst="rect">
              <a:avLst/>
            </a:prstGeom>
            <a:noFill/>
            <a:ln>
              <a:noFill/>
            </a:ln>
          </p:spPr>
        </p:pic>
      </p:grpSp>
      <p:sp>
        <p:nvSpPr>
          <p:cNvPr id="144" name="Google Shape;144;p20"/>
          <p:cNvSpPr txBox="1"/>
          <p:nvPr/>
        </p:nvSpPr>
        <p:spPr>
          <a:xfrm>
            <a:off x="10371550" y="6334234"/>
            <a:ext cx="1044880" cy="146194"/>
          </a:xfrm>
          <a:prstGeom prst="rect">
            <a:avLst/>
          </a:prstGeom>
          <a:noFill/>
          <a:ln>
            <a:noFill/>
          </a:ln>
        </p:spPr>
        <p:txBody>
          <a:bodyPr spcFirstLastPara="1" wrap="square" lIns="0" tIns="0" rIns="0" bIns="0" anchor="ctr" anchorCtr="0">
            <a:spAutoFit/>
          </a:bodyPr>
          <a:lstStyle/>
          <a:p>
            <a:pPr marL="0" marR="0" lvl="0" indent="0" algn="r" rtl="0">
              <a:lnSpc>
                <a:spcPct val="100000"/>
              </a:lnSpc>
              <a:spcBef>
                <a:spcPts val="0"/>
              </a:spcBef>
              <a:spcAft>
                <a:spcPts val="0"/>
              </a:spcAft>
              <a:buClr>
                <a:srgbClr val="000000"/>
              </a:buClr>
              <a:buSzPts val="950"/>
              <a:buFont typeface="Arial"/>
              <a:buNone/>
            </a:pPr>
            <a:fld id="{00000000-1234-1234-1234-123412341234}" type="slidenum">
              <a:rPr lang="en-US" sz="950" b="0" i="0" u="none" strike="noStrike" cap="none">
                <a:solidFill>
                  <a:schemeClr val="lt1"/>
                </a:solidFill>
                <a:latin typeface="Overpass Medium"/>
                <a:ea typeface="Overpass Medium"/>
                <a:cs typeface="Overpass Medium"/>
                <a:sym typeface="Overpass Medium"/>
              </a:rPr>
              <a:t>‹#›</a:t>
            </a:fld>
            <a:endParaRPr sz="950" b="0" i="0" u="none" strike="noStrike" cap="none">
              <a:solidFill>
                <a:schemeClr val="lt1"/>
              </a:solidFill>
              <a:latin typeface="Overpass Medium"/>
              <a:ea typeface="Overpass Medium"/>
              <a:cs typeface="Overpass Medium"/>
              <a:sym typeface="Overpass Medium"/>
            </a:endParaRPr>
          </a:p>
        </p:txBody>
      </p:sp>
      <p:pic>
        <p:nvPicPr>
          <p:cNvPr id="145" name="Google Shape;145;p20"/>
          <p:cNvPicPr preferRelativeResize="0"/>
          <p:nvPr/>
        </p:nvPicPr>
        <p:blipFill rotWithShape="1">
          <a:blip r:embed="rId3">
            <a:alphaModFix/>
          </a:blip>
          <a:srcRect/>
          <a:stretch/>
        </p:blipFill>
        <p:spPr>
          <a:xfrm>
            <a:off x="10539223" y="537975"/>
            <a:ext cx="877207" cy="434044"/>
          </a:xfrm>
          <a:prstGeom prst="rect">
            <a:avLst/>
          </a:prstGeom>
          <a:noFill/>
          <a:ln>
            <a:noFill/>
          </a:ln>
        </p:spPr>
      </p:pic>
      <p:cxnSp>
        <p:nvCxnSpPr>
          <p:cNvPr id="146" name="Google Shape;146;p20"/>
          <p:cNvCxnSpPr/>
          <p:nvPr/>
        </p:nvCxnSpPr>
        <p:spPr>
          <a:xfrm>
            <a:off x="0" y="2108952"/>
            <a:ext cx="12192000" cy="0"/>
          </a:xfrm>
          <a:prstGeom prst="straightConnector1">
            <a:avLst/>
          </a:prstGeom>
          <a:noFill/>
          <a:ln w="25400" cap="flat" cmpd="sng">
            <a:solidFill>
              <a:schemeClr val="lt1"/>
            </a:solidFill>
            <a:prstDash val="solid"/>
            <a:round/>
            <a:headEnd type="none" w="sm" len="sm"/>
            <a:tailEnd type="none" w="sm" len="sm"/>
          </a:ln>
        </p:spPr>
      </p:cxnSp>
      <p:cxnSp>
        <p:nvCxnSpPr>
          <p:cNvPr id="147" name="Google Shape;147;p20"/>
          <p:cNvCxnSpPr/>
          <p:nvPr/>
        </p:nvCxnSpPr>
        <p:spPr>
          <a:xfrm rot="10800000">
            <a:off x="4217063" y="2108952"/>
            <a:ext cx="0" cy="3413145"/>
          </a:xfrm>
          <a:prstGeom prst="straightConnector1">
            <a:avLst/>
          </a:prstGeom>
          <a:noFill/>
          <a:ln w="25400" cap="flat" cmpd="sng">
            <a:solidFill>
              <a:schemeClr val="lt1"/>
            </a:solidFill>
            <a:prstDash val="solid"/>
            <a:round/>
            <a:headEnd type="none" w="sm" len="sm"/>
            <a:tailEnd type="none" w="sm" len="sm"/>
          </a:ln>
        </p:spPr>
      </p:cxnSp>
      <p:cxnSp>
        <p:nvCxnSpPr>
          <p:cNvPr id="148" name="Google Shape;148;p20"/>
          <p:cNvCxnSpPr/>
          <p:nvPr/>
        </p:nvCxnSpPr>
        <p:spPr>
          <a:xfrm>
            <a:off x="0" y="5544130"/>
            <a:ext cx="12192000" cy="0"/>
          </a:xfrm>
          <a:prstGeom prst="straightConnector1">
            <a:avLst/>
          </a:prstGeom>
          <a:noFill/>
          <a:ln w="25400" cap="flat" cmpd="sng">
            <a:solidFill>
              <a:schemeClr val="lt1"/>
            </a:solidFill>
            <a:prstDash val="solid"/>
            <a:round/>
            <a:headEnd type="none" w="sm" len="sm"/>
            <a:tailEnd type="none" w="sm" len="sm"/>
          </a:ln>
        </p:spPr>
      </p:cxnSp>
      <p:sp>
        <p:nvSpPr>
          <p:cNvPr id="149" name="Google Shape;149;p20"/>
          <p:cNvSpPr>
            <a:spLocks noGrp="1"/>
          </p:cNvSpPr>
          <p:nvPr>
            <p:ph type="pic" idx="2"/>
          </p:nvPr>
        </p:nvSpPr>
        <p:spPr>
          <a:xfrm>
            <a:off x="1030551" y="2586041"/>
            <a:ext cx="2203450" cy="2171700"/>
          </a:xfrm>
          <a:prstGeom prst="ellipse">
            <a:avLst/>
          </a:prstGeom>
          <a:noFill/>
          <a:ln>
            <a:noFill/>
          </a:ln>
        </p:spPr>
      </p:sp>
    </p:spTree>
    <p:extLst>
      <p:ext uri="{BB962C8B-B14F-4D97-AF65-F5344CB8AC3E}">
        <p14:creationId xmlns:p14="http://schemas.microsoft.com/office/powerpoint/2010/main" val="2345097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9885D9-EC41-A0F6-6024-8445A278AD35}"/>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7D980681-F300-635B-43C2-29E4CA7B7D98}"/>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68EB53FF-FEE9-177F-C023-620B7BDAC9A3}"/>
              </a:ext>
            </a:extLst>
          </p:cNvPr>
          <p:cNvSpPr>
            <a:spLocks noGrp="1"/>
          </p:cNvSpPr>
          <p:nvPr>
            <p:ph type="dt" sz="half" idx="10"/>
          </p:nvPr>
        </p:nvSpPr>
        <p:spPr/>
        <p:txBody>
          <a:bodyPr/>
          <a:lstStyle/>
          <a:p>
            <a:fld id="{5477E654-58B7-B241-B632-DA54EA7E038F}" type="datetimeFigureOut">
              <a:rPr lang="en-US" smtClean="0"/>
              <a:t>10/2/25</a:t>
            </a:fld>
            <a:endParaRPr lang="en-US"/>
          </a:p>
        </p:txBody>
      </p:sp>
      <p:sp>
        <p:nvSpPr>
          <p:cNvPr id="5" name="Footer Placeholder 4">
            <a:extLst>
              <a:ext uri="{FF2B5EF4-FFF2-40B4-BE49-F238E27FC236}">
                <a16:creationId xmlns:a16="http://schemas.microsoft.com/office/drawing/2014/main" id="{77FC0CEF-82FC-C698-135E-F039FB44D96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58CB5DF-1FA2-5918-84C3-ACFCB88CA1E5}"/>
              </a:ext>
            </a:extLst>
          </p:cNvPr>
          <p:cNvSpPr>
            <a:spLocks noGrp="1"/>
          </p:cNvSpPr>
          <p:nvPr>
            <p:ph type="sldNum" sz="quarter" idx="12"/>
          </p:nvPr>
        </p:nvSpPr>
        <p:spPr/>
        <p:txBody>
          <a:bodyPr/>
          <a:lstStyle/>
          <a:p>
            <a:fld id="{D37C4C86-863A-C745-A129-925E5FC7B502}" type="slidenum">
              <a:rPr lang="en-US" smtClean="0"/>
              <a:t>‹#›</a:t>
            </a:fld>
            <a:endParaRPr lang="en-US"/>
          </a:p>
        </p:txBody>
      </p:sp>
    </p:spTree>
    <p:extLst>
      <p:ext uri="{BB962C8B-B14F-4D97-AF65-F5344CB8AC3E}">
        <p14:creationId xmlns:p14="http://schemas.microsoft.com/office/powerpoint/2010/main" val="2729039144"/>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matchingName="1_Title and Content">
  <p:cSld name="3_Title and Content">
    <p:bg>
      <p:bgPr>
        <a:solidFill>
          <a:schemeClr val="accent1"/>
        </a:solidFill>
        <a:effectLst/>
      </p:bgPr>
    </p:bg>
    <p:spTree>
      <p:nvGrpSpPr>
        <p:cNvPr id="1" name="Shape 150"/>
        <p:cNvGrpSpPr/>
        <p:nvPr/>
      </p:nvGrpSpPr>
      <p:grpSpPr>
        <a:xfrm>
          <a:off x="0" y="0"/>
          <a:ext cx="0" cy="0"/>
          <a:chOff x="0" y="0"/>
          <a:chExt cx="0" cy="0"/>
        </a:xfrm>
      </p:grpSpPr>
      <p:grpSp>
        <p:nvGrpSpPr>
          <p:cNvPr id="151" name="Google Shape;151;p21"/>
          <p:cNvGrpSpPr/>
          <p:nvPr/>
        </p:nvGrpSpPr>
        <p:grpSpPr>
          <a:xfrm>
            <a:off x="109642" y="341051"/>
            <a:ext cx="12404035" cy="7021286"/>
            <a:chOff x="-106018" y="-81643"/>
            <a:chExt cx="12404035" cy="7021286"/>
          </a:xfrm>
        </p:grpSpPr>
        <p:pic>
          <p:nvPicPr>
            <p:cNvPr id="152" name="Google Shape;152;p21"/>
            <p:cNvPicPr preferRelativeResize="0"/>
            <p:nvPr/>
          </p:nvPicPr>
          <p:blipFill rotWithShape="1">
            <a:blip r:embed="rId2">
              <a:alphaModFix/>
            </a:blip>
            <a:srcRect/>
            <a:stretch/>
          </p:blipFill>
          <p:spPr>
            <a:xfrm>
              <a:off x="-106018" y="-70757"/>
              <a:ext cx="6193042" cy="7010400"/>
            </a:xfrm>
            <a:prstGeom prst="rect">
              <a:avLst/>
            </a:prstGeom>
            <a:noFill/>
            <a:ln>
              <a:noFill/>
            </a:ln>
          </p:spPr>
        </p:pic>
        <p:pic>
          <p:nvPicPr>
            <p:cNvPr id="153" name="Google Shape;153;p21"/>
            <p:cNvPicPr preferRelativeResize="0"/>
            <p:nvPr/>
          </p:nvPicPr>
          <p:blipFill rotWithShape="1">
            <a:blip r:embed="rId2">
              <a:alphaModFix/>
            </a:blip>
            <a:srcRect/>
            <a:stretch/>
          </p:blipFill>
          <p:spPr>
            <a:xfrm>
              <a:off x="6104975" y="-81643"/>
              <a:ext cx="6193042" cy="7010400"/>
            </a:xfrm>
            <a:prstGeom prst="rect">
              <a:avLst/>
            </a:prstGeom>
            <a:noFill/>
            <a:ln>
              <a:noFill/>
            </a:ln>
          </p:spPr>
        </p:pic>
      </p:grpSp>
      <p:sp>
        <p:nvSpPr>
          <p:cNvPr id="154" name="Google Shape;154;p21"/>
          <p:cNvSpPr/>
          <p:nvPr/>
        </p:nvSpPr>
        <p:spPr>
          <a:xfrm>
            <a:off x="0" y="6283569"/>
            <a:ext cx="12192000" cy="574431"/>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155" name="Google Shape;155;p21"/>
          <p:cNvSpPr/>
          <p:nvPr/>
        </p:nvSpPr>
        <p:spPr>
          <a:xfrm>
            <a:off x="10756003" y="6329579"/>
            <a:ext cx="863241" cy="415458"/>
          </a:xfrm>
          <a:prstGeom prst="rect">
            <a:avLst/>
          </a:prstGeom>
          <a:noFill/>
          <a:ln>
            <a:noFill/>
          </a:ln>
        </p:spPr>
        <p:txBody>
          <a:bodyPr spcFirstLastPara="1" wrap="square" lIns="91425" tIns="45700" rIns="91425" bIns="45700" anchor="t" anchorCtr="0">
            <a:noAutofit/>
          </a:bodyPr>
          <a:lstStyle/>
          <a:p>
            <a:pPr marL="0" marR="0" lvl="0" indent="0" algn="l" rtl="0">
              <a:lnSpc>
                <a:spcPct val="150000"/>
              </a:lnSpc>
              <a:spcBef>
                <a:spcPts val="0"/>
              </a:spcBef>
              <a:spcAft>
                <a:spcPts val="0"/>
              </a:spcAft>
              <a:buClr>
                <a:srgbClr val="000000"/>
              </a:buClr>
              <a:buSzPts val="1400"/>
              <a:buFont typeface="Arial"/>
              <a:buNone/>
            </a:pPr>
            <a:r>
              <a:rPr lang="en-US" sz="1400" b="0" i="0" u="none" strike="noStrike" cap="none">
                <a:solidFill>
                  <a:schemeClr val="accent3"/>
                </a:solidFill>
                <a:latin typeface="Overpass Medium"/>
                <a:ea typeface="Overpass Medium"/>
                <a:cs typeface="Overpass Medium"/>
                <a:sym typeface="Overpass Medium"/>
              </a:rPr>
              <a:t>redf.org</a:t>
            </a:r>
            <a:endParaRPr sz="1400" b="0" i="0" u="none" strike="noStrike" cap="none">
              <a:solidFill>
                <a:schemeClr val="accent3"/>
              </a:solidFill>
              <a:latin typeface="Overpass Medium"/>
              <a:ea typeface="Overpass Medium"/>
              <a:cs typeface="Overpass Medium"/>
              <a:sym typeface="Overpass Medium"/>
            </a:endParaRPr>
          </a:p>
        </p:txBody>
      </p:sp>
      <p:pic>
        <p:nvPicPr>
          <p:cNvPr id="156" name="Google Shape;156;p21"/>
          <p:cNvPicPr preferRelativeResize="0"/>
          <p:nvPr/>
        </p:nvPicPr>
        <p:blipFill rotWithShape="1">
          <a:blip r:embed="rId3">
            <a:alphaModFix/>
          </a:blip>
          <a:srcRect/>
          <a:stretch/>
        </p:blipFill>
        <p:spPr>
          <a:xfrm>
            <a:off x="776613" y="522476"/>
            <a:ext cx="1248451" cy="772736"/>
          </a:xfrm>
          <a:prstGeom prst="rect">
            <a:avLst/>
          </a:prstGeom>
          <a:noFill/>
          <a:ln>
            <a:noFill/>
          </a:ln>
        </p:spPr>
      </p:pic>
      <p:sp>
        <p:nvSpPr>
          <p:cNvPr id="157" name="Google Shape;157;p21"/>
          <p:cNvSpPr>
            <a:spLocks noGrp="1"/>
          </p:cNvSpPr>
          <p:nvPr>
            <p:ph type="pic" idx="2"/>
          </p:nvPr>
        </p:nvSpPr>
        <p:spPr>
          <a:xfrm>
            <a:off x="9060785" y="3254922"/>
            <a:ext cx="1700746" cy="1676240"/>
          </a:xfrm>
          <a:prstGeom prst="ellipse">
            <a:avLst/>
          </a:prstGeom>
          <a:noFill/>
          <a:ln>
            <a:noFill/>
          </a:ln>
        </p:spPr>
      </p:sp>
    </p:spTree>
    <p:extLst>
      <p:ext uri="{BB962C8B-B14F-4D97-AF65-F5344CB8AC3E}">
        <p14:creationId xmlns:p14="http://schemas.microsoft.com/office/powerpoint/2010/main" val="3454883201"/>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matchingName="1_Title and Content">
  <p:cSld name="3_Title and Content">
    <p:bg>
      <p:bgPr>
        <a:solidFill>
          <a:schemeClr val="accent1"/>
        </a:solidFill>
        <a:effectLst/>
      </p:bgPr>
    </p:bg>
    <p:spTree>
      <p:nvGrpSpPr>
        <p:cNvPr id="1" name="Shape 158"/>
        <p:cNvGrpSpPr/>
        <p:nvPr/>
      </p:nvGrpSpPr>
      <p:grpSpPr>
        <a:xfrm>
          <a:off x="0" y="0"/>
          <a:ext cx="0" cy="0"/>
          <a:chOff x="0" y="0"/>
          <a:chExt cx="0" cy="0"/>
        </a:xfrm>
      </p:grpSpPr>
      <p:grpSp>
        <p:nvGrpSpPr>
          <p:cNvPr id="159" name="Google Shape;159;p22"/>
          <p:cNvGrpSpPr/>
          <p:nvPr/>
        </p:nvGrpSpPr>
        <p:grpSpPr>
          <a:xfrm>
            <a:off x="-106018" y="-81643"/>
            <a:ext cx="12404035" cy="7021286"/>
            <a:chOff x="-106018" y="-81643"/>
            <a:chExt cx="12404035" cy="7021286"/>
          </a:xfrm>
        </p:grpSpPr>
        <p:pic>
          <p:nvPicPr>
            <p:cNvPr id="160" name="Google Shape;160;p22"/>
            <p:cNvPicPr preferRelativeResize="0"/>
            <p:nvPr/>
          </p:nvPicPr>
          <p:blipFill rotWithShape="1">
            <a:blip r:embed="rId2">
              <a:alphaModFix/>
            </a:blip>
            <a:srcRect/>
            <a:stretch/>
          </p:blipFill>
          <p:spPr>
            <a:xfrm>
              <a:off x="-106018" y="-70757"/>
              <a:ext cx="6193042" cy="7010400"/>
            </a:xfrm>
            <a:prstGeom prst="rect">
              <a:avLst/>
            </a:prstGeom>
            <a:noFill/>
            <a:ln>
              <a:noFill/>
            </a:ln>
          </p:spPr>
        </p:pic>
        <p:pic>
          <p:nvPicPr>
            <p:cNvPr id="161" name="Google Shape;161;p22"/>
            <p:cNvPicPr preferRelativeResize="0"/>
            <p:nvPr/>
          </p:nvPicPr>
          <p:blipFill rotWithShape="1">
            <a:blip r:embed="rId2">
              <a:alphaModFix/>
            </a:blip>
            <a:srcRect/>
            <a:stretch/>
          </p:blipFill>
          <p:spPr>
            <a:xfrm>
              <a:off x="6104975" y="-81643"/>
              <a:ext cx="6193042" cy="7010400"/>
            </a:xfrm>
            <a:prstGeom prst="rect">
              <a:avLst/>
            </a:prstGeom>
            <a:noFill/>
            <a:ln>
              <a:noFill/>
            </a:ln>
          </p:spPr>
        </p:pic>
      </p:grpSp>
      <p:sp>
        <p:nvSpPr>
          <p:cNvPr id="162" name="Google Shape;162;p22"/>
          <p:cNvSpPr/>
          <p:nvPr/>
        </p:nvSpPr>
        <p:spPr>
          <a:xfrm>
            <a:off x="0" y="6283569"/>
            <a:ext cx="12192000" cy="574431"/>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163" name="Google Shape;163;p22"/>
          <p:cNvSpPr/>
          <p:nvPr/>
        </p:nvSpPr>
        <p:spPr>
          <a:xfrm>
            <a:off x="10756003" y="6329579"/>
            <a:ext cx="863241" cy="415458"/>
          </a:xfrm>
          <a:prstGeom prst="rect">
            <a:avLst/>
          </a:prstGeom>
          <a:noFill/>
          <a:ln>
            <a:noFill/>
          </a:ln>
        </p:spPr>
        <p:txBody>
          <a:bodyPr spcFirstLastPara="1" wrap="square" lIns="91425" tIns="45700" rIns="91425" bIns="45700" anchor="t" anchorCtr="0">
            <a:noAutofit/>
          </a:bodyPr>
          <a:lstStyle/>
          <a:p>
            <a:pPr marL="0" marR="0" lvl="0" indent="0" algn="l" rtl="0">
              <a:lnSpc>
                <a:spcPct val="150000"/>
              </a:lnSpc>
              <a:spcBef>
                <a:spcPts val="0"/>
              </a:spcBef>
              <a:spcAft>
                <a:spcPts val="0"/>
              </a:spcAft>
              <a:buClr>
                <a:srgbClr val="000000"/>
              </a:buClr>
              <a:buSzPts val="1400"/>
              <a:buFont typeface="Arial"/>
              <a:buNone/>
            </a:pPr>
            <a:r>
              <a:rPr lang="en-US" sz="1400" b="0" i="0" u="none" strike="noStrike" cap="none">
                <a:solidFill>
                  <a:schemeClr val="accent3"/>
                </a:solidFill>
                <a:latin typeface="Overpass Medium"/>
                <a:ea typeface="Overpass Medium"/>
                <a:cs typeface="Overpass Medium"/>
                <a:sym typeface="Overpass Medium"/>
              </a:rPr>
              <a:t>redf.org</a:t>
            </a:r>
            <a:endParaRPr sz="1400" b="0" i="0" u="none" strike="noStrike" cap="none">
              <a:solidFill>
                <a:schemeClr val="accent3"/>
              </a:solidFill>
              <a:latin typeface="Overpass Medium"/>
              <a:ea typeface="Overpass Medium"/>
              <a:cs typeface="Overpass Medium"/>
              <a:sym typeface="Overpass Medium"/>
            </a:endParaRPr>
          </a:p>
        </p:txBody>
      </p:sp>
    </p:spTree>
    <p:extLst>
      <p:ext uri="{BB962C8B-B14F-4D97-AF65-F5344CB8AC3E}">
        <p14:creationId xmlns:p14="http://schemas.microsoft.com/office/powerpoint/2010/main" val="4241584144"/>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matchingName="1_Section Header">
  <p:cSld name="1_Section Header">
    <p:bg>
      <p:bgPr>
        <a:solidFill>
          <a:schemeClr val="lt1"/>
        </a:solidFill>
        <a:effectLst/>
      </p:bgPr>
    </p:bg>
    <p:spTree>
      <p:nvGrpSpPr>
        <p:cNvPr id="1" name="Shape 164"/>
        <p:cNvGrpSpPr/>
        <p:nvPr/>
      </p:nvGrpSpPr>
      <p:grpSpPr>
        <a:xfrm>
          <a:off x="0" y="0"/>
          <a:ext cx="0" cy="0"/>
          <a:chOff x="0" y="0"/>
          <a:chExt cx="0" cy="0"/>
        </a:xfrm>
      </p:grpSpPr>
      <p:sp>
        <p:nvSpPr>
          <p:cNvPr id="165" name="Google Shape;165;p23"/>
          <p:cNvSpPr>
            <a:spLocks noGrp="1"/>
          </p:cNvSpPr>
          <p:nvPr>
            <p:ph type="pic" idx="2"/>
          </p:nvPr>
        </p:nvSpPr>
        <p:spPr>
          <a:xfrm>
            <a:off x="0" y="0"/>
            <a:ext cx="6858000" cy="6858000"/>
          </a:xfrm>
          <a:prstGeom prst="rect">
            <a:avLst/>
          </a:prstGeom>
          <a:solidFill>
            <a:schemeClr val="lt1"/>
          </a:solidFill>
          <a:ln>
            <a:noFill/>
          </a:ln>
        </p:spPr>
      </p:sp>
      <p:pic>
        <p:nvPicPr>
          <p:cNvPr id="166" name="Google Shape;166;p23"/>
          <p:cNvPicPr preferRelativeResize="0"/>
          <p:nvPr/>
        </p:nvPicPr>
        <p:blipFill rotWithShape="1">
          <a:blip r:embed="rId2">
            <a:alphaModFix/>
          </a:blip>
          <a:srcRect/>
          <a:stretch/>
        </p:blipFill>
        <p:spPr>
          <a:xfrm>
            <a:off x="10455386" y="537975"/>
            <a:ext cx="877206" cy="434044"/>
          </a:xfrm>
          <a:prstGeom prst="rect">
            <a:avLst/>
          </a:prstGeom>
          <a:noFill/>
          <a:ln>
            <a:noFill/>
          </a:ln>
        </p:spPr>
      </p:pic>
      <p:sp>
        <p:nvSpPr>
          <p:cNvPr id="167" name="Google Shape;167;p23"/>
          <p:cNvSpPr txBox="1"/>
          <p:nvPr/>
        </p:nvSpPr>
        <p:spPr>
          <a:xfrm>
            <a:off x="10371550" y="6334234"/>
            <a:ext cx="1044880" cy="146194"/>
          </a:xfrm>
          <a:prstGeom prst="rect">
            <a:avLst/>
          </a:prstGeom>
          <a:noFill/>
          <a:ln>
            <a:noFill/>
          </a:ln>
        </p:spPr>
        <p:txBody>
          <a:bodyPr spcFirstLastPara="1" wrap="square" lIns="0" tIns="0" rIns="0" bIns="0" anchor="ctr" anchorCtr="0">
            <a:spAutoFit/>
          </a:bodyPr>
          <a:lstStyle/>
          <a:p>
            <a:pPr marL="0" marR="0" lvl="0" indent="0" algn="r" rtl="0">
              <a:lnSpc>
                <a:spcPct val="100000"/>
              </a:lnSpc>
              <a:spcBef>
                <a:spcPts val="0"/>
              </a:spcBef>
              <a:spcAft>
                <a:spcPts val="0"/>
              </a:spcAft>
              <a:buClr>
                <a:srgbClr val="000000"/>
              </a:buClr>
              <a:buSzPts val="950"/>
              <a:buFont typeface="Arial"/>
              <a:buNone/>
            </a:pPr>
            <a:fld id="{00000000-1234-1234-1234-123412341234}" type="slidenum">
              <a:rPr lang="en-US" sz="950" b="0" i="0" u="none" strike="noStrike" cap="none">
                <a:solidFill>
                  <a:schemeClr val="dk1"/>
                </a:solidFill>
                <a:latin typeface="Overpass Medium"/>
                <a:ea typeface="Overpass Medium"/>
                <a:cs typeface="Overpass Medium"/>
                <a:sym typeface="Overpass Medium"/>
              </a:rPr>
              <a:t>‹#›</a:t>
            </a:fld>
            <a:endParaRPr sz="950" b="0" i="0" u="none" strike="noStrike" cap="none">
              <a:solidFill>
                <a:schemeClr val="dk1"/>
              </a:solidFill>
              <a:latin typeface="Overpass Medium"/>
              <a:ea typeface="Overpass Medium"/>
              <a:cs typeface="Overpass Medium"/>
              <a:sym typeface="Overpass Medium"/>
            </a:endParaRPr>
          </a:p>
        </p:txBody>
      </p:sp>
    </p:spTree>
    <p:extLst>
      <p:ext uri="{BB962C8B-B14F-4D97-AF65-F5344CB8AC3E}">
        <p14:creationId xmlns:p14="http://schemas.microsoft.com/office/powerpoint/2010/main" val="1601759920"/>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userDrawn="1">
  <p:cSld name="Title, Subhead &amp; Breadcrumb">
    <p:spTree>
      <p:nvGrpSpPr>
        <p:cNvPr id="1" name=""/>
        <p:cNvGrpSpPr/>
        <p:nvPr/>
      </p:nvGrpSpPr>
      <p:grpSpPr>
        <a:xfrm>
          <a:off x="0" y="0"/>
          <a:ext cx="0" cy="0"/>
          <a:chOff x="0" y="0"/>
          <a:chExt cx="0" cy="0"/>
        </a:xfrm>
      </p:grpSpPr>
      <p:sp>
        <p:nvSpPr>
          <p:cNvPr id="2" name="Title 1"/>
          <p:cNvSpPr>
            <a:spLocks noGrp="1"/>
          </p:cNvSpPr>
          <p:nvPr>
            <p:ph type="title"/>
          </p:nvPr>
        </p:nvSpPr>
        <p:spPr>
          <a:xfrm>
            <a:off x="914400" y="694944"/>
            <a:ext cx="10363200" cy="594360"/>
          </a:xfrm>
        </p:spPr>
        <p:txBody>
          <a:bodyPr vert="horz" lIns="0" tIns="45720" rIns="0" bIns="0" rtlCol="0" anchor="b" anchorCtr="0">
            <a:noAutofit/>
          </a:bodyPr>
          <a:lstStyle>
            <a:lvl1pPr>
              <a:defRPr lang="en-US" sz="3600" spc="-75" dirty="0">
                <a:latin typeface="+mj-lt"/>
              </a:defRPr>
            </a:lvl1pPr>
          </a:lstStyle>
          <a:p>
            <a:pPr lvl="0" defTabSz="685800">
              <a:lnSpc>
                <a:spcPct val="85000"/>
              </a:lnSpc>
            </a:pPr>
            <a:r>
              <a:rPr lang="en-US"/>
              <a:t>Click to edit Master title style</a:t>
            </a:r>
            <a:endParaRPr lang="en-US" dirty="0"/>
          </a:p>
        </p:txBody>
      </p:sp>
      <p:sp>
        <p:nvSpPr>
          <p:cNvPr id="4" name="Text Placeholder 8"/>
          <p:cNvSpPr>
            <a:spLocks noGrp="1"/>
          </p:cNvSpPr>
          <p:nvPr>
            <p:ph type="body" sz="quarter" idx="14"/>
          </p:nvPr>
        </p:nvSpPr>
        <p:spPr>
          <a:xfrm>
            <a:off x="914721" y="1353312"/>
            <a:ext cx="10362880" cy="475488"/>
          </a:xfrm>
        </p:spPr>
        <p:txBody>
          <a:bodyPr vert="horz" lIns="0" tIns="0" rIns="0" bIns="0" rtlCol="0">
            <a:noAutofit/>
          </a:bodyPr>
          <a:lstStyle>
            <a:lvl1pPr marL="0" indent="0">
              <a:buNone/>
              <a:defRPr lang="en-US" sz="1200"/>
            </a:lvl1pPr>
          </a:lstStyle>
          <a:p>
            <a:pPr marL="228600" lvl="0" indent="-228600">
              <a:lnSpc>
                <a:spcPct val="130000"/>
              </a:lnSpc>
            </a:pPr>
            <a:r>
              <a:rPr lang="en-US"/>
              <a:t>Edit Master text styles</a:t>
            </a:r>
          </a:p>
        </p:txBody>
      </p:sp>
    </p:spTree>
    <p:extLst>
      <p:ext uri="{BB962C8B-B14F-4D97-AF65-F5344CB8AC3E}">
        <p14:creationId xmlns:p14="http://schemas.microsoft.com/office/powerpoint/2010/main" val="4285661171"/>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matchingName="2_Section Header">
  <p:cSld name="2_Section Header">
    <p:bg>
      <p:bgPr>
        <a:solidFill>
          <a:schemeClr val="lt1"/>
        </a:solidFill>
        <a:effectLst/>
      </p:bgPr>
    </p:bg>
    <p:spTree>
      <p:nvGrpSpPr>
        <p:cNvPr id="1" name="Shape 110"/>
        <p:cNvGrpSpPr/>
        <p:nvPr/>
      </p:nvGrpSpPr>
      <p:grpSpPr>
        <a:xfrm>
          <a:off x="0" y="0"/>
          <a:ext cx="0" cy="0"/>
          <a:chOff x="0" y="0"/>
          <a:chExt cx="0" cy="0"/>
        </a:xfrm>
      </p:grpSpPr>
      <p:sp>
        <p:nvSpPr>
          <p:cNvPr id="111" name="Google Shape;111;p15"/>
          <p:cNvSpPr>
            <a:spLocks noGrp="1"/>
          </p:cNvSpPr>
          <p:nvPr>
            <p:ph type="pic" idx="2"/>
          </p:nvPr>
        </p:nvSpPr>
        <p:spPr>
          <a:xfrm>
            <a:off x="3766456" y="0"/>
            <a:ext cx="8425544" cy="6858000"/>
          </a:xfrm>
          <a:prstGeom prst="rect">
            <a:avLst/>
          </a:prstGeom>
          <a:solidFill>
            <a:schemeClr val="lt1"/>
          </a:solidFill>
          <a:ln>
            <a:noFill/>
          </a:ln>
        </p:spPr>
      </p:sp>
      <p:sp>
        <p:nvSpPr>
          <p:cNvPr id="112" name="Google Shape;112;p15"/>
          <p:cNvSpPr/>
          <p:nvPr/>
        </p:nvSpPr>
        <p:spPr>
          <a:xfrm>
            <a:off x="0" y="0"/>
            <a:ext cx="3766457" cy="6858000"/>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pic>
        <p:nvPicPr>
          <p:cNvPr id="113" name="Google Shape;113;p15"/>
          <p:cNvPicPr preferRelativeResize="0"/>
          <p:nvPr/>
        </p:nvPicPr>
        <p:blipFill rotWithShape="1">
          <a:blip r:embed="rId2">
            <a:alphaModFix/>
          </a:blip>
          <a:srcRect/>
          <a:stretch/>
        </p:blipFill>
        <p:spPr>
          <a:xfrm>
            <a:off x="-2426585" y="0"/>
            <a:ext cx="6193042" cy="7010400"/>
          </a:xfrm>
          <a:prstGeom prst="rect">
            <a:avLst/>
          </a:prstGeom>
          <a:noFill/>
          <a:ln>
            <a:noFill/>
          </a:ln>
        </p:spPr>
      </p:pic>
    </p:spTree>
    <p:extLst>
      <p:ext uri="{BB962C8B-B14F-4D97-AF65-F5344CB8AC3E}">
        <p14:creationId xmlns:p14="http://schemas.microsoft.com/office/powerpoint/2010/main" val="226527347"/>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userDrawn="1">
  <p:cSld name="Title">
    <p:spTree>
      <p:nvGrpSpPr>
        <p:cNvPr id="1" name=""/>
        <p:cNvGrpSpPr/>
        <p:nvPr/>
      </p:nvGrpSpPr>
      <p:grpSpPr>
        <a:xfrm>
          <a:off x="0" y="0"/>
          <a:ext cx="0" cy="0"/>
          <a:chOff x="0" y="0"/>
          <a:chExt cx="0" cy="0"/>
        </a:xfrm>
      </p:grpSpPr>
      <p:sp>
        <p:nvSpPr>
          <p:cNvPr id="2" name="Title 1"/>
          <p:cNvSpPr>
            <a:spLocks noGrp="1"/>
          </p:cNvSpPr>
          <p:nvPr>
            <p:ph type="title"/>
          </p:nvPr>
        </p:nvSpPr>
        <p:spPr>
          <a:xfrm>
            <a:off x="914400" y="694944"/>
            <a:ext cx="10363200" cy="594360"/>
          </a:xfrm>
        </p:spPr>
        <p:txBody>
          <a:bodyPr vert="horz" lIns="0" tIns="45720" rIns="0" bIns="0" rtlCol="0" anchor="b" anchorCtr="0">
            <a:noAutofit/>
          </a:bodyPr>
          <a:lstStyle>
            <a:lvl1pPr>
              <a:defRPr lang="en-US" sz="3600" b="0" spc="-75" dirty="0">
                <a:latin typeface="+mj-lt"/>
              </a:defRPr>
            </a:lvl1pPr>
          </a:lstStyle>
          <a:p>
            <a:pPr lvl="0" defTabSz="685800">
              <a:lnSpc>
                <a:spcPct val="85000"/>
              </a:lnSpc>
            </a:pPr>
            <a:r>
              <a:rPr lang="en-US"/>
              <a:t>Click to edit Master title style</a:t>
            </a:r>
            <a:endParaRPr lang="en-US" dirty="0"/>
          </a:p>
        </p:txBody>
      </p:sp>
    </p:spTree>
    <p:extLst>
      <p:ext uri="{BB962C8B-B14F-4D97-AF65-F5344CB8AC3E}">
        <p14:creationId xmlns:p14="http://schemas.microsoft.com/office/powerpoint/2010/main" val="246138846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03E8A2-0533-567A-58C6-C184D6BB279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497DCA2E-F3E8-D9FC-4D09-29771285039B}"/>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8EDB8761-E2F4-5162-1058-3E9E0859736D}"/>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A1037C0E-29C6-791D-F9E5-0C1C8A1F7735}"/>
              </a:ext>
            </a:extLst>
          </p:cNvPr>
          <p:cNvSpPr>
            <a:spLocks noGrp="1"/>
          </p:cNvSpPr>
          <p:nvPr>
            <p:ph type="dt" sz="half" idx="10"/>
          </p:nvPr>
        </p:nvSpPr>
        <p:spPr/>
        <p:txBody>
          <a:bodyPr/>
          <a:lstStyle/>
          <a:p>
            <a:fld id="{5477E654-58B7-B241-B632-DA54EA7E038F}" type="datetimeFigureOut">
              <a:rPr lang="en-US" smtClean="0"/>
              <a:t>10/2/25</a:t>
            </a:fld>
            <a:endParaRPr lang="en-US"/>
          </a:p>
        </p:txBody>
      </p:sp>
      <p:sp>
        <p:nvSpPr>
          <p:cNvPr id="6" name="Footer Placeholder 5">
            <a:extLst>
              <a:ext uri="{FF2B5EF4-FFF2-40B4-BE49-F238E27FC236}">
                <a16:creationId xmlns:a16="http://schemas.microsoft.com/office/drawing/2014/main" id="{2CA7586B-BB51-03BD-93AC-8FABE22D643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F05B57E-4D0C-49D5-A8FA-772E96D46050}"/>
              </a:ext>
            </a:extLst>
          </p:cNvPr>
          <p:cNvSpPr>
            <a:spLocks noGrp="1"/>
          </p:cNvSpPr>
          <p:nvPr>
            <p:ph type="sldNum" sz="quarter" idx="12"/>
          </p:nvPr>
        </p:nvSpPr>
        <p:spPr/>
        <p:txBody>
          <a:bodyPr/>
          <a:lstStyle/>
          <a:p>
            <a:fld id="{D37C4C86-863A-C745-A129-925E5FC7B502}" type="slidenum">
              <a:rPr lang="en-US" smtClean="0"/>
              <a:t>‹#›</a:t>
            </a:fld>
            <a:endParaRPr lang="en-US"/>
          </a:p>
        </p:txBody>
      </p:sp>
    </p:spTree>
    <p:extLst>
      <p:ext uri="{BB962C8B-B14F-4D97-AF65-F5344CB8AC3E}">
        <p14:creationId xmlns:p14="http://schemas.microsoft.com/office/powerpoint/2010/main" val="8763644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A07931-B1A1-F2C9-6A30-A642302AA7EE}"/>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E2A6CDB3-06BB-28DB-2DC8-2E069FC1A9E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C600C510-0D83-6A6F-7C02-71CA00EC4492}"/>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549E1B4E-8F98-EB97-E03B-B8D1F54590D5}"/>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C359C3EE-957D-EC9C-1698-247575CD660E}"/>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2B0A10B0-9E9A-9762-CD0C-F0E0C9043963}"/>
              </a:ext>
            </a:extLst>
          </p:cNvPr>
          <p:cNvSpPr>
            <a:spLocks noGrp="1"/>
          </p:cNvSpPr>
          <p:nvPr>
            <p:ph type="dt" sz="half" idx="10"/>
          </p:nvPr>
        </p:nvSpPr>
        <p:spPr/>
        <p:txBody>
          <a:bodyPr/>
          <a:lstStyle/>
          <a:p>
            <a:fld id="{5477E654-58B7-B241-B632-DA54EA7E038F}" type="datetimeFigureOut">
              <a:rPr lang="en-US" smtClean="0"/>
              <a:t>10/2/25</a:t>
            </a:fld>
            <a:endParaRPr lang="en-US"/>
          </a:p>
        </p:txBody>
      </p:sp>
      <p:sp>
        <p:nvSpPr>
          <p:cNvPr id="8" name="Footer Placeholder 7">
            <a:extLst>
              <a:ext uri="{FF2B5EF4-FFF2-40B4-BE49-F238E27FC236}">
                <a16:creationId xmlns:a16="http://schemas.microsoft.com/office/drawing/2014/main" id="{A8480FF7-B334-0740-F7F6-E6D39F85ECD3}"/>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148F7985-46BB-8620-7CFB-A0D34979177A}"/>
              </a:ext>
            </a:extLst>
          </p:cNvPr>
          <p:cNvSpPr>
            <a:spLocks noGrp="1"/>
          </p:cNvSpPr>
          <p:nvPr>
            <p:ph type="sldNum" sz="quarter" idx="12"/>
          </p:nvPr>
        </p:nvSpPr>
        <p:spPr/>
        <p:txBody>
          <a:bodyPr/>
          <a:lstStyle/>
          <a:p>
            <a:fld id="{D37C4C86-863A-C745-A129-925E5FC7B502}" type="slidenum">
              <a:rPr lang="en-US" smtClean="0"/>
              <a:t>‹#›</a:t>
            </a:fld>
            <a:endParaRPr lang="en-US"/>
          </a:p>
        </p:txBody>
      </p:sp>
    </p:spTree>
    <p:extLst>
      <p:ext uri="{BB962C8B-B14F-4D97-AF65-F5344CB8AC3E}">
        <p14:creationId xmlns:p14="http://schemas.microsoft.com/office/powerpoint/2010/main" val="268706805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AD2DC9-E6E2-9E29-32F1-C9239812FB18}"/>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5443E54B-FF9B-7AE5-ECA2-875AD2822B47}"/>
              </a:ext>
            </a:extLst>
          </p:cNvPr>
          <p:cNvSpPr>
            <a:spLocks noGrp="1"/>
          </p:cNvSpPr>
          <p:nvPr>
            <p:ph type="dt" sz="half" idx="10"/>
          </p:nvPr>
        </p:nvSpPr>
        <p:spPr/>
        <p:txBody>
          <a:bodyPr/>
          <a:lstStyle/>
          <a:p>
            <a:fld id="{5477E654-58B7-B241-B632-DA54EA7E038F}" type="datetimeFigureOut">
              <a:rPr lang="en-US" smtClean="0"/>
              <a:t>10/2/25</a:t>
            </a:fld>
            <a:endParaRPr lang="en-US"/>
          </a:p>
        </p:txBody>
      </p:sp>
      <p:sp>
        <p:nvSpPr>
          <p:cNvPr id="4" name="Footer Placeholder 3">
            <a:extLst>
              <a:ext uri="{FF2B5EF4-FFF2-40B4-BE49-F238E27FC236}">
                <a16:creationId xmlns:a16="http://schemas.microsoft.com/office/drawing/2014/main" id="{825B8FD6-F70B-2E03-91CE-48DDF51FA0D8}"/>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949D5F19-2549-7025-7862-7EE867DC5C94}"/>
              </a:ext>
            </a:extLst>
          </p:cNvPr>
          <p:cNvSpPr>
            <a:spLocks noGrp="1"/>
          </p:cNvSpPr>
          <p:nvPr>
            <p:ph type="sldNum" sz="quarter" idx="12"/>
          </p:nvPr>
        </p:nvSpPr>
        <p:spPr/>
        <p:txBody>
          <a:bodyPr/>
          <a:lstStyle/>
          <a:p>
            <a:fld id="{D37C4C86-863A-C745-A129-925E5FC7B502}" type="slidenum">
              <a:rPr lang="en-US" smtClean="0"/>
              <a:t>‹#›</a:t>
            </a:fld>
            <a:endParaRPr lang="en-US"/>
          </a:p>
        </p:txBody>
      </p:sp>
    </p:spTree>
    <p:extLst>
      <p:ext uri="{BB962C8B-B14F-4D97-AF65-F5344CB8AC3E}">
        <p14:creationId xmlns:p14="http://schemas.microsoft.com/office/powerpoint/2010/main" val="84042976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C9A1773-AA9A-68FD-FAA6-7921808F9E4D}"/>
              </a:ext>
            </a:extLst>
          </p:cNvPr>
          <p:cNvSpPr>
            <a:spLocks noGrp="1"/>
          </p:cNvSpPr>
          <p:nvPr>
            <p:ph type="dt" sz="half" idx="10"/>
          </p:nvPr>
        </p:nvSpPr>
        <p:spPr/>
        <p:txBody>
          <a:bodyPr/>
          <a:lstStyle/>
          <a:p>
            <a:fld id="{5477E654-58B7-B241-B632-DA54EA7E038F}" type="datetimeFigureOut">
              <a:rPr lang="en-US" smtClean="0"/>
              <a:t>10/2/25</a:t>
            </a:fld>
            <a:endParaRPr lang="en-US"/>
          </a:p>
        </p:txBody>
      </p:sp>
      <p:sp>
        <p:nvSpPr>
          <p:cNvPr id="3" name="Footer Placeholder 2">
            <a:extLst>
              <a:ext uri="{FF2B5EF4-FFF2-40B4-BE49-F238E27FC236}">
                <a16:creationId xmlns:a16="http://schemas.microsoft.com/office/drawing/2014/main" id="{6A494492-5F4A-5928-EE44-E4909E8A08E1}"/>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FA5BF4FD-35A1-BB99-D672-C3045DFD012F}"/>
              </a:ext>
            </a:extLst>
          </p:cNvPr>
          <p:cNvSpPr>
            <a:spLocks noGrp="1"/>
          </p:cNvSpPr>
          <p:nvPr>
            <p:ph type="sldNum" sz="quarter" idx="12"/>
          </p:nvPr>
        </p:nvSpPr>
        <p:spPr/>
        <p:txBody>
          <a:bodyPr/>
          <a:lstStyle/>
          <a:p>
            <a:fld id="{D37C4C86-863A-C745-A129-925E5FC7B502}" type="slidenum">
              <a:rPr lang="en-US" smtClean="0"/>
              <a:t>‹#›</a:t>
            </a:fld>
            <a:endParaRPr lang="en-US"/>
          </a:p>
        </p:txBody>
      </p:sp>
    </p:spTree>
    <p:extLst>
      <p:ext uri="{BB962C8B-B14F-4D97-AF65-F5344CB8AC3E}">
        <p14:creationId xmlns:p14="http://schemas.microsoft.com/office/powerpoint/2010/main" val="186488372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9754E4-4E44-114D-3093-6F4B7ED4CBC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E80044E8-3AB5-7FBC-D944-2055EE646A59}"/>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3E4F72BB-3708-9BFC-0982-8FB96339AAC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FB076A7-B19B-3D6F-57FD-236E54E5CBF1}"/>
              </a:ext>
            </a:extLst>
          </p:cNvPr>
          <p:cNvSpPr>
            <a:spLocks noGrp="1"/>
          </p:cNvSpPr>
          <p:nvPr>
            <p:ph type="dt" sz="half" idx="10"/>
          </p:nvPr>
        </p:nvSpPr>
        <p:spPr/>
        <p:txBody>
          <a:bodyPr/>
          <a:lstStyle/>
          <a:p>
            <a:fld id="{5477E654-58B7-B241-B632-DA54EA7E038F}" type="datetimeFigureOut">
              <a:rPr lang="en-US" smtClean="0"/>
              <a:t>10/2/25</a:t>
            </a:fld>
            <a:endParaRPr lang="en-US"/>
          </a:p>
        </p:txBody>
      </p:sp>
      <p:sp>
        <p:nvSpPr>
          <p:cNvPr id="6" name="Footer Placeholder 5">
            <a:extLst>
              <a:ext uri="{FF2B5EF4-FFF2-40B4-BE49-F238E27FC236}">
                <a16:creationId xmlns:a16="http://schemas.microsoft.com/office/drawing/2014/main" id="{F0E9E7C3-8209-989D-3C0A-99A6217F49C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FE13B18-6B33-3D7A-8D21-5855DFB62703}"/>
              </a:ext>
            </a:extLst>
          </p:cNvPr>
          <p:cNvSpPr>
            <a:spLocks noGrp="1"/>
          </p:cNvSpPr>
          <p:nvPr>
            <p:ph type="sldNum" sz="quarter" idx="12"/>
          </p:nvPr>
        </p:nvSpPr>
        <p:spPr/>
        <p:txBody>
          <a:bodyPr/>
          <a:lstStyle/>
          <a:p>
            <a:fld id="{D37C4C86-863A-C745-A129-925E5FC7B502}" type="slidenum">
              <a:rPr lang="en-US" smtClean="0"/>
              <a:t>‹#›</a:t>
            </a:fld>
            <a:endParaRPr lang="en-US"/>
          </a:p>
        </p:txBody>
      </p:sp>
    </p:spTree>
    <p:extLst>
      <p:ext uri="{BB962C8B-B14F-4D97-AF65-F5344CB8AC3E}">
        <p14:creationId xmlns:p14="http://schemas.microsoft.com/office/powerpoint/2010/main" val="424022043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16B809-27EE-2990-AD59-0F4F2B5351E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19352ADF-1064-6B84-D739-C2439A1281F6}"/>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5EF34600-EE8F-7804-16FE-18AE02F75AA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0CB358D-1430-ABE1-2641-3E8DBA9855EB}"/>
              </a:ext>
            </a:extLst>
          </p:cNvPr>
          <p:cNvSpPr>
            <a:spLocks noGrp="1"/>
          </p:cNvSpPr>
          <p:nvPr>
            <p:ph type="dt" sz="half" idx="10"/>
          </p:nvPr>
        </p:nvSpPr>
        <p:spPr/>
        <p:txBody>
          <a:bodyPr/>
          <a:lstStyle/>
          <a:p>
            <a:fld id="{5477E654-58B7-B241-B632-DA54EA7E038F}" type="datetimeFigureOut">
              <a:rPr lang="en-US" smtClean="0"/>
              <a:t>10/2/25</a:t>
            </a:fld>
            <a:endParaRPr lang="en-US"/>
          </a:p>
        </p:txBody>
      </p:sp>
      <p:sp>
        <p:nvSpPr>
          <p:cNvPr id="6" name="Footer Placeholder 5">
            <a:extLst>
              <a:ext uri="{FF2B5EF4-FFF2-40B4-BE49-F238E27FC236}">
                <a16:creationId xmlns:a16="http://schemas.microsoft.com/office/drawing/2014/main" id="{3FE93B0E-3696-F715-B342-9D6910E6EB8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DEB8ED7-78FC-EDAF-FFAA-9170C7140749}"/>
              </a:ext>
            </a:extLst>
          </p:cNvPr>
          <p:cNvSpPr>
            <a:spLocks noGrp="1"/>
          </p:cNvSpPr>
          <p:nvPr>
            <p:ph type="sldNum" sz="quarter" idx="12"/>
          </p:nvPr>
        </p:nvSpPr>
        <p:spPr/>
        <p:txBody>
          <a:bodyPr/>
          <a:lstStyle/>
          <a:p>
            <a:fld id="{D37C4C86-863A-C745-A129-925E5FC7B502}" type="slidenum">
              <a:rPr lang="en-US" smtClean="0"/>
              <a:t>‹#›</a:t>
            </a:fld>
            <a:endParaRPr lang="en-US"/>
          </a:p>
        </p:txBody>
      </p:sp>
    </p:spTree>
    <p:extLst>
      <p:ext uri="{BB962C8B-B14F-4D97-AF65-F5344CB8AC3E}">
        <p14:creationId xmlns:p14="http://schemas.microsoft.com/office/powerpoint/2010/main" val="327559981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18" Type="http://schemas.openxmlformats.org/officeDocument/2006/relationships/slideLayout" Target="../slideLayouts/slideLayout29.xml"/><Relationship Id="rId26" Type="http://schemas.openxmlformats.org/officeDocument/2006/relationships/image" Target="../media/image1.png"/><Relationship Id="rId3" Type="http://schemas.openxmlformats.org/officeDocument/2006/relationships/slideLayout" Target="../slideLayouts/slideLayout14.xml"/><Relationship Id="rId21" Type="http://schemas.openxmlformats.org/officeDocument/2006/relationships/slideLayout" Target="../slideLayouts/slideLayout32.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17" Type="http://schemas.openxmlformats.org/officeDocument/2006/relationships/slideLayout" Target="../slideLayouts/slideLayout28.xml"/><Relationship Id="rId25" Type="http://schemas.openxmlformats.org/officeDocument/2006/relationships/theme" Target="../theme/theme2.xml"/><Relationship Id="rId2" Type="http://schemas.openxmlformats.org/officeDocument/2006/relationships/slideLayout" Target="../slideLayouts/slideLayout13.xml"/><Relationship Id="rId16" Type="http://schemas.openxmlformats.org/officeDocument/2006/relationships/slideLayout" Target="../slideLayouts/slideLayout27.xml"/><Relationship Id="rId20" Type="http://schemas.openxmlformats.org/officeDocument/2006/relationships/slideLayout" Target="../slideLayouts/slideLayout31.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24" Type="http://schemas.openxmlformats.org/officeDocument/2006/relationships/slideLayout" Target="../slideLayouts/slideLayout35.xml"/><Relationship Id="rId5" Type="http://schemas.openxmlformats.org/officeDocument/2006/relationships/slideLayout" Target="../slideLayouts/slideLayout16.xml"/><Relationship Id="rId15" Type="http://schemas.openxmlformats.org/officeDocument/2006/relationships/slideLayout" Target="../slideLayouts/slideLayout26.xml"/><Relationship Id="rId23" Type="http://schemas.openxmlformats.org/officeDocument/2006/relationships/slideLayout" Target="../slideLayouts/slideLayout34.xml"/><Relationship Id="rId10" Type="http://schemas.openxmlformats.org/officeDocument/2006/relationships/slideLayout" Target="../slideLayouts/slideLayout21.xml"/><Relationship Id="rId19" Type="http://schemas.openxmlformats.org/officeDocument/2006/relationships/slideLayout" Target="../slideLayouts/slideLayout30.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 Id="rId22" Type="http://schemas.openxmlformats.org/officeDocument/2006/relationships/slideLayout" Target="../slideLayouts/slideLayout3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5372E2D-91FB-5C3F-280C-4085B769F96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EE250281-61B0-B0A6-B91A-9959601361B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9BE7846-3788-C473-3A10-2F8C0F9F0FB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5477E654-58B7-B241-B632-DA54EA7E038F}" type="datetimeFigureOut">
              <a:rPr lang="en-US" smtClean="0"/>
              <a:t>10/2/25</a:t>
            </a:fld>
            <a:endParaRPr lang="en-US"/>
          </a:p>
        </p:txBody>
      </p:sp>
      <p:sp>
        <p:nvSpPr>
          <p:cNvPr id="5" name="Footer Placeholder 4">
            <a:extLst>
              <a:ext uri="{FF2B5EF4-FFF2-40B4-BE49-F238E27FC236}">
                <a16:creationId xmlns:a16="http://schemas.microsoft.com/office/drawing/2014/main" id="{C9DB83EF-7BC6-18F0-59FB-29EE4CC8416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sp>
        <p:nvSpPr>
          <p:cNvPr id="6" name="Slide Number Placeholder 5">
            <a:extLst>
              <a:ext uri="{FF2B5EF4-FFF2-40B4-BE49-F238E27FC236}">
                <a16:creationId xmlns:a16="http://schemas.microsoft.com/office/drawing/2014/main" id="{B85FD3A8-6EFD-184A-73C8-A86C32ED9FF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D37C4C86-863A-C745-A129-925E5FC7B502}" type="slidenum">
              <a:rPr lang="en-US" smtClean="0"/>
              <a:t>‹#›</a:t>
            </a:fld>
            <a:endParaRPr lang="en-US"/>
          </a:p>
        </p:txBody>
      </p:sp>
      <p:pic>
        <p:nvPicPr>
          <p:cNvPr id="7" name="Google Shape;166;p23">
            <a:extLst>
              <a:ext uri="{FF2B5EF4-FFF2-40B4-BE49-F238E27FC236}">
                <a16:creationId xmlns:a16="http://schemas.microsoft.com/office/drawing/2014/main" id="{47641BCA-6502-B2F9-CD9E-10DADA48DCA5}"/>
              </a:ext>
            </a:extLst>
          </p:cNvPr>
          <p:cNvPicPr preferRelativeResize="0"/>
          <p:nvPr userDrawn="1"/>
        </p:nvPicPr>
        <p:blipFill rotWithShape="1">
          <a:blip r:embed="rId13">
            <a:alphaModFix/>
          </a:blip>
          <a:srcRect/>
          <a:stretch/>
        </p:blipFill>
        <p:spPr>
          <a:xfrm>
            <a:off x="10455386" y="537975"/>
            <a:ext cx="877206" cy="434044"/>
          </a:xfrm>
          <a:prstGeom prst="rect">
            <a:avLst/>
          </a:prstGeom>
          <a:noFill/>
          <a:ln>
            <a:noFill/>
          </a:ln>
        </p:spPr>
      </p:pic>
    </p:spTree>
    <p:extLst>
      <p:ext uri="{BB962C8B-B14F-4D97-AF65-F5344CB8AC3E}">
        <p14:creationId xmlns:p14="http://schemas.microsoft.com/office/powerpoint/2010/main" val="210229630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1"/>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1" name="Google Shape;11;p1"/>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 name="Google Shape;12;p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rgbClr val="939497"/>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3" name="Google Shape;13;p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400"/>
              <a:buFont typeface="Arial"/>
              <a:buNone/>
              <a:defRPr sz="1200" b="0" i="0" u="none" strike="noStrike" cap="none">
                <a:solidFill>
                  <a:srgbClr val="939497"/>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4" name="Google Shape;14;p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939497"/>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939497"/>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939497"/>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939497"/>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939497"/>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939497"/>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939497"/>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939497"/>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939497"/>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pic>
        <p:nvPicPr>
          <p:cNvPr id="2" name="Google Shape;166;p23">
            <a:extLst>
              <a:ext uri="{FF2B5EF4-FFF2-40B4-BE49-F238E27FC236}">
                <a16:creationId xmlns:a16="http://schemas.microsoft.com/office/drawing/2014/main" id="{D142874A-CE7B-17F9-2BD7-781D44A97819}"/>
              </a:ext>
            </a:extLst>
          </p:cNvPr>
          <p:cNvPicPr preferRelativeResize="0"/>
          <p:nvPr userDrawn="1"/>
        </p:nvPicPr>
        <p:blipFill rotWithShape="1">
          <a:blip r:embed="rId26">
            <a:alphaModFix/>
          </a:blip>
          <a:srcRect/>
          <a:stretch/>
        </p:blipFill>
        <p:spPr>
          <a:xfrm>
            <a:off x="10455386" y="537975"/>
            <a:ext cx="877206" cy="434044"/>
          </a:xfrm>
          <a:prstGeom prst="rect">
            <a:avLst/>
          </a:prstGeom>
          <a:noFill/>
          <a:ln>
            <a:noFill/>
          </a:ln>
        </p:spPr>
      </p:pic>
    </p:spTree>
    <p:extLst>
      <p:ext uri="{BB962C8B-B14F-4D97-AF65-F5344CB8AC3E}">
        <p14:creationId xmlns:p14="http://schemas.microsoft.com/office/powerpoint/2010/main" val="3846793509"/>
      </p:ext>
    </p:extLst>
  </p:cSld>
  <p:clrMap bg1="lt1" tx1="dk1" bg2="dk2" tx2="lt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 id="2147483685" r:id="rId13"/>
    <p:sldLayoutId id="2147483686" r:id="rId14"/>
    <p:sldLayoutId id="2147483687" r:id="rId15"/>
    <p:sldLayoutId id="2147483688" r:id="rId16"/>
    <p:sldLayoutId id="2147483689" r:id="rId17"/>
    <p:sldLayoutId id="2147483690" r:id="rId18"/>
    <p:sldLayoutId id="2147483691" r:id="rId19"/>
    <p:sldLayoutId id="2147483692" r:id="rId20"/>
    <p:sldLayoutId id="2147483693" r:id="rId21"/>
    <p:sldLayoutId id="2147483694" r:id="rId22"/>
    <p:sldLayoutId id="2147483696" r:id="rId23"/>
    <p:sldLayoutId id="2147483697" r:id="rId24"/>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4.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3.xml"/></Relationships>
</file>

<file path=ppt/slides/_rels/slide14.xml.rels><?xml version="1.0" encoding="UTF-8" standalone="yes"?>
<Relationships xmlns="http://schemas.openxmlformats.org/package/2006/relationships"><Relationship Id="rId3" Type="http://schemas.openxmlformats.org/officeDocument/2006/relationships/image" Target="../media/image24.tiff"/><Relationship Id="rId2" Type="http://schemas.openxmlformats.org/officeDocument/2006/relationships/notesSlide" Target="../notesSlides/notesSlide14.xml"/><Relationship Id="rId1" Type="http://schemas.openxmlformats.org/officeDocument/2006/relationships/slideLayout" Target="../slideLayouts/slideLayout3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3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34.xml"/></Relationships>
</file>

<file path=ppt/slides/_rels/slide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xml"/><Relationship Id="rId1" Type="http://schemas.openxmlformats.org/officeDocument/2006/relationships/slideLayout" Target="../slideLayouts/slideLayout33.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33.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33.xml"/></Relationships>
</file>

<file path=ppt/slides/_rels/slide22.xml.rels><?xml version="1.0" encoding="UTF-8" standalone="yes"?>
<Relationships xmlns="http://schemas.openxmlformats.org/package/2006/relationships"><Relationship Id="rId3" Type="http://schemas.microsoft.com/office/2018/10/relationships/comments" Target="../comments/modernComment_2CB_7F3850AD.xml"/><Relationship Id="rId2" Type="http://schemas.openxmlformats.org/officeDocument/2006/relationships/notesSlide" Target="../notesSlides/notesSlide22.xml"/><Relationship Id="rId1" Type="http://schemas.openxmlformats.org/officeDocument/2006/relationships/slideLayout" Target="../slideLayouts/slideLayout33.xml"/><Relationship Id="rId5" Type="http://schemas.openxmlformats.org/officeDocument/2006/relationships/image" Target="../media/image26.svg"/><Relationship Id="rId4" Type="http://schemas.openxmlformats.org/officeDocument/2006/relationships/image" Target="../media/image25.png"/></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33.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3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33.xml"/><Relationship Id="rId2" Type="http://schemas.openxmlformats.org/officeDocument/2006/relationships/tags" Target="../tags/tag2.xml"/><Relationship Id="rId1" Type="http://schemas.openxmlformats.org/officeDocument/2006/relationships/tags" Target="../tags/tag1.xml"/><Relationship Id="rId6" Type="http://schemas.openxmlformats.org/officeDocument/2006/relationships/image" Target="../media/image15.emf"/><Relationship Id="rId5" Type="http://schemas.openxmlformats.org/officeDocument/2006/relationships/oleObject" Target="../embeddings/oleObject1.bin"/><Relationship Id="rId4"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4.xml"/></Relationships>
</file>

<file path=ppt/slides/_rels/slide8.xml.rels><?xml version="1.0" encoding="UTF-8" standalone="yes"?>
<Relationships xmlns="http://schemas.openxmlformats.org/package/2006/relationships"><Relationship Id="rId8" Type="http://schemas.openxmlformats.org/officeDocument/2006/relationships/image" Target="../media/image21.svg"/><Relationship Id="rId3" Type="http://schemas.openxmlformats.org/officeDocument/2006/relationships/image" Target="../media/image16.png"/><Relationship Id="rId7" Type="http://schemas.openxmlformats.org/officeDocument/2006/relationships/image" Target="../media/image20.png"/><Relationship Id="rId2" Type="http://schemas.openxmlformats.org/officeDocument/2006/relationships/notesSlide" Target="../notesSlides/notesSlide8.xml"/><Relationship Id="rId1" Type="http://schemas.openxmlformats.org/officeDocument/2006/relationships/slideLayout" Target="../slideLayouts/slideLayout33.xml"/><Relationship Id="rId6" Type="http://schemas.openxmlformats.org/officeDocument/2006/relationships/image" Target="../media/image19.svg"/><Relationship Id="rId5" Type="http://schemas.openxmlformats.org/officeDocument/2006/relationships/image" Target="../media/image18.png"/><Relationship Id="rId10" Type="http://schemas.openxmlformats.org/officeDocument/2006/relationships/image" Target="../media/image23.svg"/><Relationship Id="rId4" Type="http://schemas.openxmlformats.org/officeDocument/2006/relationships/image" Target="../media/image17.svg"/><Relationship Id="rId9" Type="http://schemas.openxmlformats.org/officeDocument/2006/relationships/image" Target="../media/image22.pn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6A6569-4CB0-3E54-DC54-132CA7505722}"/>
              </a:ext>
            </a:extLst>
          </p:cNvPr>
          <p:cNvSpPr>
            <a:spLocks noGrp="1"/>
          </p:cNvSpPr>
          <p:nvPr>
            <p:ph type="ctrTitle"/>
          </p:nvPr>
        </p:nvSpPr>
        <p:spPr>
          <a:xfrm>
            <a:off x="556437" y="2197542"/>
            <a:ext cx="11079126" cy="1231458"/>
          </a:xfrm>
        </p:spPr>
        <p:txBody>
          <a:bodyPr>
            <a:normAutofit/>
          </a:bodyPr>
          <a:lstStyle/>
          <a:p>
            <a:r>
              <a:rPr lang="en-US" dirty="0"/>
              <a:t>MANAGING FOR SUCCESS </a:t>
            </a:r>
          </a:p>
        </p:txBody>
      </p:sp>
      <p:sp>
        <p:nvSpPr>
          <p:cNvPr id="3" name="Subtitle 2">
            <a:extLst>
              <a:ext uri="{FF2B5EF4-FFF2-40B4-BE49-F238E27FC236}">
                <a16:creationId xmlns:a16="http://schemas.microsoft.com/office/drawing/2014/main" id="{A3B5FA3C-68BB-BDA9-B5A9-0E2C238AB7E0}"/>
              </a:ext>
            </a:extLst>
          </p:cNvPr>
          <p:cNvSpPr>
            <a:spLocks noGrp="1"/>
          </p:cNvSpPr>
          <p:nvPr>
            <p:ph type="subTitle" idx="1"/>
          </p:nvPr>
        </p:nvSpPr>
        <p:spPr>
          <a:xfrm>
            <a:off x="1" y="3706138"/>
            <a:ext cx="12191999" cy="475286"/>
          </a:xfrm>
        </p:spPr>
        <p:txBody>
          <a:bodyPr/>
          <a:lstStyle/>
          <a:p>
            <a:r>
              <a:rPr lang="en-US" dirty="0"/>
              <a:t>Supervisor Success Series | New Supervisor Training &amp; Onboarding | Module 3</a:t>
            </a:r>
          </a:p>
        </p:txBody>
      </p:sp>
      <p:sp>
        <p:nvSpPr>
          <p:cNvPr id="4" name="Rectangle 3">
            <a:extLst>
              <a:ext uri="{FF2B5EF4-FFF2-40B4-BE49-F238E27FC236}">
                <a16:creationId xmlns:a16="http://schemas.microsoft.com/office/drawing/2014/main" id="{D791B360-731C-6E84-8C43-1B6E3A8CA26A}"/>
              </a:ext>
            </a:extLst>
          </p:cNvPr>
          <p:cNvSpPr/>
          <p:nvPr/>
        </p:nvSpPr>
        <p:spPr>
          <a:xfrm>
            <a:off x="3511826" y="4651513"/>
            <a:ext cx="5883965" cy="1311965"/>
          </a:xfrm>
          <a:prstGeom prst="rect">
            <a:avLst/>
          </a:prstGeom>
          <a:solidFill>
            <a:srgbClr val="EF3E22"/>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white"/>
                </a:solidFill>
                <a:effectLst/>
                <a:uLnTx/>
                <a:uFillTx/>
                <a:latin typeface="Aptos" panose="02110004020202020204"/>
                <a:ea typeface="+mn-ea"/>
                <a:cs typeface="+mn-cs"/>
              </a:rPr>
              <a:t>NOTE: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Aptos" panose="02110004020202020204"/>
                <a:ea typeface="+mn-ea"/>
                <a:cs typeface="+mn-cs"/>
              </a:rPr>
              <a:t>This presentation should be heavily edited by the facilitator to ensure that the roles and responsibilities match the organization </a:t>
            </a:r>
          </a:p>
        </p:txBody>
      </p:sp>
    </p:spTree>
    <p:extLst>
      <p:ext uri="{BB962C8B-B14F-4D97-AF65-F5344CB8AC3E}">
        <p14:creationId xmlns:p14="http://schemas.microsoft.com/office/powerpoint/2010/main" val="74635439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771D8D6-5128-451E-3C73-54426194DA1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B235903-1DEF-044C-4348-B090F532E2C6}"/>
              </a:ext>
            </a:extLst>
          </p:cNvPr>
          <p:cNvSpPr>
            <a:spLocks noGrp="1"/>
          </p:cNvSpPr>
          <p:nvPr>
            <p:ph type="title"/>
          </p:nvPr>
        </p:nvSpPr>
        <p:spPr>
          <a:xfrm>
            <a:off x="908844" y="427899"/>
            <a:ext cx="10363200" cy="594360"/>
          </a:xfrm>
        </p:spPr>
        <p:txBody>
          <a:bodyPr/>
          <a:lstStyle/>
          <a:p>
            <a:r>
              <a:rPr lang="en-US" sz="2800" dirty="0">
                <a:latin typeface="Aptos SemiBold" panose="020B0004020202020204" pitchFamily="34" charset="0"/>
                <a:ea typeface="Open Sans" panose="020B0606030504020204" pitchFamily="34" charset="0"/>
                <a:cs typeface="Open Sans" panose="020B0606030504020204" pitchFamily="34" charset="0"/>
              </a:rPr>
              <a:t>Review: Supervisor Role </a:t>
            </a:r>
          </a:p>
        </p:txBody>
      </p:sp>
      <p:sp>
        <p:nvSpPr>
          <p:cNvPr id="3" name="Rectangle 2">
            <a:extLst>
              <a:ext uri="{FF2B5EF4-FFF2-40B4-BE49-F238E27FC236}">
                <a16:creationId xmlns:a16="http://schemas.microsoft.com/office/drawing/2014/main" id="{0D540F22-2A39-010E-68F9-0A611C2EC3FB}"/>
              </a:ext>
            </a:extLst>
          </p:cNvPr>
          <p:cNvSpPr/>
          <p:nvPr/>
        </p:nvSpPr>
        <p:spPr bwMode="gray">
          <a:xfrm>
            <a:off x="1916113" y="914400"/>
            <a:ext cx="8348662" cy="369888"/>
          </a:xfrm>
          <a:prstGeom prst="rect">
            <a:avLst/>
          </a:prstGeom>
          <a:noFill/>
          <a:ln w="12700" cap="rnd" algn="ctr">
            <a:noFill/>
            <a:miter lim="800000"/>
            <a:headEnd/>
            <a:tailEnd/>
          </a:ln>
        </p:spPr>
        <p:txBody>
          <a:bodyPr lIns="0" tIns="0" rIns="0" bIns="0" rtlCol="0" anchor="t" anchorCtr="0"/>
          <a:lstStyle/>
          <a:p>
            <a:pPr marL="0" marR="0" lvl="0" indent="0" algn="l" defTabSz="914400" rtl="0" eaLnBrk="0" fontAlgn="base" latinLnBrk="0" hangingPunct="0">
              <a:lnSpc>
                <a:spcPts val="1500"/>
              </a:lnSpc>
              <a:spcBef>
                <a:spcPct val="0"/>
              </a:spcBef>
              <a:spcAft>
                <a:spcPct val="0"/>
              </a:spcAft>
              <a:buClrTx/>
              <a:buSzTx/>
              <a:buFontTx/>
              <a:buNone/>
              <a:tabLst/>
              <a:defRPr/>
            </a:pPr>
            <a:endParaRPr kumimoji="0" lang="en-US" sz="1400" b="0" i="0" u="none" strike="noStrike" kern="1200" cap="none" spc="0" normalizeH="0" baseline="0" noProof="0" dirty="0">
              <a:ln>
                <a:noFill/>
              </a:ln>
              <a:solidFill>
                <a:srgbClr val="000000"/>
              </a:solidFill>
              <a:effectLst/>
              <a:uLnTx/>
              <a:uFillTx/>
              <a:latin typeface="Aptos" panose="020B0004020202020204" pitchFamily="34" charset="0"/>
              <a:ea typeface="Open Sans" panose="020B0606030504020204" pitchFamily="34" charset="0"/>
              <a:cs typeface="Open Sans" panose="020B0606030504020204" pitchFamily="34" charset="0"/>
            </a:endParaRPr>
          </a:p>
        </p:txBody>
      </p:sp>
      <p:sp>
        <p:nvSpPr>
          <p:cNvPr id="4" name="Rectangle 3">
            <a:extLst>
              <a:ext uri="{FF2B5EF4-FFF2-40B4-BE49-F238E27FC236}">
                <a16:creationId xmlns:a16="http://schemas.microsoft.com/office/drawing/2014/main" id="{892C37BD-95E9-CABE-AC25-2514D5D9AB37}"/>
              </a:ext>
            </a:extLst>
          </p:cNvPr>
          <p:cNvSpPr/>
          <p:nvPr/>
        </p:nvSpPr>
        <p:spPr bwMode="gray">
          <a:xfrm>
            <a:off x="1916113" y="914400"/>
            <a:ext cx="8348662" cy="359130"/>
          </a:xfrm>
          <a:prstGeom prst="rect">
            <a:avLst/>
          </a:prstGeom>
          <a:noFill/>
          <a:ln w="12700" cap="rnd" algn="ctr">
            <a:noFill/>
            <a:miter lim="800000"/>
            <a:headEnd/>
            <a:tailEnd/>
          </a:ln>
        </p:spPr>
        <p:txBody>
          <a:bodyPr lIns="0" tIns="0" rIns="0" bIns="0" rtlCol="0" anchor="t" anchorCtr="0"/>
          <a:lstStyle/>
          <a:p>
            <a:pPr marL="0" marR="0" lvl="0" indent="0" algn="l" defTabSz="914400" rtl="0" eaLnBrk="0" fontAlgn="base" latinLnBrk="0" hangingPunct="0">
              <a:lnSpc>
                <a:spcPts val="1500"/>
              </a:lnSpc>
              <a:spcBef>
                <a:spcPct val="0"/>
              </a:spcBef>
              <a:spcAft>
                <a:spcPct val="0"/>
              </a:spcAft>
              <a:buClrTx/>
              <a:buSzTx/>
              <a:buFontTx/>
              <a:buNone/>
              <a:tabLst/>
              <a:defRPr/>
            </a:pPr>
            <a:endParaRPr kumimoji="0" lang="en-US" sz="1400" b="0" i="0" u="none" strike="noStrike" kern="1200" cap="none" spc="0" normalizeH="0" baseline="0" noProof="0" dirty="0">
              <a:ln>
                <a:noFill/>
              </a:ln>
              <a:solidFill>
                <a:srgbClr val="000000"/>
              </a:solidFill>
              <a:effectLst/>
              <a:uLnTx/>
              <a:uFillTx/>
              <a:latin typeface="Aptos" panose="020B0004020202020204" pitchFamily="34" charset="0"/>
              <a:ea typeface="Open Sans" panose="020B0606030504020204" pitchFamily="34" charset="0"/>
              <a:cs typeface="Open Sans" panose="020B0606030504020204" pitchFamily="34" charset="0"/>
            </a:endParaRPr>
          </a:p>
        </p:txBody>
      </p:sp>
      <p:sp>
        <p:nvSpPr>
          <p:cNvPr id="11" name="Rectangle 10">
            <a:extLst>
              <a:ext uri="{FF2B5EF4-FFF2-40B4-BE49-F238E27FC236}">
                <a16:creationId xmlns:a16="http://schemas.microsoft.com/office/drawing/2014/main" id="{B542F22E-51EA-9E0A-3116-707E1D683DB6}"/>
              </a:ext>
            </a:extLst>
          </p:cNvPr>
          <p:cNvSpPr/>
          <p:nvPr/>
        </p:nvSpPr>
        <p:spPr>
          <a:xfrm>
            <a:off x="-5556" y="1390068"/>
            <a:ext cx="12192000" cy="661613"/>
          </a:xfrm>
          <a:prstGeom prst="rect">
            <a:avLst/>
          </a:prstGeom>
          <a:ln>
            <a:no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400" dirty="0">
                <a:solidFill>
                  <a:srgbClr val="FFFFFF"/>
                </a:solidFill>
                <a:latin typeface="Aptos Light" panose="020B0004020202020204" pitchFamily="34" charset="0"/>
              </a:rPr>
              <a:t>Before we continue to build on some tips and tricks, w</a:t>
            </a:r>
            <a:r>
              <a:rPr kumimoji="0" lang="en-US" sz="2400" b="0" i="0" u="none" strike="noStrike" kern="1200" cap="none" spc="0" normalizeH="0" baseline="0" noProof="0" dirty="0">
                <a:ln>
                  <a:noFill/>
                </a:ln>
                <a:solidFill>
                  <a:srgbClr val="FFFFFF"/>
                </a:solidFill>
                <a:effectLst/>
                <a:uLnTx/>
                <a:uFillTx/>
                <a:latin typeface="Aptos Light" panose="020B0004020202020204" pitchFamily="34" charset="0"/>
                <a:ea typeface="+mn-ea"/>
                <a:cs typeface="+mn-cs"/>
              </a:rPr>
              <a:t>hat is your job as a new supervisor? </a:t>
            </a:r>
            <a:endParaRPr kumimoji="0" lang="en-US" sz="2400" b="0" i="1" u="none" strike="noStrike" kern="1200" cap="none" spc="0" normalizeH="0" baseline="0" noProof="0" dirty="0">
              <a:ln>
                <a:noFill/>
              </a:ln>
              <a:solidFill>
                <a:srgbClr val="FFFFFF"/>
              </a:solidFill>
              <a:effectLst/>
              <a:uLnTx/>
              <a:uFillTx/>
              <a:latin typeface="Aptos Light" panose="020B0004020202020204" pitchFamily="34" charset="0"/>
              <a:ea typeface="+mn-ea"/>
              <a:cs typeface="+mn-cs"/>
            </a:endParaRPr>
          </a:p>
        </p:txBody>
      </p:sp>
      <p:sp>
        <p:nvSpPr>
          <p:cNvPr id="6" name="Hexagon 5">
            <a:extLst>
              <a:ext uri="{FF2B5EF4-FFF2-40B4-BE49-F238E27FC236}">
                <a16:creationId xmlns:a16="http://schemas.microsoft.com/office/drawing/2014/main" id="{58C4B141-E605-95FB-AC1D-07C4D9ABA3D5}"/>
              </a:ext>
            </a:extLst>
          </p:cNvPr>
          <p:cNvSpPr/>
          <p:nvPr/>
        </p:nvSpPr>
        <p:spPr>
          <a:xfrm>
            <a:off x="4373611" y="2594104"/>
            <a:ext cx="3433665" cy="2873828"/>
          </a:xfrm>
          <a:prstGeom prst="hexagon">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4000" b="1" dirty="0">
                <a:latin typeface="Aptos SemiBold" panose="020B0004020202020204" pitchFamily="34" charset="0"/>
              </a:rPr>
              <a:t>STOP</a:t>
            </a:r>
          </a:p>
        </p:txBody>
      </p:sp>
    </p:spTree>
    <p:extLst>
      <p:ext uri="{BB962C8B-B14F-4D97-AF65-F5344CB8AC3E}">
        <p14:creationId xmlns:p14="http://schemas.microsoft.com/office/powerpoint/2010/main" val="118942859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AEC3B0E-7628-F24E-EB21-519CEF141BC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C73A186-E83A-E711-B72D-6FCED6ECC5C9}"/>
              </a:ext>
            </a:extLst>
          </p:cNvPr>
          <p:cNvSpPr>
            <a:spLocks noGrp="1"/>
          </p:cNvSpPr>
          <p:nvPr>
            <p:ph type="title"/>
          </p:nvPr>
        </p:nvSpPr>
        <p:spPr>
          <a:xfrm>
            <a:off x="908844" y="387369"/>
            <a:ext cx="10363200" cy="594360"/>
          </a:xfrm>
        </p:spPr>
        <p:txBody>
          <a:bodyPr/>
          <a:lstStyle/>
          <a:p>
            <a:r>
              <a:rPr lang="en-US" sz="2800" dirty="0">
                <a:latin typeface="Aptos SemiBold" panose="020B0004020202020204" pitchFamily="34" charset="0"/>
                <a:ea typeface="Open Sans" panose="020B0606030504020204" pitchFamily="34" charset="0"/>
                <a:cs typeface="Open Sans" panose="020B0606030504020204" pitchFamily="34" charset="0"/>
              </a:rPr>
              <a:t>Toolkit: Managing Your Day-to-Day Tips &amp; Tricks </a:t>
            </a:r>
          </a:p>
        </p:txBody>
      </p:sp>
      <p:sp>
        <p:nvSpPr>
          <p:cNvPr id="3" name="Rectangle 2">
            <a:extLst>
              <a:ext uri="{FF2B5EF4-FFF2-40B4-BE49-F238E27FC236}">
                <a16:creationId xmlns:a16="http://schemas.microsoft.com/office/drawing/2014/main" id="{3139B198-E26C-F4A4-A6EE-F56077CDAE6C}"/>
              </a:ext>
            </a:extLst>
          </p:cNvPr>
          <p:cNvSpPr/>
          <p:nvPr/>
        </p:nvSpPr>
        <p:spPr bwMode="gray">
          <a:xfrm>
            <a:off x="1916113" y="914400"/>
            <a:ext cx="8348662" cy="369888"/>
          </a:xfrm>
          <a:prstGeom prst="rect">
            <a:avLst/>
          </a:prstGeom>
          <a:noFill/>
          <a:ln w="12700" cap="rnd" algn="ctr">
            <a:noFill/>
            <a:miter lim="800000"/>
            <a:headEnd/>
            <a:tailEnd/>
          </a:ln>
        </p:spPr>
        <p:txBody>
          <a:bodyPr lIns="0" tIns="0" rIns="0" bIns="0" rtlCol="0" anchor="t" anchorCtr="0"/>
          <a:lstStyle/>
          <a:p>
            <a:pPr marL="0" marR="0" lvl="0" indent="0" algn="l" defTabSz="914400" rtl="0" eaLnBrk="0" fontAlgn="base" latinLnBrk="0" hangingPunct="0">
              <a:lnSpc>
                <a:spcPts val="1500"/>
              </a:lnSpc>
              <a:spcBef>
                <a:spcPct val="0"/>
              </a:spcBef>
              <a:spcAft>
                <a:spcPct val="0"/>
              </a:spcAft>
              <a:buClrTx/>
              <a:buSzTx/>
              <a:buFontTx/>
              <a:buNone/>
              <a:tabLst/>
              <a:defRPr/>
            </a:pPr>
            <a:endParaRPr kumimoji="0" lang="en-US" sz="1400" b="0" i="0" u="none" strike="noStrike" kern="1200" cap="none" spc="0" normalizeH="0" baseline="0" noProof="0" dirty="0">
              <a:ln>
                <a:noFill/>
              </a:ln>
              <a:solidFill>
                <a:srgbClr val="000000"/>
              </a:solidFill>
              <a:effectLst/>
              <a:uLnTx/>
              <a:uFillTx/>
              <a:latin typeface="Aptos" panose="020B0004020202020204" pitchFamily="34" charset="0"/>
              <a:ea typeface="Open Sans" panose="020B0606030504020204" pitchFamily="34" charset="0"/>
              <a:cs typeface="Open Sans" panose="020B0606030504020204" pitchFamily="34" charset="0"/>
            </a:endParaRPr>
          </a:p>
        </p:txBody>
      </p:sp>
      <p:sp>
        <p:nvSpPr>
          <p:cNvPr id="4" name="Rectangle 3">
            <a:extLst>
              <a:ext uri="{FF2B5EF4-FFF2-40B4-BE49-F238E27FC236}">
                <a16:creationId xmlns:a16="http://schemas.microsoft.com/office/drawing/2014/main" id="{7DCA6AF7-E775-E01E-3123-798C66819E6B}"/>
              </a:ext>
            </a:extLst>
          </p:cNvPr>
          <p:cNvSpPr/>
          <p:nvPr/>
        </p:nvSpPr>
        <p:spPr bwMode="gray">
          <a:xfrm>
            <a:off x="1916113" y="914400"/>
            <a:ext cx="8348662" cy="359130"/>
          </a:xfrm>
          <a:prstGeom prst="rect">
            <a:avLst/>
          </a:prstGeom>
          <a:noFill/>
          <a:ln w="12700" cap="rnd" algn="ctr">
            <a:noFill/>
            <a:miter lim="800000"/>
            <a:headEnd/>
            <a:tailEnd/>
          </a:ln>
        </p:spPr>
        <p:txBody>
          <a:bodyPr lIns="0" tIns="0" rIns="0" bIns="0" rtlCol="0" anchor="t" anchorCtr="0"/>
          <a:lstStyle/>
          <a:p>
            <a:pPr marL="0" marR="0" lvl="0" indent="0" algn="l" defTabSz="914400" rtl="0" eaLnBrk="0" fontAlgn="base" latinLnBrk="0" hangingPunct="0">
              <a:lnSpc>
                <a:spcPts val="1500"/>
              </a:lnSpc>
              <a:spcBef>
                <a:spcPct val="0"/>
              </a:spcBef>
              <a:spcAft>
                <a:spcPct val="0"/>
              </a:spcAft>
              <a:buClrTx/>
              <a:buSzTx/>
              <a:buFontTx/>
              <a:buNone/>
              <a:tabLst/>
              <a:defRPr/>
            </a:pPr>
            <a:endParaRPr kumimoji="0" lang="en-US" sz="1400" b="0" i="0" u="none" strike="noStrike" kern="1200" cap="none" spc="0" normalizeH="0" baseline="0" noProof="0" dirty="0">
              <a:ln>
                <a:noFill/>
              </a:ln>
              <a:solidFill>
                <a:srgbClr val="000000"/>
              </a:solidFill>
              <a:effectLst/>
              <a:uLnTx/>
              <a:uFillTx/>
              <a:latin typeface="Aptos" panose="020B0004020202020204" pitchFamily="34" charset="0"/>
              <a:ea typeface="Open Sans" panose="020B0606030504020204" pitchFamily="34" charset="0"/>
              <a:cs typeface="Open Sans" panose="020B0606030504020204" pitchFamily="34" charset="0"/>
            </a:endParaRPr>
          </a:p>
        </p:txBody>
      </p:sp>
      <p:sp>
        <p:nvSpPr>
          <p:cNvPr id="11" name="Rectangle 10">
            <a:extLst>
              <a:ext uri="{FF2B5EF4-FFF2-40B4-BE49-F238E27FC236}">
                <a16:creationId xmlns:a16="http://schemas.microsoft.com/office/drawing/2014/main" id="{0BDA1F30-5A46-FB9D-6BFB-5F5DBFC4ADAD}"/>
              </a:ext>
            </a:extLst>
          </p:cNvPr>
          <p:cNvSpPr/>
          <p:nvPr/>
        </p:nvSpPr>
        <p:spPr>
          <a:xfrm>
            <a:off x="0" y="1177953"/>
            <a:ext cx="12192000" cy="661613"/>
          </a:xfrm>
          <a:prstGeom prst="rect">
            <a:avLst/>
          </a:prstGeom>
          <a:ln>
            <a:no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FFFFFF"/>
                </a:solidFill>
                <a:effectLst/>
                <a:uLnTx/>
                <a:uFillTx/>
                <a:latin typeface="Aptos Light" panose="020B0004020202020204" pitchFamily="34" charset="0"/>
                <a:ea typeface="+mn-ea"/>
                <a:cs typeface="+mn-cs"/>
              </a:rPr>
              <a:t>What are some life hacks for setting up your day well? Model this for participants</a:t>
            </a:r>
            <a:r>
              <a:rPr lang="en-US" sz="2400" dirty="0">
                <a:solidFill>
                  <a:srgbClr val="FFFFFF"/>
                </a:solidFill>
                <a:latin typeface="Aptos Light" panose="020B0004020202020204" pitchFamily="34" charset="0"/>
              </a:rPr>
              <a:t>!</a:t>
            </a:r>
            <a:r>
              <a:rPr kumimoji="0" lang="en-US" sz="2400" b="0" i="0" u="none" strike="noStrike" kern="1200" cap="none" spc="0" normalizeH="0" baseline="0" noProof="0" dirty="0">
                <a:ln>
                  <a:noFill/>
                </a:ln>
                <a:solidFill>
                  <a:srgbClr val="FFFFFF"/>
                </a:solidFill>
                <a:effectLst/>
                <a:uLnTx/>
                <a:uFillTx/>
                <a:latin typeface="Aptos Light" panose="020B0004020202020204" pitchFamily="34" charset="0"/>
                <a:ea typeface="+mn-ea"/>
                <a:cs typeface="+mn-cs"/>
              </a:rPr>
              <a:t> </a:t>
            </a:r>
          </a:p>
        </p:txBody>
      </p:sp>
      <p:sp>
        <p:nvSpPr>
          <p:cNvPr id="5" name="Rectangle 4">
            <a:extLst>
              <a:ext uri="{FF2B5EF4-FFF2-40B4-BE49-F238E27FC236}">
                <a16:creationId xmlns:a16="http://schemas.microsoft.com/office/drawing/2014/main" id="{D55AFEE3-7633-CD1C-EBFE-2715C9626489}"/>
              </a:ext>
            </a:extLst>
          </p:cNvPr>
          <p:cNvSpPr/>
          <p:nvPr/>
        </p:nvSpPr>
        <p:spPr>
          <a:xfrm>
            <a:off x="506336" y="1935143"/>
            <a:ext cx="143021" cy="4479747"/>
          </a:xfrm>
          <a:prstGeom prst="rect">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srgbClr val="FFFFFF"/>
              </a:solidFill>
              <a:effectLst/>
              <a:uLnTx/>
              <a:uFillTx/>
              <a:latin typeface="Aptos" panose="020B0004020202020204" pitchFamily="34" charset="0"/>
              <a:ea typeface="Open Sans" panose="020B0606030504020204" pitchFamily="34" charset="0"/>
              <a:cs typeface="Open Sans" panose="020B0606030504020204" pitchFamily="34" charset="0"/>
            </a:endParaRPr>
          </a:p>
        </p:txBody>
      </p:sp>
      <p:sp>
        <p:nvSpPr>
          <p:cNvPr id="12" name="TextBox 11">
            <a:extLst>
              <a:ext uri="{FF2B5EF4-FFF2-40B4-BE49-F238E27FC236}">
                <a16:creationId xmlns:a16="http://schemas.microsoft.com/office/drawing/2014/main" id="{3F505B20-4FDD-E7B6-E83F-03EE2E9D2608}"/>
              </a:ext>
            </a:extLst>
          </p:cNvPr>
          <p:cNvSpPr txBox="1"/>
          <p:nvPr/>
        </p:nvSpPr>
        <p:spPr>
          <a:xfrm>
            <a:off x="908844" y="1969647"/>
            <a:ext cx="10616719" cy="4424866"/>
          </a:xfrm>
          <a:prstGeom prst="rect">
            <a:avLst/>
          </a:prstGeom>
          <a:noFill/>
        </p:spPr>
        <p:txBody>
          <a:bodyPr wrap="square" rtlCol="0">
            <a:spAutoFit/>
          </a:bodyPr>
          <a:lstStyle/>
          <a:p>
            <a:pPr marL="342900" marR="0" lvl="0" indent="-342900" defTabSz="914400" rtl="0" eaLnBrk="1" fontAlgn="auto" latinLnBrk="0" hangingPunct="1">
              <a:lnSpc>
                <a:spcPct val="200000"/>
              </a:lnSpc>
              <a:spcBef>
                <a:spcPts val="0"/>
              </a:spcBef>
              <a:spcAft>
                <a:spcPts val="0"/>
              </a:spcAft>
              <a:buClrTx/>
              <a:buSzTx/>
              <a:buFont typeface="Wingdings" pitchFamily="2" charset="2"/>
              <a:buChar char="q"/>
              <a:tabLst/>
              <a:defRPr/>
            </a:pPr>
            <a:r>
              <a:rPr kumimoji="0" lang="en-US" sz="2400" b="1" i="0" u="none" strike="noStrike" kern="1200" cap="none" spc="0" normalizeH="0" baseline="0" noProof="0" dirty="0">
                <a:ln>
                  <a:noFill/>
                </a:ln>
                <a:solidFill>
                  <a:srgbClr val="000000"/>
                </a:solidFill>
                <a:effectLst/>
                <a:uLnTx/>
                <a:uFillTx/>
                <a:latin typeface="Aptos Light" panose="020B0004020202020204" pitchFamily="34" charset="0"/>
                <a:ea typeface="Open Sans" panose="020B0606030504020204" pitchFamily="34" charset="0"/>
                <a:cs typeface="Open Sans" panose="020B0606030504020204" pitchFamily="34" charset="0"/>
              </a:rPr>
              <a:t>Plan Early</a:t>
            </a:r>
            <a:r>
              <a:rPr lang="en-US" sz="2400" b="1" dirty="0">
                <a:solidFill>
                  <a:srgbClr val="000000"/>
                </a:solidFill>
                <a:latin typeface="Aptos Light" panose="020B0004020202020204" pitchFamily="34" charset="0"/>
                <a:ea typeface="Open Sans" panose="020B0606030504020204" pitchFamily="34" charset="0"/>
                <a:cs typeface="Open Sans" panose="020B0606030504020204" pitchFamily="34" charset="0"/>
              </a:rPr>
              <a:t> </a:t>
            </a:r>
            <a:r>
              <a:rPr lang="en-US" sz="2400" dirty="0">
                <a:solidFill>
                  <a:srgbClr val="000000"/>
                </a:solidFill>
                <a:latin typeface="Aptos Light" panose="020B0004020202020204" pitchFamily="34" charset="0"/>
                <a:ea typeface="Open Sans" panose="020B0606030504020204" pitchFamily="34" charset="0"/>
                <a:cs typeface="Open Sans" panose="020B0606030504020204" pitchFamily="34" charset="0"/>
              </a:rPr>
              <a:t>| </a:t>
            </a:r>
            <a:r>
              <a:rPr kumimoji="0" lang="en-US" sz="2400" b="0" i="0" u="none" strike="noStrike" kern="1200" cap="none" spc="0" normalizeH="0" baseline="0" noProof="0" dirty="0">
                <a:ln>
                  <a:noFill/>
                </a:ln>
                <a:solidFill>
                  <a:srgbClr val="000000"/>
                </a:solidFill>
                <a:effectLst/>
                <a:uLnTx/>
                <a:uFillTx/>
                <a:latin typeface="Aptos Light" panose="020B0004020202020204" pitchFamily="34" charset="0"/>
                <a:ea typeface="Open Sans" panose="020B0606030504020204" pitchFamily="34" charset="0"/>
                <a:cs typeface="Open Sans" panose="020B0606030504020204" pitchFamily="34" charset="0"/>
              </a:rPr>
              <a:t>Write down tasks for the week/day and how to accomplish them </a:t>
            </a:r>
          </a:p>
          <a:p>
            <a:pPr marL="342900" marR="0" lvl="0" indent="-342900" defTabSz="914400" rtl="0" eaLnBrk="1" fontAlgn="auto" latinLnBrk="0" hangingPunct="1">
              <a:lnSpc>
                <a:spcPct val="200000"/>
              </a:lnSpc>
              <a:spcBef>
                <a:spcPts val="0"/>
              </a:spcBef>
              <a:spcAft>
                <a:spcPts val="0"/>
              </a:spcAft>
              <a:buClrTx/>
              <a:buSzTx/>
              <a:buFont typeface="Wingdings" pitchFamily="2" charset="2"/>
              <a:buChar char="q"/>
              <a:tabLst/>
              <a:defRPr/>
            </a:pPr>
            <a:r>
              <a:rPr lang="en-US" sz="2400" b="1" dirty="0">
                <a:solidFill>
                  <a:srgbClr val="000000"/>
                </a:solidFill>
                <a:latin typeface="Aptos Light" panose="020B0004020202020204" pitchFamily="34" charset="0"/>
                <a:ea typeface="Open Sans" panose="020B0606030504020204" pitchFamily="34" charset="0"/>
                <a:cs typeface="Open Sans" panose="020B0606030504020204" pitchFamily="34" charset="0"/>
              </a:rPr>
              <a:t>Visual Schedules </a:t>
            </a:r>
            <a:r>
              <a:rPr lang="en-US" sz="2400" dirty="0">
                <a:solidFill>
                  <a:srgbClr val="000000"/>
                </a:solidFill>
                <a:latin typeface="Aptos Light" panose="020B0004020202020204" pitchFamily="34" charset="0"/>
                <a:ea typeface="Open Sans" panose="020B0606030504020204" pitchFamily="34" charset="0"/>
                <a:cs typeface="Open Sans" panose="020B0606030504020204" pitchFamily="34" charset="0"/>
              </a:rPr>
              <a:t>| Have your schedule visible and on the board</a:t>
            </a:r>
          </a:p>
          <a:p>
            <a:pPr marL="342900" marR="0" lvl="0" indent="-342900" defTabSz="914400" rtl="0" eaLnBrk="1" fontAlgn="auto" latinLnBrk="0" hangingPunct="1">
              <a:lnSpc>
                <a:spcPct val="200000"/>
              </a:lnSpc>
              <a:spcBef>
                <a:spcPts val="0"/>
              </a:spcBef>
              <a:spcAft>
                <a:spcPts val="0"/>
              </a:spcAft>
              <a:buClrTx/>
              <a:buSzTx/>
              <a:buFont typeface="Wingdings" pitchFamily="2" charset="2"/>
              <a:buChar char="q"/>
              <a:tabLst/>
              <a:defRPr/>
            </a:pPr>
            <a:r>
              <a:rPr kumimoji="0" lang="en-US" sz="2400" b="1" i="0" u="none" strike="noStrike" kern="1200" cap="none" spc="0" normalizeH="0" baseline="0" noProof="0" dirty="0">
                <a:ln>
                  <a:noFill/>
                </a:ln>
                <a:solidFill>
                  <a:srgbClr val="000000"/>
                </a:solidFill>
                <a:effectLst/>
                <a:uLnTx/>
                <a:uFillTx/>
                <a:latin typeface="Aptos Light" panose="020B0004020202020204" pitchFamily="34" charset="0"/>
                <a:ea typeface="Open Sans" panose="020B0606030504020204" pitchFamily="34" charset="0"/>
                <a:cs typeface="Open Sans" panose="020B0606030504020204" pitchFamily="34" charset="0"/>
              </a:rPr>
              <a:t>Reminders </a:t>
            </a:r>
            <a:r>
              <a:rPr kumimoji="0" lang="en-US" sz="2400" b="0" i="0" u="none" strike="noStrike" kern="1200" cap="none" spc="0" normalizeH="0" baseline="0" noProof="0" dirty="0">
                <a:ln>
                  <a:noFill/>
                </a:ln>
                <a:solidFill>
                  <a:srgbClr val="000000"/>
                </a:solidFill>
                <a:effectLst/>
                <a:uLnTx/>
                <a:uFillTx/>
                <a:latin typeface="Aptos Light" panose="020B0004020202020204" pitchFamily="34" charset="0"/>
                <a:ea typeface="Open Sans" panose="020B0606030504020204" pitchFamily="34" charset="0"/>
                <a:cs typeface="Open Sans" panose="020B0606030504020204" pitchFamily="34" charset="0"/>
              </a:rPr>
              <a:t>| Set phone alarms and use </a:t>
            </a:r>
            <a:r>
              <a:rPr lang="en-US" sz="2400" dirty="0">
                <a:solidFill>
                  <a:srgbClr val="000000"/>
                </a:solidFill>
                <a:latin typeface="Aptos Light" panose="020B0004020202020204" pitchFamily="34" charset="0"/>
                <a:ea typeface="Open Sans" panose="020B0606030504020204" pitchFamily="34" charset="0"/>
                <a:cs typeface="Open Sans" panose="020B0606030504020204" pitchFamily="34" charset="0"/>
              </a:rPr>
              <a:t>timers if needed for tracking tasks </a:t>
            </a:r>
          </a:p>
          <a:p>
            <a:pPr marL="342900" marR="0" lvl="0" indent="-342900" defTabSz="914400" rtl="0" eaLnBrk="1" fontAlgn="auto" latinLnBrk="0" hangingPunct="1">
              <a:lnSpc>
                <a:spcPct val="200000"/>
              </a:lnSpc>
              <a:spcBef>
                <a:spcPts val="0"/>
              </a:spcBef>
              <a:spcAft>
                <a:spcPts val="0"/>
              </a:spcAft>
              <a:buClrTx/>
              <a:buSzTx/>
              <a:buFont typeface="Wingdings" pitchFamily="2" charset="2"/>
              <a:buChar char="q"/>
              <a:tabLst/>
              <a:defRPr/>
            </a:pPr>
            <a:r>
              <a:rPr lang="en-US" sz="2400" b="1" dirty="0">
                <a:solidFill>
                  <a:srgbClr val="000000"/>
                </a:solidFill>
                <a:latin typeface="Aptos Light" panose="020B0004020202020204" pitchFamily="34" charset="0"/>
                <a:ea typeface="Open Sans" panose="020B0606030504020204" pitchFamily="34" charset="0"/>
                <a:cs typeface="Open Sans" panose="020B0606030504020204" pitchFamily="34" charset="0"/>
              </a:rPr>
              <a:t>Checklists</a:t>
            </a:r>
            <a:r>
              <a:rPr lang="en-US" sz="2400" dirty="0">
                <a:solidFill>
                  <a:srgbClr val="000000"/>
                </a:solidFill>
                <a:latin typeface="Aptos Light" panose="020B0004020202020204" pitchFamily="34" charset="0"/>
                <a:ea typeface="Open Sans" panose="020B0606030504020204" pitchFamily="34" charset="0"/>
                <a:cs typeface="Open Sans" panose="020B0606030504020204" pitchFamily="34" charset="0"/>
              </a:rPr>
              <a:t> | Much like this one… written instructions and reminders help! </a:t>
            </a:r>
          </a:p>
          <a:p>
            <a:pPr marL="342900" marR="0" lvl="0" indent="-342900" defTabSz="914400" rtl="0" eaLnBrk="1" fontAlgn="auto" latinLnBrk="0" hangingPunct="1">
              <a:lnSpc>
                <a:spcPct val="200000"/>
              </a:lnSpc>
              <a:spcBef>
                <a:spcPts val="0"/>
              </a:spcBef>
              <a:spcAft>
                <a:spcPts val="0"/>
              </a:spcAft>
              <a:buClrTx/>
              <a:buSzTx/>
              <a:buFont typeface="Wingdings" pitchFamily="2" charset="2"/>
              <a:buChar char="q"/>
              <a:tabLst/>
              <a:defRPr/>
            </a:pPr>
            <a:r>
              <a:rPr lang="en-US" sz="2400" b="1" dirty="0">
                <a:solidFill>
                  <a:srgbClr val="000000"/>
                </a:solidFill>
                <a:latin typeface="Aptos Light" panose="020B0004020202020204" pitchFamily="34" charset="0"/>
                <a:ea typeface="Open Sans" panose="020B0606030504020204" pitchFamily="34" charset="0"/>
                <a:cs typeface="Open Sans" panose="020B0606030504020204" pitchFamily="34" charset="0"/>
              </a:rPr>
              <a:t>Incentives</a:t>
            </a:r>
            <a:r>
              <a:rPr lang="en-US" sz="2400" dirty="0">
                <a:solidFill>
                  <a:srgbClr val="000000"/>
                </a:solidFill>
                <a:latin typeface="Aptos Light" panose="020B0004020202020204" pitchFamily="34" charset="0"/>
                <a:ea typeface="Open Sans" panose="020B0606030504020204" pitchFamily="34" charset="0"/>
                <a:cs typeface="Open Sans" panose="020B0606030504020204" pitchFamily="34" charset="0"/>
              </a:rPr>
              <a:t> | Give yourself a reward for finishing tasks, even just a quick break</a:t>
            </a:r>
          </a:p>
          <a:p>
            <a:pPr marL="342900" indent="-342900">
              <a:lnSpc>
                <a:spcPct val="200000"/>
              </a:lnSpc>
              <a:buFont typeface="Wingdings" pitchFamily="2" charset="2"/>
              <a:buChar char="q"/>
              <a:defRPr/>
            </a:pPr>
            <a:r>
              <a:rPr lang="en-US" sz="2400" b="1" dirty="0">
                <a:solidFill>
                  <a:srgbClr val="FF0000"/>
                </a:solidFill>
                <a:latin typeface="Aptos Light" panose="020B0004020202020204" pitchFamily="34" charset="0"/>
                <a:ea typeface="Open Sans" panose="020B0606030504020204" pitchFamily="34" charset="0"/>
                <a:cs typeface="Open Sans" panose="020B0606030504020204" pitchFamily="34" charset="0"/>
              </a:rPr>
              <a:t>Daily Check-ins </a:t>
            </a:r>
            <a:r>
              <a:rPr lang="en-US" sz="2400" dirty="0">
                <a:solidFill>
                  <a:srgbClr val="FF0000"/>
                </a:solidFill>
                <a:latin typeface="Aptos Light" panose="020B0004020202020204" pitchFamily="34" charset="0"/>
                <a:ea typeface="Open Sans" panose="020B0606030504020204" pitchFamily="34" charset="0"/>
                <a:cs typeface="Open Sans" panose="020B0606030504020204" pitchFamily="34" charset="0"/>
              </a:rPr>
              <a:t>| Hold a team stand up to share goals for the day (TBD)  </a:t>
            </a:r>
            <a:endParaRPr kumimoji="0" lang="en-US" sz="2400" b="0" i="0" u="none" strike="noStrike" kern="1200" cap="none" spc="0" normalizeH="0" baseline="0" noProof="0" dirty="0">
              <a:ln>
                <a:noFill/>
              </a:ln>
              <a:solidFill>
                <a:srgbClr val="FF0000"/>
              </a:solidFill>
              <a:effectLst/>
              <a:uLnTx/>
              <a:uFillTx/>
              <a:latin typeface="Aptos Light" panose="020B0004020202020204" pitchFamily="34" charset="0"/>
              <a:ea typeface="Open Sans" panose="020B0606030504020204" pitchFamily="34" charset="0"/>
              <a:cs typeface="Open Sans" panose="020B0606030504020204" pitchFamily="34" charset="0"/>
            </a:endParaRPr>
          </a:p>
        </p:txBody>
      </p:sp>
      <p:sp>
        <p:nvSpPr>
          <p:cNvPr id="13" name="Title 1">
            <a:extLst>
              <a:ext uri="{FF2B5EF4-FFF2-40B4-BE49-F238E27FC236}">
                <a16:creationId xmlns:a16="http://schemas.microsoft.com/office/drawing/2014/main" id="{D552E7E1-AE3A-E9F7-9F9F-A8BB1826816C}"/>
              </a:ext>
            </a:extLst>
          </p:cNvPr>
          <p:cNvSpPr txBox="1">
            <a:spLocks/>
          </p:cNvSpPr>
          <p:nvPr/>
        </p:nvSpPr>
        <p:spPr>
          <a:xfrm>
            <a:off x="7295179" y="2513394"/>
            <a:ext cx="4128491" cy="656582"/>
          </a:xfrm>
          <a:prstGeom prst="rect">
            <a:avLst/>
          </a:prstGeom>
        </p:spPr>
        <p:txBody>
          <a:bodyPr vert="horz" lIns="0" tIns="45720" rIns="0" bIns="0" rtlCol="0" anchor="t" anchorCtr="0">
            <a:noAutofit/>
          </a:bodyPr>
          <a:lstStyle>
            <a:lvl1pPr algn="l" defTabSz="914400" rtl="0" eaLnBrk="1" latinLnBrk="0" hangingPunct="1">
              <a:lnSpc>
                <a:spcPct val="80000"/>
              </a:lnSpc>
              <a:spcBef>
                <a:spcPct val="0"/>
              </a:spcBef>
              <a:buNone/>
              <a:defRPr lang="en-US" sz="3600" b="0" i="0" kern="1200" cap="none" spc="-75" baseline="0" dirty="0">
                <a:solidFill>
                  <a:schemeClr val="tx1"/>
                </a:solidFill>
                <a:latin typeface="+mj-lt"/>
                <a:ea typeface="Bebas Neue" charset="0"/>
                <a:cs typeface="Chronicle Display Black"/>
              </a:defRPr>
            </a:lvl1pPr>
          </a:lstStyle>
          <a:p>
            <a:pPr marL="171450" marR="0" lvl="0" indent="-171450" algn="l" defTabSz="914400" rtl="0" eaLnBrk="1" fontAlgn="auto" latinLnBrk="0" hangingPunct="1">
              <a:lnSpc>
                <a:spcPct val="120000"/>
              </a:lnSpc>
              <a:spcBef>
                <a:spcPct val="0"/>
              </a:spcBef>
              <a:spcAft>
                <a:spcPts val="0"/>
              </a:spcAft>
              <a:buClrTx/>
              <a:buSzTx/>
              <a:buFont typeface="Wingdings" pitchFamily="2" charset="2"/>
              <a:buChar char="ü"/>
              <a:tabLst/>
              <a:defRPr/>
            </a:pPr>
            <a:endParaRPr kumimoji="0" lang="en-US" sz="2400" b="0" i="0" u="none" strike="noStrike" kern="1200" cap="none" spc="0" normalizeH="0" baseline="0" noProof="0" dirty="0">
              <a:ln>
                <a:noFill/>
              </a:ln>
              <a:solidFill>
                <a:srgbClr val="000000">
                  <a:lumMod val="50000"/>
                  <a:lumOff val="50000"/>
                </a:srgbClr>
              </a:solidFill>
              <a:effectLst/>
              <a:uLnTx/>
              <a:uFillTx/>
              <a:latin typeface="Aptos" panose="020B0004020202020204" pitchFamily="34" charset="0"/>
            </a:endParaRPr>
          </a:p>
        </p:txBody>
      </p:sp>
    </p:spTree>
    <p:extLst>
      <p:ext uri="{BB962C8B-B14F-4D97-AF65-F5344CB8AC3E}">
        <p14:creationId xmlns:p14="http://schemas.microsoft.com/office/powerpoint/2010/main" val="320313819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84"/>
        <p:cNvGrpSpPr/>
        <p:nvPr/>
      </p:nvGrpSpPr>
      <p:grpSpPr>
        <a:xfrm>
          <a:off x="0" y="0"/>
          <a:ext cx="0" cy="0"/>
          <a:chOff x="0" y="0"/>
          <a:chExt cx="0" cy="0"/>
        </a:xfrm>
      </p:grpSpPr>
      <p:sp>
        <p:nvSpPr>
          <p:cNvPr id="186" name="Google Shape;186;p26"/>
          <p:cNvSpPr/>
          <p:nvPr/>
        </p:nvSpPr>
        <p:spPr>
          <a:xfrm>
            <a:off x="352131" y="2869950"/>
            <a:ext cx="9523800" cy="1118100"/>
          </a:xfrm>
          <a:prstGeom prst="rect">
            <a:avLst/>
          </a:prstGeom>
          <a:no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90000"/>
              </a:lnSpc>
              <a:spcBef>
                <a:spcPts val="0"/>
              </a:spcBef>
              <a:spcAft>
                <a:spcPts val="0"/>
              </a:spcAft>
              <a:buClr>
                <a:srgbClr val="FFFFFF"/>
              </a:buClr>
              <a:buSzPts val="5600"/>
              <a:buFontTx/>
              <a:buNone/>
              <a:tabLst/>
              <a:defRPr/>
            </a:pPr>
            <a:r>
              <a:rPr kumimoji="0" lang="en-US" sz="3600" b="1" i="0" u="none" strike="noStrike" kern="1200" cap="none" spc="0" normalizeH="0" baseline="0" noProof="0" dirty="0">
                <a:ln>
                  <a:noFill/>
                </a:ln>
                <a:solidFill>
                  <a:srgbClr val="FFFFFF"/>
                </a:solidFill>
                <a:effectLst/>
                <a:uLnTx/>
                <a:uFillTx/>
                <a:latin typeface="Aptos" panose="020B0004020202020204" pitchFamily="34" charset="0"/>
                <a:ea typeface="+mn-ea"/>
                <a:cs typeface="+mn-cs"/>
                <a:sym typeface="Calibri"/>
              </a:rPr>
              <a:t>SHOWING UP </a:t>
            </a:r>
          </a:p>
          <a:p>
            <a:pPr marL="0" marR="0" lvl="0" indent="0" algn="l" defTabSz="914400" rtl="0" eaLnBrk="1" fontAlgn="auto" latinLnBrk="0" hangingPunct="1">
              <a:lnSpc>
                <a:spcPct val="90000"/>
              </a:lnSpc>
              <a:spcBef>
                <a:spcPts val="0"/>
              </a:spcBef>
              <a:spcAft>
                <a:spcPts val="0"/>
              </a:spcAft>
              <a:buClr>
                <a:srgbClr val="FFFFFF"/>
              </a:buClr>
              <a:buSzPts val="5600"/>
              <a:buFontTx/>
              <a:buNone/>
              <a:tabLst/>
              <a:defRPr/>
            </a:pPr>
            <a:r>
              <a:rPr kumimoji="0" lang="en-US" sz="3600" b="1" i="0" u="none" strike="noStrike" kern="1200" cap="none" spc="0" normalizeH="0" baseline="0" noProof="0" dirty="0">
                <a:ln>
                  <a:noFill/>
                </a:ln>
                <a:solidFill>
                  <a:srgbClr val="FFFFFF"/>
                </a:solidFill>
                <a:effectLst/>
                <a:uLnTx/>
                <a:uFillTx/>
                <a:latin typeface="Aptos" panose="020B0004020202020204" pitchFamily="34" charset="0"/>
                <a:ea typeface="+mn-ea"/>
                <a:cs typeface="+mn-cs"/>
                <a:sym typeface="Calibri"/>
              </a:rPr>
              <a:t>&amp; SELF </a:t>
            </a:r>
          </a:p>
          <a:p>
            <a:pPr marL="0" marR="0" lvl="0" indent="0" algn="l" defTabSz="914400" rtl="0" eaLnBrk="1" fontAlgn="auto" latinLnBrk="0" hangingPunct="1">
              <a:lnSpc>
                <a:spcPct val="90000"/>
              </a:lnSpc>
              <a:spcBef>
                <a:spcPts val="0"/>
              </a:spcBef>
              <a:spcAft>
                <a:spcPts val="0"/>
              </a:spcAft>
              <a:buClr>
                <a:srgbClr val="FFFFFF"/>
              </a:buClr>
              <a:buSzPts val="5600"/>
              <a:buFontTx/>
              <a:buNone/>
              <a:tabLst/>
              <a:defRPr/>
            </a:pPr>
            <a:r>
              <a:rPr lang="en-US" sz="3600" b="1" dirty="0">
                <a:solidFill>
                  <a:srgbClr val="FFFFFF"/>
                </a:solidFill>
                <a:latin typeface="Aptos" panose="020B0004020202020204" pitchFamily="34" charset="0"/>
                <a:sym typeface="Calibri"/>
              </a:rPr>
              <a:t>CARE</a:t>
            </a:r>
            <a:endParaRPr kumimoji="0" sz="3600" b="1" i="0" u="none" strike="noStrike" kern="1200" cap="none" spc="0" normalizeH="0" baseline="0" noProof="0" dirty="0">
              <a:ln>
                <a:noFill/>
              </a:ln>
              <a:solidFill>
                <a:srgbClr val="000000"/>
              </a:solidFill>
              <a:effectLst/>
              <a:uLnTx/>
              <a:uFillTx/>
              <a:latin typeface="Aptos" panose="020B0004020202020204" pitchFamily="34" charset="0"/>
              <a:ea typeface="+mn-ea"/>
              <a:cs typeface="+mn-cs"/>
              <a:sym typeface="Calibri"/>
            </a:endParaRPr>
          </a:p>
        </p:txBody>
      </p:sp>
    </p:spTree>
    <p:extLst>
      <p:ext uri="{BB962C8B-B14F-4D97-AF65-F5344CB8AC3E}">
        <p14:creationId xmlns:p14="http://schemas.microsoft.com/office/powerpoint/2010/main" val="190290755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7194FC-9155-4F00-9B02-4A065B79DB6F}"/>
              </a:ext>
            </a:extLst>
          </p:cNvPr>
          <p:cNvSpPr>
            <a:spLocks noGrp="1"/>
          </p:cNvSpPr>
          <p:nvPr>
            <p:ph type="title"/>
          </p:nvPr>
        </p:nvSpPr>
        <p:spPr>
          <a:xfrm>
            <a:off x="908844" y="536375"/>
            <a:ext cx="10363200" cy="594360"/>
          </a:xfrm>
        </p:spPr>
        <p:txBody>
          <a:bodyPr/>
          <a:lstStyle/>
          <a:p>
            <a:r>
              <a:rPr lang="en-US" sz="2800" dirty="0">
                <a:latin typeface="Aptos SemiBold" panose="020B0004020202020204" pitchFamily="34" charset="0"/>
                <a:ea typeface="Open Sans" panose="020B0606030504020204" pitchFamily="34" charset="0"/>
                <a:cs typeface="Open Sans" panose="020B0606030504020204" pitchFamily="34" charset="0"/>
              </a:rPr>
              <a:t>Warm Up: Showing Up</a:t>
            </a:r>
          </a:p>
        </p:txBody>
      </p:sp>
      <p:sp>
        <p:nvSpPr>
          <p:cNvPr id="3" name="Rectangle 2">
            <a:extLst>
              <a:ext uri="{FF2B5EF4-FFF2-40B4-BE49-F238E27FC236}">
                <a16:creationId xmlns:a16="http://schemas.microsoft.com/office/drawing/2014/main" id="{F3855209-53AC-4766-B808-CF1D2A25F02E}"/>
              </a:ext>
            </a:extLst>
          </p:cNvPr>
          <p:cNvSpPr/>
          <p:nvPr/>
        </p:nvSpPr>
        <p:spPr bwMode="gray">
          <a:xfrm>
            <a:off x="1916113" y="914400"/>
            <a:ext cx="8348662" cy="369888"/>
          </a:xfrm>
          <a:prstGeom prst="rect">
            <a:avLst/>
          </a:prstGeom>
          <a:noFill/>
          <a:ln w="12700" cap="rnd" algn="ctr">
            <a:noFill/>
            <a:miter lim="800000"/>
            <a:headEnd/>
            <a:tailEnd/>
          </a:ln>
        </p:spPr>
        <p:txBody>
          <a:bodyPr lIns="0" tIns="0" rIns="0" bIns="0" rtlCol="0" anchor="t" anchorCtr="0"/>
          <a:lstStyle/>
          <a:p>
            <a:pPr marL="0" marR="0" lvl="0" indent="0" algn="l" defTabSz="914400" rtl="0" eaLnBrk="0" fontAlgn="base" latinLnBrk="0" hangingPunct="0">
              <a:lnSpc>
                <a:spcPts val="1500"/>
              </a:lnSpc>
              <a:spcBef>
                <a:spcPct val="0"/>
              </a:spcBef>
              <a:spcAft>
                <a:spcPct val="0"/>
              </a:spcAft>
              <a:buClrTx/>
              <a:buSzTx/>
              <a:buFontTx/>
              <a:buNone/>
              <a:tabLst/>
              <a:defRPr/>
            </a:pPr>
            <a:endParaRPr kumimoji="0" lang="en-US" sz="1400" b="0" i="0" u="none" strike="noStrike" kern="1200" cap="none" spc="0" normalizeH="0" baseline="0" noProof="0" dirty="0">
              <a:ln>
                <a:noFill/>
              </a:ln>
              <a:solidFill>
                <a:srgbClr val="000000"/>
              </a:solidFill>
              <a:effectLst/>
              <a:uLnTx/>
              <a:uFillTx/>
              <a:latin typeface="Aptos" panose="020B0004020202020204" pitchFamily="34" charset="0"/>
              <a:ea typeface="Open Sans" panose="020B0606030504020204" pitchFamily="34" charset="0"/>
              <a:cs typeface="Open Sans" panose="020B0606030504020204" pitchFamily="34" charset="0"/>
            </a:endParaRPr>
          </a:p>
        </p:txBody>
      </p:sp>
      <p:sp>
        <p:nvSpPr>
          <p:cNvPr id="4" name="Rectangle 3">
            <a:extLst>
              <a:ext uri="{FF2B5EF4-FFF2-40B4-BE49-F238E27FC236}">
                <a16:creationId xmlns:a16="http://schemas.microsoft.com/office/drawing/2014/main" id="{D4007F62-6B41-426E-BFB7-7242036D6E5C}"/>
              </a:ext>
            </a:extLst>
          </p:cNvPr>
          <p:cNvSpPr/>
          <p:nvPr/>
        </p:nvSpPr>
        <p:spPr bwMode="gray">
          <a:xfrm>
            <a:off x="1916113" y="914400"/>
            <a:ext cx="8348662" cy="359130"/>
          </a:xfrm>
          <a:prstGeom prst="rect">
            <a:avLst/>
          </a:prstGeom>
          <a:noFill/>
          <a:ln w="12700" cap="rnd" algn="ctr">
            <a:noFill/>
            <a:miter lim="800000"/>
            <a:headEnd/>
            <a:tailEnd/>
          </a:ln>
        </p:spPr>
        <p:txBody>
          <a:bodyPr lIns="0" tIns="0" rIns="0" bIns="0" rtlCol="0" anchor="t" anchorCtr="0"/>
          <a:lstStyle/>
          <a:p>
            <a:pPr marL="0" marR="0" lvl="0" indent="0" algn="l" defTabSz="914400" rtl="0" eaLnBrk="0" fontAlgn="base" latinLnBrk="0" hangingPunct="0">
              <a:lnSpc>
                <a:spcPts val="1500"/>
              </a:lnSpc>
              <a:spcBef>
                <a:spcPct val="0"/>
              </a:spcBef>
              <a:spcAft>
                <a:spcPct val="0"/>
              </a:spcAft>
              <a:buClrTx/>
              <a:buSzTx/>
              <a:buFontTx/>
              <a:buNone/>
              <a:tabLst/>
              <a:defRPr/>
            </a:pPr>
            <a:endParaRPr kumimoji="0" lang="en-US" sz="1400" b="0" i="0" u="none" strike="noStrike" kern="1200" cap="none" spc="0" normalizeH="0" baseline="0" noProof="0" dirty="0">
              <a:ln>
                <a:noFill/>
              </a:ln>
              <a:solidFill>
                <a:srgbClr val="000000"/>
              </a:solidFill>
              <a:effectLst/>
              <a:uLnTx/>
              <a:uFillTx/>
              <a:latin typeface="Aptos" panose="020B0004020202020204" pitchFamily="34" charset="0"/>
              <a:ea typeface="Open Sans" panose="020B0606030504020204" pitchFamily="34" charset="0"/>
              <a:cs typeface="Open Sans" panose="020B0606030504020204" pitchFamily="34" charset="0"/>
            </a:endParaRPr>
          </a:p>
        </p:txBody>
      </p:sp>
      <p:sp>
        <p:nvSpPr>
          <p:cNvPr id="11" name="Rectangle 10">
            <a:extLst>
              <a:ext uri="{FF2B5EF4-FFF2-40B4-BE49-F238E27FC236}">
                <a16:creationId xmlns:a16="http://schemas.microsoft.com/office/drawing/2014/main" id="{0FB3A189-EE45-8A7C-F477-BE370F44037E}"/>
              </a:ext>
            </a:extLst>
          </p:cNvPr>
          <p:cNvSpPr/>
          <p:nvPr/>
        </p:nvSpPr>
        <p:spPr>
          <a:xfrm>
            <a:off x="0" y="1571542"/>
            <a:ext cx="12192000" cy="661613"/>
          </a:xfrm>
          <a:prstGeom prst="rect">
            <a:avLst/>
          </a:prstGeom>
          <a:ln>
            <a:no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FFFFFF"/>
                </a:solidFill>
                <a:effectLst/>
                <a:uLnTx/>
                <a:uFillTx/>
                <a:latin typeface="Aptos Light" panose="020B0004020202020204" pitchFamily="34" charset="0"/>
                <a:ea typeface="+mn-ea"/>
                <a:cs typeface="+mn-cs"/>
              </a:rPr>
              <a:t>Pick one and share. When you ‘show up’ and feel good – what does this look like? </a:t>
            </a:r>
          </a:p>
        </p:txBody>
      </p:sp>
      <p:grpSp>
        <p:nvGrpSpPr>
          <p:cNvPr id="20" name="Group 19">
            <a:extLst>
              <a:ext uri="{FF2B5EF4-FFF2-40B4-BE49-F238E27FC236}">
                <a16:creationId xmlns:a16="http://schemas.microsoft.com/office/drawing/2014/main" id="{749C7DC9-3445-7CFA-4CEA-5A39C3A2083C}"/>
              </a:ext>
            </a:extLst>
          </p:cNvPr>
          <p:cNvGrpSpPr/>
          <p:nvPr/>
        </p:nvGrpSpPr>
        <p:grpSpPr>
          <a:xfrm>
            <a:off x="1423658" y="2673962"/>
            <a:ext cx="10080691" cy="1815882"/>
            <a:chOff x="914400" y="1588071"/>
            <a:chExt cx="10080691" cy="1815882"/>
          </a:xfrm>
        </p:grpSpPr>
        <p:sp>
          <p:nvSpPr>
            <p:cNvPr id="22" name="TextBox 21">
              <a:extLst>
                <a:ext uri="{FF2B5EF4-FFF2-40B4-BE49-F238E27FC236}">
                  <a16:creationId xmlns:a16="http://schemas.microsoft.com/office/drawing/2014/main" id="{715CBBFE-FAD7-55F4-5CFA-CFF3917DC019}"/>
                </a:ext>
              </a:extLst>
            </p:cNvPr>
            <p:cNvSpPr txBox="1"/>
            <p:nvPr/>
          </p:nvSpPr>
          <p:spPr>
            <a:xfrm>
              <a:off x="914400" y="1649627"/>
              <a:ext cx="184731" cy="830997"/>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4800" b="0" i="0" u="none" strike="noStrike" kern="1200" cap="none" spc="0" normalizeH="0" baseline="0" noProof="0" dirty="0">
                <a:ln>
                  <a:noFill/>
                </a:ln>
                <a:solidFill>
                  <a:srgbClr val="000000"/>
                </a:solidFill>
                <a:effectLst/>
                <a:uLnTx/>
                <a:uFillTx/>
                <a:latin typeface="Aptos Light" panose="020B0004020202020204" pitchFamily="34" charset="0"/>
                <a:ea typeface="+mn-ea"/>
                <a:cs typeface="+mn-cs"/>
              </a:endParaRPr>
            </a:p>
          </p:txBody>
        </p:sp>
        <p:sp>
          <p:nvSpPr>
            <p:cNvPr id="23" name="TextBox 22">
              <a:extLst>
                <a:ext uri="{FF2B5EF4-FFF2-40B4-BE49-F238E27FC236}">
                  <a16:creationId xmlns:a16="http://schemas.microsoft.com/office/drawing/2014/main" id="{52990382-241B-4DD6-BB88-261F324A81B5}"/>
                </a:ext>
              </a:extLst>
            </p:cNvPr>
            <p:cNvSpPr txBox="1"/>
            <p:nvPr/>
          </p:nvSpPr>
          <p:spPr>
            <a:xfrm>
              <a:off x="1814215" y="1588071"/>
              <a:ext cx="9180876" cy="1815882"/>
            </a:xfrm>
            <a:prstGeom prst="rect">
              <a:avLst/>
            </a:prstGeom>
            <a:noFill/>
          </p:spPr>
          <p:txBody>
            <a:bodyPr wrap="square" rtlCol="0">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000000"/>
                  </a:solidFill>
                  <a:effectLst/>
                  <a:uLnTx/>
                  <a:uFillTx/>
                  <a:latin typeface="Aptos Light" panose="020B0004020202020204" pitchFamily="34" charset="0"/>
                  <a:ea typeface="+mn-ea"/>
                  <a:cs typeface="+mn-cs"/>
                </a:rPr>
                <a:t>What does showing up mean for you? </a:t>
              </a:r>
              <a:endParaRPr lang="en-US" sz="2800" b="1" dirty="0">
                <a:solidFill>
                  <a:srgbClr val="000000"/>
                </a:solidFill>
                <a:latin typeface="Aptos Light" panose="020B0004020202020204" pitchFamily="34" charset="0"/>
              </a:endParaRPr>
            </a:p>
            <a:p>
              <a:pPr marL="0" marR="0" lvl="0" indent="0" defTabSz="914400" rtl="0" eaLnBrk="1" fontAlgn="auto" latinLnBrk="0" hangingPunct="1">
                <a:lnSpc>
                  <a:spcPct val="100000"/>
                </a:lnSpc>
                <a:spcBef>
                  <a:spcPts val="0"/>
                </a:spcBef>
                <a:spcAft>
                  <a:spcPts val="0"/>
                </a:spcAft>
                <a:buClrTx/>
                <a:buSzTx/>
                <a:buFontTx/>
                <a:buNone/>
                <a:tabLst/>
                <a:defRPr/>
              </a:pPr>
              <a:r>
                <a:rPr lang="en-US" sz="2800" b="1" dirty="0">
                  <a:solidFill>
                    <a:srgbClr val="000000"/>
                  </a:solidFill>
                  <a:latin typeface="Aptos Light" panose="020B0004020202020204" pitchFamily="34" charset="0"/>
                </a:rPr>
                <a:t>What do you do to get in the work ready mindset? </a:t>
              </a:r>
            </a:p>
            <a:p>
              <a:pPr marL="0" marR="0" lvl="0" indent="0"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000000"/>
                  </a:solidFill>
                  <a:effectLst/>
                  <a:uLnTx/>
                  <a:uFillTx/>
                  <a:latin typeface="Aptos Light" panose="020B0004020202020204" pitchFamily="34" charset="0"/>
                  <a:ea typeface="+mn-ea"/>
                  <a:cs typeface="+mn-cs"/>
                </a:rPr>
                <a:t>What does it mean to </a:t>
              </a:r>
              <a:r>
                <a:rPr lang="en-US" sz="2800" b="1" dirty="0">
                  <a:solidFill>
                    <a:srgbClr val="000000"/>
                  </a:solidFill>
                  <a:latin typeface="Aptos Light" panose="020B0004020202020204" pitchFamily="34" charset="0"/>
                </a:rPr>
                <a:t>show up as yourself? </a:t>
              </a:r>
            </a:p>
            <a:p>
              <a:pPr marL="0" marR="0" lvl="0" indent="0"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000000"/>
                  </a:solidFill>
                  <a:effectLst/>
                  <a:uLnTx/>
                  <a:uFillTx/>
                  <a:latin typeface="Aptos Light" panose="020B0004020202020204" pitchFamily="34" charset="0"/>
                  <a:ea typeface="+mn-ea"/>
                  <a:cs typeface="+mn-cs"/>
                </a:rPr>
                <a:t>Why is showing up hard? </a:t>
              </a:r>
            </a:p>
          </p:txBody>
        </p:sp>
        <p:cxnSp>
          <p:nvCxnSpPr>
            <p:cNvPr id="24" name="Straight Connector 23">
              <a:extLst>
                <a:ext uri="{FF2B5EF4-FFF2-40B4-BE49-F238E27FC236}">
                  <a16:creationId xmlns:a16="http://schemas.microsoft.com/office/drawing/2014/main" id="{049DAA2B-AA48-EEC2-7B14-B2F26A1AC7FB}"/>
                </a:ext>
              </a:extLst>
            </p:cNvPr>
            <p:cNvCxnSpPr/>
            <p:nvPr/>
          </p:nvCxnSpPr>
          <p:spPr>
            <a:xfrm>
              <a:off x="1576091" y="2001057"/>
              <a:ext cx="0" cy="646750"/>
            </a:xfrm>
            <a:prstGeom prst="line">
              <a:avLst/>
            </a:prstGeom>
            <a:ln w="63500"/>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26163288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5BA8A86-34B4-66A1-C44A-EB6E7CE75D2A}"/>
            </a:ext>
          </a:extLst>
        </p:cNvPr>
        <p:cNvGrpSpPr/>
        <p:nvPr/>
      </p:nvGrpSpPr>
      <p:grpSpPr>
        <a:xfrm>
          <a:off x="0" y="0"/>
          <a:ext cx="0" cy="0"/>
          <a:chOff x="0" y="0"/>
          <a:chExt cx="0" cy="0"/>
        </a:xfrm>
      </p:grpSpPr>
      <p:sp>
        <p:nvSpPr>
          <p:cNvPr id="3" name="Rectangle 2">
            <a:extLst>
              <a:ext uri="{FF2B5EF4-FFF2-40B4-BE49-F238E27FC236}">
                <a16:creationId xmlns:a16="http://schemas.microsoft.com/office/drawing/2014/main" id="{2375B283-CC2B-75B3-4E0F-66E4FC9A00DA}"/>
              </a:ext>
            </a:extLst>
          </p:cNvPr>
          <p:cNvSpPr/>
          <p:nvPr/>
        </p:nvSpPr>
        <p:spPr bwMode="gray">
          <a:xfrm>
            <a:off x="1916113" y="914400"/>
            <a:ext cx="8348662" cy="369888"/>
          </a:xfrm>
          <a:prstGeom prst="rect">
            <a:avLst/>
          </a:prstGeom>
          <a:noFill/>
          <a:ln w="12700" cap="rnd" algn="ctr">
            <a:noFill/>
            <a:miter lim="800000"/>
            <a:headEnd/>
            <a:tailEnd/>
          </a:ln>
        </p:spPr>
        <p:txBody>
          <a:bodyPr lIns="0" tIns="0" rIns="0" bIns="0" rtlCol="0" anchor="t" anchorCtr="0"/>
          <a:lstStyle/>
          <a:p>
            <a:pPr marL="0" marR="0" lvl="0" indent="0" algn="l" defTabSz="914400" rtl="0" eaLnBrk="0" fontAlgn="base" latinLnBrk="0" hangingPunct="0">
              <a:lnSpc>
                <a:spcPts val="1500"/>
              </a:lnSpc>
              <a:spcBef>
                <a:spcPct val="0"/>
              </a:spcBef>
              <a:spcAft>
                <a:spcPct val="0"/>
              </a:spcAft>
              <a:buClrTx/>
              <a:buSzTx/>
              <a:buFontTx/>
              <a:buNone/>
              <a:tabLst/>
              <a:defRPr/>
            </a:pPr>
            <a:endParaRPr kumimoji="0" lang="en-US" sz="1400" b="0" i="0" u="none" strike="noStrike" kern="1200" cap="none" spc="0" normalizeH="0" baseline="0" noProof="0" dirty="0">
              <a:ln>
                <a:noFill/>
              </a:ln>
              <a:solidFill>
                <a:srgbClr val="000000"/>
              </a:solidFill>
              <a:effectLst/>
              <a:uLnTx/>
              <a:uFillTx/>
              <a:latin typeface="Aptos" panose="020B0004020202020204" pitchFamily="34" charset="0"/>
              <a:ea typeface="Open Sans" panose="020B0606030504020204" pitchFamily="34" charset="0"/>
              <a:cs typeface="Open Sans" panose="020B0606030504020204" pitchFamily="34" charset="0"/>
            </a:endParaRPr>
          </a:p>
        </p:txBody>
      </p:sp>
      <p:sp>
        <p:nvSpPr>
          <p:cNvPr id="4" name="Rectangle 3">
            <a:extLst>
              <a:ext uri="{FF2B5EF4-FFF2-40B4-BE49-F238E27FC236}">
                <a16:creationId xmlns:a16="http://schemas.microsoft.com/office/drawing/2014/main" id="{55D60EAA-3BDF-A08D-FBC8-608BBC76D50A}"/>
              </a:ext>
            </a:extLst>
          </p:cNvPr>
          <p:cNvSpPr/>
          <p:nvPr/>
        </p:nvSpPr>
        <p:spPr bwMode="gray">
          <a:xfrm>
            <a:off x="1916113" y="914400"/>
            <a:ext cx="8348662" cy="359130"/>
          </a:xfrm>
          <a:prstGeom prst="rect">
            <a:avLst/>
          </a:prstGeom>
          <a:noFill/>
          <a:ln w="12700" cap="rnd" algn="ctr">
            <a:noFill/>
            <a:miter lim="800000"/>
            <a:headEnd/>
            <a:tailEnd/>
          </a:ln>
        </p:spPr>
        <p:txBody>
          <a:bodyPr lIns="0" tIns="0" rIns="0" bIns="0" rtlCol="0" anchor="t" anchorCtr="0"/>
          <a:lstStyle/>
          <a:p>
            <a:pPr marL="0" marR="0" lvl="0" indent="0" algn="l" defTabSz="914400" rtl="0" eaLnBrk="0" fontAlgn="base" latinLnBrk="0" hangingPunct="0">
              <a:lnSpc>
                <a:spcPts val="1500"/>
              </a:lnSpc>
              <a:spcBef>
                <a:spcPct val="0"/>
              </a:spcBef>
              <a:spcAft>
                <a:spcPct val="0"/>
              </a:spcAft>
              <a:buClrTx/>
              <a:buSzTx/>
              <a:buFontTx/>
              <a:buNone/>
              <a:tabLst/>
              <a:defRPr/>
            </a:pPr>
            <a:endParaRPr kumimoji="0" lang="en-US" sz="1400" b="0" i="0" u="none" strike="noStrike" kern="1200" cap="none" spc="0" normalizeH="0" baseline="0" noProof="0" dirty="0">
              <a:ln>
                <a:noFill/>
              </a:ln>
              <a:solidFill>
                <a:srgbClr val="000000"/>
              </a:solidFill>
              <a:effectLst/>
              <a:uLnTx/>
              <a:uFillTx/>
              <a:latin typeface="Aptos" panose="020B0004020202020204" pitchFamily="34" charset="0"/>
              <a:ea typeface="Open Sans" panose="020B0606030504020204" pitchFamily="34" charset="0"/>
              <a:cs typeface="Open Sans" panose="020B0606030504020204" pitchFamily="34" charset="0"/>
            </a:endParaRPr>
          </a:p>
        </p:txBody>
      </p:sp>
      <p:grpSp>
        <p:nvGrpSpPr>
          <p:cNvPr id="6" name="Group 5">
            <a:extLst>
              <a:ext uri="{FF2B5EF4-FFF2-40B4-BE49-F238E27FC236}">
                <a16:creationId xmlns:a16="http://schemas.microsoft.com/office/drawing/2014/main" id="{70C531B0-F877-62FB-758F-096F84C69EC3}"/>
              </a:ext>
            </a:extLst>
          </p:cNvPr>
          <p:cNvGrpSpPr/>
          <p:nvPr/>
        </p:nvGrpSpPr>
        <p:grpSpPr>
          <a:xfrm>
            <a:off x="1005486" y="2660713"/>
            <a:ext cx="9840823" cy="601141"/>
            <a:chOff x="1444222" y="2519248"/>
            <a:chExt cx="9840823" cy="601141"/>
          </a:xfrm>
        </p:grpSpPr>
        <p:cxnSp>
          <p:nvCxnSpPr>
            <p:cNvPr id="7" name="Straight Connector 6">
              <a:extLst>
                <a:ext uri="{FF2B5EF4-FFF2-40B4-BE49-F238E27FC236}">
                  <a16:creationId xmlns:a16="http://schemas.microsoft.com/office/drawing/2014/main" id="{0E9E9A6A-569E-A88B-110A-AD617E7AC6E4}"/>
                </a:ext>
              </a:extLst>
            </p:cNvPr>
            <p:cNvCxnSpPr>
              <a:cxnSpLocks/>
            </p:cNvCxnSpPr>
            <p:nvPr/>
          </p:nvCxnSpPr>
          <p:spPr>
            <a:xfrm>
              <a:off x="1444222" y="2848188"/>
              <a:ext cx="394243" cy="0"/>
            </a:xfrm>
            <a:prstGeom prst="line">
              <a:avLst/>
            </a:prstGeom>
            <a:ln w="127000" cmpd="sng"/>
          </p:spPr>
          <p:style>
            <a:lnRef idx="2">
              <a:schemeClr val="accent1"/>
            </a:lnRef>
            <a:fillRef idx="0">
              <a:schemeClr val="accent1"/>
            </a:fillRef>
            <a:effectRef idx="1">
              <a:schemeClr val="accent1"/>
            </a:effectRef>
            <a:fontRef idx="minor">
              <a:schemeClr val="tx1"/>
            </a:fontRef>
          </p:style>
        </p:cxnSp>
        <p:sp>
          <p:nvSpPr>
            <p:cNvPr id="8" name="TextBox 7">
              <a:extLst>
                <a:ext uri="{FF2B5EF4-FFF2-40B4-BE49-F238E27FC236}">
                  <a16:creationId xmlns:a16="http://schemas.microsoft.com/office/drawing/2014/main" id="{A72AC369-F3BF-25F7-B426-6E0654E9CEE8}"/>
                </a:ext>
              </a:extLst>
            </p:cNvPr>
            <p:cNvSpPr txBox="1"/>
            <p:nvPr/>
          </p:nvSpPr>
          <p:spPr>
            <a:xfrm>
              <a:off x="2011530" y="2519248"/>
              <a:ext cx="9273515" cy="601141"/>
            </a:xfrm>
            <a:prstGeom prst="rect">
              <a:avLst/>
            </a:prstGeom>
          </p:spPr>
          <p:txBody>
            <a:bodyPr vert="horz" wrap="square" lIns="91440" tIns="45720" rIns="91440" bIns="45720" rtlCol="0" anchor="ctr">
              <a:noAutofit/>
            </a:bodyPr>
            <a:lstStyle/>
            <a:p>
              <a:pPr marL="0" marR="0" lvl="0" indent="0" algn="l" defTabSz="914400" rtl="0" eaLnBrk="1" fontAlgn="auto" latinLnBrk="0" hangingPunct="1">
                <a:lnSpc>
                  <a:spcPct val="100000"/>
                </a:lnSpc>
                <a:spcBef>
                  <a:spcPts val="0"/>
                </a:spcBef>
                <a:spcAft>
                  <a:spcPts val="600"/>
                </a:spcAft>
                <a:buClrTx/>
                <a:buSzTx/>
                <a:buFontTx/>
                <a:buNone/>
                <a:tabLst/>
                <a:defRPr/>
              </a:pPr>
              <a:r>
                <a:rPr kumimoji="0" lang="en-US" sz="1800" b="1" i="0" u="none" strike="noStrike" kern="1200" cap="none" spc="0" normalizeH="0" baseline="0" noProof="0" dirty="0">
                  <a:ln>
                    <a:noFill/>
                  </a:ln>
                  <a:solidFill>
                    <a:srgbClr val="000000"/>
                  </a:solidFill>
                  <a:effectLst/>
                  <a:uLnTx/>
                  <a:uFillTx/>
                  <a:latin typeface="Aptos Light" panose="020B0004020202020204" pitchFamily="34" charset="0"/>
                  <a:ea typeface="Open Sans" panose="020B0606030504020204" pitchFamily="34" charset="0"/>
                  <a:cs typeface="Open Sans" panose="020B0606030504020204" pitchFamily="34" charset="0"/>
                </a:rPr>
                <a:t>Professionalism and Consistency: </a:t>
              </a:r>
              <a:r>
                <a:rPr kumimoji="0" lang="en-US" sz="1800" b="0" i="0" u="none" strike="noStrike" kern="1200" cap="none" spc="0" normalizeH="0" baseline="0" noProof="0" dirty="0">
                  <a:ln>
                    <a:noFill/>
                  </a:ln>
                  <a:solidFill>
                    <a:srgbClr val="000000"/>
                  </a:solidFill>
                  <a:effectLst/>
                  <a:uLnTx/>
                  <a:uFillTx/>
                  <a:latin typeface="Aptos Light" panose="020B0004020202020204" pitchFamily="34" charset="0"/>
                  <a:ea typeface="Open Sans" panose="020B0606030504020204" pitchFamily="34" charset="0"/>
                  <a:cs typeface="Open Sans" panose="020B0606030504020204" pitchFamily="34" charset="0"/>
                </a:rPr>
                <a:t>Showing up on time or being early every single day. Creating a safe space.   </a:t>
              </a:r>
            </a:p>
          </p:txBody>
        </p:sp>
      </p:grpSp>
      <p:grpSp>
        <p:nvGrpSpPr>
          <p:cNvPr id="9" name="Group 8">
            <a:extLst>
              <a:ext uri="{FF2B5EF4-FFF2-40B4-BE49-F238E27FC236}">
                <a16:creationId xmlns:a16="http://schemas.microsoft.com/office/drawing/2014/main" id="{38652BC6-3D74-6EEA-CD12-3019CF6A8F13}"/>
              </a:ext>
            </a:extLst>
          </p:cNvPr>
          <p:cNvGrpSpPr/>
          <p:nvPr/>
        </p:nvGrpSpPr>
        <p:grpSpPr>
          <a:xfrm>
            <a:off x="1005486" y="3417116"/>
            <a:ext cx="9840823" cy="601141"/>
            <a:chOff x="1444222" y="3322657"/>
            <a:chExt cx="9840823" cy="601141"/>
          </a:xfrm>
        </p:grpSpPr>
        <p:cxnSp>
          <p:nvCxnSpPr>
            <p:cNvPr id="10" name="Straight Connector 9">
              <a:extLst>
                <a:ext uri="{FF2B5EF4-FFF2-40B4-BE49-F238E27FC236}">
                  <a16:creationId xmlns:a16="http://schemas.microsoft.com/office/drawing/2014/main" id="{DA4622D7-C5F1-9861-50DF-BD0508CAB57B}"/>
                </a:ext>
              </a:extLst>
            </p:cNvPr>
            <p:cNvCxnSpPr>
              <a:cxnSpLocks/>
            </p:cNvCxnSpPr>
            <p:nvPr/>
          </p:nvCxnSpPr>
          <p:spPr>
            <a:xfrm>
              <a:off x="1444222" y="3668057"/>
              <a:ext cx="394243" cy="0"/>
            </a:xfrm>
            <a:prstGeom prst="line">
              <a:avLst/>
            </a:prstGeom>
            <a:ln w="127000" cmpd="sng">
              <a:solidFill>
                <a:schemeClr val="accent2"/>
              </a:solidFill>
            </a:ln>
          </p:spPr>
          <p:style>
            <a:lnRef idx="2">
              <a:schemeClr val="accent1"/>
            </a:lnRef>
            <a:fillRef idx="0">
              <a:schemeClr val="accent1"/>
            </a:fillRef>
            <a:effectRef idx="1">
              <a:schemeClr val="accent1"/>
            </a:effectRef>
            <a:fontRef idx="minor">
              <a:schemeClr val="tx1"/>
            </a:fontRef>
          </p:style>
        </p:cxnSp>
        <p:sp>
          <p:nvSpPr>
            <p:cNvPr id="21" name="TextBox 20">
              <a:extLst>
                <a:ext uri="{FF2B5EF4-FFF2-40B4-BE49-F238E27FC236}">
                  <a16:creationId xmlns:a16="http://schemas.microsoft.com/office/drawing/2014/main" id="{74A129CE-B7BB-C19A-3B97-C35D7527F3BB}"/>
                </a:ext>
              </a:extLst>
            </p:cNvPr>
            <p:cNvSpPr txBox="1"/>
            <p:nvPr/>
          </p:nvSpPr>
          <p:spPr>
            <a:xfrm>
              <a:off x="2011530" y="3322657"/>
              <a:ext cx="9273515" cy="601141"/>
            </a:xfrm>
            <a:prstGeom prst="rect">
              <a:avLst/>
            </a:prstGeom>
          </p:spPr>
          <p:txBody>
            <a:bodyPr vert="horz" wrap="square" lIns="91440" tIns="45720" rIns="91440" bIns="45720" rtlCol="0"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38312F"/>
                  </a:solidFill>
                  <a:effectLst/>
                  <a:highlight>
                    <a:srgbClr val="FFFFFF"/>
                  </a:highlight>
                  <a:uLnTx/>
                  <a:uFillTx/>
                  <a:latin typeface="Aptos Light" panose="020B0004020202020204" pitchFamily="34" charset="0"/>
                  <a:ea typeface="Open Sans" panose="020B0606030504020204" pitchFamily="34" charset="0"/>
                  <a:cs typeface="Open Sans" panose="020B0606030504020204" pitchFamily="34" charset="0"/>
                </a:rPr>
                <a:t>Communication and Active Listening: </a:t>
              </a:r>
              <a:r>
                <a:rPr kumimoji="0" lang="en-US" sz="1800" b="0" i="0" u="none" strike="noStrike" kern="1200" cap="none" spc="0" normalizeH="0" baseline="0" noProof="0" dirty="0">
                  <a:ln>
                    <a:noFill/>
                  </a:ln>
                  <a:solidFill>
                    <a:srgbClr val="38312F"/>
                  </a:solidFill>
                  <a:effectLst/>
                  <a:highlight>
                    <a:srgbClr val="FFFFFF"/>
                  </a:highlight>
                  <a:uLnTx/>
                  <a:uFillTx/>
                  <a:latin typeface="Aptos Light" panose="020B0004020202020204" pitchFamily="34" charset="0"/>
                  <a:ea typeface="Open Sans" panose="020B0606030504020204" pitchFamily="34" charset="0"/>
                  <a:cs typeface="Open Sans" panose="020B0606030504020204" pitchFamily="34" charset="0"/>
                </a:rPr>
                <a:t>Holding a team meeting every morning, reporting to your manager every day, checking-in with your participant-employees face to face every day. </a:t>
              </a:r>
              <a:endParaRPr kumimoji="0" lang="en-US" sz="1600" b="0" i="0" u="none" strike="noStrike" kern="1200" cap="none" spc="0" normalizeH="0" baseline="0" noProof="0" dirty="0">
                <a:ln>
                  <a:noFill/>
                </a:ln>
                <a:solidFill>
                  <a:srgbClr val="000000"/>
                </a:solidFill>
                <a:effectLst/>
                <a:uLnTx/>
                <a:uFillTx/>
                <a:latin typeface="Aptos Light" panose="020B0004020202020204" pitchFamily="34" charset="0"/>
                <a:ea typeface="Open Sans" panose="020B0606030504020204" pitchFamily="34" charset="0"/>
                <a:cs typeface="Open Sans" panose="020B0606030504020204" pitchFamily="34" charset="0"/>
              </a:endParaRPr>
            </a:p>
          </p:txBody>
        </p:sp>
      </p:grpSp>
      <p:grpSp>
        <p:nvGrpSpPr>
          <p:cNvPr id="22" name="Group 21">
            <a:extLst>
              <a:ext uri="{FF2B5EF4-FFF2-40B4-BE49-F238E27FC236}">
                <a16:creationId xmlns:a16="http://schemas.microsoft.com/office/drawing/2014/main" id="{100E1D0A-E0AA-5220-B09A-C3F36D5370B9}"/>
              </a:ext>
            </a:extLst>
          </p:cNvPr>
          <p:cNvGrpSpPr/>
          <p:nvPr/>
        </p:nvGrpSpPr>
        <p:grpSpPr>
          <a:xfrm>
            <a:off x="1005486" y="5067471"/>
            <a:ext cx="9840823" cy="601141"/>
            <a:chOff x="1444222" y="4115159"/>
            <a:chExt cx="9840823" cy="601141"/>
          </a:xfrm>
        </p:grpSpPr>
        <p:cxnSp>
          <p:nvCxnSpPr>
            <p:cNvPr id="23" name="Straight Connector 22">
              <a:extLst>
                <a:ext uri="{FF2B5EF4-FFF2-40B4-BE49-F238E27FC236}">
                  <a16:creationId xmlns:a16="http://schemas.microsoft.com/office/drawing/2014/main" id="{53D0616F-60B9-A62B-7C40-233D39057886}"/>
                </a:ext>
              </a:extLst>
            </p:cNvPr>
            <p:cNvCxnSpPr>
              <a:cxnSpLocks/>
            </p:cNvCxnSpPr>
            <p:nvPr/>
          </p:nvCxnSpPr>
          <p:spPr>
            <a:xfrm>
              <a:off x="1444222" y="4503166"/>
              <a:ext cx="394243" cy="0"/>
            </a:xfrm>
            <a:prstGeom prst="line">
              <a:avLst/>
            </a:prstGeom>
            <a:ln w="127000" cmpd="sng">
              <a:solidFill>
                <a:schemeClr val="accent3"/>
              </a:solidFill>
            </a:ln>
          </p:spPr>
          <p:style>
            <a:lnRef idx="2">
              <a:schemeClr val="accent1"/>
            </a:lnRef>
            <a:fillRef idx="0">
              <a:schemeClr val="accent1"/>
            </a:fillRef>
            <a:effectRef idx="1">
              <a:schemeClr val="accent1"/>
            </a:effectRef>
            <a:fontRef idx="minor">
              <a:schemeClr val="tx1"/>
            </a:fontRef>
          </p:style>
        </p:cxnSp>
        <p:sp>
          <p:nvSpPr>
            <p:cNvPr id="24" name="TextBox 23">
              <a:extLst>
                <a:ext uri="{FF2B5EF4-FFF2-40B4-BE49-F238E27FC236}">
                  <a16:creationId xmlns:a16="http://schemas.microsoft.com/office/drawing/2014/main" id="{4D071617-5B86-41E1-4BC5-C64E0E767D60}"/>
                </a:ext>
              </a:extLst>
            </p:cNvPr>
            <p:cNvSpPr txBox="1"/>
            <p:nvPr/>
          </p:nvSpPr>
          <p:spPr>
            <a:xfrm>
              <a:off x="2011530" y="4115159"/>
              <a:ext cx="9273515" cy="601141"/>
            </a:xfrm>
            <a:prstGeom prst="rect">
              <a:avLst/>
            </a:prstGeom>
          </p:spPr>
          <p:txBody>
            <a:bodyPr vert="horz" wrap="square" lIns="91440" tIns="45720" rIns="91440" bIns="45720" rtlCol="0"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000000"/>
                  </a:solidFill>
                  <a:effectLst/>
                  <a:uLnTx/>
                  <a:uFillTx/>
                  <a:latin typeface="Aptos Light" panose="020B0004020202020204" pitchFamily="34" charset="0"/>
                  <a:ea typeface="Open Sans" panose="020B0606030504020204" pitchFamily="34" charset="0"/>
                  <a:cs typeface="Open Sans" panose="020B0606030504020204" pitchFamily="34" charset="0"/>
                </a:rPr>
                <a:t>Accountability with Empathy: </a:t>
              </a:r>
              <a:r>
                <a:rPr kumimoji="0" lang="en-US" sz="1800" b="0" i="0" u="none" strike="noStrike" kern="1200" cap="none" spc="0" normalizeH="0" baseline="0" noProof="0" dirty="0">
                  <a:ln>
                    <a:noFill/>
                  </a:ln>
                  <a:solidFill>
                    <a:srgbClr val="000000"/>
                  </a:solidFill>
                  <a:effectLst/>
                  <a:uLnTx/>
                  <a:uFillTx/>
                  <a:latin typeface="Aptos Light" panose="020B0004020202020204" pitchFamily="34" charset="0"/>
                  <a:ea typeface="Open Sans" panose="020B0606030504020204" pitchFamily="34" charset="0"/>
                  <a:cs typeface="Open Sans" panose="020B0606030504020204" pitchFamily="34" charset="0"/>
                </a:rPr>
                <a:t>Hold your participants to a high standard but also understand they are humans first! Work with them to achieve their goals and make sure they understand their role.</a:t>
              </a:r>
              <a:endParaRPr kumimoji="0" lang="en-US" sz="1600" b="0" i="0" u="none" strike="noStrike" kern="1200" cap="none" spc="0" normalizeH="0" baseline="0" noProof="0" dirty="0">
                <a:ln>
                  <a:noFill/>
                </a:ln>
                <a:solidFill>
                  <a:srgbClr val="000000"/>
                </a:solidFill>
                <a:effectLst/>
                <a:uLnTx/>
                <a:uFillTx/>
                <a:latin typeface="Aptos Light" panose="020B0004020202020204" pitchFamily="34" charset="0"/>
                <a:ea typeface="Open Sans" panose="020B0606030504020204" pitchFamily="34" charset="0"/>
                <a:cs typeface="Open Sans" panose="020B0606030504020204" pitchFamily="34" charset="0"/>
              </a:endParaRPr>
            </a:p>
          </p:txBody>
        </p:sp>
      </p:grpSp>
      <p:grpSp>
        <p:nvGrpSpPr>
          <p:cNvPr id="25" name="Group 24">
            <a:extLst>
              <a:ext uri="{FF2B5EF4-FFF2-40B4-BE49-F238E27FC236}">
                <a16:creationId xmlns:a16="http://schemas.microsoft.com/office/drawing/2014/main" id="{630426E7-8587-C54D-56D6-0867E1F6BEE4}"/>
              </a:ext>
            </a:extLst>
          </p:cNvPr>
          <p:cNvGrpSpPr/>
          <p:nvPr/>
        </p:nvGrpSpPr>
        <p:grpSpPr>
          <a:xfrm>
            <a:off x="1005486" y="4188427"/>
            <a:ext cx="9840823" cy="601141"/>
            <a:chOff x="1444222" y="4932333"/>
            <a:chExt cx="9840823" cy="601141"/>
          </a:xfrm>
        </p:grpSpPr>
        <p:cxnSp>
          <p:nvCxnSpPr>
            <p:cNvPr id="26" name="Straight Connector 25">
              <a:extLst>
                <a:ext uri="{FF2B5EF4-FFF2-40B4-BE49-F238E27FC236}">
                  <a16:creationId xmlns:a16="http://schemas.microsoft.com/office/drawing/2014/main" id="{E4948DB5-F7CE-CCCD-EC5D-82A8F28D8DAB}"/>
                </a:ext>
              </a:extLst>
            </p:cNvPr>
            <p:cNvCxnSpPr>
              <a:cxnSpLocks/>
            </p:cNvCxnSpPr>
            <p:nvPr/>
          </p:nvCxnSpPr>
          <p:spPr>
            <a:xfrm>
              <a:off x="1444222" y="5323035"/>
              <a:ext cx="394243" cy="0"/>
            </a:xfrm>
            <a:prstGeom prst="line">
              <a:avLst/>
            </a:prstGeom>
            <a:ln w="127000" cmpd="sng">
              <a:solidFill>
                <a:schemeClr val="accent4"/>
              </a:solidFill>
            </a:ln>
          </p:spPr>
          <p:style>
            <a:lnRef idx="2">
              <a:schemeClr val="accent1"/>
            </a:lnRef>
            <a:fillRef idx="0">
              <a:schemeClr val="accent1"/>
            </a:fillRef>
            <a:effectRef idx="1">
              <a:schemeClr val="accent1"/>
            </a:effectRef>
            <a:fontRef idx="minor">
              <a:schemeClr val="tx1"/>
            </a:fontRef>
          </p:style>
        </p:cxnSp>
        <p:sp>
          <p:nvSpPr>
            <p:cNvPr id="27" name="TextBox 26">
              <a:extLst>
                <a:ext uri="{FF2B5EF4-FFF2-40B4-BE49-F238E27FC236}">
                  <a16:creationId xmlns:a16="http://schemas.microsoft.com/office/drawing/2014/main" id="{10FCC69B-8BA3-1AE0-A705-6FFC6193F77C}"/>
                </a:ext>
              </a:extLst>
            </p:cNvPr>
            <p:cNvSpPr txBox="1"/>
            <p:nvPr/>
          </p:nvSpPr>
          <p:spPr>
            <a:xfrm>
              <a:off x="2011530" y="4932333"/>
              <a:ext cx="9273515" cy="601141"/>
            </a:xfrm>
            <a:prstGeom prst="rect">
              <a:avLst/>
            </a:prstGeom>
          </p:spPr>
          <p:txBody>
            <a:bodyPr vert="horz" wrap="square" lIns="91440" tIns="45720" rIns="91440" bIns="45720" rtlCol="0"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38312F"/>
                  </a:solidFill>
                  <a:effectLst/>
                  <a:highlight>
                    <a:srgbClr val="FFFFFF"/>
                  </a:highlight>
                  <a:uLnTx/>
                  <a:uFillTx/>
                  <a:latin typeface="Aptos Light" panose="020B0004020202020204" pitchFamily="34" charset="0"/>
                  <a:ea typeface="Open Sans" panose="020B0606030504020204" pitchFamily="34" charset="0"/>
                  <a:cs typeface="Open Sans" panose="020B0606030504020204" pitchFamily="34" charset="0"/>
                </a:rPr>
                <a:t>Modeling Good Behavior: </a:t>
              </a:r>
              <a:r>
                <a:rPr kumimoji="0" lang="en-US" sz="1800" b="0" i="0" u="none" strike="noStrike" kern="1200" cap="none" spc="0" normalizeH="0" baseline="0" noProof="0" dirty="0">
                  <a:ln>
                    <a:noFill/>
                  </a:ln>
                  <a:solidFill>
                    <a:srgbClr val="38312F"/>
                  </a:solidFill>
                  <a:effectLst/>
                  <a:highlight>
                    <a:srgbClr val="FFFFFF"/>
                  </a:highlight>
                  <a:uLnTx/>
                  <a:uFillTx/>
                  <a:latin typeface="Aptos Light" panose="020B0004020202020204" pitchFamily="34" charset="0"/>
                  <a:ea typeface="Open Sans" panose="020B0606030504020204" pitchFamily="34" charset="0"/>
                  <a:cs typeface="Open Sans" panose="020B0606030504020204" pitchFamily="34" charset="0"/>
                </a:rPr>
                <a:t>Safety first, show don’t tell, being calm and curious, maintaining composure even when your participant-employees might be overly agitated or stressed.</a:t>
              </a:r>
              <a:endParaRPr kumimoji="0" lang="en-US" sz="1800" b="0" i="0" u="none" strike="noStrike" kern="1200" cap="none" spc="0" normalizeH="0" baseline="0" noProof="0" dirty="0">
                <a:ln>
                  <a:noFill/>
                </a:ln>
                <a:solidFill>
                  <a:srgbClr val="000000"/>
                </a:solidFill>
                <a:effectLst/>
                <a:uLnTx/>
                <a:uFillTx/>
                <a:latin typeface="Aptos Light" panose="020B0004020202020204" pitchFamily="34" charset="0"/>
                <a:ea typeface="Open Sans" panose="020B0606030504020204" pitchFamily="34" charset="0"/>
                <a:cs typeface="Open Sans" panose="020B0606030504020204" pitchFamily="34" charset="0"/>
              </a:endParaRPr>
            </a:p>
          </p:txBody>
        </p:sp>
      </p:grpSp>
      <p:pic>
        <p:nvPicPr>
          <p:cNvPr id="31" name="Picture 30">
            <a:extLst>
              <a:ext uri="{FF2B5EF4-FFF2-40B4-BE49-F238E27FC236}">
                <a16:creationId xmlns:a16="http://schemas.microsoft.com/office/drawing/2014/main" id="{F3278AE8-0396-9D5E-64D5-A8D864A1BC50}"/>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1033298" y="2596487"/>
            <a:ext cx="457511" cy="457511"/>
          </a:xfrm>
          <a:prstGeom prst="rect">
            <a:avLst/>
          </a:prstGeom>
        </p:spPr>
      </p:pic>
      <p:pic>
        <p:nvPicPr>
          <p:cNvPr id="32" name="Picture 31">
            <a:extLst>
              <a:ext uri="{FF2B5EF4-FFF2-40B4-BE49-F238E27FC236}">
                <a16:creationId xmlns:a16="http://schemas.microsoft.com/office/drawing/2014/main" id="{532872BD-EA6F-D0D8-FF5C-C28311F0DA6A}"/>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1039045" y="3367354"/>
            <a:ext cx="457511" cy="457511"/>
          </a:xfrm>
          <a:prstGeom prst="rect">
            <a:avLst/>
          </a:prstGeom>
        </p:spPr>
      </p:pic>
      <p:pic>
        <p:nvPicPr>
          <p:cNvPr id="33" name="Picture 32">
            <a:extLst>
              <a:ext uri="{FF2B5EF4-FFF2-40B4-BE49-F238E27FC236}">
                <a16:creationId xmlns:a16="http://schemas.microsoft.com/office/drawing/2014/main" id="{FE42E4DC-AA47-A48C-E559-C1426B161684}"/>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1039044" y="4173094"/>
            <a:ext cx="457511" cy="457511"/>
          </a:xfrm>
          <a:prstGeom prst="rect">
            <a:avLst/>
          </a:prstGeom>
        </p:spPr>
      </p:pic>
      <p:pic>
        <p:nvPicPr>
          <p:cNvPr id="34" name="Picture 33">
            <a:extLst>
              <a:ext uri="{FF2B5EF4-FFF2-40B4-BE49-F238E27FC236}">
                <a16:creationId xmlns:a16="http://schemas.microsoft.com/office/drawing/2014/main" id="{F8F595F3-3100-BBAC-CD65-1F71ACF0062B}"/>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1039043" y="5060551"/>
            <a:ext cx="457511" cy="457511"/>
          </a:xfrm>
          <a:prstGeom prst="rect">
            <a:avLst/>
          </a:prstGeom>
        </p:spPr>
      </p:pic>
      <p:sp>
        <p:nvSpPr>
          <p:cNvPr id="13" name="Title 1">
            <a:extLst>
              <a:ext uri="{FF2B5EF4-FFF2-40B4-BE49-F238E27FC236}">
                <a16:creationId xmlns:a16="http://schemas.microsoft.com/office/drawing/2014/main" id="{DA4BF501-7CD1-9667-1511-50A788EC9EF3}"/>
              </a:ext>
            </a:extLst>
          </p:cNvPr>
          <p:cNvSpPr>
            <a:spLocks noGrp="1"/>
          </p:cNvSpPr>
          <p:nvPr>
            <p:ph type="title"/>
          </p:nvPr>
        </p:nvSpPr>
        <p:spPr>
          <a:xfrm>
            <a:off x="908844" y="530996"/>
            <a:ext cx="10363200" cy="594360"/>
          </a:xfrm>
        </p:spPr>
        <p:txBody>
          <a:bodyPr/>
          <a:lstStyle/>
          <a:p>
            <a:r>
              <a:rPr lang="en-US" sz="2800" dirty="0">
                <a:latin typeface="Aptos SemiBold" panose="020B0004020202020204" pitchFamily="34" charset="0"/>
                <a:ea typeface="Open Sans" panose="020B0606030504020204" pitchFamily="34" charset="0"/>
                <a:cs typeface="Open Sans" panose="020B0606030504020204" pitchFamily="34" charset="0"/>
              </a:rPr>
              <a:t>Refresher: What Do We Expect from You? </a:t>
            </a:r>
          </a:p>
        </p:txBody>
      </p:sp>
      <p:sp>
        <p:nvSpPr>
          <p:cNvPr id="14" name="Rectangle 13">
            <a:extLst>
              <a:ext uri="{FF2B5EF4-FFF2-40B4-BE49-F238E27FC236}">
                <a16:creationId xmlns:a16="http://schemas.microsoft.com/office/drawing/2014/main" id="{0053F5BF-51D6-60F9-FEA5-0CFD18428634}"/>
              </a:ext>
            </a:extLst>
          </p:cNvPr>
          <p:cNvSpPr/>
          <p:nvPr/>
        </p:nvSpPr>
        <p:spPr>
          <a:xfrm>
            <a:off x="0" y="1571542"/>
            <a:ext cx="12192000" cy="661613"/>
          </a:xfrm>
          <a:prstGeom prst="rect">
            <a:avLst/>
          </a:prstGeom>
          <a:ln>
            <a:no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lvl="0" algn="ctr">
              <a:defRPr/>
            </a:pPr>
            <a:r>
              <a:rPr lang="en-US" sz="2400" dirty="0">
                <a:solidFill>
                  <a:srgbClr val="FFFFFF"/>
                </a:solidFill>
                <a:latin typeface="Aptos Light" panose="020B0004020202020204" pitchFamily="34" charset="0"/>
              </a:rPr>
              <a:t>Review your key responsibilities. What makes it easier to show up and do these well? </a:t>
            </a:r>
          </a:p>
        </p:txBody>
      </p:sp>
    </p:spTree>
    <p:extLst>
      <p:ext uri="{BB962C8B-B14F-4D97-AF65-F5344CB8AC3E}">
        <p14:creationId xmlns:p14="http://schemas.microsoft.com/office/powerpoint/2010/main" val="427770915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E1CC869-29B5-6493-1324-0A518AADA3D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F55D34A-3B3B-BB44-51D9-5C5AB391A37C}"/>
              </a:ext>
            </a:extLst>
          </p:cNvPr>
          <p:cNvSpPr>
            <a:spLocks noGrp="1"/>
          </p:cNvSpPr>
          <p:nvPr>
            <p:ph type="title"/>
          </p:nvPr>
        </p:nvSpPr>
        <p:spPr>
          <a:xfrm>
            <a:off x="908844" y="499605"/>
            <a:ext cx="10363200" cy="594360"/>
          </a:xfrm>
        </p:spPr>
        <p:txBody>
          <a:bodyPr/>
          <a:lstStyle/>
          <a:p>
            <a:r>
              <a:rPr lang="en-US" sz="2800" dirty="0">
                <a:latin typeface="Aptos SemiBold" panose="020B0004020202020204" pitchFamily="34" charset="0"/>
                <a:ea typeface="Open Sans" panose="020B0606030504020204" pitchFamily="34" charset="0"/>
                <a:cs typeface="Open Sans" panose="020B0606030504020204" pitchFamily="34" charset="0"/>
              </a:rPr>
              <a:t>What is Self-Care? </a:t>
            </a:r>
          </a:p>
        </p:txBody>
      </p:sp>
      <p:sp>
        <p:nvSpPr>
          <p:cNvPr id="3" name="Rectangle 2">
            <a:extLst>
              <a:ext uri="{FF2B5EF4-FFF2-40B4-BE49-F238E27FC236}">
                <a16:creationId xmlns:a16="http://schemas.microsoft.com/office/drawing/2014/main" id="{C7D6710D-6A69-E3A3-6DD4-490D5F6FA5E7}"/>
              </a:ext>
            </a:extLst>
          </p:cNvPr>
          <p:cNvSpPr/>
          <p:nvPr/>
        </p:nvSpPr>
        <p:spPr bwMode="gray">
          <a:xfrm>
            <a:off x="1916113" y="914400"/>
            <a:ext cx="8348662" cy="369888"/>
          </a:xfrm>
          <a:prstGeom prst="rect">
            <a:avLst/>
          </a:prstGeom>
          <a:noFill/>
          <a:ln w="12700" cap="rnd" algn="ctr">
            <a:noFill/>
            <a:miter lim="800000"/>
            <a:headEnd/>
            <a:tailEnd/>
          </a:ln>
        </p:spPr>
        <p:txBody>
          <a:bodyPr lIns="0" tIns="0" rIns="0" bIns="0" rtlCol="0" anchor="t" anchorCtr="0"/>
          <a:lstStyle/>
          <a:p>
            <a:pPr marL="0" marR="0" lvl="0" indent="0" algn="l" defTabSz="914400" rtl="0" eaLnBrk="0" fontAlgn="base" latinLnBrk="0" hangingPunct="0">
              <a:lnSpc>
                <a:spcPts val="1500"/>
              </a:lnSpc>
              <a:spcBef>
                <a:spcPct val="0"/>
              </a:spcBef>
              <a:spcAft>
                <a:spcPct val="0"/>
              </a:spcAft>
              <a:buClrTx/>
              <a:buSzTx/>
              <a:buFontTx/>
              <a:buNone/>
              <a:tabLst/>
              <a:defRPr/>
            </a:pPr>
            <a:endParaRPr kumimoji="0" lang="en-US" sz="1400" b="0" i="0" u="none" strike="noStrike" kern="1200" cap="none" spc="0" normalizeH="0" baseline="0" noProof="0" dirty="0">
              <a:ln>
                <a:noFill/>
              </a:ln>
              <a:solidFill>
                <a:srgbClr val="000000"/>
              </a:solidFill>
              <a:effectLst/>
              <a:uLnTx/>
              <a:uFillTx/>
              <a:latin typeface="Aptos" panose="020B0004020202020204" pitchFamily="34" charset="0"/>
              <a:ea typeface="Open Sans" panose="020B0606030504020204" pitchFamily="34" charset="0"/>
              <a:cs typeface="Open Sans" panose="020B0606030504020204" pitchFamily="34" charset="0"/>
            </a:endParaRPr>
          </a:p>
        </p:txBody>
      </p:sp>
      <p:sp>
        <p:nvSpPr>
          <p:cNvPr id="4" name="Rectangle 3">
            <a:extLst>
              <a:ext uri="{FF2B5EF4-FFF2-40B4-BE49-F238E27FC236}">
                <a16:creationId xmlns:a16="http://schemas.microsoft.com/office/drawing/2014/main" id="{6702FB65-CB45-3299-A759-64CE9AA361E2}"/>
              </a:ext>
            </a:extLst>
          </p:cNvPr>
          <p:cNvSpPr/>
          <p:nvPr/>
        </p:nvSpPr>
        <p:spPr bwMode="gray">
          <a:xfrm>
            <a:off x="1916113" y="914400"/>
            <a:ext cx="8348662" cy="359130"/>
          </a:xfrm>
          <a:prstGeom prst="rect">
            <a:avLst/>
          </a:prstGeom>
          <a:noFill/>
          <a:ln w="12700" cap="rnd" algn="ctr">
            <a:noFill/>
            <a:miter lim="800000"/>
            <a:headEnd/>
            <a:tailEnd/>
          </a:ln>
        </p:spPr>
        <p:txBody>
          <a:bodyPr lIns="0" tIns="0" rIns="0" bIns="0" rtlCol="0" anchor="t" anchorCtr="0"/>
          <a:lstStyle/>
          <a:p>
            <a:pPr marL="0" marR="0" lvl="0" indent="0" algn="l" defTabSz="914400" rtl="0" eaLnBrk="0" fontAlgn="base" latinLnBrk="0" hangingPunct="0">
              <a:lnSpc>
                <a:spcPts val="1500"/>
              </a:lnSpc>
              <a:spcBef>
                <a:spcPct val="0"/>
              </a:spcBef>
              <a:spcAft>
                <a:spcPct val="0"/>
              </a:spcAft>
              <a:buClrTx/>
              <a:buSzTx/>
              <a:buFontTx/>
              <a:buNone/>
              <a:tabLst/>
              <a:defRPr/>
            </a:pPr>
            <a:endParaRPr kumimoji="0" lang="en-US" sz="1400" b="0" i="0" u="none" strike="noStrike" kern="1200" cap="none" spc="0" normalizeH="0" baseline="0" noProof="0" dirty="0">
              <a:ln>
                <a:noFill/>
              </a:ln>
              <a:solidFill>
                <a:srgbClr val="000000"/>
              </a:solidFill>
              <a:effectLst/>
              <a:uLnTx/>
              <a:uFillTx/>
              <a:latin typeface="Aptos" panose="020B0004020202020204" pitchFamily="34" charset="0"/>
              <a:ea typeface="Open Sans" panose="020B0606030504020204" pitchFamily="34" charset="0"/>
              <a:cs typeface="Open Sans" panose="020B0606030504020204" pitchFamily="34" charset="0"/>
            </a:endParaRPr>
          </a:p>
        </p:txBody>
      </p:sp>
      <p:sp>
        <p:nvSpPr>
          <p:cNvPr id="11" name="Rectangle 10">
            <a:extLst>
              <a:ext uri="{FF2B5EF4-FFF2-40B4-BE49-F238E27FC236}">
                <a16:creationId xmlns:a16="http://schemas.microsoft.com/office/drawing/2014/main" id="{8B3C723F-B03E-1507-D65A-D6785E4ED999}"/>
              </a:ext>
            </a:extLst>
          </p:cNvPr>
          <p:cNvSpPr/>
          <p:nvPr/>
        </p:nvSpPr>
        <p:spPr>
          <a:xfrm>
            <a:off x="0" y="1571542"/>
            <a:ext cx="12192000" cy="661613"/>
          </a:xfrm>
          <a:prstGeom prst="rect">
            <a:avLst/>
          </a:prstGeom>
          <a:ln>
            <a:no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FFFFFF"/>
                </a:solidFill>
                <a:effectLst/>
                <a:uLnTx/>
                <a:uFillTx/>
                <a:latin typeface="Aptos Light" panose="020B0004020202020204" pitchFamily="34" charset="0"/>
                <a:ea typeface="+mn-ea"/>
                <a:cs typeface="+mn-cs"/>
              </a:rPr>
              <a:t>What is self-care? Why is it important to being a good leader? </a:t>
            </a:r>
          </a:p>
        </p:txBody>
      </p:sp>
      <p:grpSp>
        <p:nvGrpSpPr>
          <p:cNvPr id="5" name="Group 4">
            <a:extLst>
              <a:ext uri="{FF2B5EF4-FFF2-40B4-BE49-F238E27FC236}">
                <a16:creationId xmlns:a16="http://schemas.microsoft.com/office/drawing/2014/main" id="{780A7A34-0096-DA1C-5ACB-2D63096ED9F5}"/>
              </a:ext>
            </a:extLst>
          </p:cNvPr>
          <p:cNvGrpSpPr/>
          <p:nvPr/>
        </p:nvGrpSpPr>
        <p:grpSpPr>
          <a:xfrm>
            <a:off x="600191" y="2604232"/>
            <a:ext cx="8474647" cy="1107995"/>
            <a:chOff x="914400" y="1649627"/>
            <a:chExt cx="8474647" cy="1107995"/>
          </a:xfrm>
        </p:grpSpPr>
        <p:sp>
          <p:nvSpPr>
            <p:cNvPr id="12" name="TextBox 11">
              <a:extLst>
                <a:ext uri="{FF2B5EF4-FFF2-40B4-BE49-F238E27FC236}">
                  <a16:creationId xmlns:a16="http://schemas.microsoft.com/office/drawing/2014/main" id="{F4EF3370-7911-1EB6-B5C3-AAC5E1035510}"/>
                </a:ext>
              </a:extLst>
            </p:cNvPr>
            <p:cNvSpPr txBox="1"/>
            <p:nvPr/>
          </p:nvSpPr>
          <p:spPr>
            <a:xfrm>
              <a:off x="914400" y="1649627"/>
              <a:ext cx="184731" cy="830997"/>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4800" b="0" i="0" u="none" strike="noStrike" kern="1200" cap="none" spc="0" normalizeH="0" baseline="0" noProof="0" dirty="0">
                <a:ln>
                  <a:noFill/>
                </a:ln>
                <a:solidFill>
                  <a:srgbClr val="000000"/>
                </a:solidFill>
                <a:effectLst/>
                <a:uLnTx/>
                <a:uFillTx/>
                <a:latin typeface="Aptos Light" panose="020B0004020202020204" pitchFamily="34" charset="0"/>
                <a:ea typeface="+mn-ea"/>
                <a:cs typeface="+mn-cs"/>
              </a:endParaRPr>
            </a:p>
          </p:txBody>
        </p:sp>
        <p:sp>
          <p:nvSpPr>
            <p:cNvPr id="13" name="TextBox 12">
              <a:extLst>
                <a:ext uri="{FF2B5EF4-FFF2-40B4-BE49-F238E27FC236}">
                  <a16:creationId xmlns:a16="http://schemas.microsoft.com/office/drawing/2014/main" id="{0DC2B98F-5F7C-5628-FFE1-4BFB0F9A4C29}"/>
                </a:ext>
              </a:extLst>
            </p:cNvPr>
            <p:cNvSpPr txBox="1"/>
            <p:nvPr/>
          </p:nvSpPr>
          <p:spPr>
            <a:xfrm>
              <a:off x="1805881" y="1803515"/>
              <a:ext cx="7583166" cy="954107"/>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000000"/>
                  </a:solidFill>
                  <a:effectLst/>
                  <a:uLnTx/>
                  <a:uFillTx/>
                  <a:latin typeface="Aptos Light" panose="020B0004020202020204" pitchFamily="34" charset="0"/>
                  <a:ea typeface="+mn-ea"/>
                  <a:cs typeface="+mn-cs"/>
                </a:rPr>
                <a:t>What does self-care mean to you?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1" u="none" strike="noStrike" kern="1200" cap="none" spc="0" normalizeH="0" baseline="0" noProof="0" dirty="0">
                  <a:ln>
                    <a:noFill/>
                  </a:ln>
                  <a:solidFill>
                    <a:srgbClr val="000000"/>
                  </a:solidFill>
                  <a:effectLst/>
                  <a:uLnTx/>
                  <a:uFillTx/>
                  <a:latin typeface="Aptos Light" panose="020B0004020202020204" pitchFamily="34" charset="0"/>
                  <a:ea typeface="+mn-ea"/>
                  <a:cs typeface="+mn-cs"/>
                </a:rPr>
                <a:t>Self-care is an essential social work survivor skill. </a:t>
              </a:r>
              <a:endParaRPr kumimoji="0" lang="en-US" sz="2800" b="1" i="1" u="none" strike="noStrike" kern="1200" cap="none" spc="0" normalizeH="0" baseline="0" noProof="0" dirty="0">
                <a:ln>
                  <a:noFill/>
                </a:ln>
                <a:solidFill>
                  <a:srgbClr val="000000"/>
                </a:solidFill>
                <a:effectLst/>
                <a:uLnTx/>
                <a:uFillTx/>
                <a:latin typeface="Aptos Light" panose="020B0004020202020204" pitchFamily="34" charset="0"/>
                <a:ea typeface="+mn-ea"/>
                <a:cs typeface="+mn-cs"/>
              </a:endParaRPr>
            </a:p>
          </p:txBody>
        </p:sp>
        <p:cxnSp>
          <p:nvCxnSpPr>
            <p:cNvPr id="14" name="Straight Connector 13">
              <a:extLst>
                <a:ext uri="{FF2B5EF4-FFF2-40B4-BE49-F238E27FC236}">
                  <a16:creationId xmlns:a16="http://schemas.microsoft.com/office/drawing/2014/main" id="{B8827D65-F5A9-C151-54E0-A5A30251CE54}"/>
                </a:ext>
              </a:extLst>
            </p:cNvPr>
            <p:cNvCxnSpPr/>
            <p:nvPr/>
          </p:nvCxnSpPr>
          <p:spPr>
            <a:xfrm>
              <a:off x="1576091" y="1741750"/>
              <a:ext cx="0" cy="646750"/>
            </a:xfrm>
            <a:prstGeom prst="line">
              <a:avLst/>
            </a:prstGeom>
            <a:ln w="63500"/>
          </p:spPr>
          <p:style>
            <a:lnRef idx="1">
              <a:schemeClr val="accent1"/>
            </a:lnRef>
            <a:fillRef idx="0">
              <a:schemeClr val="accent1"/>
            </a:fillRef>
            <a:effectRef idx="0">
              <a:schemeClr val="accent1"/>
            </a:effectRef>
            <a:fontRef idx="minor">
              <a:schemeClr val="tx1"/>
            </a:fontRef>
          </p:style>
        </p:cxnSp>
      </p:grpSp>
      <p:grpSp>
        <p:nvGrpSpPr>
          <p:cNvPr id="15" name="Group 14">
            <a:extLst>
              <a:ext uri="{FF2B5EF4-FFF2-40B4-BE49-F238E27FC236}">
                <a16:creationId xmlns:a16="http://schemas.microsoft.com/office/drawing/2014/main" id="{14D37B7A-4797-94EA-6A6B-3DA496C431D1}"/>
              </a:ext>
            </a:extLst>
          </p:cNvPr>
          <p:cNvGrpSpPr/>
          <p:nvPr/>
        </p:nvGrpSpPr>
        <p:grpSpPr>
          <a:xfrm>
            <a:off x="1261882" y="3847311"/>
            <a:ext cx="3593083" cy="1077637"/>
            <a:chOff x="1576091" y="1741750"/>
            <a:chExt cx="3593083" cy="1077637"/>
          </a:xfrm>
        </p:grpSpPr>
        <p:sp>
          <p:nvSpPr>
            <p:cNvPr id="16" name="TextBox 15">
              <a:extLst>
                <a:ext uri="{FF2B5EF4-FFF2-40B4-BE49-F238E27FC236}">
                  <a16:creationId xmlns:a16="http://schemas.microsoft.com/office/drawing/2014/main" id="{6795DCB1-F1B3-7889-FAA4-05995F8D46E5}"/>
                </a:ext>
              </a:extLst>
            </p:cNvPr>
            <p:cNvSpPr txBox="1"/>
            <p:nvPr/>
          </p:nvSpPr>
          <p:spPr>
            <a:xfrm>
              <a:off x="1805881" y="1865280"/>
              <a:ext cx="3363293" cy="954107"/>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000000"/>
                  </a:solidFill>
                  <a:effectLst/>
                  <a:uLnTx/>
                  <a:uFillTx/>
                  <a:latin typeface="Aptos Light" panose="020B0004020202020204" pitchFamily="34" charset="0"/>
                  <a:ea typeface="+mn-ea"/>
                  <a:cs typeface="+mn-cs"/>
                </a:rPr>
                <a:t>Why is it important?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dirty="0">
                <a:ln>
                  <a:noFill/>
                </a:ln>
                <a:solidFill>
                  <a:srgbClr val="000000"/>
                </a:solidFill>
                <a:effectLst/>
                <a:uLnTx/>
                <a:uFillTx/>
                <a:latin typeface="Aptos Light" panose="020B0004020202020204" pitchFamily="34" charset="0"/>
                <a:ea typeface="+mn-ea"/>
                <a:cs typeface="+mn-cs"/>
              </a:endParaRPr>
            </a:p>
          </p:txBody>
        </p:sp>
        <p:cxnSp>
          <p:nvCxnSpPr>
            <p:cNvPr id="17" name="Straight Connector 16">
              <a:extLst>
                <a:ext uri="{FF2B5EF4-FFF2-40B4-BE49-F238E27FC236}">
                  <a16:creationId xmlns:a16="http://schemas.microsoft.com/office/drawing/2014/main" id="{834B88E4-3BD2-3854-C328-3C445AD09F71}"/>
                </a:ext>
              </a:extLst>
            </p:cNvPr>
            <p:cNvCxnSpPr/>
            <p:nvPr/>
          </p:nvCxnSpPr>
          <p:spPr>
            <a:xfrm>
              <a:off x="1576091" y="1741750"/>
              <a:ext cx="0" cy="646750"/>
            </a:xfrm>
            <a:prstGeom prst="line">
              <a:avLst/>
            </a:prstGeom>
            <a:ln w="63500">
              <a:solidFill>
                <a:schemeClr val="accent2"/>
              </a:solidFill>
            </a:ln>
          </p:spPr>
          <p:style>
            <a:lnRef idx="1">
              <a:schemeClr val="accent1"/>
            </a:lnRef>
            <a:fillRef idx="0">
              <a:schemeClr val="accent1"/>
            </a:fillRef>
            <a:effectRef idx="0">
              <a:schemeClr val="accent1"/>
            </a:effectRef>
            <a:fontRef idx="minor">
              <a:schemeClr val="tx1"/>
            </a:fontRef>
          </p:style>
        </p:cxnSp>
      </p:grpSp>
      <p:sp>
        <p:nvSpPr>
          <p:cNvPr id="19" name="TextBox 18">
            <a:extLst>
              <a:ext uri="{FF2B5EF4-FFF2-40B4-BE49-F238E27FC236}">
                <a16:creationId xmlns:a16="http://schemas.microsoft.com/office/drawing/2014/main" id="{9B8F7E53-6B3D-B5B7-9855-14D681B1EE7F}"/>
              </a:ext>
            </a:extLst>
          </p:cNvPr>
          <p:cNvSpPr txBox="1"/>
          <p:nvPr/>
        </p:nvSpPr>
        <p:spPr>
          <a:xfrm>
            <a:off x="1491674" y="4494061"/>
            <a:ext cx="9438444" cy="1815882"/>
          </a:xfrm>
          <a:prstGeom prst="rect">
            <a:avLst/>
          </a:prstGeom>
          <a:noFill/>
        </p:spPr>
        <p:txBody>
          <a:bodyPr wrap="square" rtlCol="0">
            <a:spAutoFit/>
          </a:bodyPr>
          <a:lstStyle/>
          <a:p>
            <a:pPr marL="12700" marR="26670">
              <a:lnSpc>
                <a:spcPct val="100000"/>
              </a:lnSpc>
              <a:spcBef>
                <a:spcPts val="640"/>
              </a:spcBef>
            </a:pPr>
            <a:r>
              <a:rPr lang="en-US" sz="2800" dirty="0">
                <a:solidFill>
                  <a:srgbClr val="404040"/>
                </a:solidFill>
                <a:latin typeface="Aptos Light" panose="020B0004020202020204" pitchFamily="34" charset="0"/>
                <a:cs typeface="Calibri"/>
              </a:rPr>
              <a:t>The</a:t>
            </a:r>
            <a:r>
              <a:rPr lang="en-US" sz="2800" spc="20" dirty="0">
                <a:solidFill>
                  <a:srgbClr val="404040"/>
                </a:solidFill>
                <a:latin typeface="Aptos Light" panose="020B0004020202020204" pitchFamily="34" charset="0"/>
                <a:cs typeface="Calibri"/>
              </a:rPr>
              <a:t> </a:t>
            </a:r>
            <a:r>
              <a:rPr lang="en-US" sz="2800" dirty="0">
                <a:solidFill>
                  <a:srgbClr val="404040"/>
                </a:solidFill>
                <a:latin typeface="Aptos Light" panose="020B0004020202020204" pitchFamily="34" charset="0"/>
                <a:cs typeface="Calibri"/>
              </a:rPr>
              <a:t>work</a:t>
            </a:r>
            <a:r>
              <a:rPr lang="en-US" sz="2800" spc="25" dirty="0">
                <a:solidFill>
                  <a:srgbClr val="404040"/>
                </a:solidFill>
                <a:latin typeface="Aptos Light" panose="020B0004020202020204" pitchFamily="34" charset="0"/>
                <a:cs typeface="Calibri"/>
              </a:rPr>
              <a:t> </a:t>
            </a:r>
            <a:r>
              <a:rPr lang="en-US" sz="2800" spc="-10" dirty="0">
                <a:solidFill>
                  <a:srgbClr val="404040"/>
                </a:solidFill>
                <a:latin typeface="Aptos Light" panose="020B0004020202020204" pitchFamily="34" charset="0"/>
                <a:cs typeface="Calibri"/>
              </a:rPr>
              <a:t>that </a:t>
            </a:r>
            <a:r>
              <a:rPr lang="en-US" sz="2800" dirty="0">
                <a:solidFill>
                  <a:srgbClr val="404040"/>
                </a:solidFill>
                <a:latin typeface="Aptos Light" panose="020B0004020202020204" pitchFamily="34" charset="0"/>
                <a:cs typeface="Calibri"/>
              </a:rPr>
              <a:t>we</a:t>
            </a:r>
            <a:r>
              <a:rPr lang="en-US" sz="2800" spc="25" dirty="0">
                <a:solidFill>
                  <a:srgbClr val="404040"/>
                </a:solidFill>
                <a:latin typeface="Aptos Light" panose="020B0004020202020204" pitchFamily="34" charset="0"/>
                <a:cs typeface="Calibri"/>
              </a:rPr>
              <a:t> </a:t>
            </a:r>
            <a:r>
              <a:rPr lang="en-US" sz="2800" dirty="0">
                <a:solidFill>
                  <a:srgbClr val="404040"/>
                </a:solidFill>
                <a:latin typeface="Aptos Light" panose="020B0004020202020204" pitchFamily="34" charset="0"/>
                <a:cs typeface="Calibri"/>
              </a:rPr>
              <a:t>do</a:t>
            </a:r>
            <a:r>
              <a:rPr lang="en-US" sz="2800" spc="30" dirty="0">
                <a:solidFill>
                  <a:srgbClr val="404040"/>
                </a:solidFill>
                <a:latin typeface="Aptos Light" panose="020B0004020202020204" pitchFamily="34" charset="0"/>
                <a:cs typeface="Calibri"/>
              </a:rPr>
              <a:t> </a:t>
            </a:r>
            <a:r>
              <a:rPr lang="en-US" sz="2800" dirty="0">
                <a:solidFill>
                  <a:srgbClr val="404040"/>
                </a:solidFill>
                <a:latin typeface="Aptos Light" panose="020B0004020202020204" pitchFamily="34" charset="0"/>
                <a:cs typeface="Calibri"/>
              </a:rPr>
              <a:t>can</a:t>
            </a:r>
            <a:r>
              <a:rPr lang="en-US" sz="2800" spc="15" dirty="0">
                <a:solidFill>
                  <a:srgbClr val="404040"/>
                </a:solidFill>
                <a:latin typeface="Aptos Light" panose="020B0004020202020204" pitchFamily="34" charset="0"/>
                <a:cs typeface="Calibri"/>
              </a:rPr>
              <a:t> </a:t>
            </a:r>
            <a:r>
              <a:rPr lang="en-US" sz="2800" dirty="0">
                <a:solidFill>
                  <a:srgbClr val="404040"/>
                </a:solidFill>
                <a:latin typeface="Aptos Light" panose="020B0004020202020204" pitchFamily="34" charset="0"/>
                <a:cs typeface="Calibri"/>
              </a:rPr>
              <a:t>be</a:t>
            </a:r>
            <a:r>
              <a:rPr lang="en-US" sz="2800" spc="25" dirty="0">
                <a:solidFill>
                  <a:srgbClr val="404040"/>
                </a:solidFill>
                <a:latin typeface="Aptos Light" panose="020B0004020202020204" pitchFamily="34" charset="0"/>
                <a:cs typeface="Calibri"/>
              </a:rPr>
              <a:t> </a:t>
            </a:r>
            <a:r>
              <a:rPr lang="en-US" sz="2800" spc="-20" dirty="0">
                <a:solidFill>
                  <a:srgbClr val="404040"/>
                </a:solidFill>
                <a:latin typeface="Aptos Light" panose="020B0004020202020204" pitchFamily="34" charset="0"/>
                <a:cs typeface="Calibri"/>
              </a:rPr>
              <a:t>draining</a:t>
            </a:r>
            <a:r>
              <a:rPr lang="en-US" sz="2800" spc="-10" dirty="0">
                <a:solidFill>
                  <a:srgbClr val="404040"/>
                </a:solidFill>
                <a:latin typeface="Aptos Light" panose="020B0004020202020204" pitchFamily="34" charset="0"/>
                <a:cs typeface="Calibri"/>
              </a:rPr>
              <a:t> </a:t>
            </a:r>
            <a:r>
              <a:rPr lang="en-US" sz="2800" dirty="0">
                <a:solidFill>
                  <a:srgbClr val="404040"/>
                </a:solidFill>
                <a:latin typeface="Aptos Light" panose="020B0004020202020204" pitchFamily="34" charset="0"/>
                <a:cs typeface="Calibri"/>
              </a:rPr>
              <a:t>and</a:t>
            </a:r>
            <a:r>
              <a:rPr lang="en-US" sz="2800" spc="25" dirty="0">
                <a:solidFill>
                  <a:srgbClr val="404040"/>
                </a:solidFill>
                <a:latin typeface="Aptos Light" panose="020B0004020202020204" pitchFamily="34" charset="0"/>
                <a:cs typeface="Calibri"/>
              </a:rPr>
              <a:t> </a:t>
            </a:r>
            <a:r>
              <a:rPr lang="en-US" sz="2800" spc="-20" dirty="0">
                <a:solidFill>
                  <a:srgbClr val="404040"/>
                </a:solidFill>
                <a:latin typeface="Aptos Light" panose="020B0004020202020204" pitchFamily="34" charset="0"/>
                <a:cs typeface="Calibri"/>
              </a:rPr>
              <a:t>stressful,</a:t>
            </a:r>
            <a:r>
              <a:rPr lang="en-US" sz="2800" spc="10" dirty="0">
                <a:solidFill>
                  <a:srgbClr val="404040"/>
                </a:solidFill>
                <a:latin typeface="Aptos Light" panose="020B0004020202020204" pitchFamily="34" charset="0"/>
                <a:cs typeface="Calibri"/>
              </a:rPr>
              <a:t> </a:t>
            </a:r>
            <a:r>
              <a:rPr lang="en-US" sz="2800" dirty="0">
                <a:solidFill>
                  <a:srgbClr val="404040"/>
                </a:solidFill>
                <a:latin typeface="Aptos Light" panose="020B0004020202020204" pitchFamily="34" charset="0"/>
                <a:cs typeface="Calibri"/>
              </a:rPr>
              <a:t>and</a:t>
            </a:r>
            <a:r>
              <a:rPr lang="en-US" sz="2800" spc="25" dirty="0">
                <a:solidFill>
                  <a:srgbClr val="404040"/>
                </a:solidFill>
                <a:latin typeface="Aptos Light" panose="020B0004020202020204" pitchFamily="34" charset="0"/>
                <a:cs typeface="Calibri"/>
              </a:rPr>
              <a:t> </a:t>
            </a:r>
            <a:r>
              <a:rPr lang="en-US" sz="2800" spc="-25" dirty="0">
                <a:solidFill>
                  <a:srgbClr val="404040"/>
                </a:solidFill>
                <a:latin typeface="Aptos Light" panose="020B0004020202020204" pitchFamily="34" charset="0"/>
                <a:cs typeface="Calibri"/>
              </a:rPr>
              <a:t>failure</a:t>
            </a:r>
            <a:r>
              <a:rPr lang="en-US" sz="2800" spc="-5" dirty="0">
                <a:solidFill>
                  <a:srgbClr val="404040"/>
                </a:solidFill>
                <a:latin typeface="Aptos Light" panose="020B0004020202020204" pitchFamily="34" charset="0"/>
                <a:cs typeface="Calibri"/>
              </a:rPr>
              <a:t> </a:t>
            </a:r>
            <a:r>
              <a:rPr lang="en-US" sz="2800" dirty="0">
                <a:solidFill>
                  <a:srgbClr val="404040"/>
                </a:solidFill>
                <a:latin typeface="Aptos Light" panose="020B0004020202020204" pitchFamily="34" charset="0"/>
                <a:cs typeface="Calibri"/>
              </a:rPr>
              <a:t>to</a:t>
            </a:r>
            <a:r>
              <a:rPr lang="en-US" sz="2800" spc="20" dirty="0">
                <a:solidFill>
                  <a:srgbClr val="404040"/>
                </a:solidFill>
                <a:latin typeface="Aptos Light" panose="020B0004020202020204" pitchFamily="34" charset="0"/>
                <a:cs typeface="Calibri"/>
              </a:rPr>
              <a:t> </a:t>
            </a:r>
            <a:r>
              <a:rPr lang="en-US" sz="2800" dirty="0">
                <a:solidFill>
                  <a:srgbClr val="404040"/>
                </a:solidFill>
                <a:latin typeface="Aptos Light" panose="020B0004020202020204" pitchFamily="34" charset="0"/>
                <a:cs typeface="Calibri"/>
              </a:rPr>
              <a:t>care</a:t>
            </a:r>
            <a:r>
              <a:rPr lang="en-US" sz="2800" spc="10" dirty="0">
                <a:solidFill>
                  <a:srgbClr val="404040"/>
                </a:solidFill>
                <a:latin typeface="Aptos Light" panose="020B0004020202020204" pitchFamily="34" charset="0"/>
                <a:cs typeface="Calibri"/>
              </a:rPr>
              <a:t> </a:t>
            </a:r>
            <a:r>
              <a:rPr lang="en-US" sz="2800" dirty="0">
                <a:solidFill>
                  <a:srgbClr val="404040"/>
                </a:solidFill>
                <a:latin typeface="Aptos Light" panose="020B0004020202020204" pitchFamily="34" charset="0"/>
                <a:cs typeface="Calibri"/>
              </a:rPr>
              <a:t>for</a:t>
            </a:r>
            <a:r>
              <a:rPr lang="en-US" sz="2800" spc="10" dirty="0">
                <a:solidFill>
                  <a:srgbClr val="404040"/>
                </a:solidFill>
                <a:latin typeface="Aptos Light" panose="020B0004020202020204" pitchFamily="34" charset="0"/>
                <a:cs typeface="Calibri"/>
              </a:rPr>
              <a:t> </a:t>
            </a:r>
            <a:r>
              <a:rPr lang="en-US" sz="2800" dirty="0">
                <a:solidFill>
                  <a:srgbClr val="404040"/>
                </a:solidFill>
                <a:latin typeface="Aptos Light" panose="020B0004020202020204" pitchFamily="34" charset="0"/>
                <a:cs typeface="Calibri"/>
              </a:rPr>
              <a:t>yourself</a:t>
            </a:r>
            <a:r>
              <a:rPr lang="en-US" sz="2800" spc="10" dirty="0">
                <a:solidFill>
                  <a:srgbClr val="404040"/>
                </a:solidFill>
                <a:latin typeface="Aptos Light" panose="020B0004020202020204" pitchFamily="34" charset="0"/>
                <a:cs typeface="Calibri"/>
              </a:rPr>
              <a:t> </a:t>
            </a:r>
            <a:r>
              <a:rPr lang="en-US" sz="2800" spc="-20" dirty="0">
                <a:solidFill>
                  <a:srgbClr val="404040"/>
                </a:solidFill>
                <a:latin typeface="Aptos Light" panose="020B0004020202020204" pitchFamily="34" charset="0"/>
                <a:cs typeface="Calibri"/>
              </a:rPr>
              <a:t>along</a:t>
            </a:r>
            <a:r>
              <a:rPr lang="en-US" sz="2800" dirty="0">
                <a:solidFill>
                  <a:srgbClr val="404040"/>
                </a:solidFill>
                <a:latin typeface="Aptos Light" panose="020B0004020202020204" pitchFamily="34" charset="0"/>
                <a:cs typeface="Calibri"/>
              </a:rPr>
              <a:t> the</a:t>
            </a:r>
            <a:r>
              <a:rPr lang="en-US" sz="2800" spc="20" dirty="0">
                <a:solidFill>
                  <a:srgbClr val="404040"/>
                </a:solidFill>
                <a:latin typeface="Aptos Light" panose="020B0004020202020204" pitchFamily="34" charset="0"/>
                <a:cs typeface="Calibri"/>
              </a:rPr>
              <a:t> </a:t>
            </a:r>
            <a:r>
              <a:rPr lang="en-US" sz="2800" dirty="0">
                <a:solidFill>
                  <a:srgbClr val="404040"/>
                </a:solidFill>
                <a:latin typeface="Aptos Light" panose="020B0004020202020204" pitchFamily="34" charset="0"/>
                <a:cs typeface="Calibri"/>
              </a:rPr>
              <a:t>way</a:t>
            </a:r>
            <a:r>
              <a:rPr lang="en-US" sz="2800" spc="15" dirty="0">
                <a:solidFill>
                  <a:srgbClr val="404040"/>
                </a:solidFill>
                <a:latin typeface="Aptos Light" panose="020B0004020202020204" pitchFamily="34" charset="0"/>
                <a:cs typeface="Calibri"/>
              </a:rPr>
              <a:t> </a:t>
            </a:r>
            <a:r>
              <a:rPr lang="en-US" sz="2800" spc="-25" dirty="0">
                <a:solidFill>
                  <a:srgbClr val="404040"/>
                </a:solidFill>
                <a:latin typeface="Aptos Light" panose="020B0004020202020204" pitchFamily="34" charset="0"/>
                <a:cs typeface="Calibri"/>
              </a:rPr>
              <a:t>can </a:t>
            </a:r>
            <a:r>
              <a:rPr lang="en-US" sz="2800" dirty="0">
                <a:solidFill>
                  <a:srgbClr val="404040"/>
                </a:solidFill>
                <a:latin typeface="Aptos Light" panose="020B0004020202020204" pitchFamily="34" charset="0"/>
                <a:cs typeface="Calibri"/>
              </a:rPr>
              <a:t>lead</a:t>
            </a:r>
            <a:r>
              <a:rPr lang="en-US" sz="2800" spc="45" dirty="0">
                <a:solidFill>
                  <a:srgbClr val="404040"/>
                </a:solidFill>
                <a:latin typeface="Aptos Light" panose="020B0004020202020204" pitchFamily="34" charset="0"/>
                <a:cs typeface="Calibri"/>
              </a:rPr>
              <a:t> </a:t>
            </a:r>
            <a:r>
              <a:rPr lang="en-US" sz="2800" dirty="0">
                <a:solidFill>
                  <a:srgbClr val="404040"/>
                </a:solidFill>
                <a:latin typeface="Aptos Light" panose="020B0004020202020204" pitchFamily="34" charset="0"/>
                <a:cs typeface="Calibri"/>
              </a:rPr>
              <a:t>to</a:t>
            </a:r>
            <a:r>
              <a:rPr lang="en-US" sz="2800" spc="20" dirty="0">
                <a:solidFill>
                  <a:srgbClr val="404040"/>
                </a:solidFill>
                <a:latin typeface="Aptos Light" panose="020B0004020202020204" pitchFamily="34" charset="0"/>
                <a:cs typeface="Calibri"/>
              </a:rPr>
              <a:t> </a:t>
            </a:r>
            <a:r>
              <a:rPr lang="en-US" sz="2800" dirty="0">
                <a:solidFill>
                  <a:srgbClr val="404040"/>
                </a:solidFill>
                <a:latin typeface="Aptos Light" panose="020B0004020202020204" pitchFamily="34" charset="0"/>
                <a:cs typeface="Calibri"/>
              </a:rPr>
              <a:t>stress.</a:t>
            </a:r>
            <a:r>
              <a:rPr lang="en-US" sz="2800" spc="45" dirty="0">
                <a:solidFill>
                  <a:srgbClr val="404040"/>
                </a:solidFill>
                <a:latin typeface="Aptos Light" panose="020B0004020202020204" pitchFamily="34" charset="0"/>
                <a:cs typeface="Calibri"/>
              </a:rPr>
              <a:t> </a:t>
            </a:r>
            <a:r>
              <a:rPr lang="en-US" sz="2800" spc="120" dirty="0">
                <a:solidFill>
                  <a:srgbClr val="404040"/>
                </a:solidFill>
                <a:latin typeface="Aptos Light" panose="020B0004020202020204" pitchFamily="34" charset="0"/>
                <a:cs typeface="Calibri"/>
              </a:rPr>
              <a:t>We</a:t>
            </a:r>
            <a:r>
              <a:rPr lang="en-US" sz="2800" spc="40" dirty="0">
                <a:solidFill>
                  <a:srgbClr val="404040"/>
                </a:solidFill>
                <a:latin typeface="Aptos Light" panose="020B0004020202020204" pitchFamily="34" charset="0"/>
                <a:cs typeface="Calibri"/>
              </a:rPr>
              <a:t> </a:t>
            </a:r>
            <a:r>
              <a:rPr lang="en-US" sz="2800" dirty="0">
                <a:solidFill>
                  <a:srgbClr val="404040"/>
                </a:solidFill>
                <a:latin typeface="Aptos Light" panose="020B0004020202020204" pitchFamily="34" charset="0"/>
                <a:cs typeface="Calibri"/>
              </a:rPr>
              <a:t>need</a:t>
            </a:r>
            <a:r>
              <a:rPr lang="en-US" sz="2800" spc="40" dirty="0">
                <a:solidFill>
                  <a:srgbClr val="404040"/>
                </a:solidFill>
                <a:latin typeface="Aptos Light" panose="020B0004020202020204" pitchFamily="34" charset="0"/>
                <a:cs typeface="Calibri"/>
              </a:rPr>
              <a:t> </a:t>
            </a:r>
            <a:r>
              <a:rPr lang="en-US" sz="2800" dirty="0">
                <a:solidFill>
                  <a:srgbClr val="404040"/>
                </a:solidFill>
                <a:latin typeface="Aptos Light" panose="020B0004020202020204" pitchFamily="34" charset="0"/>
                <a:cs typeface="Calibri"/>
              </a:rPr>
              <a:t>to</a:t>
            </a:r>
            <a:r>
              <a:rPr lang="en-US" sz="2800" spc="40" dirty="0">
                <a:solidFill>
                  <a:srgbClr val="404040"/>
                </a:solidFill>
                <a:latin typeface="Aptos Light" panose="020B0004020202020204" pitchFamily="34" charset="0"/>
                <a:cs typeface="Calibri"/>
              </a:rPr>
              <a:t> </a:t>
            </a:r>
            <a:r>
              <a:rPr lang="en-US" sz="2800" dirty="0">
                <a:solidFill>
                  <a:srgbClr val="404040"/>
                </a:solidFill>
                <a:latin typeface="Aptos Light" panose="020B0004020202020204" pitchFamily="34" charset="0"/>
                <a:cs typeface="Calibri"/>
              </a:rPr>
              <a:t>take</a:t>
            </a:r>
            <a:r>
              <a:rPr lang="en-US" sz="2800" spc="30" dirty="0">
                <a:solidFill>
                  <a:srgbClr val="404040"/>
                </a:solidFill>
                <a:latin typeface="Aptos Light" panose="020B0004020202020204" pitchFamily="34" charset="0"/>
                <a:cs typeface="Calibri"/>
              </a:rPr>
              <a:t> </a:t>
            </a:r>
            <a:r>
              <a:rPr lang="en-US" sz="2800" dirty="0">
                <a:solidFill>
                  <a:srgbClr val="404040"/>
                </a:solidFill>
                <a:latin typeface="Aptos Light" panose="020B0004020202020204" pitchFamily="34" charset="0"/>
                <a:cs typeface="Calibri"/>
              </a:rPr>
              <a:t>care</a:t>
            </a:r>
            <a:r>
              <a:rPr lang="en-US" sz="2800" spc="30" dirty="0">
                <a:solidFill>
                  <a:srgbClr val="404040"/>
                </a:solidFill>
                <a:latin typeface="Aptos Light" panose="020B0004020202020204" pitchFamily="34" charset="0"/>
                <a:cs typeface="Calibri"/>
              </a:rPr>
              <a:t> </a:t>
            </a:r>
            <a:r>
              <a:rPr lang="en-US" sz="2800" dirty="0">
                <a:solidFill>
                  <a:srgbClr val="404040"/>
                </a:solidFill>
                <a:latin typeface="Aptos Light" panose="020B0004020202020204" pitchFamily="34" charset="0"/>
                <a:cs typeface="Calibri"/>
              </a:rPr>
              <a:t>of</a:t>
            </a:r>
            <a:r>
              <a:rPr lang="en-US" sz="2800" spc="35" dirty="0">
                <a:solidFill>
                  <a:srgbClr val="404040"/>
                </a:solidFill>
                <a:latin typeface="Aptos Light" panose="020B0004020202020204" pitchFamily="34" charset="0"/>
                <a:cs typeface="Calibri"/>
              </a:rPr>
              <a:t> </a:t>
            </a:r>
            <a:r>
              <a:rPr lang="en-US" sz="2800" dirty="0">
                <a:solidFill>
                  <a:srgbClr val="404040"/>
                </a:solidFill>
                <a:latin typeface="Aptos Light" panose="020B0004020202020204" pitchFamily="34" charset="0"/>
                <a:cs typeface="Calibri"/>
              </a:rPr>
              <a:t>ourselves</a:t>
            </a:r>
            <a:r>
              <a:rPr lang="en-US" sz="2800" spc="40" dirty="0">
                <a:solidFill>
                  <a:srgbClr val="404040"/>
                </a:solidFill>
                <a:latin typeface="Aptos Light" panose="020B0004020202020204" pitchFamily="34" charset="0"/>
                <a:cs typeface="Calibri"/>
              </a:rPr>
              <a:t> </a:t>
            </a:r>
            <a:r>
              <a:rPr lang="en-US" sz="2800" dirty="0">
                <a:solidFill>
                  <a:srgbClr val="404040"/>
                </a:solidFill>
                <a:latin typeface="Aptos Light" panose="020B0004020202020204" pitchFamily="34" charset="0"/>
                <a:cs typeface="Calibri"/>
              </a:rPr>
              <a:t>to</a:t>
            </a:r>
            <a:r>
              <a:rPr lang="en-US" sz="2800" spc="35" dirty="0">
                <a:solidFill>
                  <a:srgbClr val="404040"/>
                </a:solidFill>
                <a:latin typeface="Aptos Light" panose="020B0004020202020204" pitchFamily="34" charset="0"/>
                <a:cs typeface="Calibri"/>
              </a:rPr>
              <a:t> </a:t>
            </a:r>
            <a:r>
              <a:rPr lang="en-US" sz="2800" dirty="0">
                <a:solidFill>
                  <a:srgbClr val="404040"/>
                </a:solidFill>
                <a:latin typeface="Aptos Light" panose="020B0004020202020204" pitchFamily="34" charset="0"/>
                <a:cs typeface="Calibri"/>
              </a:rPr>
              <a:t>help</a:t>
            </a:r>
            <a:r>
              <a:rPr lang="en-US" sz="2800" spc="25" dirty="0">
                <a:solidFill>
                  <a:srgbClr val="404040"/>
                </a:solidFill>
                <a:latin typeface="Aptos Light" panose="020B0004020202020204" pitchFamily="34" charset="0"/>
                <a:cs typeface="Calibri"/>
              </a:rPr>
              <a:t> </a:t>
            </a:r>
            <a:r>
              <a:rPr lang="en-US" sz="2800" dirty="0">
                <a:solidFill>
                  <a:srgbClr val="404040"/>
                </a:solidFill>
                <a:latin typeface="Aptos Light" panose="020B0004020202020204" pitchFamily="34" charset="0"/>
                <a:cs typeface="Calibri"/>
              </a:rPr>
              <a:t>support</a:t>
            </a:r>
            <a:r>
              <a:rPr lang="en-US" sz="2800" spc="15" dirty="0">
                <a:solidFill>
                  <a:srgbClr val="404040"/>
                </a:solidFill>
                <a:latin typeface="Aptos Light" panose="020B0004020202020204" pitchFamily="34" charset="0"/>
                <a:cs typeface="Calibri"/>
              </a:rPr>
              <a:t> </a:t>
            </a:r>
            <a:r>
              <a:rPr lang="en-US" sz="2800" spc="-10" dirty="0">
                <a:solidFill>
                  <a:srgbClr val="404040"/>
                </a:solidFill>
                <a:latin typeface="Aptos Light" panose="020B0004020202020204" pitchFamily="34" charset="0"/>
                <a:cs typeface="Calibri"/>
              </a:rPr>
              <a:t>our participant-employees. </a:t>
            </a:r>
            <a:endParaRPr kumimoji="0" lang="en-US" sz="2800" b="0" i="0" u="none" strike="noStrike" kern="1200" cap="none" spc="0" normalizeH="0" baseline="0" noProof="0" dirty="0">
              <a:ln>
                <a:noFill/>
              </a:ln>
              <a:solidFill>
                <a:srgbClr val="000000"/>
              </a:solidFill>
              <a:effectLst/>
              <a:uLnTx/>
              <a:uFillTx/>
              <a:latin typeface="Aptos Light" panose="020B0004020202020204" pitchFamily="34" charset="0"/>
              <a:ea typeface="+mn-ea"/>
              <a:cs typeface="+mn-cs"/>
            </a:endParaRPr>
          </a:p>
        </p:txBody>
      </p:sp>
    </p:spTree>
    <p:extLst>
      <p:ext uri="{BB962C8B-B14F-4D97-AF65-F5344CB8AC3E}">
        <p14:creationId xmlns:p14="http://schemas.microsoft.com/office/powerpoint/2010/main" val="120424382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82765BA-CAB7-83B2-EF8B-361CFD110C7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33ECD16-7AFA-7BD4-392F-D78F6413E03C}"/>
              </a:ext>
            </a:extLst>
          </p:cNvPr>
          <p:cNvSpPr>
            <a:spLocks noGrp="1"/>
          </p:cNvSpPr>
          <p:nvPr>
            <p:ph type="title"/>
          </p:nvPr>
        </p:nvSpPr>
        <p:spPr>
          <a:xfrm>
            <a:off x="614235" y="434223"/>
            <a:ext cx="10363200" cy="594360"/>
          </a:xfrm>
        </p:spPr>
        <p:txBody>
          <a:bodyPr/>
          <a:lstStyle/>
          <a:p>
            <a:r>
              <a:rPr lang="en-US" sz="2800" dirty="0">
                <a:latin typeface="Aptos SemiBold" panose="020B0004020202020204" pitchFamily="34" charset="0"/>
                <a:ea typeface="Open Sans" panose="020B0606030504020204" pitchFamily="34" charset="0"/>
                <a:cs typeface="Open Sans" panose="020B0606030504020204" pitchFamily="34" charset="0"/>
              </a:rPr>
              <a:t>[OPTIONAL PENDING TARGET POPULATION] Toolkit: Self-Care</a:t>
            </a:r>
          </a:p>
        </p:txBody>
      </p:sp>
      <p:sp>
        <p:nvSpPr>
          <p:cNvPr id="3" name="Rectangle 2">
            <a:extLst>
              <a:ext uri="{FF2B5EF4-FFF2-40B4-BE49-F238E27FC236}">
                <a16:creationId xmlns:a16="http://schemas.microsoft.com/office/drawing/2014/main" id="{A6CD973C-CB64-6FBB-C54A-FE76AEB53114}"/>
              </a:ext>
            </a:extLst>
          </p:cNvPr>
          <p:cNvSpPr/>
          <p:nvPr/>
        </p:nvSpPr>
        <p:spPr bwMode="gray">
          <a:xfrm>
            <a:off x="1916113" y="914400"/>
            <a:ext cx="8348662" cy="369888"/>
          </a:xfrm>
          <a:prstGeom prst="rect">
            <a:avLst/>
          </a:prstGeom>
          <a:noFill/>
          <a:ln w="12700" cap="rnd" algn="ctr">
            <a:noFill/>
            <a:miter lim="800000"/>
            <a:headEnd/>
            <a:tailEnd/>
          </a:ln>
        </p:spPr>
        <p:txBody>
          <a:bodyPr lIns="0" tIns="0" rIns="0" bIns="0" rtlCol="0" anchor="t" anchorCtr="0"/>
          <a:lstStyle/>
          <a:p>
            <a:pPr marL="0" marR="0" lvl="0" indent="0" algn="l" defTabSz="914400" rtl="0" eaLnBrk="0" fontAlgn="base" latinLnBrk="0" hangingPunct="0">
              <a:lnSpc>
                <a:spcPts val="1500"/>
              </a:lnSpc>
              <a:spcBef>
                <a:spcPct val="0"/>
              </a:spcBef>
              <a:spcAft>
                <a:spcPct val="0"/>
              </a:spcAft>
              <a:buClrTx/>
              <a:buSzTx/>
              <a:buFontTx/>
              <a:buNone/>
              <a:tabLst/>
              <a:defRPr/>
            </a:pPr>
            <a:endParaRPr kumimoji="0" lang="en-US" sz="1400" b="0" i="0" u="none" strike="noStrike" kern="1200" cap="none" spc="0" normalizeH="0" baseline="0" noProof="0" dirty="0">
              <a:ln>
                <a:noFill/>
              </a:ln>
              <a:solidFill>
                <a:srgbClr val="000000"/>
              </a:solidFill>
              <a:effectLst/>
              <a:uLnTx/>
              <a:uFillTx/>
              <a:latin typeface="Aptos" panose="020B0004020202020204" pitchFamily="34" charset="0"/>
              <a:ea typeface="Open Sans" panose="020B0606030504020204" pitchFamily="34" charset="0"/>
              <a:cs typeface="Open Sans" panose="020B0606030504020204" pitchFamily="34" charset="0"/>
            </a:endParaRPr>
          </a:p>
        </p:txBody>
      </p:sp>
      <p:sp>
        <p:nvSpPr>
          <p:cNvPr id="4" name="Rectangle 3">
            <a:extLst>
              <a:ext uri="{FF2B5EF4-FFF2-40B4-BE49-F238E27FC236}">
                <a16:creationId xmlns:a16="http://schemas.microsoft.com/office/drawing/2014/main" id="{93EC7C10-3F0E-9DC0-E754-A15E0DD8B50F}"/>
              </a:ext>
            </a:extLst>
          </p:cNvPr>
          <p:cNvSpPr/>
          <p:nvPr/>
        </p:nvSpPr>
        <p:spPr bwMode="gray">
          <a:xfrm>
            <a:off x="1916113" y="914400"/>
            <a:ext cx="8348662" cy="359130"/>
          </a:xfrm>
          <a:prstGeom prst="rect">
            <a:avLst/>
          </a:prstGeom>
          <a:noFill/>
          <a:ln w="12700" cap="rnd" algn="ctr">
            <a:noFill/>
            <a:miter lim="800000"/>
            <a:headEnd/>
            <a:tailEnd/>
          </a:ln>
        </p:spPr>
        <p:txBody>
          <a:bodyPr lIns="0" tIns="0" rIns="0" bIns="0" rtlCol="0" anchor="t" anchorCtr="0"/>
          <a:lstStyle/>
          <a:p>
            <a:pPr marL="0" marR="0" lvl="0" indent="0" algn="l" defTabSz="914400" rtl="0" eaLnBrk="0" fontAlgn="base" latinLnBrk="0" hangingPunct="0">
              <a:lnSpc>
                <a:spcPts val="1500"/>
              </a:lnSpc>
              <a:spcBef>
                <a:spcPct val="0"/>
              </a:spcBef>
              <a:spcAft>
                <a:spcPct val="0"/>
              </a:spcAft>
              <a:buClrTx/>
              <a:buSzTx/>
              <a:buFontTx/>
              <a:buNone/>
              <a:tabLst/>
              <a:defRPr/>
            </a:pPr>
            <a:endParaRPr kumimoji="0" lang="en-US" sz="1400" b="0" i="0" u="none" strike="noStrike" kern="1200" cap="none" spc="0" normalizeH="0" baseline="0" noProof="0" dirty="0">
              <a:ln>
                <a:noFill/>
              </a:ln>
              <a:solidFill>
                <a:srgbClr val="000000"/>
              </a:solidFill>
              <a:effectLst/>
              <a:uLnTx/>
              <a:uFillTx/>
              <a:latin typeface="Aptos" panose="020B0004020202020204" pitchFamily="34" charset="0"/>
              <a:ea typeface="Open Sans" panose="020B0606030504020204" pitchFamily="34" charset="0"/>
              <a:cs typeface="Open Sans" panose="020B0606030504020204" pitchFamily="34" charset="0"/>
            </a:endParaRPr>
          </a:p>
        </p:txBody>
      </p:sp>
      <p:sp>
        <p:nvSpPr>
          <p:cNvPr id="11" name="Rectangle 10">
            <a:extLst>
              <a:ext uri="{FF2B5EF4-FFF2-40B4-BE49-F238E27FC236}">
                <a16:creationId xmlns:a16="http://schemas.microsoft.com/office/drawing/2014/main" id="{6DA218AA-CEA4-B246-5C22-9BDE46B93B7C}"/>
              </a:ext>
            </a:extLst>
          </p:cNvPr>
          <p:cNvSpPr/>
          <p:nvPr/>
        </p:nvSpPr>
        <p:spPr>
          <a:xfrm>
            <a:off x="0" y="1310311"/>
            <a:ext cx="12192000" cy="661613"/>
          </a:xfrm>
          <a:prstGeom prst="rect">
            <a:avLst/>
          </a:prstGeom>
          <a:ln>
            <a:no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400" dirty="0">
                <a:solidFill>
                  <a:srgbClr val="FFFFFF"/>
                </a:solidFill>
                <a:latin typeface="Aptos Light" panose="020B0004020202020204" pitchFamily="34" charset="0"/>
              </a:rPr>
              <a:t>Self-care can help you manage your day-to-day and beyond</a:t>
            </a:r>
            <a:endParaRPr kumimoji="0" lang="en-US" sz="2400" b="0" i="0" u="none" strike="noStrike" kern="1200" cap="none" spc="0" normalizeH="0" baseline="0" noProof="0" dirty="0">
              <a:ln>
                <a:noFill/>
              </a:ln>
              <a:solidFill>
                <a:srgbClr val="FFFFFF"/>
              </a:solidFill>
              <a:effectLst/>
              <a:uLnTx/>
              <a:uFillTx/>
              <a:latin typeface="Aptos Light" panose="020B0004020202020204" pitchFamily="34" charset="0"/>
              <a:ea typeface="+mn-ea"/>
              <a:cs typeface="+mn-cs"/>
            </a:endParaRPr>
          </a:p>
        </p:txBody>
      </p:sp>
      <p:sp>
        <p:nvSpPr>
          <p:cNvPr id="6" name="object 4">
            <a:extLst>
              <a:ext uri="{FF2B5EF4-FFF2-40B4-BE49-F238E27FC236}">
                <a16:creationId xmlns:a16="http://schemas.microsoft.com/office/drawing/2014/main" id="{F6F7E44B-32F7-6714-632C-EF8A80BD454A}"/>
              </a:ext>
            </a:extLst>
          </p:cNvPr>
          <p:cNvSpPr/>
          <p:nvPr/>
        </p:nvSpPr>
        <p:spPr>
          <a:xfrm>
            <a:off x="3295730" y="2273309"/>
            <a:ext cx="2743200" cy="4267200"/>
          </a:xfrm>
          <a:custGeom>
            <a:avLst/>
            <a:gdLst/>
            <a:ahLst/>
            <a:cxnLst/>
            <a:rect l="l" t="t" r="r" b="b"/>
            <a:pathLst>
              <a:path w="2743200" h="4267200">
                <a:moveTo>
                  <a:pt x="0" y="252095"/>
                </a:moveTo>
                <a:lnTo>
                  <a:pt x="4062" y="206790"/>
                </a:lnTo>
                <a:lnTo>
                  <a:pt x="15775" y="164145"/>
                </a:lnTo>
                <a:lnTo>
                  <a:pt x="34425" y="124873"/>
                </a:lnTo>
                <a:lnTo>
                  <a:pt x="59302" y="89688"/>
                </a:lnTo>
                <a:lnTo>
                  <a:pt x="89693" y="59301"/>
                </a:lnTo>
                <a:lnTo>
                  <a:pt x="124887" y="34426"/>
                </a:lnTo>
                <a:lnTo>
                  <a:pt x="164170" y="15775"/>
                </a:lnTo>
                <a:lnTo>
                  <a:pt x="206831" y="4062"/>
                </a:lnTo>
                <a:lnTo>
                  <a:pt x="252158" y="0"/>
                </a:lnTo>
                <a:lnTo>
                  <a:pt x="2491105" y="0"/>
                </a:lnTo>
                <a:lnTo>
                  <a:pt x="2536409" y="4062"/>
                </a:lnTo>
                <a:lnTo>
                  <a:pt x="2579054" y="15775"/>
                </a:lnTo>
                <a:lnTo>
                  <a:pt x="2618326" y="34426"/>
                </a:lnTo>
                <a:lnTo>
                  <a:pt x="2653511" y="59301"/>
                </a:lnTo>
                <a:lnTo>
                  <a:pt x="2683898" y="89688"/>
                </a:lnTo>
                <a:lnTo>
                  <a:pt x="2708773" y="124873"/>
                </a:lnTo>
                <a:lnTo>
                  <a:pt x="2727424" y="164145"/>
                </a:lnTo>
                <a:lnTo>
                  <a:pt x="2739137" y="206790"/>
                </a:lnTo>
                <a:lnTo>
                  <a:pt x="2743200" y="252095"/>
                </a:lnTo>
                <a:lnTo>
                  <a:pt x="2743200" y="4015041"/>
                </a:lnTo>
                <a:lnTo>
                  <a:pt x="2739137" y="4060368"/>
                </a:lnTo>
                <a:lnTo>
                  <a:pt x="2727424" y="4103029"/>
                </a:lnTo>
                <a:lnTo>
                  <a:pt x="2708773" y="4142312"/>
                </a:lnTo>
                <a:lnTo>
                  <a:pt x="2683898" y="4177506"/>
                </a:lnTo>
                <a:lnTo>
                  <a:pt x="2653511" y="4207897"/>
                </a:lnTo>
                <a:lnTo>
                  <a:pt x="2618326" y="4232774"/>
                </a:lnTo>
                <a:lnTo>
                  <a:pt x="2579054" y="4251424"/>
                </a:lnTo>
                <a:lnTo>
                  <a:pt x="2536409" y="4263137"/>
                </a:lnTo>
                <a:lnTo>
                  <a:pt x="2491105" y="4267200"/>
                </a:lnTo>
                <a:lnTo>
                  <a:pt x="252158" y="4267200"/>
                </a:lnTo>
                <a:lnTo>
                  <a:pt x="206831" y="4263137"/>
                </a:lnTo>
                <a:lnTo>
                  <a:pt x="164170" y="4251424"/>
                </a:lnTo>
                <a:lnTo>
                  <a:pt x="124887" y="4232774"/>
                </a:lnTo>
                <a:lnTo>
                  <a:pt x="89693" y="4207897"/>
                </a:lnTo>
                <a:lnTo>
                  <a:pt x="59302" y="4177506"/>
                </a:lnTo>
                <a:lnTo>
                  <a:pt x="34425" y="4142312"/>
                </a:lnTo>
                <a:lnTo>
                  <a:pt x="15775" y="4103029"/>
                </a:lnTo>
                <a:lnTo>
                  <a:pt x="4062" y="4060368"/>
                </a:lnTo>
                <a:lnTo>
                  <a:pt x="0" y="4015041"/>
                </a:lnTo>
                <a:lnTo>
                  <a:pt x="0" y="252095"/>
                </a:lnTo>
                <a:close/>
              </a:path>
            </a:pathLst>
          </a:custGeom>
          <a:ln w="25400">
            <a:solidFill>
              <a:schemeClr val="accent1"/>
            </a:solidFill>
          </a:ln>
        </p:spPr>
        <p:txBody>
          <a:bodyPr wrap="square" lIns="0" tIns="0" rIns="0" bIns="0" rtlCol="0"/>
          <a:lstStyle/>
          <a:p>
            <a:endParaRPr/>
          </a:p>
        </p:txBody>
      </p:sp>
      <p:sp>
        <p:nvSpPr>
          <p:cNvPr id="7" name="object 5">
            <a:extLst>
              <a:ext uri="{FF2B5EF4-FFF2-40B4-BE49-F238E27FC236}">
                <a16:creationId xmlns:a16="http://schemas.microsoft.com/office/drawing/2014/main" id="{B4B70AA3-3EFB-6401-1EBA-5B621D960D4B}"/>
              </a:ext>
            </a:extLst>
          </p:cNvPr>
          <p:cNvSpPr txBox="1"/>
          <p:nvPr/>
        </p:nvSpPr>
        <p:spPr>
          <a:xfrm>
            <a:off x="3447775" y="2270800"/>
            <a:ext cx="2366645" cy="3634328"/>
          </a:xfrm>
          <a:prstGeom prst="rect">
            <a:avLst/>
          </a:prstGeom>
        </p:spPr>
        <p:txBody>
          <a:bodyPr vert="horz" wrap="square" lIns="0" tIns="101600" rIns="0" bIns="0" rtlCol="0">
            <a:spAutoFit/>
          </a:bodyPr>
          <a:lstStyle/>
          <a:p>
            <a:pPr marL="259079">
              <a:lnSpc>
                <a:spcPct val="100000"/>
              </a:lnSpc>
              <a:spcBef>
                <a:spcPts val="800"/>
              </a:spcBef>
            </a:pPr>
            <a:r>
              <a:rPr sz="2000" u="sng" spc="-204" dirty="0">
                <a:solidFill>
                  <a:schemeClr val="accent1"/>
                </a:solidFill>
                <a:uFill>
                  <a:solidFill>
                    <a:srgbClr val="BC572C"/>
                  </a:solidFill>
                </a:uFill>
                <a:latin typeface="Aptos Light" panose="020B0004020202020204" pitchFamily="34" charset="0"/>
                <a:cs typeface="Arial Black"/>
              </a:rPr>
              <a:t>Physical</a:t>
            </a:r>
            <a:r>
              <a:rPr sz="2000" u="sng" spc="-70" dirty="0">
                <a:solidFill>
                  <a:schemeClr val="accent1"/>
                </a:solidFill>
                <a:uFill>
                  <a:solidFill>
                    <a:srgbClr val="BC572C"/>
                  </a:solidFill>
                </a:uFill>
                <a:latin typeface="Aptos Light" panose="020B0004020202020204" pitchFamily="34" charset="0"/>
                <a:cs typeface="Arial Black"/>
              </a:rPr>
              <a:t> </a:t>
            </a:r>
            <a:r>
              <a:rPr sz="2000" u="sng" spc="-145" dirty="0">
                <a:solidFill>
                  <a:schemeClr val="accent1"/>
                </a:solidFill>
                <a:uFill>
                  <a:solidFill>
                    <a:srgbClr val="BC572C"/>
                  </a:solidFill>
                </a:uFill>
                <a:latin typeface="Aptos Light" panose="020B0004020202020204" pitchFamily="34" charset="0"/>
                <a:cs typeface="Arial Black"/>
              </a:rPr>
              <a:t>Self-</a:t>
            </a:r>
            <a:r>
              <a:rPr sz="2000" u="sng" spc="-20" dirty="0">
                <a:solidFill>
                  <a:schemeClr val="accent1"/>
                </a:solidFill>
                <a:uFill>
                  <a:solidFill>
                    <a:srgbClr val="BC572C"/>
                  </a:solidFill>
                </a:uFill>
                <a:latin typeface="Aptos Light" panose="020B0004020202020204" pitchFamily="34" charset="0"/>
                <a:cs typeface="Arial Black"/>
              </a:rPr>
              <a:t>Care</a:t>
            </a:r>
            <a:endParaRPr lang="en-US" sz="1600" dirty="0">
              <a:latin typeface="Aptos Light" panose="020B0004020202020204" pitchFamily="34" charset="0"/>
              <a:cs typeface="Calibri"/>
            </a:endParaRPr>
          </a:p>
          <a:p>
            <a:pPr marL="184150" indent="-171450">
              <a:lnSpc>
                <a:spcPct val="100000"/>
              </a:lnSpc>
              <a:spcBef>
                <a:spcPts val="300"/>
              </a:spcBef>
              <a:buFont typeface="Arial"/>
              <a:buChar char="•"/>
              <a:tabLst>
                <a:tab pos="184150" algn="l"/>
              </a:tabLst>
            </a:pPr>
            <a:r>
              <a:rPr sz="1600" dirty="0">
                <a:latin typeface="Aptos Light" panose="020B0004020202020204" pitchFamily="34" charset="0"/>
                <a:cs typeface="Calibri"/>
              </a:rPr>
              <a:t>Eat</a:t>
            </a:r>
            <a:r>
              <a:rPr sz="1600" spc="-5" dirty="0">
                <a:latin typeface="Aptos Light" panose="020B0004020202020204" pitchFamily="34" charset="0"/>
                <a:cs typeface="Calibri"/>
              </a:rPr>
              <a:t> </a:t>
            </a:r>
            <a:r>
              <a:rPr sz="1600" spc="-30" dirty="0">
                <a:latin typeface="Aptos Light" panose="020B0004020202020204" pitchFamily="34" charset="0"/>
                <a:cs typeface="Calibri"/>
              </a:rPr>
              <a:t>healthy</a:t>
            </a:r>
            <a:endParaRPr lang="en-US" sz="1600" spc="-30" dirty="0">
              <a:latin typeface="Aptos Light" panose="020B0004020202020204" pitchFamily="34" charset="0"/>
              <a:cs typeface="Calibri"/>
            </a:endParaRPr>
          </a:p>
          <a:p>
            <a:pPr marL="184150" indent="-171450">
              <a:lnSpc>
                <a:spcPct val="100000"/>
              </a:lnSpc>
              <a:spcBef>
                <a:spcPts val="300"/>
              </a:spcBef>
              <a:buFont typeface="Arial"/>
              <a:buChar char="•"/>
              <a:tabLst>
                <a:tab pos="184150" algn="l"/>
              </a:tabLst>
            </a:pPr>
            <a:r>
              <a:rPr lang="en-US" sz="1600" spc="-30" dirty="0">
                <a:latin typeface="Aptos Light" panose="020B0004020202020204" pitchFamily="34" charset="0"/>
                <a:cs typeface="Calibri"/>
              </a:rPr>
              <a:t>Stay rested</a:t>
            </a:r>
            <a:endParaRPr sz="1600" dirty="0">
              <a:latin typeface="Aptos Light" panose="020B0004020202020204" pitchFamily="34" charset="0"/>
              <a:cs typeface="Calibri"/>
            </a:endParaRPr>
          </a:p>
          <a:p>
            <a:pPr marL="184150" indent="-171450">
              <a:lnSpc>
                <a:spcPct val="100000"/>
              </a:lnSpc>
              <a:spcBef>
                <a:spcPts val="300"/>
              </a:spcBef>
              <a:buFont typeface="Arial"/>
              <a:buChar char="•"/>
              <a:tabLst>
                <a:tab pos="184150" algn="l"/>
              </a:tabLst>
            </a:pPr>
            <a:r>
              <a:rPr sz="1600" dirty="0">
                <a:latin typeface="Aptos Light" panose="020B0004020202020204" pitchFamily="34" charset="0"/>
                <a:cs typeface="Calibri"/>
              </a:rPr>
              <a:t>Stay</a:t>
            </a:r>
            <a:r>
              <a:rPr sz="1600" spc="-40" dirty="0">
                <a:latin typeface="Aptos Light" panose="020B0004020202020204" pitchFamily="34" charset="0"/>
                <a:cs typeface="Calibri"/>
              </a:rPr>
              <a:t> </a:t>
            </a:r>
            <a:r>
              <a:rPr sz="1600" spc="-10" dirty="0">
                <a:latin typeface="Aptos Light" panose="020B0004020202020204" pitchFamily="34" charset="0"/>
                <a:cs typeface="Calibri"/>
              </a:rPr>
              <a:t>hydrated</a:t>
            </a:r>
            <a:endParaRPr sz="1600" dirty="0">
              <a:latin typeface="Aptos Light" panose="020B0004020202020204" pitchFamily="34" charset="0"/>
              <a:cs typeface="Calibri"/>
            </a:endParaRPr>
          </a:p>
          <a:p>
            <a:pPr marL="184150" indent="-171450">
              <a:lnSpc>
                <a:spcPct val="100000"/>
              </a:lnSpc>
              <a:spcBef>
                <a:spcPts val="300"/>
              </a:spcBef>
              <a:buFont typeface="Arial"/>
              <a:buChar char="•"/>
              <a:tabLst>
                <a:tab pos="184150" algn="l"/>
              </a:tabLst>
            </a:pPr>
            <a:r>
              <a:rPr sz="1600" spc="-10" dirty="0">
                <a:latin typeface="Aptos Light" panose="020B0004020202020204" pitchFamily="34" charset="0"/>
                <a:cs typeface="Calibri"/>
              </a:rPr>
              <a:t>Exercise</a:t>
            </a:r>
            <a:endParaRPr sz="1600" dirty="0">
              <a:latin typeface="Aptos Light" panose="020B0004020202020204" pitchFamily="34" charset="0"/>
              <a:cs typeface="Calibri"/>
            </a:endParaRPr>
          </a:p>
          <a:p>
            <a:pPr marL="184150" indent="-171450">
              <a:lnSpc>
                <a:spcPct val="100000"/>
              </a:lnSpc>
              <a:spcBef>
                <a:spcPts val="305"/>
              </a:spcBef>
              <a:buFont typeface="Arial"/>
              <a:buChar char="•"/>
              <a:tabLst>
                <a:tab pos="184150" algn="l"/>
              </a:tabLst>
            </a:pPr>
            <a:r>
              <a:rPr sz="1600" dirty="0">
                <a:latin typeface="Aptos Light" panose="020B0004020202020204" pitchFamily="34" charset="0"/>
                <a:cs typeface="Calibri"/>
              </a:rPr>
              <a:t>Take</a:t>
            </a:r>
            <a:r>
              <a:rPr sz="1600" spc="10" dirty="0">
                <a:latin typeface="Aptos Light" panose="020B0004020202020204" pitchFamily="34" charset="0"/>
                <a:cs typeface="Calibri"/>
              </a:rPr>
              <a:t> </a:t>
            </a:r>
            <a:r>
              <a:rPr sz="1600" dirty="0">
                <a:latin typeface="Aptos Light" panose="020B0004020202020204" pitchFamily="34" charset="0"/>
                <a:cs typeface="Calibri"/>
              </a:rPr>
              <a:t>time</a:t>
            </a:r>
            <a:r>
              <a:rPr sz="1600" spc="20" dirty="0">
                <a:latin typeface="Aptos Light" panose="020B0004020202020204" pitchFamily="34" charset="0"/>
                <a:cs typeface="Calibri"/>
              </a:rPr>
              <a:t> </a:t>
            </a:r>
            <a:r>
              <a:rPr sz="1600" spc="-10" dirty="0">
                <a:latin typeface="Aptos Light" panose="020B0004020202020204" pitchFamily="34" charset="0"/>
                <a:cs typeface="Calibri"/>
              </a:rPr>
              <a:t>off</a:t>
            </a:r>
            <a:r>
              <a:rPr sz="1600" spc="20" dirty="0">
                <a:latin typeface="Aptos Light" panose="020B0004020202020204" pitchFamily="34" charset="0"/>
                <a:cs typeface="Calibri"/>
              </a:rPr>
              <a:t> </a:t>
            </a:r>
            <a:r>
              <a:rPr sz="1600" dirty="0">
                <a:latin typeface="Aptos Light" panose="020B0004020202020204" pitchFamily="34" charset="0"/>
                <a:cs typeface="Calibri"/>
              </a:rPr>
              <a:t>when</a:t>
            </a:r>
            <a:r>
              <a:rPr sz="1600" spc="10" dirty="0">
                <a:latin typeface="Aptos Light" panose="020B0004020202020204" pitchFamily="34" charset="0"/>
                <a:cs typeface="Calibri"/>
              </a:rPr>
              <a:t> </a:t>
            </a:r>
            <a:r>
              <a:rPr sz="1600" spc="-20" dirty="0">
                <a:latin typeface="Aptos Light" panose="020B0004020202020204" pitchFamily="34" charset="0"/>
                <a:cs typeface="Calibri"/>
              </a:rPr>
              <a:t>sick</a:t>
            </a:r>
            <a:endParaRPr sz="1600" dirty="0">
              <a:latin typeface="Aptos Light" panose="020B0004020202020204" pitchFamily="34" charset="0"/>
              <a:cs typeface="Calibri"/>
            </a:endParaRPr>
          </a:p>
          <a:p>
            <a:pPr marL="182880" marR="135890" indent="-170815">
              <a:lnSpc>
                <a:spcPct val="100000"/>
              </a:lnSpc>
              <a:spcBef>
                <a:spcPts val="300"/>
              </a:spcBef>
              <a:buFont typeface="Arial"/>
              <a:buChar char="•"/>
              <a:tabLst>
                <a:tab pos="182880" algn="l"/>
              </a:tabLst>
            </a:pPr>
            <a:r>
              <a:rPr sz="1600" dirty="0">
                <a:latin typeface="Aptos Light" panose="020B0004020202020204" pitchFamily="34" charset="0"/>
                <a:cs typeface="Calibri"/>
              </a:rPr>
              <a:t>Get</a:t>
            </a:r>
            <a:r>
              <a:rPr sz="1600" spc="45" dirty="0">
                <a:latin typeface="Aptos Light" panose="020B0004020202020204" pitchFamily="34" charset="0"/>
                <a:cs typeface="Calibri"/>
              </a:rPr>
              <a:t> </a:t>
            </a:r>
            <a:r>
              <a:rPr sz="1600" dirty="0">
                <a:latin typeface="Aptos Light" panose="020B0004020202020204" pitchFamily="34" charset="0"/>
                <a:cs typeface="Calibri"/>
              </a:rPr>
              <a:t>regular</a:t>
            </a:r>
            <a:r>
              <a:rPr sz="1600" spc="30" dirty="0">
                <a:latin typeface="Aptos Light" panose="020B0004020202020204" pitchFamily="34" charset="0"/>
                <a:cs typeface="Calibri"/>
              </a:rPr>
              <a:t> </a:t>
            </a:r>
            <a:r>
              <a:rPr sz="1600" spc="-10" dirty="0">
                <a:latin typeface="Aptos Light" panose="020B0004020202020204" pitchFamily="34" charset="0"/>
                <a:cs typeface="Calibri"/>
              </a:rPr>
              <a:t>medical</a:t>
            </a:r>
            <a:r>
              <a:rPr sz="1600" spc="35" dirty="0">
                <a:latin typeface="Aptos Light" panose="020B0004020202020204" pitchFamily="34" charset="0"/>
                <a:cs typeface="Calibri"/>
              </a:rPr>
              <a:t> </a:t>
            </a:r>
            <a:r>
              <a:rPr sz="1600" spc="-20" dirty="0">
                <a:latin typeface="Aptos Light" panose="020B0004020202020204" pitchFamily="34" charset="0"/>
                <a:cs typeface="Calibri"/>
              </a:rPr>
              <a:t>care </a:t>
            </a:r>
            <a:r>
              <a:rPr sz="1600" dirty="0">
                <a:latin typeface="Aptos Light" panose="020B0004020202020204" pitchFamily="34" charset="0"/>
                <a:cs typeface="Calibri"/>
              </a:rPr>
              <a:t>for</a:t>
            </a:r>
            <a:r>
              <a:rPr sz="1600" spc="95" dirty="0">
                <a:latin typeface="Aptos Light" panose="020B0004020202020204" pitchFamily="34" charset="0"/>
                <a:cs typeface="Calibri"/>
              </a:rPr>
              <a:t> </a:t>
            </a:r>
            <a:r>
              <a:rPr sz="1600" spc="-10" dirty="0">
                <a:latin typeface="Aptos Light" panose="020B0004020202020204" pitchFamily="34" charset="0"/>
                <a:cs typeface="Calibri"/>
              </a:rPr>
              <a:t>prevention</a:t>
            </a:r>
            <a:endParaRPr sz="1600" dirty="0">
              <a:latin typeface="Aptos Light" panose="020B0004020202020204" pitchFamily="34" charset="0"/>
              <a:cs typeface="Calibri"/>
            </a:endParaRPr>
          </a:p>
          <a:p>
            <a:pPr marL="182880" marR="5080" indent="-170815">
              <a:lnSpc>
                <a:spcPct val="100000"/>
              </a:lnSpc>
              <a:spcBef>
                <a:spcPts val="300"/>
              </a:spcBef>
              <a:buFont typeface="Arial"/>
              <a:buChar char="•"/>
              <a:tabLst>
                <a:tab pos="182880" algn="l"/>
              </a:tabLst>
            </a:pPr>
            <a:r>
              <a:rPr sz="1600" spc="-30" dirty="0">
                <a:latin typeface="Aptos Light" panose="020B0004020202020204" pitchFamily="34" charset="0"/>
                <a:cs typeface="Calibri"/>
              </a:rPr>
              <a:t>Engage</a:t>
            </a:r>
            <a:r>
              <a:rPr sz="1600" spc="15" dirty="0">
                <a:latin typeface="Aptos Light" panose="020B0004020202020204" pitchFamily="34" charset="0"/>
                <a:cs typeface="Calibri"/>
              </a:rPr>
              <a:t> </a:t>
            </a:r>
            <a:r>
              <a:rPr sz="1600" dirty="0">
                <a:latin typeface="Aptos Light" panose="020B0004020202020204" pitchFamily="34" charset="0"/>
                <a:cs typeface="Calibri"/>
              </a:rPr>
              <a:t>in</a:t>
            </a:r>
            <a:r>
              <a:rPr sz="1600" spc="30" dirty="0">
                <a:latin typeface="Aptos Light" panose="020B0004020202020204" pitchFamily="34" charset="0"/>
                <a:cs typeface="Calibri"/>
              </a:rPr>
              <a:t> </a:t>
            </a:r>
            <a:r>
              <a:rPr sz="1600" dirty="0">
                <a:latin typeface="Aptos Light" panose="020B0004020202020204" pitchFamily="34" charset="0"/>
                <a:cs typeface="Calibri"/>
              </a:rPr>
              <a:t>any</a:t>
            </a:r>
            <a:r>
              <a:rPr sz="1600" spc="15" dirty="0">
                <a:latin typeface="Aptos Light" panose="020B0004020202020204" pitchFamily="34" charset="0"/>
                <a:cs typeface="Calibri"/>
              </a:rPr>
              <a:t> </a:t>
            </a:r>
            <a:r>
              <a:rPr sz="1600" dirty="0">
                <a:latin typeface="Aptos Light" panose="020B0004020202020204" pitchFamily="34" charset="0"/>
                <a:cs typeface="Calibri"/>
              </a:rPr>
              <a:t>sort</a:t>
            </a:r>
            <a:r>
              <a:rPr sz="1600" spc="45" dirty="0">
                <a:latin typeface="Aptos Light" panose="020B0004020202020204" pitchFamily="34" charset="0"/>
                <a:cs typeface="Calibri"/>
              </a:rPr>
              <a:t> </a:t>
            </a:r>
            <a:r>
              <a:rPr sz="1600" spc="-35" dirty="0">
                <a:latin typeface="Aptos Light" panose="020B0004020202020204" pitchFamily="34" charset="0"/>
                <a:cs typeface="Calibri"/>
              </a:rPr>
              <a:t>of </a:t>
            </a:r>
            <a:r>
              <a:rPr sz="1600" spc="-10" dirty="0">
                <a:latin typeface="Aptos Light" panose="020B0004020202020204" pitchFamily="34" charset="0"/>
                <a:cs typeface="Calibri"/>
              </a:rPr>
              <a:t>physical</a:t>
            </a:r>
            <a:r>
              <a:rPr sz="1600" spc="-50" dirty="0">
                <a:latin typeface="Aptos Light" panose="020B0004020202020204" pitchFamily="34" charset="0"/>
                <a:cs typeface="Calibri"/>
              </a:rPr>
              <a:t> </a:t>
            </a:r>
            <a:r>
              <a:rPr sz="1600" spc="-10" dirty="0">
                <a:latin typeface="Aptos Light" panose="020B0004020202020204" pitchFamily="34" charset="0"/>
                <a:cs typeface="Calibri"/>
              </a:rPr>
              <a:t>activity</a:t>
            </a:r>
            <a:r>
              <a:rPr sz="1600" spc="-20" dirty="0">
                <a:latin typeface="Aptos Light" panose="020B0004020202020204" pitchFamily="34" charset="0"/>
                <a:cs typeface="Calibri"/>
              </a:rPr>
              <a:t> </a:t>
            </a:r>
            <a:r>
              <a:rPr sz="1600" spc="-10" dirty="0">
                <a:latin typeface="Aptos Light" panose="020B0004020202020204" pitchFamily="34" charset="0"/>
                <a:cs typeface="Calibri"/>
              </a:rPr>
              <a:t>(walk, </a:t>
            </a:r>
            <a:r>
              <a:rPr sz="1600" dirty="0">
                <a:latin typeface="Aptos Light" panose="020B0004020202020204" pitchFamily="34" charset="0"/>
                <a:cs typeface="Calibri"/>
              </a:rPr>
              <a:t>stretch,</a:t>
            </a:r>
            <a:r>
              <a:rPr sz="1600" spc="5" dirty="0">
                <a:latin typeface="Aptos Light" panose="020B0004020202020204" pitchFamily="34" charset="0"/>
                <a:cs typeface="Calibri"/>
              </a:rPr>
              <a:t> </a:t>
            </a:r>
            <a:r>
              <a:rPr sz="1600" dirty="0">
                <a:latin typeface="Aptos Light" panose="020B0004020202020204" pitchFamily="34" charset="0"/>
                <a:cs typeface="Calibri"/>
              </a:rPr>
              <a:t>bike)</a:t>
            </a:r>
            <a:r>
              <a:rPr sz="1600" spc="-20" dirty="0">
                <a:latin typeface="Aptos Light" panose="020B0004020202020204" pitchFamily="34" charset="0"/>
                <a:cs typeface="Calibri"/>
              </a:rPr>
              <a:t> </a:t>
            </a:r>
            <a:r>
              <a:rPr sz="1600" dirty="0">
                <a:latin typeface="Aptos Light" panose="020B0004020202020204" pitchFamily="34" charset="0"/>
                <a:cs typeface="Calibri"/>
              </a:rPr>
              <a:t>when</a:t>
            </a:r>
            <a:r>
              <a:rPr sz="1600" spc="-20" dirty="0">
                <a:latin typeface="Aptos Light" panose="020B0004020202020204" pitchFamily="34" charset="0"/>
                <a:cs typeface="Calibri"/>
              </a:rPr>
              <a:t> </a:t>
            </a:r>
            <a:r>
              <a:rPr sz="1600" spc="-40" dirty="0">
                <a:latin typeface="Aptos Light" panose="020B0004020202020204" pitchFamily="34" charset="0"/>
                <a:cs typeface="Calibri"/>
              </a:rPr>
              <a:t>feeling </a:t>
            </a:r>
            <a:r>
              <a:rPr sz="1600" dirty="0">
                <a:latin typeface="Aptos Light" panose="020B0004020202020204" pitchFamily="34" charset="0"/>
                <a:cs typeface="Calibri"/>
              </a:rPr>
              <a:t>anxious,</a:t>
            </a:r>
            <a:r>
              <a:rPr sz="1600" spc="-15" dirty="0">
                <a:latin typeface="Aptos Light" panose="020B0004020202020204" pitchFamily="34" charset="0"/>
                <a:cs typeface="Calibri"/>
              </a:rPr>
              <a:t> </a:t>
            </a:r>
            <a:r>
              <a:rPr sz="1600" spc="-10" dirty="0">
                <a:latin typeface="Aptos Light" panose="020B0004020202020204" pitchFamily="34" charset="0"/>
                <a:cs typeface="Calibri"/>
              </a:rPr>
              <a:t>overwhelmed</a:t>
            </a:r>
            <a:r>
              <a:rPr sz="1600" spc="-15" dirty="0">
                <a:latin typeface="Aptos Light" panose="020B0004020202020204" pitchFamily="34" charset="0"/>
                <a:cs typeface="Calibri"/>
              </a:rPr>
              <a:t> </a:t>
            </a:r>
            <a:r>
              <a:rPr sz="1600" spc="-25" dirty="0">
                <a:latin typeface="Aptos Light" panose="020B0004020202020204" pitchFamily="34" charset="0"/>
                <a:cs typeface="Calibri"/>
              </a:rPr>
              <a:t>or sad</a:t>
            </a:r>
            <a:endParaRPr sz="1600" dirty="0">
              <a:latin typeface="Aptos Light" panose="020B0004020202020204" pitchFamily="34" charset="0"/>
              <a:cs typeface="Calibri"/>
            </a:endParaRPr>
          </a:p>
        </p:txBody>
      </p:sp>
      <p:sp>
        <p:nvSpPr>
          <p:cNvPr id="8" name="object 6">
            <a:extLst>
              <a:ext uri="{FF2B5EF4-FFF2-40B4-BE49-F238E27FC236}">
                <a16:creationId xmlns:a16="http://schemas.microsoft.com/office/drawing/2014/main" id="{8451569F-D0AE-6CFD-D0EC-F13E7A130742}"/>
              </a:ext>
            </a:extLst>
          </p:cNvPr>
          <p:cNvSpPr/>
          <p:nvPr/>
        </p:nvSpPr>
        <p:spPr>
          <a:xfrm>
            <a:off x="6241622" y="2273309"/>
            <a:ext cx="2743200" cy="4267200"/>
          </a:xfrm>
          <a:custGeom>
            <a:avLst/>
            <a:gdLst/>
            <a:ahLst/>
            <a:cxnLst/>
            <a:rect l="l" t="t" r="r" b="b"/>
            <a:pathLst>
              <a:path w="2743200" h="4267200">
                <a:moveTo>
                  <a:pt x="0" y="252095"/>
                </a:moveTo>
                <a:lnTo>
                  <a:pt x="4062" y="206790"/>
                </a:lnTo>
                <a:lnTo>
                  <a:pt x="15775" y="164145"/>
                </a:lnTo>
                <a:lnTo>
                  <a:pt x="34426" y="124873"/>
                </a:lnTo>
                <a:lnTo>
                  <a:pt x="59301" y="89688"/>
                </a:lnTo>
                <a:lnTo>
                  <a:pt x="89688" y="59301"/>
                </a:lnTo>
                <a:lnTo>
                  <a:pt x="124873" y="34426"/>
                </a:lnTo>
                <a:lnTo>
                  <a:pt x="164145" y="15775"/>
                </a:lnTo>
                <a:lnTo>
                  <a:pt x="206790" y="4062"/>
                </a:lnTo>
                <a:lnTo>
                  <a:pt x="252095" y="0"/>
                </a:lnTo>
                <a:lnTo>
                  <a:pt x="2491105" y="0"/>
                </a:lnTo>
                <a:lnTo>
                  <a:pt x="2536409" y="4062"/>
                </a:lnTo>
                <a:lnTo>
                  <a:pt x="2579054" y="15775"/>
                </a:lnTo>
                <a:lnTo>
                  <a:pt x="2618326" y="34426"/>
                </a:lnTo>
                <a:lnTo>
                  <a:pt x="2653511" y="59301"/>
                </a:lnTo>
                <a:lnTo>
                  <a:pt x="2683898" y="89688"/>
                </a:lnTo>
                <a:lnTo>
                  <a:pt x="2708773" y="124873"/>
                </a:lnTo>
                <a:lnTo>
                  <a:pt x="2727424" y="164145"/>
                </a:lnTo>
                <a:lnTo>
                  <a:pt x="2739137" y="206790"/>
                </a:lnTo>
                <a:lnTo>
                  <a:pt x="2743200" y="252095"/>
                </a:lnTo>
                <a:lnTo>
                  <a:pt x="2743200" y="4015041"/>
                </a:lnTo>
                <a:lnTo>
                  <a:pt x="2739137" y="4060368"/>
                </a:lnTo>
                <a:lnTo>
                  <a:pt x="2727424" y="4103029"/>
                </a:lnTo>
                <a:lnTo>
                  <a:pt x="2708773" y="4142312"/>
                </a:lnTo>
                <a:lnTo>
                  <a:pt x="2683898" y="4177506"/>
                </a:lnTo>
                <a:lnTo>
                  <a:pt x="2653511" y="4207897"/>
                </a:lnTo>
                <a:lnTo>
                  <a:pt x="2618326" y="4232774"/>
                </a:lnTo>
                <a:lnTo>
                  <a:pt x="2579054" y="4251424"/>
                </a:lnTo>
                <a:lnTo>
                  <a:pt x="2536409" y="4263137"/>
                </a:lnTo>
                <a:lnTo>
                  <a:pt x="2491105" y="4267200"/>
                </a:lnTo>
                <a:lnTo>
                  <a:pt x="252095" y="4267200"/>
                </a:lnTo>
                <a:lnTo>
                  <a:pt x="206790" y="4263137"/>
                </a:lnTo>
                <a:lnTo>
                  <a:pt x="164145" y="4251424"/>
                </a:lnTo>
                <a:lnTo>
                  <a:pt x="124873" y="4232774"/>
                </a:lnTo>
                <a:lnTo>
                  <a:pt x="89688" y="4207897"/>
                </a:lnTo>
                <a:lnTo>
                  <a:pt x="59301" y="4177506"/>
                </a:lnTo>
                <a:lnTo>
                  <a:pt x="34426" y="4142312"/>
                </a:lnTo>
                <a:lnTo>
                  <a:pt x="15775" y="4103029"/>
                </a:lnTo>
                <a:lnTo>
                  <a:pt x="4062" y="4060368"/>
                </a:lnTo>
                <a:lnTo>
                  <a:pt x="0" y="4015041"/>
                </a:lnTo>
                <a:lnTo>
                  <a:pt x="0" y="252095"/>
                </a:lnTo>
                <a:close/>
              </a:path>
            </a:pathLst>
          </a:custGeom>
          <a:ln w="25400">
            <a:solidFill>
              <a:schemeClr val="accent1"/>
            </a:solidFill>
          </a:ln>
        </p:spPr>
        <p:txBody>
          <a:bodyPr wrap="square" lIns="0" tIns="0" rIns="0" bIns="0" rtlCol="0"/>
          <a:lstStyle/>
          <a:p>
            <a:endParaRPr/>
          </a:p>
        </p:txBody>
      </p:sp>
      <p:sp>
        <p:nvSpPr>
          <p:cNvPr id="9" name="object 7">
            <a:extLst>
              <a:ext uri="{FF2B5EF4-FFF2-40B4-BE49-F238E27FC236}">
                <a16:creationId xmlns:a16="http://schemas.microsoft.com/office/drawing/2014/main" id="{33144EAC-1694-07E5-AF5A-1E42C7790F37}"/>
              </a:ext>
            </a:extLst>
          </p:cNvPr>
          <p:cNvSpPr txBox="1"/>
          <p:nvPr/>
        </p:nvSpPr>
        <p:spPr>
          <a:xfrm>
            <a:off x="6394277" y="2270800"/>
            <a:ext cx="2406015" cy="4165243"/>
          </a:xfrm>
          <a:prstGeom prst="rect">
            <a:avLst/>
          </a:prstGeom>
        </p:spPr>
        <p:txBody>
          <a:bodyPr vert="horz" wrap="square" lIns="0" tIns="101600" rIns="0" bIns="0" rtlCol="0">
            <a:spAutoFit/>
          </a:bodyPr>
          <a:lstStyle/>
          <a:p>
            <a:pPr marL="132715">
              <a:lnSpc>
                <a:spcPct val="100000"/>
              </a:lnSpc>
              <a:spcBef>
                <a:spcPts val="800"/>
              </a:spcBef>
            </a:pPr>
            <a:r>
              <a:rPr sz="2000" u="sng" spc="-140" dirty="0">
                <a:solidFill>
                  <a:schemeClr val="accent1"/>
                </a:solidFill>
                <a:uFill>
                  <a:solidFill>
                    <a:srgbClr val="BC572C"/>
                  </a:solidFill>
                </a:uFill>
                <a:latin typeface="Aptos Light" panose="020B0004020202020204" pitchFamily="34" charset="0"/>
                <a:cs typeface="Arial Black"/>
              </a:rPr>
              <a:t>Emotional</a:t>
            </a:r>
            <a:r>
              <a:rPr sz="2000" u="sng" spc="-45" dirty="0">
                <a:solidFill>
                  <a:schemeClr val="accent1"/>
                </a:solidFill>
                <a:uFill>
                  <a:solidFill>
                    <a:srgbClr val="BC572C"/>
                  </a:solidFill>
                </a:uFill>
                <a:latin typeface="Aptos Light" panose="020B0004020202020204" pitchFamily="34" charset="0"/>
                <a:cs typeface="Arial Black"/>
              </a:rPr>
              <a:t> </a:t>
            </a:r>
            <a:r>
              <a:rPr sz="2000" u="sng" spc="-145" dirty="0">
                <a:solidFill>
                  <a:schemeClr val="accent1"/>
                </a:solidFill>
                <a:uFill>
                  <a:solidFill>
                    <a:srgbClr val="BC572C"/>
                  </a:solidFill>
                </a:uFill>
                <a:latin typeface="Aptos Light" panose="020B0004020202020204" pitchFamily="34" charset="0"/>
                <a:cs typeface="Arial Black"/>
              </a:rPr>
              <a:t>Self-</a:t>
            </a:r>
            <a:r>
              <a:rPr sz="2000" u="sng" spc="-20" dirty="0">
                <a:solidFill>
                  <a:schemeClr val="accent1"/>
                </a:solidFill>
                <a:uFill>
                  <a:solidFill>
                    <a:srgbClr val="BC572C"/>
                  </a:solidFill>
                </a:uFill>
                <a:latin typeface="Aptos Light" panose="020B0004020202020204" pitchFamily="34" charset="0"/>
                <a:cs typeface="Arial Black"/>
              </a:rPr>
              <a:t>Care</a:t>
            </a:r>
            <a:endParaRPr sz="2000" dirty="0">
              <a:solidFill>
                <a:schemeClr val="accent1"/>
              </a:solidFill>
              <a:latin typeface="Aptos Light" panose="020B0004020202020204" pitchFamily="34" charset="0"/>
              <a:cs typeface="Arial Black"/>
            </a:endParaRPr>
          </a:p>
          <a:p>
            <a:pPr marL="183515" marR="124460" indent="-171450">
              <a:lnSpc>
                <a:spcPct val="100000"/>
              </a:lnSpc>
              <a:spcBef>
                <a:spcPts val="620"/>
              </a:spcBef>
              <a:buFont typeface="Arial"/>
              <a:buChar char="•"/>
              <a:tabLst>
                <a:tab pos="183515" algn="l"/>
              </a:tabLst>
            </a:pPr>
            <a:r>
              <a:rPr sz="1600" spc="-20" dirty="0">
                <a:latin typeface="Aptos Light" panose="020B0004020202020204" pitchFamily="34" charset="0"/>
                <a:cs typeface="Calibri"/>
              </a:rPr>
              <a:t>Identify</a:t>
            </a:r>
            <a:r>
              <a:rPr sz="1600" spc="-30" dirty="0">
                <a:latin typeface="Aptos Light" panose="020B0004020202020204" pitchFamily="34" charset="0"/>
                <a:cs typeface="Calibri"/>
              </a:rPr>
              <a:t> </a:t>
            </a:r>
            <a:r>
              <a:rPr sz="1600" spc="-10" dirty="0">
                <a:latin typeface="Aptos Light" panose="020B0004020202020204" pitchFamily="34" charset="0"/>
                <a:cs typeface="Calibri"/>
              </a:rPr>
              <a:t>comforting </a:t>
            </a:r>
            <a:r>
              <a:rPr sz="1600" spc="-20" dirty="0">
                <a:latin typeface="Aptos Light" panose="020B0004020202020204" pitchFamily="34" charset="0"/>
                <a:cs typeface="Calibri"/>
              </a:rPr>
              <a:t>activities,</a:t>
            </a:r>
            <a:r>
              <a:rPr sz="1600" spc="-10" dirty="0">
                <a:latin typeface="Aptos Light" panose="020B0004020202020204" pitchFamily="34" charset="0"/>
                <a:cs typeface="Calibri"/>
              </a:rPr>
              <a:t> </a:t>
            </a:r>
            <a:r>
              <a:rPr sz="1600" dirty="0">
                <a:latin typeface="Aptos Light" panose="020B0004020202020204" pitchFamily="34" charset="0"/>
                <a:cs typeface="Calibri"/>
              </a:rPr>
              <a:t>people</a:t>
            </a:r>
            <a:r>
              <a:rPr sz="1600" spc="-25" dirty="0">
                <a:latin typeface="Aptos Light" panose="020B0004020202020204" pitchFamily="34" charset="0"/>
                <a:cs typeface="Calibri"/>
              </a:rPr>
              <a:t> and </a:t>
            </a:r>
            <a:r>
              <a:rPr sz="1600" spc="-10" dirty="0">
                <a:latin typeface="Aptos Light" panose="020B0004020202020204" pitchFamily="34" charset="0"/>
                <a:cs typeface="Calibri"/>
              </a:rPr>
              <a:t>places</a:t>
            </a:r>
            <a:r>
              <a:rPr sz="1600" spc="-25" dirty="0">
                <a:latin typeface="Aptos Light" panose="020B0004020202020204" pitchFamily="34" charset="0"/>
                <a:cs typeface="Calibri"/>
              </a:rPr>
              <a:t> </a:t>
            </a:r>
            <a:r>
              <a:rPr sz="1600" dirty="0">
                <a:latin typeface="Aptos Light" panose="020B0004020202020204" pitchFamily="34" charset="0"/>
                <a:cs typeface="Calibri"/>
              </a:rPr>
              <a:t>and</a:t>
            </a:r>
            <a:r>
              <a:rPr sz="1600" spc="-35" dirty="0">
                <a:latin typeface="Aptos Light" panose="020B0004020202020204" pitchFamily="34" charset="0"/>
                <a:cs typeface="Calibri"/>
              </a:rPr>
              <a:t> </a:t>
            </a:r>
            <a:r>
              <a:rPr sz="1600" dirty="0">
                <a:latin typeface="Aptos Light" panose="020B0004020202020204" pitchFamily="34" charset="0"/>
                <a:cs typeface="Calibri"/>
              </a:rPr>
              <a:t>seek</a:t>
            </a:r>
            <a:r>
              <a:rPr sz="1600" spc="-35" dirty="0">
                <a:latin typeface="Aptos Light" panose="020B0004020202020204" pitchFamily="34" charset="0"/>
                <a:cs typeface="Calibri"/>
              </a:rPr>
              <a:t> </a:t>
            </a:r>
            <a:r>
              <a:rPr sz="1600" dirty="0">
                <a:latin typeface="Aptos Light" panose="020B0004020202020204" pitchFamily="34" charset="0"/>
                <a:cs typeface="Calibri"/>
              </a:rPr>
              <a:t>them</a:t>
            </a:r>
            <a:r>
              <a:rPr sz="1600" spc="-20" dirty="0">
                <a:latin typeface="Aptos Light" panose="020B0004020202020204" pitchFamily="34" charset="0"/>
                <a:cs typeface="Calibri"/>
              </a:rPr>
              <a:t> </a:t>
            </a:r>
            <a:r>
              <a:rPr sz="1600" spc="-25" dirty="0">
                <a:latin typeface="Aptos Light" panose="020B0004020202020204" pitchFamily="34" charset="0"/>
                <a:cs typeface="Calibri"/>
              </a:rPr>
              <a:t>out</a:t>
            </a:r>
            <a:endParaRPr sz="1600" dirty="0">
              <a:latin typeface="Aptos Light" panose="020B0004020202020204" pitchFamily="34" charset="0"/>
              <a:cs typeface="Calibri"/>
            </a:endParaRPr>
          </a:p>
          <a:p>
            <a:pPr marL="184150" indent="-171450">
              <a:lnSpc>
                <a:spcPct val="100000"/>
              </a:lnSpc>
              <a:spcBef>
                <a:spcPts val="300"/>
              </a:spcBef>
              <a:buFont typeface="Arial"/>
              <a:buChar char="•"/>
              <a:tabLst>
                <a:tab pos="184150" algn="l"/>
              </a:tabLst>
            </a:pPr>
            <a:r>
              <a:rPr sz="1600" spc="114" dirty="0">
                <a:latin typeface="Aptos Light" panose="020B0004020202020204" pitchFamily="34" charset="0"/>
                <a:cs typeface="Calibri"/>
              </a:rPr>
              <a:t>Do</a:t>
            </a:r>
            <a:r>
              <a:rPr sz="1600" spc="25" dirty="0">
                <a:latin typeface="Aptos Light" panose="020B0004020202020204" pitchFamily="34" charset="0"/>
                <a:cs typeface="Calibri"/>
              </a:rPr>
              <a:t> </a:t>
            </a:r>
            <a:r>
              <a:rPr sz="1600" dirty="0">
                <a:latin typeface="Aptos Light" panose="020B0004020202020204" pitchFamily="34" charset="0"/>
                <a:cs typeface="Calibri"/>
              </a:rPr>
              <a:t>a</a:t>
            </a:r>
            <a:r>
              <a:rPr sz="1600" spc="25" dirty="0">
                <a:latin typeface="Aptos Light" panose="020B0004020202020204" pitchFamily="34" charset="0"/>
                <a:cs typeface="Calibri"/>
              </a:rPr>
              <a:t> </a:t>
            </a:r>
            <a:r>
              <a:rPr sz="1600" dirty="0">
                <a:latin typeface="Aptos Light" panose="020B0004020202020204" pitchFamily="34" charset="0"/>
                <a:cs typeface="Calibri"/>
              </a:rPr>
              <a:t>hobby</a:t>
            </a:r>
            <a:r>
              <a:rPr sz="1600" spc="25" dirty="0">
                <a:latin typeface="Aptos Light" panose="020B0004020202020204" pitchFamily="34" charset="0"/>
                <a:cs typeface="Calibri"/>
              </a:rPr>
              <a:t> </a:t>
            </a:r>
            <a:r>
              <a:rPr sz="1600" dirty="0">
                <a:latin typeface="Aptos Light" panose="020B0004020202020204" pitchFamily="34" charset="0"/>
                <a:cs typeface="Calibri"/>
              </a:rPr>
              <a:t>you</a:t>
            </a:r>
            <a:r>
              <a:rPr sz="1600" spc="30" dirty="0">
                <a:latin typeface="Aptos Light" panose="020B0004020202020204" pitchFamily="34" charset="0"/>
                <a:cs typeface="Calibri"/>
              </a:rPr>
              <a:t> </a:t>
            </a:r>
            <a:r>
              <a:rPr sz="1600" spc="-20" dirty="0">
                <a:latin typeface="Aptos Light" panose="020B0004020202020204" pitchFamily="34" charset="0"/>
                <a:cs typeface="Calibri"/>
              </a:rPr>
              <a:t>enjoy</a:t>
            </a:r>
            <a:endParaRPr sz="1600" dirty="0">
              <a:latin typeface="Aptos Light" panose="020B0004020202020204" pitchFamily="34" charset="0"/>
              <a:cs typeface="Calibri"/>
            </a:endParaRPr>
          </a:p>
          <a:p>
            <a:pPr marL="184150" indent="-171450">
              <a:lnSpc>
                <a:spcPct val="100000"/>
              </a:lnSpc>
              <a:spcBef>
                <a:spcPts val="305"/>
              </a:spcBef>
              <a:buFont typeface="Arial"/>
              <a:buChar char="•"/>
              <a:tabLst>
                <a:tab pos="184150" algn="l"/>
              </a:tabLst>
            </a:pPr>
            <a:r>
              <a:rPr sz="1600" dirty="0">
                <a:latin typeface="Aptos Light" panose="020B0004020202020204" pitchFamily="34" charset="0"/>
                <a:cs typeface="Calibri"/>
              </a:rPr>
              <a:t>Give</a:t>
            </a:r>
            <a:r>
              <a:rPr sz="1600" spc="60" dirty="0">
                <a:latin typeface="Aptos Light" panose="020B0004020202020204" pitchFamily="34" charset="0"/>
                <a:cs typeface="Calibri"/>
              </a:rPr>
              <a:t> </a:t>
            </a:r>
            <a:r>
              <a:rPr sz="1600" dirty="0">
                <a:latin typeface="Aptos Light" panose="020B0004020202020204" pitchFamily="34" charset="0"/>
                <a:cs typeface="Calibri"/>
              </a:rPr>
              <a:t>yourself</a:t>
            </a:r>
            <a:r>
              <a:rPr sz="1600" spc="65" dirty="0">
                <a:latin typeface="Aptos Light" panose="020B0004020202020204" pitchFamily="34" charset="0"/>
                <a:cs typeface="Calibri"/>
              </a:rPr>
              <a:t> </a:t>
            </a:r>
            <a:r>
              <a:rPr sz="1600" spc="-10" dirty="0">
                <a:latin typeface="Aptos Light" panose="020B0004020202020204" pitchFamily="34" charset="0"/>
                <a:cs typeface="Calibri"/>
              </a:rPr>
              <a:t>affirmations</a:t>
            </a:r>
            <a:endParaRPr sz="1600" dirty="0">
              <a:latin typeface="Aptos Light" panose="020B0004020202020204" pitchFamily="34" charset="0"/>
              <a:cs typeface="Calibri"/>
            </a:endParaRPr>
          </a:p>
          <a:p>
            <a:pPr marL="183515" marR="96520" indent="-171450">
              <a:lnSpc>
                <a:spcPct val="100000"/>
              </a:lnSpc>
              <a:spcBef>
                <a:spcPts val="300"/>
              </a:spcBef>
              <a:buFont typeface="Arial"/>
              <a:buChar char="•"/>
              <a:tabLst>
                <a:tab pos="183515" algn="l"/>
              </a:tabLst>
            </a:pPr>
            <a:r>
              <a:rPr sz="1600" dirty="0">
                <a:latin typeface="Aptos Light" panose="020B0004020202020204" pitchFamily="34" charset="0"/>
                <a:cs typeface="Calibri"/>
              </a:rPr>
              <a:t>Find</a:t>
            </a:r>
            <a:r>
              <a:rPr sz="1600" spc="-30" dirty="0">
                <a:latin typeface="Aptos Light" panose="020B0004020202020204" pitchFamily="34" charset="0"/>
                <a:cs typeface="Calibri"/>
              </a:rPr>
              <a:t> </a:t>
            </a:r>
            <a:r>
              <a:rPr sz="1600" spc="-10" dirty="0">
                <a:latin typeface="Aptos Light" panose="020B0004020202020204" pitchFamily="34" charset="0"/>
                <a:cs typeface="Calibri"/>
              </a:rPr>
              <a:t>things</a:t>
            </a:r>
            <a:r>
              <a:rPr sz="1600" spc="-35" dirty="0">
                <a:latin typeface="Aptos Light" panose="020B0004020202020204" pitchFamily="34" charset="0"/>
                <a:cs typeface="Calibri"/>
              </a:rPr>
              <a:t> </a:t>
            </a:r>
            <a:r>
              <a:rPr sz="1600" dirty="0">
                <a:latin typeface="Aptos Light" panose="020B0004020202020204" pitchFamily="34" charset="0"/>
                <a:cs typeface="Calibri"/>
              </a:rPr>
              <a:t>that</a:t>
            </a:r>
            <a:r>
              <a:rPr sz="1600" spc="-25" dirty="0">
                <a:latin typeface="Aptos Light" panose="020B0004020202020204" pitchFamily="34" charset="0"/>
                <a:cs typeface="Calibri"/>
              </a:rPr>
              <a:t> </a:t>
            </a:r>
            <a:r>
              <a:rPr sz="1600" dirty="0">
                <a:latin typeface="Aptos Light" panose="020B0004020202020204" pitchFamily="34" charset="0"/>
                <a:cs typeface="Calibri"/>
              </a:rPr>
              <a:t>make</a:t>
            </a:r>
            <a:r>
              <a:rPr sz="1600" spc="-40" dirty="0">
                <a:latin typeface="Aptos Light" panose="020B0004020202020204" pitchFamily="34" charset="0"/>
                <a:cs typeface="Calibri"/>
              </a:rPr>
              <a:t> </a:t>
            </a:r>
            <a:r>
              <a:rPr sz="1600" spc="-25" dirty="0">
                <a:latin typeface="Aptos Light" panose="020B0004020202020204" pitchFamily="34" charset="0"/>
                <a:cs typeface="Calibri"/>
              </a:rPr>
              <a:t>you </a:t>
            </a:r>
            <a:r>
              <a:rPr sz="1600" spc="-10" dirty="0">
                <a:latin typeface="Aptos Light" panose="020B0004020202020204" pitchFamily="34" charset="0"/>
                <a:cs typeface="Calibri"/>
              </a:rPr>
              <a:t>laugh</a:t>
            </a:r>
            <a:endParaRPr sz="1600" dirty="0">
              <a:latin typeface="Aptos Light" panose="020B0004020202020204" pitchFamily="34" charset="0"/>
              <a:cs typeface="Calibri"/>
            </a:endParaRPr>
          </a:p>
          <a:p>
            <a:pPr marL="183515" marR="207010" indent="-171450">
              <a:lnSpc>
                <a:spcPct val="100000"/>
              </a:lnSpc>
              <a:spcBef>
                <a:spcPts val="300"/>
              </a:spcBef>
              <a:buFont typeface="Arial"/>
              <a:buChar char="•"/>
              <a:tabLst>
                <a:tab pos="183515" algn="l"/>
              </a:tabLst>
            </a:pPr>
            <a:r>
              <a:rPr sz="1600" spc="-10" dirty="0">
                <a:latin typeface="Aptos Light" panose="020B0004020202020204" pitchFamily="34" charset="0"/>
                <a:cs typeface="Calibri"/>
              </a:rPr>
              <a:t>Pause</a:t>
            </a:r>
            <a:r>
              <a:rPr sz="1600" spc="10" dirty="0">
                <a:latin typeface="Aptos Light" panose="020B0004020202020204" pitchFamily="34" charset="0"/>
                <a:cs typeface="Calibri"/>
              </a:rPr>
              <a:t> </a:t>
            </a:r>
            <a:r>
              <a:rPr sz="1600" dirty="0">
                <a:latin typeface="Aptos Light" panose="020B0004020202020204" pitchFamily="34" charset="0"/>
                <a:cs typeface="Calibri"/>
              </a:rPr>
              <a:t>to</a:t>
            </a:r>
            <a:r>
              <a:rPr sz="1600" spc="25" dirty="0">
                <a:latin typeface="Aptos Light" panose="020B0004020202020204" pitchFamily="34" charset="0"/>
                <a:cs typeface="Calibri"/>
              </a:rPr>
              <a:t> </a:t>
            </a:r>
            <a:r>
              <a:rPr sz="1600" dirty="0">
                <a:latin typeface="Aptos Light" panose="020B0004020202020204" pitchFamily="34" charset="0"/>
                <a:cs typeface="Calibri"/>
              </a:rPr>
              <a:t>notice</a:t>
            </a:r>
            <a:r>
              <a:rPr sz="1600" spc="30" dirty="0">
                <a:latin typeface="Aptos Light" panose="020B0004020202020204" pitchFamily="34" charset="0"/>
                <a:cs typeface="Calibri"/>
              </a:rPr>
              <a:t> </a:t>
            </a:r>
            <a:r>
              <a:rPr sz="1600" spc="-20" dirty="0">
                <a:latin typeface="Aptos Light" panose="020B0004020202020204" pitchFamily="34" charset="0"/>
                <a:cs typeface="Calibri"/>
              </a:rPr>
              <a:t>your thoughts</a:t>
            </a:r>
            <a:r>
              <a:rPr lang="en-US" sz="1600" spc="-20" dirty="0">
                <a:latin typeface="Aptos Light" panose="020B0004020202020204" pitchFamily="34" charset="0"/>
                <a:cs typeface="Calibri"/>
              </a:rPr>
              <a:t> </a:t>
            </a:r>
            <a:r>
              <a:rPr sz="1600" spc="-40" dirty="0">
                <a:latin typeface="Aptos Light" panose="020B0004020202020204" pitchFamily="34" charset="0"/>
                <a:cs typeface="Calibri"/>
              </a:rPr>
              <a:t>and </a:t>
            </a:r>
            <a:r>
              <a:rPr sz="1600" spc="-10" dirty="0">
                <a:latin typeface="Aptos Light" panose="020B0004020202020204" pitchFamily="34" charset="0"/>
                <a:cs typeface="Calibri"/>
              </a:rPr>
              <a:t>feelings</a:t>
            </a:r>
            <a:endParaRPr sz="1600" dirty="0">
              <a:latin typeface="Aptos Light" panose="020B0004020202020204" pitchFamily="34" charset="0"/>
              <a:cs typeface="Calibri"/>
            </a:endParaRPr>
          </a:p>
          <a:p>
            <a:pPr marL="184150" indent="-171450">
              <a:lnSpc>
                <a:spcPct val="100000"/>
              </a:lnSpc>
              <a:spcBef>
                <a:spcPts val="300"/>
              </a:spcBef>
              <a:buFont typeface="Arial"/>
              <a:buChar char="•"/>
              <a:tabLst>
                <a:tab pos="184150" algn="l"/>
              </a:tabLst>
            </a:pPr>
            <a:r>
              <a:rPr sz="1600" dirty="0">
                <a:latin typeface="Aptos Light" panose="020B0004020202020204" pitchFamily="34" charset="0"/>
                <a:cs typeface="Calibri"/>
              </a:rPr>
              <a:t>Focus</a:t>
            </a:r>
            <a:r>
              <a:rPr sz="1600" spc="80" dirty="0">
                <a:latin typeface="Aptos Light" panose="020B0004020202020204" pitchFamily="34" charset="0"/>
                <a:cs typeface="Calibri"/>
              </a:rPr>
              <a:t> </a:t>
            </a:r>
            <a:r>
              <a:rPr sz="1600" dirty="0">
                <a:latin typeface="Aptos Light" panose="020B0004020202020204" pitchFamily="34" charset="0"/>
                <a:cs typeface="Calibri"/>
              </a:rPr>
              <a:t>on</a:t>
            </a:r>
            <a:r>
              <a:rPr sz="1600" spc="75" dirty="0">
                <a:latin typeface="Aptos Light" panose="020B0004020202020204" pitchFamily="34" charset="0"/>
                <a:cs typeface="Calibri"/>
              </a:rPr>
              <a:t> </a:t>
            </a:r>
            <a:r>
              <a:rPr sz="1600" spc="-10" dirty="0">
                <a:latin typeface="Aptos Light" panose="020B0004020202020204" pitchFamily="34" charset="0"/>
                <a:cs typeface="Calibri"/>
              </a:rPr>
              <a:t>positivity</a:t>
            </a:r>
            <a:endParaRPr sz="1600" dirty="0">
              <a:latin typeface="Aptos Light" panose="020B0004020202020204" pitchFamily="34" charset="0"/>
              <a:cs typeface="Calibri"/>
            </a:endParaRPr>
          </a:p>
          <a:p>
            <a:pPr marL="183515" marR="5080" indent="-171450">
              <a:lnSpc>
                <a:spcPct val="100000"/>
              </a:lnSpc>
              <a:spcBef>
                <a:spcPts val="300"/>
              </a:spcBef>
              <a:buFont typeface="Arial"/>
              <a:buChar char="•"/>
              <a:tabLst>
                <a:tab pos="183515" algn="l"/>
              </a:tabLst>
            </a:pPr>
            <a:r>
              <a:rPr sz="1600" dirty="0">
                <a:latin typeface="Aptos Light" panose="020B0004020202020204" pitchFamily="34" charset="0"/>
                <a:cs typeface="Calibri"/>
              </a:rPr>
              <a:t>Stay</a:t>
            </a:r>
            <a:r>
              <a:rPr sz="1600" spc="-50" dirty="0">
                <a:latin typeface="Aptos Light" panose="020B0004020202020204" pitchFamily="34" charset="0"/>
                <a:cs typeface="Calibri"/>
              </a:rPr>
              <a:t> </a:t>
            </a:r>
            <a:r>
              <a:rPr sz="1600" dirty="0">
                <a:latin typeface="Aptos Light" panose="020B0004020202020204" pitchFamily="34" charset="0"/>
                <a:cs typeface="Calibri"/>
              </a:rPr>
              <a:t>connected</a:t>
            </a:r>
            <a:r>
              <a:rPr sz="1600" spc="-55" dirty="0">
                <a:latin typeface="Aptos Light" panose="020B0004020202020204" pitchFamily="34" charset="0"/>
                <a:cs typeface="Calibri"/>
              </a:rPr>
              <a:t> </a:t>
            </a:r>
            <a:r>
              <a:rPr sz="1600" spc="-20" dirty="0">
                <a:latin typeface="Aptos Light" panose="020B0004020202020204" pitchFamily="34" charset="0"/>
                <a:cs typeface="Calibri"/>
              </a:rPr>
              <a:t>with </a:t>
            </a:r>
            <a:r>
              <a:rPr sz="1600" spc="-10" dirty="0">
                <a:latin typeface="Aptos Light" panose="020B0004020202020204" pitchFamily="34" charset="0"/>
                <a:cs typeface="Calibri"/>
              </a:rPr>
              <a:t>friends</a:t>
            </a:r>
            <a:r>
              <a:rPr sz="1600" spc="45" dirty="0">
                <a:latin typeface="Aptos Light" panose="020B0004020202020204" pitchFamily="34" charset="0"/>
                <a:cs typeface="Calibri"/>
              </a:rPr>
              <a:t> </a:t>
            </a:r>
            <a:r>
              <a:rPr sz="1600" dirty="0">
                <a:latin typeface="Aptos Light" panose="020B0004020202020204" pitchFamily="34" charset="0"/>
                <a:cs typeface="Calibri"/>
              </a:rPr>
              <a:t>or</a:t>
            </a:r>
            <a:r>
              <a:rPr sz="1600" spc="70" dirty="0">
                <a:latin typeface="Aptos Light" panose="020B0004020202020204" pitchFamily="34" charset="0"/>
                <a:cs typeface="Calibri"/>
              </a:rPr>
              <a:t> </a:t>
            </a:r>
            <a:r>
              <a:rPr sz="1600" spc="-30" dirty="0">
                <a:latin typeface="Aptos Light" panose="020B0004020202020204" pitchFamily="34" charset="0"/>
                <a:cs typeface="Calibri"/>
              </a:rPr>
              <a:t>family</a:t>
            </a:r>
            <a:r>
              <a:rPr sz="1600" spc="60" dirty="0">
                <a:latin typeface="Aptos Light" panose="020B0004020202020204" pitchFamily="34" charset="0"/>
                <a:cs typeface="Calibri"/>
              </a:rPr>
              <a:t> </a:t>
            </a:r>
            <a:r>
              <a:rPr sz="1600" dirty="0">
                <a:latin typeface="Aptos Light" panose="020B0004020202020204" pitchFamily="34" charset="0"/>
                <a:cs typeface="Calibri"/>
              </a:rPr>
              <a:t>who</a:t>
            </a:r>
            <a:r>
              <a:rPr sz="1600" spc="50" dirty="0">
                <a:latin typeface="Aptos Light" panose="020B0004020202020204" pitchFamily="34" charset="0"/>
                <a:cs typeface="Calibri"/>
              </a:rPr>
              <a:t> </a:t>
            </a:r>
            <a:r>
              <a:rPr sz="1600" spc="-25" dirty="0">
                <a:latin typeface="Aptos Light" panose="020B0004020202020204" pitchFamily="34" charset="0"/>
                <a:cs typeface="Calibri"/>
              </a:rPr>
              <a:t>can </a:t>
            </a:r>
            <a:r>
              <a:rPr sz="1600" dirty="0">
                <a:latin typeface="Aptos Light" panose="020B0004020202020204" pitchFamily="34" charset="0"/>
                <a:cs typeface="Calibri"/>
              </a:rPr>
              <a:t>provide</a:t>
            </a:r>
            <a:r>
              <a:rPr sz="1600" spc="-15" dirty="0">
                <a:latin typeface="Aptos Light" panose="020B0004020202020204" pitchFamily="34" charset="0"/>
                <a:cs typeface="Calibri"/>
              </a:rPr>
              <a:t> </a:t>
            </a:r>
            <a:r>
              <a:rPr sz="1600" spc="-10" dirty="0">
                <a:latin typeface="Aptos Light" panose="020B0004020202020204" pitchFamily="34" charset="0"/>
                <a:cs typeface="Calibri"/>
              </a:rPr>
              <a:t>support</a:t>
            </a:r>
            <a:endParaRPr sz="1600" dirty="0">
              <a:latin typeface="Aptos Light" panose="020B0004020202020204" pitchFamily="34" charset="0"/>
              <a:cs typeface="Calibri"/>
            </a:endParaRPr>
          </a:p>
        </p:txBody>
      </p:sp>
      <p:sp>
        <p:nvSpPr>
          <p:cNvPr id="10" name="object 8">
            <a:extLst>
              <a:ext uri="{FF2B5EF4-FFF2-40B4-BE49-F238E27FC236}">
                <a16:creationId xmlns:a16="http://schemas.microsoft.com/office/drawing/2014/main" id="{8735779E-44DA-18F4-5694-03205BCE633B}"/>
              </a:ext>
            </a:extLst>
          </p:cNvPr>
          <p:cNvSpPr/>
          <p:nvPr/>
        </p:nvSpPr>
        <p:spPr>
          <a:xfrm>
            <a:off x="124718" y="2253652"/>
            <a:ext cx="2743200" cy="4267200"/>
          </a:xfrm>
          <a:custGeom>
            <a:avLst/>
            <a:gdLst/>
            <a:ahLst/>
            <a:cxnLst/>
            <a:rect l="l" t="t" r="r" b="b"/>
            <a:pathLst>
              <a:path w="2743200" h="4267200">
                <a:moveTo>
                  <a:pt x="0" y="252095"/>
                </a:moveTo>
                <a:lnTo>
                  <a:pt x="4062" y="206790"/>
                </a:lnTo>
                <a:lnTo>
                  <a:pt x="15775" y="164145"/>
                </a:lnTo>
                <a:lnTo>
                  <a:pt x="34426" y="124873"/>
                </a:lnTo>
                <a:lnTo>
                  <a:pt x="59301" y="89688"/>
                </a:lnTo>
                <a:lnTo>
                  <a:pt x="89688" y="59301"/>
                </a:lnTo>
                <a:lnTo>
                  <a:pt x="124873" y="34426"/>
                </a:lnTo>
                <a:lnTo>
                  <a:pt x="164145" y="15775"/>
                </a:lnTo>
                <a:lnTo>
                  <a:pt x="206790" y="4062"/>
                </a:lnTo>
                <a:lnTo>
                  <a:pt x="252095" y="0"/>
                </a:lnTo>
                <a:lnTo>
                  <a:pt x="2491105" y="0"/>
                </a:lnTo>
                <a:lnTo>
                  <a:pt x="2536409" y="4062"/>
                </a:lnTo>
                <a:lnTo>
                  <a:pt x="2579054" y="15775"/>
                </a:lnTo>
                <a:lnTo>
                  <a:pt x="2618326" y="34426"/>
                </a:lnTo>
                <a:lnTo>
                  <a:pt x="2653511" y="59301"/>
                </a:lnTo>
                <a:lnTo>
                  <a:pt x="2683898" y="89688"/>
                </a:lnTo>
                <a:lnTo>
                  <a:pt x="2708773" y="124873"/>
                </a:lnTo>
                <a:lnTo>
                  <a:pt x="2727424" y="164145"/>
                </a:lnTo>
                <a:lnTo>
                  <a:pt x="2739137" y="206790"/>
                </a:lnTo>
                <a:lnTo>
                  <a:pt x="2743200" y="252095"/>
                </a:lnTo>
                <a:lnTo>
                  <a:pt x="2743200" y="4015041"/>
                </a:lnTo>
                <a:lnTo>
                  <a:pt x="2739137" y="4060368"/>
                </a:lnTo>
                <a:lnTo>
                  <a:pt x="2727424" y="4103029"/>
                </a:lnTo>
                <a:lnTo>
                  <a:pt x="2708773" y="4142312"/>
                </a:lnTo>
                <a:lnTo>
                  <a:pt x="2683898" y="4177506"/>
                </a:lnTo>
                <a:lnTo>
                  <a:pt x="2653511" y="4207897"/>
                </a:lnTo>
                <a:lnTo>
                  <a:pt x="2618326" y="4232774"/>
                </a:lnTo>
                <a:lnTo>
                  <a:pt x="2579054" y="4251424"/>
                </a:lnTo>
                <a:lnTo>
                  <a:pt x="2536409" y="4263137"/>
                </a:lnTo>
                <a:lnTo>
                  <a:pt x="2491105" y="4267200"/>
                </a:lnTo>
                <a:lnTo>
                  <a:pt x="252095" y="4267200"/>
                </a:lnTo>
                <a:lnTo>
                  <a:pt x="206790" y="4263137"/>
                </a:lnTo>
                <a:lnTo>
                  <a:pt x="164145" y="4251424"/>
                </a:lnTo>
                <a:lnTo>
                  <a:pt x="124873" y="4232774"/>
                </a:lnTo>
                <a:lnTo>
                  <a:pt x="89688" y="4207897"/>
                </a:lnTo>
                <a:lnTo>
                  <a:pt x="59301" y="4177506"/>
                </a:lnTo>
                <a:lnTo>
                  <a:pt x="34426" y="4142312"/>
                </a:lnTo>
                <a:lnTo>
                  <a:pt x="15775" y="4103029"/>
                </a:lnTo>
                <a:lnTo>
                  <a:pt x="4062" y="4060368"/>
                </a:lnTo>
                <a:lnTo>
                  <a:pt x="0" y="4015041"/>
                </a:lnTo>
                <a:lnTo>
                  <a:pt x="0" y="252095"/>
                </a:lnTo>
                <a:close/>
              </a:path>
            </a:pathLst>
          </a:custGeom>
          <a:ln w="25400">
            <a:solidFill>
              <a:schemeClr val="accent1"/>
            </a:solidFill>
          </a:ln>
        </p:spPr>
        <p:txBody>
          <a:bodyPr wrap="square" lIns="0" tIns="0" rIns="0" bIns="0" rtlCol="0"/>
          <a:lstStyle/>
          <a:p>
            <a:endParaRPr/>
          </a:p>
        </p:txBody>
      </p:sp>
      <p:sp>
        <p:nvSpPr>
          <p:cNvPr id="18" name="object 9">
            <a:extLst>
              <a:ext uri="{FF2B5EF4-FFF2-40B4-BE49-F238E27FC236}">
                <a16:creationId xmlns:a16="http://schemas.microsoft.com/office/drawing/2014/main" id="{AD3C24EF-F68A-5BAA-8455-E5DAF83AF11B}"/>
              </a:ext>
            </a:extLst>
          </p:cNvPr>
          <p:cNvSpPr txBox="1"/>
          <p:nvPr/>
        </p:nvSpPr>
        <p:spPr>
          <a:xfrm>
            <a:off x="277626" y="2251143"/>
            <a:ext cx="2407920" cy="4072910"/>
          </a:xfrm>
          <a:prstGeom prst="rect">
            <a:avLst/>
          </a:prstGeom>
        </p:spPr>
        <p:txBody>
          <a:bodyPr vert="horz" wrap="square" lIns="0" tIns="101600" rIns="0" bIns="0" rtlCol="0">
            <a:spAutoFit/>
          </a:bodyPr>
          <a:lstStyle/>
          <a:p>
            <a:pPr marL="40005">
              <a:lnSpc>
                <a:spcPct val="100000"/>
              </a:lnSpc>
              <a:spcBef>
                <a:spcPts val="800"/>
              </a:spcBef>
            </a:pPr>
            <a:r>
              <a:rPr sz="2000" u="sng" spc="-180" dirty="0">
                <a:solidFill>
                  <a:schemeClr val="accent1"/>
                </a:solidFill>
                <a:uFill>
                  <a:solidFill>
                    <a:srgbClr val="BC572C"/>
                  </a:solidFill>
                </a:uFill>
                <a:latin typeface="Aptos Light" panose="020B0004020202020204" pitchFamily="34" charset="0"/>
                <a:cs typeface="Arial Black"/>
              </a:rPr>
              <a:t>Professional</a:t>
            </a:r>
            <a:r>
              <a:rPr sz="2000" u="sng" spc="-10" dirty="0">
                <a:solidFill>
                  <a:schemeClr val="accent1"/>
                </a:solidFill>
                <a:uFill>
                  <a:solidFill>
                    <a:srgbClr val="BC572C"/>
                  </a:solidFill>
                </a:uFill>
                <a:latin typeface="Aptos Light" panose="020B0004020202020204" pitchFamily="34" charset="0"/>
                <a:cs typeface="Arial Black"/>
              </a:rPr>
              <a:t> </a:t>
            </a:r>
            <a:r>
              <a:rPr sz="2000" u="sng" spc="-145" dirty="0">
                <a:solidFill>
                  <a:schemeClr val="accent1"/>
                </a:solidFill>
                <a:uFill>
                  <a:solidFill>
                    <a:srgbClr val="BC572C"/>
                  </a:solidFill>
                </a:uFill>
                <a:latin typeface="Aptos Light" panose="020B0004020202020204" pitchFamily="34" charset="0"/>
                <a:cs typeface="Arial Black"/>
              </a:rPr>
              <a:t>Self-</a:t>
            </a:r>
            <a:r>
              <a:rPr sz="2000" u="sng" spc="-85" dirty="0">
                <a:solidFill>
                  <a:schemeClr val="accent1"/>
                </a:solidFill>
                <a:uFill>
                  <a:solidFill>
                    <a:srgbClr val="BC572C"/>
                  </a:solidFill>
                </a:uFill>
                <a:latin typeface="Aptos Light" panose="020B0004020202020204" pitchFamily="34" charset="0"/>
                <a:cs typeface="Arial Black"/>
              </a:rPr>
              <a:t>Care</a:t>
            </a:r>
            <a:endParaRPr sz="2000" dirty="0">
              <a:solidFill>
                <a:schemeClr val="accent1"/>
              </a:solidFill>
              <a:latin typeface="Aptos Light" panose="020B0004020202020204" pitchFamily="34" charset="0"/>
              <a:cs typeface="Arial Black"/>
            </a:endParaRPr>
          </a:p>
          <a:p>
            <a:pPr marL="184150" indent="-171450">
              <a:lnSpc>
                <a:spcPct val="100000"/>
              </a:lnSpc>
              <a:spcBef>
                <a:spcPts val="620"/>
              </a:spcBef>
              <a:buFont typeface="Arial"/>
              <a:buChar char="•"/>
              <a:tabLst>
                <a:tab pos="184150" algn="l"/>
              </a:tabLst>
            </a:pPr>
            <a:r>
              <a:rPr lang="en-US" sz="1600" dirty="0">
                <a:latin typeface="Aptos Light" panose="020B0004020202020204" pitchFamily="34" charset="0"/>
                <a:cs typeface="Calibri"/>
              </a:rPr>
              <a:t>Take real PTO and learn about how to recharge*</a:t>
            </a:r>
          </a:p>
          <a:p>
            <a:pPr marL="184150" indent="-171450">
              <a:lnSpc>
                <a:spcPct val="100000"/>
              </a:lnSpc>
              <a:spcBef>
                <a:spcPts val="620"/>
              </a:spcBef>
              <a:buFont typeface="Arial"/>
              <a:buChar char="•"/>
              <a:tabLst>
                <a:tab pos="184150" algn="l"/>
              </a:tabLst>
            </a:pPr>
            <a:r>
              <a:rPr sz="1600" dirty="0">
                <a:latin typeface="Aptos Light" panose="020B0004020202020204" pitchFamily="34" charset="0"/>
                <a:cs typeface="Calibri"/>
              </a:rPr>
              <a:t>Take</a:t>
            </a:r>
            <a:r>
              <a:rPr sz="1600" spc="65" dirty="0">
                <a:latin typeface="Aptos Light" panose="020B0004020202020204" pitchFamily="34" charset="0"/>
                <a:cs typeface="Calibri"/>
              </a:rPr>
              <a:t> </a:t>
            </a:r>
            <a:r>
              <a:rPr sz="1600" dirty="0">
                <a:latin typeface="Aptos Light" panose="020B0004020202020204" pitchFamily="34" charset="0"/>
                <a:cs typeface="Calibri"/>
              </a:rPr>
              <a:t>a</a:t>
            </a:r>
            <a:r>
              <a:rPr sz="1600" spc="80" dirty="0">
                <a:latin typeface="Aptos Light" panose="020B0004020202020204" pitchFamily="34" charset="0"/>
                <a:cs typeface="Calibri"/>
              </a:rPr>
              <a:t> </a:t>
            </a:r>
            <a:r>
              <a:rPr sz="1600" dirty="0">
                <a:latin typeface="Aptos Light" panose="020B0004020202020204" pitchFamily="34" charset="0"/>
                <a:cs typeface="Calibri"/>
              </a:rPr>
              <a:t>break</a:t>
            </a:r>
            <a:r>
              <a:rPr sz="1600" spc="70" dirty="0">
                <a:latin typeface="Aptos Light" panose="020B0004020202020204" pitchFamily="34" charset="0"/>
                <a:cs typeface="Calibri"/>
              </a:rPr>
              <a:t> </a:t>
            </a:r>
            <a:r>
              <a:rPr sz="1600" spc="-10" dirty="0">
                <a:latin typeface="Aptos Light" panose="020B0004020202020204" pitchFamily="34" charset="0"/>
                <a:cs typeface="Calibri"/>
              </a:rPr>
              <a:t>outside</a:t>
            </a:r>
            <a:endParaRPr sz="1600" dirty="0">
              <a:latin typeface="Aptos Light" panose="020B0004020202020204" pitchFamily="34" charset="0"/>
              <a:cs typeface="Calibri"/>
            </a:endParaRPr>
          </a:p>
          <a:p>
            <a:pPr marL="182880" marR="121920" indent="-170815">
              <a:lnSpc>
                <a:spcPct val="100000"/>
              </a:lnSpc>
              <a:spcBef>
                <a:spcPts val="300"/>
              </a:spcBef>
              <a:buFont typeface="Arial"/>
              <a:buChar char="•"/>
              <a:tabLst>
                <a:tab pos="182880" algn="l"/>
              </a:tabLst>
            </a:pPr>
            <a:r>
              <a:rPr sz="1600" dirty="0">
                <a:latin typeface="Aptos Light" panose="020B0004020202020204" pitchFamily="34" charset="0"/>
                <a:cs typeface="Calibri"/>
              </a:rPr>
              <a:t>Set</a:t>
            </a:r>
            <a:r>
              <a:rPr sz="1600" spc="10" dirty="0">
                <a:latin typeface="Aptos Light" panose="020B0004020202020204" pitchFamily="34" charset="0"/>
                <a:cs typeface="Calibri"/>
              </a:rPr>
              <a:t> </a:t>
            </a:r>
            <a:r>
              <a:rPr sz="1600" dirty="0">
                <a:latin typeface="Aptos Light" panose="020B0004020202020204" pitchFamily="34" charset="0"/>
                <a:cs typeface="Calibri"/>
              </a:rPr>
              <a:t>clear</a:t>
            </a:r>
            <a:r>
              <a:rPr sz="1600" spc="10" dirty="0">
                <a:latin typeface="Aptos Light" panose="020B0004020202020204" pitchFamily="34" charset="0"/>
                <a:cs typeface="Calibri"/>
              </a:rPr>
              <a:t> </a:t>
            </a:r>
            <a:r>
              <a:rPr sz="1600" spc="-10" dirty="0">
                <a:latin typeface="Aptos Light" panose="020B0004020202020204" pitchFamily="34" charset="0"/>
                <a:cs typeface="Calibri"/>
              </a:rPr>
              <a:t>boundaries</a:t>
            </a:r>
            <a:r>
              <a:rPr sz="1600" spc="10" dirty="0">
                <a:latin typeface="Aptos Light" panose="020B0004020202020204" pitchFamily="34" charset="0"/>
                <a:cs typeface="Calibri"/>
              </a:rPr>
              <a:t> </a:t>
            </a:r>
            <a:r>
              <a:rPr sz="1600" spc="-20" dirty="0">
                <a:latin typeface="Aptos Light" panose="020B0004020202020204" pitchFamily="34" charset="0"/>
                <a:cs typeface="Calibri"/>
              </a:rPr>
              <a:t>with </a:t>
            </a:r>
            <a:r>
              <a:rPr lang="en-US" sz="1600" dirty="0">
                <a:latin typeface="Aptos Light" panose="020B0004020202020204" pitchFamily="34" charset="0"/>
                <a:cs typeface="Calibri"/>
              </a:rPr>
              <a:t>participants </a:t>
            </a:r>
            <a:endParaRPr sz="1600" dirty="0">
              <a:latin typeface="Aptos Light" panose="020B0004020202020204" pitchFamily="34" charset="0"/>
              <a:cs typeface="Calibri"/>
            </a:endParaRPr>
          </a:p>
          <a:p>
            <a:pPr marL="184150" indent="-171450">
              <a:lnSpc>
                <a:spcPct val="100000"/>
              </a:lnSpc>
              <a:spcBef>
                <a:spcPts val="300"/>
              </a:spcBef>
              <a:buFont typeface="Arial"/>
              <a:buChar char="•"/>
              <a:tabLst>
                <a:tab pos="184150" algn="l"/>
              </a:tabLst>
            </a:pPr>
            <a:r>
              <a:rPr sz="1600" spc="50" dirty="0">
                <a:latin typeface="Aptos Light" panose="020B0004020202020204" pitchFamily="34" charset="0"/>
                <a:cs typeface="Calibri"/>
              </a:rPr>
              <a:t>Ask</a:t>
            </a:r>
            <a:r>
              <a:rPr sz="1600" spc="10" dirty="0">
                <a:latin typeface="Aptos Light" panose="020B0004020202020204" pitchFamily="34" charset="0"/>
                <a:cs typeface="Calibri"/>
              </a:rPr>
              <a:t> </a:t>
            </a:r>
            <a:r>
              <a:rPr sz="1600" dirty="0">
                <a:latin typeface="Aptos Light" panose="020B0004020202020204" pitchFamily="34" charset="0"/>
                <a:cs typeface="Calibri"/>
              </a:rPr>
              <a:t>for</a:t>
            </a:r>
            <a:r>
              <a:rPr sz="1600" spc="30" dirty="0">
                <a:latin typeface="Aptos Light" panose="020B0004020202020204" pitchFamily="34" charset="0"/>
                <a:cs typeface="Calibri"/>
              </a:rPr>
              <a:t> </a:t>
            </a:r>
            <a:r>
              <a:rPr sz="1600" dirty="0">
                <a:latin typeface="Aptos Light" panose="020B0004020202020204" pitchFamily="34" charset="0"/>
                <a:cs typeface="Calibri"/>
              </a:rPr>
              <a:t>and</a:t>
            </a:r>
            <a:r>
              <a:rPr sz="1600" spc="10" dirty="0">
                <a:latin typeface="Aptos Light" panose="020B0004020202020204" pitchFamily="34" charset="0"/>
                <a:cs typeface="Calibri"/>
              </a:rPr>
              <a:t> </a:t>
            </a:r>
            <a:r>
              <a:rPr sz="1600" dirty="0">
                <a:latin typeface="Aptos Light" panose="020B0004020202020204" pitchFamily="34" charset="0"/>
                <a:cs typeface="Calibri"/>
              </a:rPr>
              <a:t>accept</a:t>
            </a:r>
            <a:r>
              <a:rPr sz="1600" spc="15" dirty="0">
                <a:latin typeface="Aptos Light" panose="020B0004020202020204" pitchFamily="34" charset="0"/>
                <a:cs typeface="Calibri"/>
              </a:rPr>
              <a:t> </a:t>
            </a:r>
            <a:r>
              <a:rPr sz="1600" spc="-20" dirty="0">
                <a:latin typeface="Aptos Light" panose="020B0004020202020204" pitchFamily="34" charset="0"/>
                <a:cs typeface="Calibri"/>
              </a:rPr>
              <a:t>help</a:t>
            </a:r>
            <a:endParaRPr sz="1600" dirty="0">
              <a:latin typeface="Aptos Light" panose="020B0004020202020204" pitchFamily="34" charset="0"/>
              <a:cs typeface="Calibri"/>
            </a:endParaRPr>
          </a:p>
          <a:p>
            <a:pPr marL="184150" indent="-171450">
              <a:lnSpc>
                <a:spcPct val="100000"/>
              </a:lnSpc>
              <a:spcBef>
                <a:spcPts val="305"/>
              </a:spcBef>
              <a:buFont typeface="Arial"/>
              <a:buChar char="•"/>
              <a:tabLst>
                <a:tab pos="184150" algn="l"/>
              </a:tabLst>
            </a:pPr>
            <a:r>
              <a:rPr sz="1600" dirty="0">
                <a:latin typeface="Aptos Light" panose="020B0004020202020204" pitchFamily="34" charset="0"/>
                <a:cs typeface="Calibri"/>
              </a:rPr>
              <a:t>Know</a:t>
            </a:r>
            <a:r>
              <a:rPr sz="1600" spc="65" dirty="0">
                <a:latin typeface="Aptos Light" panose="020B0004020202020204" pitchFamily="34" charset="0"/>
                <a:cs typeface="Calibri"/>
              </a:rPr>
              <a:t> </a:t>
            </a:r>
            <a:r>
              <a:rPr sz="1600" dirty="0">
                <a:latin typeface="Aptos Light" panose="020B0004020202020204" pitchFamily="34" charset="0"/>
                <a:cs typeface="Calibri"/>
              </a:rPr>
              <a:t>when</a:t>
            </a:r>
            <a:r>
              <a:rPr sz="1600" spc="65" dirty="0">
                <a:latin typeface="Aptos Light" panose="020B0004020202020204" pitchFamily="34" charset="0"/>
                <a:cs typeface="Calibri"/>
              </a:rPr>
              <a:t> </a:t>
            </a:r>
            <a:r>
              <a:rPr sz="1600" dirty="0">
                <a:latin typeface="Aptos Light" panose="020B0004020202020204" pitchFamily="34" charset="0"/>
                <a:cs typeface="Calibri"/>
              </a:rPr>
              <a:t>to</a:t>
            </a:r>
            <a:r>
              <a:rPr sz="1600" spc="75" dirty="0">
                <a:latin typeface="Aptos Light" panose="020B0004020202020204" pitchFamily="34" charset="0"/>
                <a:cs typeface="Calibri"/>
              </a:rPr>
              <a:t> </a:t>
            </a:r>
            <a:r>
              <a:rPr sz="1600" dirty="0">
                <a:latin typeface="Aptos Light" panose="020B0004020202020204" pitchFamily="34" charset="0"/>
                <a:cs typeface="Calibri"/>
              </a:rPr>
              <a:t>say</a:t>
            </a:r>
            <a:r>
              <a:rPr sz="1600" spc="70" dirty="0">
                <a:latin typeface="Aptos Light" panose="020B0004020202020204" pitchFamily="34" charset="0"/>
                <a:cs typeface="Calibri"/>
              </a:rPr>
              <a:t> </a:t>
            </a:r>
            <a:r>
              <a:rPr sz="1600" spc="-25" dirty="0">
                <a:latin typeface="Aptos Light" panose="020B0004020202020204" pitchFamily="34" charset="0"/>
                <a:cs typeface="Calibri"/>
              </a:rPr>
              <a:t>no</a:t>
            </a:r>
            <a:endParaRPr sz="1600" dirty="0">
              <a:latin typeface="Aptos Light" panose="020B0004020202020204" pitchFamily="34" charset="0"/>
              <a:cs typeface="Calibri"/>
            </a:endParaRPr>
          </a:p>
          <a:p>
            <a:pPr marL="184150" indent="-171450">
              <a:lnSpc>
                <a:spcPct val="100000"/>
              </a:lnSpc>
              <a:spcBef>
                <a:spcPts val="300"/>
              </a:spcBef>
              <a:buFont typeface="Arial"/>
              <a:buChar char="•"/>
              <a:tabLst>
                <a:tab pos="184150" algn="l"/>
              </a:tabLst>
            </a:pPr>
            <a:r>
              <a:rPr sz="1600" dirty="0">
                <a:latin typeface="Aptos Light" panose="020B0004020202020204" pitchFamily="34" charset="0"/>
                <a:cs typeface="Calibri"/>
              </a:rPr>
              <a:t>Don’t</a:t>
            </a:r>
            <a:r>
              <a:rPr sz="1600" spc="150" dirty="0">
                <a:latin typeface="Aptos Light" panose="020B0004020202020204" pitchFamily="34" charset="0"/>
                <a:cs typeface="Calibri"/>
              </a:rPr>
              <a:t> </a:t>
            </a:r>
            <a:r>
              <a:rPr sz="1600" dirty="0">
                <a:latin typeface="Aptos Light" panose="020B0004020202020204" pitchFamily="34" charset="0"/>
                <a:cs typeface="Calibri"/>
              </a:rPr>
              <a:t>bring</a:t>
            </a:r>
            <a:r>
              <a:rPr sz="1600" spc="125" dirty="0">
                <a:latin typeface="Aptos Light" panose="020B0004020202020204" pitchFamily="34" charset="0"/>
                <a:cs typeface="Calibri"/>
              </a:rPr>
              <a:t> </a:t>
            </a:r>
            <a:r>
              <a:rPr sz="1600" dirty="0">
                <a:latin typeface="Aptos Light" panose="020B0004020202020204" pitchFamily="34" charset="0"/>
                <a:cs typeface="Calibri"/>
              </a:rPr>
              <a:t>work</a:t>
            </a:r>
            <a:r>
              <a:rPr sz="1600" spc="145" dirty="0">
                <a:latin typeface="Aptos Light" panose="020B0004020202020204" pitchFamily="34" charset="0"/>
                <a:cs typeface="Calibri"/>
              </a:rPr>
              <a:t> </a:t>
            </a:r>
            <a:r>
              <a:rPr sz="1600" spc="-20" dirty="0">
                <a:latin typeface="Aptos Light" panose="020B0004020202020204" pitchFamily="34" charset="0"/>
                <a:cs typeface="Calibri"/>
              </a:rPr>
              <a:t>home</a:t>
            </a:r>
            <a:endParaRPr sz="1600" dirty="0">
              <a:latin typeface="Aptos Light" panose="020B0004020202020204" pitchFamily="34" charset="0"/>
              <a:cs typeface="Calibri"/>
            </a:endParaRPr>
          </a:p>
          <a:p>
            <a:pPr marL="182880" marR="37465" indent="-170815">
              <a:lnSpc>
                <a:spcPct val="100000"/>
              </a:lnSpc>
              <a:spcBef>
                <a:spcPts val="300"/>
              </a:spcBef>
              <a:buFont typeface="Arial"/>
              <a:buChar char="•"/>
              <a:tabLst>
                <a:tab pos="182880" algn="l"/>
              </a:tabLst>
            </a:pPr>
            <a:r>
              <a:rPr sz="1600" spc="-20" dirty="0">
                <a:latin typeface="Aptos Light" panose="020B0004020202020204" pitchFamily="34" charset="0"/>
                <a:cs typeface="Calibri"/>
              </a:rPr>
              <a:t>Identify</a:t>
            </a:r>
            <a:r>
              <a:rPr sz="1600" spc="-50" dirty="0">
                <a:latin typeface="Aptos Light" panose="020B0004020202020204" pitchFamily="34" charset="0"/>
                <a:cs typeface="Calibri"/>
              </a:rPr>
              <a:t> </a:t>
            </a:r>
            <a:r>
              <a:rPr sz="1600" spc="-10" dirty="0">
                <a:latin typeface="Aptos Light" panose="020B0004020202020204" pitchFamily="34" charset="0"/>
                <a:cs typeface="Calibri"/>
              </a:rPr>
              <a:t>projects/tasks</a:t>
            </a:r>
            <a:r>
              <a:rPr sz="1600" spc="-20" dirty="0">
                <a:latin typeface="Aptos Light" panose="020B0004020202020204" pitchFamily="34" charset="0"/>
                <a:cs typeface="Calibri"/>
              </a:rPr>
              <a:t> that </a:t>
            </a:r>
            <a:r>
              <a:rPr sz="1600" dirty="0">
                <a:latin typeface="Aptos Light" panose="020B0004020202020204" pitchFamily="34" charset="0"/>
                <a:cs typeface="Calibri"/>
              </a:rPr>
              <a:t>are</a:t>
            </a:r>
            <a:r>
              <a:rPr sz="1600" spc="65" dirty="0">
                <a:latin typeface="Aptos Light" panose="020B0004020202020204" pitchFamily="34" charset="0"/>
                <a:cs typeface="Calibri"/>
              </a:rPr>
              <a:t> </a:t>
            </a:r>
            <a:r>
              <a:rPr lang="en-US" sz="1600" dirty="0">
                <a:latin typeface="Aptos Light" panose="020B0004020202020204" pitchFamily="34" charset="0"/>
                <a:cs typeface="Calibri"/>
              </a:rPr>
              <a:t>rewarding</a:t>
            </a:r>
            <a:endParaRPr sz="1600" dirty="0">
              <a:latin typeface="Aptos Light" panose="020B0004020202020204" pitchFamily="34" charset="0"/>
              <a:cs typeface="Calibri"/>
            </a:endParaRPr>
          </a:p>
          <a:p>
            <a:pPr marL="182880" marR="170180" indent="-170815">
              <a:lnSpc>
                <a:spcPct val="100000"/>
              </a:lnSpc>
              <a:spcBef>
                <a:spcPts val="300"/>
              </a:spcBef>
              <a:buFont typeface="Arial"/>
              <a:buChar char="•"/>
              <a:tabLst>
                <a:tab pos="182880" algn="l"/>
              </a:tabLst>
            </a:pPr>
            <a:r>
              <a:rPr sz="1600" spc="-25" dirty="0">
                <a:latin typeface="Aptos Light" panose="020B0004020202020204" pitchFamily="34" charset="0"/>
                <a:cs typeface="Calibri"/>
              </a:rPr>
              <a:t>Meet</a:t>
            </a:r>
            <a:r>
              <a:rPr lang="en-US" sz="1600" spc="-25" dirty="0">
                <a:latin typeface="Aptos Light" panose="020B0004020202020204" pitchFamily="34" charset="0"/>
                <a:cs typeface="Calibri"/>
              </a:rPr>
              <a:t> </a:t>
            </a:r>
            <a:r>
              <a:rPr sz="1600" spc="-35" dirty="0">
                <a:latin typeface="Aptos Light" panose="020B0004020202020204" pitchFamily="34" charset="0"/>
                <a:cs typeface="Calibri"/>
              </a:rPr>
              <a:t> </a:t>
            </a:r>
            <a:r>
              <a:rPr sz="1600" dirty="0">
                <a:latin typeface="Aptos Light" panose="020B0004020202020204" pitchFamily="34" charset="0"/>
                <a:cs typeface="Calibri"/>
              </a:rPr>
              <a:t>with</a:t>
            </a:r>
            <a:r>
              <a:rPr sz="1600" spc="-25" dirty="0">
                <a:latin typeface="Aptos Light" panose="020B0004020202020204" pitchFamily="34" charset="0"/>
                <a:cs typeface="Calibri"/>
              </a:rPr>
              <a:t> </a:t>
            </a:r>
            <a:r>
              <a:rPr sz="1600" spc="-20" dirty="0">
                <a:latin typeface="Aptos Light" panose="020B0004020202020204" pitchFamily="34" charset="0"/>
                <a:cs typeface="Calibri"/>
              </a:rPr>
              <a:t>your </a:t>
            </a:r>
            <a:r>
              <a:rPr sz="1600" spc="-10" dirty="0">
                <a:latin typeface="Aptos Light" panose="020B0004020202020204" pitchFamily="34" charset="0"/>
                <a:cs typeface="Calibri"/>
              </a:rPr>
              <a:t>manager</a:t>
            </a:r>
            <a:endParaRPr lang="en-US" sz="1600" spc="-10" dirty="0">
              <a:latin typeface="Aptos Light" panose="020B0004020202020204" pitchFamily="34" charset="0"/>
              <a:cs typeface="Calibri"/>
            </a:endParaRPr>
          </a:p>
          <a:p>
            <a:pPr marL="182880" marR="170180" indent="-170815">
              <a:lnSpc>
                <a:spcPct val="100000"/>
              </a:lnSpc>
              <a:spcBef>
                <a:spcPts val="300"/>
              </a:spcBef>
              <a:buFont typeface="Arial"/>
              <a:buChar char="•"/>
              <a:tabLst>
                <a:tab pos="182880" algn="l"/>
              </a:tabLst>
            </a:pPr>
            <a:r>
              <a:rPr lang="en-US" sz="1600" spc="-10" dirty="0">
                <a:latin typeface="Aptos Light" panose="020B0004020202020204" pitchFamily="34" charset="0"/>
                <a:cs typeface="Calibri"/>
              </a:rPr>
              <a:t>Learn how to prioritize*</a:t>
            </a:r>
          </a:p>
          <a:p>
            <a:pPr marL="182880" marR="170180" indent="-170815">
              <a:lnSpc>
                <a:spcPct val="100000"/>
              </a:lnSpc>
              <a:spcBef>
                <a:spcPts val="300"/>
              </a:spcBef>
              <a:buFont typeface="Arial"/>
              <a:buChar char="•"/>
              <a:tabLst>
                <a:tab pos="182880" algn="l"/>
              </a:tabLst>
            </a:pPr>
            <a:r>
              <a:rPr lang="en-US" sz="1600" spc="-10" dirty="0">
                <a:latin typeface="Aptos Light" panose="020B0004020202020204" pitchFamily="34" charset="0"/>
                <a:cs typeface="Calibri"/>
              </a:rPr>
              <a:t>Listen to your body </a:t>
            </a:r>
            <a:endParaRPr sz="1600" dirty="0">
              <a:latin typeface="Aptos Light" panose="020B0004020202020204" pitchFamily="34" charset="0"/>
              <a:cs typeface="Calibri"/>
            </a:endParaRPr>
          </a:p>
        </p:txBody>
      </p:sp>
      <p:sp>
        <p:nvSpPr>
          <p:cNvPr id="20" name="object 10">
            <a:extLst>
              <a:ext uri="{FF2B5EF4-FFF2-40B4-BE49-F238E27FC236}">
                <a16:creationId xmlns:a16="http://schemas.microsoft.com/office/drawing/2014/main" id="{C6D5CE7E-5C4D-EF2C-304F-C6203D1FF3B4}"/>
              </a:ext>
            </a:extLst>
          </p:cNvPr>
          <p:cNvSpPr/>
          <p:nvPr/>
        </p:nvSpPr>
        <p:spPr>
          <a:xfrm>
            <a:off x="9189039" y="2273309"/>
            <a:ext cx="2743200" cy="4267200"/>
          </a:xfrm>
          <a:custGeom>
            <a:avLst/>
            <a:gdLst/>
            <a:ahLst/>
            <a:cxnLst/>
            <a:rect l="l" t="t" r="r" b="b"/>
            <a:pathLst>
              <a:path w="2743200" h="4267200">
                <a:moveTo>
                  <a:pt x="0" y="252095"/>
                </a:moveTo>
                <a:lnTo>
                  <a:pt x="4062" y="206790"/>
                </a:lnTo>
                <a:lnTo>
                  <a:pt x="15775" y="164145"/>
                </a:lnTo>
                <a:lnTo>
                  <a:pt x="34426" y="124873"/>
                </a:lnTo>
                <a:lnTo>
                  <a:pt x="59301" y="89688"/>
                </a:lnTo>
                <a:lnTo>
                  <a:pt x="89688" y="59301"/>
                </a:lnTo>
                <a:lnTo>
                  <a:pt x="124873" y="34426"/>
                </a:lnTo>
                <a:lnTo>
                  <a:pt x="164145" y="15775"/>
                </a:lnTo>
                <a:lnTo>
                  <a:pt x="206790" y="4062"/>
                </a:lnTo>
                <a:lnTo>
                  <a:pt x="252094" y="0"/>
                </a:lnTo>
                <a:lnTo>
                  <a:pt x="2491104" y="0"/>
                </a:lnTo>
                <a:lnTo>
                  <a:pt x="2536409" y="4062"/>
                </a:lnTo>
                <a:lnTo>
                  <a:pt x="2579054" y="15775"/>
                </a:lnTo>
                <a:lnTo>
                  <a:pt x="2618326" y="34426"/>
                </a:lnTo>
                <a:lnTo>
                  <a:pt x="2653511" y="59301"/>
                </a:lnTo>
                <a:lnTo>
                  <a:pt x="2683898" y="89688"/>
                </a:lnTo>
                <a:lnTo>
                  <a:pt x="2708773" y="124873"/>
                </a:lnTo>
                <a:lnTo>
                  <a:pt x="2727424" y="164145"/>
                </a:lnTo>
                <a:lnTo>
                  <a:pt x="2739137" y="206790"/>
                </a:lnTo>
                <a:lnTo>
                  <a:pt x="2743200" y="252095"/>
                </a:lnTo>
                <a:lnTo>
                  <a:pt x="2743200" y="4015041"/>
                </a:lnTo>
                <a:lnTo>
                  <a:pt x="2739137" y="4060368"/>
                </a:lnTo>
                <a:lnTo>
                  <a:pt x="2727424" y="4103029"/>
                </a:lnTo>
                <a:lnTo>
                  <a:pt x="2708773" y="4142312"/>
                </a:lnTo>
                <a:lnTo>
                  <a:pt x="2683898" y="4177506"/>
                </a:lnTo>
                <a:lnTo>
                  <a:pt x="2653511" y="4207897"/>
                </a:lnTo>
                <a:lnTo>
                  <a:pt x="2618326" y="4232774"/>
                </a:lnTo>
                <a:lnTo>
                  <a:pt x="2579054" y="4251424"/>
                </a:lnTo>
                <a:lnTo>
                  <a:pt x="2536409" y="4263137"/>
                </a:lnTo>
                <a:lnTo>
                  <a:pt x="2491104" y="4267200"/>
                </a:lnTo>
                <a:lnTo>
                  <a:pt x="252094" y="4267200"/>
                </a:lnTo>
                <a:lnTo>
                  <a:pt x="206790" y="4263137"/>
                </a:lnTo>
                <a:lnTo>
                  <a:pt x="164145" y="4251424"/>
                </a:lnTo>
                <a:lnTo>
                  <a:pt x="124873" y="4232774"/>
                </a:lnTo>
                <a:lnTo>
                  <a:pt x="89688" y="4207897"/>
                </a:lnTo>
                <a:lnTo>
                  <a:pt x="59301" y="4177506"/>
                </a:lnTo>
                <a:lnTo>
                  <a:pt x="34426" y="4142312"/>
                </a:lnTo>
                <a:lnTo>
                  <a:pt x="15775" y="4103029"/>
                </a:lnTo>
                <a:lnTo>
                  <a:pt x="4062" y="4060368"/>
                </a:lnTo>
                <a:lnTo>
                  <a:pt x="0" y="4015041"/>
                </a:lnTo>
                <a:lnTo>
                  <a:pt x="0" y="252095"/>
                </a:lnTo>
                <a:close/>
              </a:path>
            </a:pathLst>
          </a:custGeom>
          <a:ln w="25400">
            <a:solidFill>
              <a:schemeClr val="accent1"/>
            </a:solidFill>
          </a:ln>
        </p:spPr>
        <p:txBody>
          <a:bodyPr wrap="square" lIns="0" tIns="0" rIns="0" bIns="0" rtlCol="0"/>
          <a:lstStyle/>
          <a:p>
            <a:endParaRPr/>
          </a:p>
        </p:txBody>
      </p:sp>
      <p:sp>
        <p:nvSpPr>
          <p:cNvPr id="21" name="object 11">
            <a:extLst>
              <a:ext uri="{FF2B5EF4-FFF2-40B4-BE49-F238E27FC236}">
                <a16:creationId xmlns:a16="http://schemas.microsoft.com/office/drawing/2014/main" id="{06E5ED69-1277-B640-B094-4EDE1DC8A72A}"/>
              </a:ext>
            </a:extLst>
          </p:cNvPr>
          <p:cNvSpPr txBox="1"/>
          <p:nvPr/>
        </p:nvSpPr>
        <p:spPr>
          <a:xfrm>
            <a:off x="9341058" y="2360177"/>
            <a:ext cx="2251710" cy="3644587"/>
          </a:xfrm>
          <a:prstGeom prst="rect">
            <a:avLst/>
          </a:prstGeom>
        </p:spPr>
        <p:txBody>
          <a:bodyPr vert="horz" wrap="square" lIns="0" tIns="12700" rIns="0" bIns="0" rtlCol="0">
            <a:spAutoFit/>
          </a:bodyPr>
          <a:lstStyle/>
          <a:p>
            <a:pPr marL="233679" marR="40640" indent="152400">
              <a:lnSpc>
                <a:spcPct val="100000"/>
              </a:lnSpc>
              <a:spcBef>
                <a:spcPts val="100"/>
              </a:spcBef>
            </a:pPr>
            <a:r>
              <a:rPr sz="2000" u="sng" spc="-200" dirty="0">
                <a:solidFill>
                  <a:schemeClr val="accent1"/>
                </a:solidFill>
                <a:uFill>
                  <a:solidFill>
                    <a:srgbClr val="BC572C"/>
                  </a:solidFill>
                </a:uFill>
                <a:latin typeface="Aptos Light" panose="020B0004020202020204" pitchFamily="34" charset="0"/>
                <a:cs typeface="Arial Black"/>
              </a:rPr>
              <a:t>Psychological</a:t>
            </a:r>
            <a:r>
              <a:rPr sz="2000" u="sng" spc="-25" dirty="0">
                <a:solidFill>
                  <a:schemeClr val="accent1"/>
                </a:solidFill>
                <a:uFill>
                  <a:solidFill>
                    <a:srgbClr val="BC572C"/>
                  </a:solidFill>
                </a:uFill>
                <a:latin typeface="Aptos Light" panose="020B0004020202020204" pitchFamily="34" charset="0"/>
                <a:cs typeface="Arial Black"/>
              </a:rPr>
              <a:t> </a:t>
            </a:r>
            <a:r>
              <a:rPr sz="2000" u="sng" spc="-310" dirty="0">
                <a:solidFill>
                  <a:schemeClr val="accent1"/>
                </a:solidFill>
                <a:uFill>
                  <a:solidFill>
                    <a:srgbClr val="BC572C"/>
                  </a:solidFill>
                </a:uFill>
                <a:latin typeface="Aptos Light" panose="020B0004020202020204" pitchFamily="34" charset="0"/>
                <a:cs typeface="Arial Black"/>
              </a:rPr>
              <a:t>&amp;</a:t>
            </a:r>
            <a:r>
              <a:rPr sz="2000" u="none" spc="-310" dirty="0">
                <a:solidFill>
                  <a:schemeClr val="accent1"/>
                </a:solidFill>
                <a:latin typeface="Aptos Light" panose="020B0004020202020204" pitchFamily="34" charset="0"/>
                <a:cs typeface="Arial Black"/>
              </a:rPr>
              <a:t> </a:t>
            </a:r>
            <a:r>
              <a:rPr sz="2000" u="sng" spc="-135" dirty="0">
                <a:solidFill>
                  <a:schemeClr val="accent1"/>
                </a:solidFill>
                <a:uFill>
                  <a:solidFill>
                    <a:srgbClr val="BC572C"/>
                  </a:solidFill>
                </a:uFill>
                <a:latin typeface="Aptos Light" panose="020B0004020202020204" pitchFamily="34" charset="0"/>
                <a:cs typeface="Arial Black"/>
              </a:rPr>
              <a:t>Spiritual</a:t>
            </a:r>
            <a:r>
              <a:rPr sz="2000" u="sng" spc="-55" dirty="0">
                <a:solidFill>
                  <a:schemeClr val="accent1"/>
                </a:solidFill>
                <a:uFill>
                  <a:solidFill>
                    <a:srgbClr val="BC572C"/>
                  </a:solidFill>
                </a:uFill>
                <a:latin typeface="Aptos Light" panose="020B0004020202020204" pitchFamily="34" charset="0"/>
                <a:cs typeface="Arial Black"/>
              </a:rPr>
              <a:t> </a:t>
            </a:r>
            <a:r>
              <a:rPr sz="2000" u="sng" spc="-145" dirty="0">
                <a:solidFill>
                  <a:schemeClr val="accent1"/>
                </a:solidFill>
                <a:uFill>
                  <a:solidFill>
                    <a:srgbClr val="BC572C"/>
                  </a:solidFill>
                </a:uFill>
                <a:latin typeface="Aptos Light" panose="020B0004020202020204" pitchFamily="34" charset="0"/>
                <a:cs typeface="Arial Black"/>
              </a:rPr>
              <a:t>Self-</a:t>
            </a:r>
            <a:r>
              <a:rPr sz="2000" u="sng" spc="-114" dirty="0">
                <a:solidFill>
                  <a:schemeClr val="accent1"/>
                </a:solidFill>
                <a:uFill>
                  <a:solidFill>
                    <a:srgbClr val="BC572C"/>
                  </a:solidFill>
                </a:uFill>
                <a:latin typeface="Aptos Light" panose="020B0004020202020204" pitchFamily="34" charset="0"/>
                <a:cs typeface="Arial Black"/>
              </a:rPr>
              <a:t>Care</a:t>
            </a:r>
            <a:endParaRPr sz="2000" dirty="0">
              <a:solidFill>
                <a:schemeClr val="accent1"/>
              </a:solidFill>
              <a:latin typeface="Aptos Light" panose="020B0004020202020204" pitchFamily="34" charset="0"/>
              <a:cs typeface="Arial Black"/>
            </a:endParaRPr>
          </a:p>
          <a:p>
            <a:pPr marL="184150" indent="-171450">
              <a:lnSpc>
                <a:spcPct val="100000"/>
              </a:lnSpc>
              <a:spcBef>
                <a:spcPts val="620"/>
              </a:spcBef>
              <a:buFont typeface="Arial"/>
              <a:buChar char="•"/>
              <a:tabLst>
                <a:tab pos="184150" algn="l"/>
              </a:tabLst>
            </a:pPr>
            <a:r>
              <a:rPr sz="1600" dirty="0">
                <a:latin typeface="Aptos Light" panose="020B0004020202020204" pitchFamily="34" charset="0"/>
                <a:cs typeface="Calibri"/>
              </a:rPr>
              <a:t>Spend</a:t>
            </a:r>
            <a:r>
              <a:rPr sz="1600" spc="-30" dirty="0">
                <a:latin typeface="Aptos Light" panose="020B0004020202020204" pitchFamily="34" charset="0"/>
                <a:cs typeface="Calibri"/>
              </a:rPr>
              <a:t> </a:t>
            </a:r>
            <a:r>
              <a:rPr sz="1600" dirty="0">
                <a:latin typeface="Aptos Light" panose="020B0004020202020204" pitchFamily="34" charset="0"/>
                <a:cs typeface="Calibri"/>
              </a:rPr>
              <a:t>time</a:t>
            </a:r>
            <a:r>
              <a:rPr sz="1600" spc="-15" dirty="0">
                <a:latin typeface="Aptos Light" panose="020B0004020202020204" pitchFamily="34" charset="0"/>
                <a:cs typeface="Calibri"/>
              </a:rPr>
              <a:t> </a:t>
            </a:r>
            <a:r>
              <a:rPr sz="1600" dirty="0">
                <a:latin typeface="Aptos Light" panose="020B0004020202020204" pitchFamily="34" charset="0"/>
                <a:cs typeface="Calibri"/>
              </a:rPr>
              <a:t>in</a:t>
            </a:r>
            <a:r>
              <a:rPr sz="1600" spc="-25" dirty="0">
                <a:latin typeface="Aptos Light" panose="020B0004020202020204" pitchFamily="34" charset="0"/>
                <a:cs typeface="Calibri"/>
              </a:rPr>
              <a:t> </a:t>
            </a:r>
            <a:r>
              <a:rPr sz="1600" spc="-10" dirty="0">
                <a:latin typeface="Aptos Light" panose="020B0004020202020204" pitchFamily="34" charset="0"/>
                <a:cs typeface="Calibri"/>
              </a:rPr>
              <a:t>nature</a:t>
            </a:r>
            <a:endParaRPr sz="1600" dirty="0">
              <a:latin typeface="Aptos Light" panose="020B0004020202020204" pitchFamily="34" charset="0"/>
              <a:cs typeface="Calibri"/>
            </a:endParaRPr>
          </a:p>
          <a:p>
            <a:pPr marL="182880" marR="476250" indent="-170815">
              <a:lnSpc>
                <a:spcPct val="100000"/>
              </a:lnSpc>
              <a:spcBef>
                <a:spcPts val="300"/>
              </a:spcBef>
              <a:buFont typeface="Arial"/>
              <a:buChar char="•"/>
              <a:tabLst>
                <a:tab pos="182880" algn="l"/>
              </a:tabLst>
            </a:pPr>
            <a:r>
              <a:rPr sz="1600" dirty="0">
                <a:latin typeface="Aptos Light" panose="020B0004020202020204" pitchFamily="34" charset="0"/>
                <a:cs typeface="Calibri"/>
              </a:rPr>
              <a:t>Practice</a:t>
            </a:r>
            <a:r>
              <a:rPr sz="1600" spc="25" dirty="0">
                <a:latin typeface="Aptos Light" panose="020B0004020202020204" pitchFamily="34" charset="0"/>
                <a:cs typeface="Calibri"/>
              </a:rPr>
              <a:t> </a:t>
            </a:r>
            <a:r>
              <a:rPr sz="1600" spc="-30" dirty="0">
                <a:latin typeface="Aptos Light" panose="020B0004020202020204" pitchFamily="34" charset="0"/>
                <a:cs typeface="Calibri"/>
              </a:rPr>
              <a:t>intentional </a:t>
            </a:r>
            <a:r>
              <a:rPr sz="1600" spc="-10" dirty="0">
                <a:latin typeface="Aptos Light" panose="020B0004020202020204" pitchFamily="34" charset="0"/>
                <a:cs typeface="Calibri"/>
              </a:rPr>
              <a:t>breathing</a:t>
            </a:r>
            <a:endParaRPr sz="1600" dirty="0">
              <a:latin typeface="Aptos Light" panose="020B0004020202020204" pitchFamily="34" charset="0"/>
              <a:cs typeface="Calibri"/>
            </a:endParaRPr>
          </a:p>
          <a:p>
            <a:pPr marL="184150" indent="-171450">
              <a:lnSpc>
                <a:spcPct val="100000"/>
              </a:lnSpc>
              <a:spcBef>
                <a:spcPts val="300"/>
              </a:spcBef>
              <a:buFont typeface="Arial"/>
              <a:buChar char="•"/>
              <a:tabLst>
                <a:tab pos="184150" algn="l"/>
              </a:tabLst>
            </a:pPr>
            <a:r>
              <a:rPr sz="1600" spc="-10" dirty="0">
                <a:latin typeface="Aptos Light" panose="020B0004020202020204" pitchFamily="34" charset="0"/>
                <a:cs typeface="Calibri"/>
              </a:rPr>
              <a:t>Meditate</a:t>
            </a:r>
            <a:endParaRPr sz="1600" dirty="0">
              <a:latin typeface="Aptos Light" panose="020B0004020202020204" pitchFamily="34" charset="0"/>
              <a:cs typeface="Calibri"/>
            </a:endParaRPr>
          </a:p>
          <a:p>
            <a:pPr marL="182880" marR="5080" indent="-170815">
              <a:lnSpc>
                <a:spcPct val="100000"/>
              </a:lnSpc>
              <a:spcBef>
                <a:spcPts val="300"/>
              </a:spcBef>
              <a:buFont typeface="Arial"/>
              <a:buChar char="•"/>
              <a:tabLst>
                <a:tab pos="182880" algn="l"/>
              </a:tabLst>
            </a:pPr>
            <a:r>
              <a:rPr sz="1600" dirty="0">
                <a:latin typeface="Aptos Light" panose="020B0004020202020204" pitchFamily="34" charset="0"/>
                <a:cs typeface="Calibri"/>
              </a:rPr>
              <a:t>Connect</a:t>
            </a:r>
            <a:r>
              <a:rPr sz="1600" spc="140" dirty="0">
                <a:latin typeface="Aptos Light" panose="020B0004020202020204" pitchFamily="34" charset="0"/>
                <a:cs typeface="Calibri"/>
              </a:rPr>
              <a:t> </a:t>
            </a:r>
            <a:r>
              <a:rPr sz="1600" dirty="0">
                <a:latin typeface="Aptos Light" panose="020B0004020202020204" pitchFamily="34" charset="0"/>
                <a:cs typeface="Calibri"/>
              </a:rPr>
              <a:t>with</a:t>
            </a:r>
            <a:r>
              <a:rPr sz="1600" spc="135" dirty="0">
                <a:latin typeface="Aptos Light" panose="020B0004020202020204" pitchFamily="34" charset="0"/>
                <a:cs typeface="Calibri"/>
              </a:rPr>
              <a:t> </a:t>
            </a:r>
            <a:r>
              <a:rPr sz="1600" dirty="0">
                <a:latin typeface="Aptos Light" panose="020B0004020202020204" pitchFamily="34" charset="0"/>
                <a:cs typeface="Calibri"/>
              </a:rPr>
              <a:t>your</a:t>
            </a:r>
            <a:r>
              <a:rPr sz="1600" spc="145" dirty="0">
                <a:latin typeface="Aptos Light" panose="020B0004020202020204" pitchFamily="34" charset="0"/>
                <a:cs typeface="Calibri"/>
              </a:rPr>
              <a:t> </a:t>
            </a:r>
            <a:r>
              <a:rPr sz="1600" spc="-10" dirty="0">
                <a:latin typeface="Aptos Light" panose="020B0004020202020204" pitchFamily="34" charset="0"/>
                <a:cs typeface="Calibri"/>
              </a:rPr>
              <a:t>inner spirit</a:t>
            </a:r>
            <a:endParaRPr sz="1600" dirty="0">
              <a:latin typeface="Aptos Light" panose="020B0004020202020204" pitchFamily="34" charset="0"/>
              <a:cs typeface="Calibri"/>
            </a:endParaRPr>
          </a:p>
          <a:p>
            <a:pPr marL="184150" indent="-171450">
              <a:lnSpc>
                <a:spcPct val="100000"/>
              </a:lnSpc>
              <a:spcBef>
                <a:spcPts val="300"/>
              </a:spcBef>
              <a:buFont typeface="Arial"/>
              <a:buChar char="•"/>
              <a:tabLst>
                <a:tab pos="184150" algn="l"/>
              </a:tabLst>
            </a:pPr>
            <a:r>
              <a:rPr sz="1600" dirty="0">
                <a:latin typeface="Aptos Light" panose="020B0004020202020204" pitchFamily="34" charset="0"/>
                <a:cs typeface="Calibri"/>
              </a:rPr>
              <a:t>Write</a:t>
            </a:r>
            <a:r>
              <a:rPr sz="1600" spc="114" dirty="0">
                <a:latin typeface="Aptos Light" panose="020B0004020202020204" pitchFamily="34" charset="0"/>
                <a:cs typeface="Calibri"/>
              </a:rPr>
              <a:t> </a:t>
            </a:r>
            <a:r>
              <a:rPr sz="1600" dirty="0">
                <a:latin typeface="Aptos Light" panose="020B0004020202020204" pitchFamily="34" charset="0"/>
                <a:cs typeface="Calibri"/>
              </a:rPr>
              <a:t>in</a:t>
            </a:r>
            <a:r>
              <a:rPr sz="1600" spc="114" dirty="0">
                <a:latin typeface="Aptos Light" panose="020B0004020202020204" pitchFamily="34" charset="0"/>
                <a:cs typeface="Calibri"/>
              </a:rPr>
              <a:t> </a:t>
            </a:r>
            <a:r>
              <a:rPr sz="1600" dirty="0">
                <a:latin typeface="Aptos Light" panose="020B0004020202020204" pitchFamily="34" charset="0"/>
                <a:cs typeface="Calibri"/>
              </a:rPr>
              <a:t>a</a:t>
            </a:r>
            <a:r>
              <a:rPr sz="1600" spc="120" dirty="0">
                <a:latin typeface="Aptos Light" panose="020B0004020202020204" pitchFamily="34" charset="0"/>
                <a:cs typeface="Calibri"/>
              </a:rPr>
              <a:t> </a:t>
            </a:r>
            <a:r>
              <a:rPr sz="1600" spc="-10" dirty="0">
                <a:latin typeface="Aptos Light" panose="020B0004020202020204" pitchFamily="34" charset="0"/>
                <a:cs typeface="Calibri"/>
              </a:rPr>
              <a:t>journal</a:t>
            </a:r>
            <a:endParaRPr sz="1600" dirty="0">
              <a:latin typeface="Aptos Light" panose="020B0004020202020204" pitchFamily="34" charset="0"/>
              <a:cs typeface="Calibri"/>
            </a:endParaRPr>
          </a:p>
          <a:p>
            <a:pPr marL="184150" indent="-171450">
              <a:lnSpc>
                <a:spcPct val="100000"/>
              </a:lnSpc>
              <a:spcBef>
                <a:spcPts val="300"/>
              </a:spcBef>
              <a:buFont typeface="Arial"/>
              <a:buChar char="•"/>
              <a:tabLst>
                <a:tab pos="184150" algn="l"/>
              </a:tabLst>
            </a:pPr>
            <a:r>
              <a:rPr sz="1600" dirty="0">
                <a:latin typeface="Aptos Light" panose="020B0004020202020204" pitchFamily="34" charset="0"/>
                <a:cs typeface="Calibri"/>
              </a:rPr>
              <a:t>Unplug</a:t>
            </a:r>
            <a:r>
              <a:rPr sz="1600" spc="-5" dirty="0">
                <a:latin typeface="Aptos Light" panose="020B0004020202020204" pitchFamily="34" charset="0"/>
                <a:cs typeface="Calibri"/>
              </a:rPr>
              <a:t> </a:t>
            </a:r>
            <a:r>
              <a:rPr sz="1600" dirty="0">
                <a:latin typeface="Aptos Light" panose="020B0004020202020204" pitchFamily="34" charset="0"/>
                <a:cs typeface="Calibri"/>
              </a:rPr>
              <a:t>from</a:t>
            </a:r>
            <a:r>
              <a:rPr sz="1600" spc="10" dirty="0">
                <a:latin typeface="Aptos Light" panose="020B0004020202020204" pitchFamily="34" charset="0"/>
                <a:cs typeface="Calibri"/>
              </a:rPr>
              <a:t> </a:t>
            </a:r>
            <a:r>
              <a:rPr sz="1600" spc="-10" dirty="0">
                <a:latin typeface="Aptos Light" panose="020B0004020202020204" pitchFamily="34" charset="0"/>
                <a:cs typeface="Calibri"/>
              </a:rPr>
              <a:t>technology</a:t>
            </a:r>
            <a:endParaRPr sz="1600" dirty="0">
              <a:latin typeface="Aptos Light" panose="020B0004020202020204" pitchFamily="34" charset="0"/>
              <a:cs typeface="Calibri"/>
            </a:endParaRPr>
          </a:p>
          <a:p>
            <a:pPr marL="182880">
              <a:lnSpc>
                <a:spcPct val="100000"/>
              </a:lnSpc>
            </a:pPr>
            <a:r>
              <a:rPr sz="1600" dirty="0">
                <a:latin typeface="Aptos Light" panose="020B0004020202020204" pitchFamily="34" charset="0"/>
                <a:cs typeface="Calibri"/>
              </a:rPr>
              <a:t>and</a:t>
            </a:r>
            <a:r>
              <a:rPr sz="1600" spc="-45" dirty="0">
                <a:latin typeface="Aptos Light" panose="020B0004020202020204" pitchFamily="34" charset="0"/>
                <a:cs typeface="Calibri"/>
              </a:rPr>
              <a:t> </a:t>
            </a:r>
            <a:r>
              <a:rPr sz="1600" dirty="0">
                <a:latin typeface="Aptos Light" panose="020B0004020202020204" pitchFamily="34" charset="0"/>
                <a:cs typeface="Calibri"/>
              </a:rPr>
              <a:t>social</a:t>
            </a:r>
            <a:r>
              <a:rPr sz="1600" spc="-20" dirty="0">
                <a:latin typeface="Aptos Light" panose="020B0004020202020204" pitchFamily="34" charset="0"/>
                <a:cs typeface="Calibri"/>
              </a:rPr>
              <a:t> </a:t>
            </a:r>
            <a:r>
              <a:rPr sz="1600" spc="-10" dirty="0">
                <a:latin typeface="Aptos Light" panose="020B0004020202020204" pitchFamily="34" charset="0"/>
                <a:cs typeface="Calibri"/>
              </a:rPr>
              <a:t>media</a:t>
            </a:r>
            <a:endParaRPr sz="1600" dirty="0">
              <a:latin typeface="Aptos Light" panose="020B0004020202020204" pitchFamily="34" charset="0"/>
              <a:cs typeface="Calibri"/>
            </a:endParaRPr>
          </a:p>
          <a:p>
            <a:pPr marL="184150" indent="-171450">
              <a:lnSpc>
                <a:spcPct val="100000"/>
              </a:lnSpc>
              <a:spcBef>
                <a:spcPts val="305"/>
              </a:spcBef>
              <a:buFont typeface="Arial"/>
              <a:buChar char="•"/>
              <a:tabLst>
                <a:tab pos="184150" algn="l"/>
              </a:tabLst>
            </a:pPr>
            <a:r>
              <a:rPr sz="1600" spc="-20" dirty="0">
                <a:latin typeface="Aptos Light" panose="020B0004020202020204" pitchFamily="34" charset="0"/>
                <a:cs typeface="Calibri"/>
              </a:rPr>
              <a:t>Make</a:t>
            </a:r>
            <a:r>
              <a:rPr sz="1600" spc="-5" dirty="0">
                <a:latin typeface="Aptos Light" panose="020B0004020202020204" pitchFamily="34" charset="0"/>
                <a:cs typeface="Calibri"/>
              </a:rPr>
              <a:t> </a:t>
            </a:r>
            <a:r>
              <a:rPr sz="1600" dirty="0">
                <a:latin typeface="Aptos Light" panose="020B0004020202020204" pitchFamily="34" charset="0"/>
                <a:cs typeface="Calibri"/>
              </a:rPr>
              <a:t>time</a:t>
            </a:r>
            <a:r>
              <a:rPr sz="1600" spc="10" dirty="0">
                <a:latin typeface="Aptos Light" panose="020B0004020202020204" pitchFamily="34" charset="0"/>
                <a:cs typeface="Calibri"/>
              </a:rPr>
              <a:t> </a:t>
            </a:r>
            <a:r>
              <a:rPr sz="1600" dirty="0">
                <a:latin typeface="Aptos Light" panose="020B0004020202020204" pitchFamily="34" charset="0"/>
                <a:cs typeface="Calibri"/>
              </a:rPr>
              <a:t>for</a:t>
            </a:r>
            <a:r>
              <a:rPr sz="1600" spc="20" dirty="0">
                <a:latin typeface="Aptos Light" panose="020B0004020202020204" pitchFamily="34" charset="0"/>
                <a:cs typeface="Calibri"/>
              </a:rPr>
              <a:t> </a:t>
            </a:r>
            <a:r>
              <a:rPr sz="1600" spc="-10" dirty="0">
                <a:latin typeface="Aptos Light" panose="020B0004020202020204" pitchFamily="34" charset="0"/>
                <a:cs typeface="Calibri"/>
              </a:rPr>
              <a:t>reflection</a:t>
            </a:r>
            <a:endParaRPr sz="1600" dirty="0">
              <a:latin typeface="Aptos Light" panose="020B0004020202020204" pitchFamily="34" charset="0"/>
              <a:cs typeface="Calibri"/>
            </a:endParaRPr>
          </a:p>
        </p:txBody>
      </p:sp>
      <p:sp>
        <p:nvSpPr>
          <p:cNvPr id="5" name="Rectangle 4">
            <a:extLst>
              <a:ext uri="{FF2B5EF4-FFF2-40B4-BE49-F238E27FC236}">
                <a16:creationId xmlns:a16="http://schemas.microsoft.com/office/drawing/2014/main" id="{E84153C3-DA5E-AB3C-1A7C-06A682958B15}"/>
              </a:ext>
            </a:extLst>
          </p:cNvPr>
          <p:cNvSpPr/>
          <p:nvPr/>
        </p:nvSpPr>
        <p:spPr>
          <a:xfrm>
            <a:off x="3171012" y="2008705"/>
            <a:ext cx="8896270" cy="4886076"/>
          </a:xfrm>
          <a:prstGeom prst="rect">
            <a:avLst/>
          </a:prstGeom>
          <a:solidFill>
            <a:schemeClr val="tx2">
              <a:alpha val="65051"/>
            </a:schemeClr>
          </a:solidFill>
          <a:ln>
            <a:solidFill>
              <a:schemeClr val="bg1">
                <a:alpha val="32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12218503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6CF5F91-4145-9067-09AE-8D3D7E4C165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92BAF8F-A877-84EB-4B33-0F2F50763976}"/>
              </a:ext>
            </a:extLst>
          </p:cNvPr>
          <p:cNvSpPr>
            <a:spLocks noGrp="1"/>
          </p:cNvSpPr>
          <p:nvPr>
            <p:ph type="title"/>
          </p:nvPr>
        </p:nvSpPr>
        <p:spPr>
          <a:xfrm>
            <a:off x="614235" y="474124"/>
            <a:ext cx="10363200" cy="594360"/>
          </a:xfrm>
        </p:spPr>
        <p:txBody>
          <a:bodyPr/>
          <a:lstStyle/>
          <a:p>
            <a:r>
              <a:rPr lang="en-US" sz="2800" dirty="0">
                <a:latin typeface="Aptos SemiBold" panose="020B0004020202020204" pitchFamily="34" charset="0"/>
                <a:ea typeface="Open Sans" panose="020B0606030504020204" pitchFamily="34" charset="0"/>
                <a:cs typeface="Open Sans" panose="020B0606030504020204" pitchFamily="34" charset="0"/>
              </a:rPr>
              <a:t>Benefits of Self-Care &amp; Warning Signs of Burnout </a:t>
            </a:r>
          </a:p>
        </p:txBody>
      </p:sp>
      <p:sp>
        <p:nvSpPr>
          <p:cNvPr id="3" name="Rectangle 2">
            <a:extLst>
              <a:ext uri="{FF2B5EF4-FFF2-40B4-BE49-F238E27FC236}">
                <a16:creationId xmlns:a16="http://schemas.microsoft.com/office/drawing/2014/main" id="{52F98BAF-764A-78DB-8B77-0C573147CA44}"/>
              </a:ext>
            </a:extLst>
          </p:cNvPr>
          <p:cNvSpPr/>
          <p:nvPr/>
        </p:nvSpPr>
        <p:spPr bwMode="gray">
          <a:xfrm>
            <a:off x="1916113" y="914400"/>
            <a:ext cx="8348662" cy="369888"/>
          </a:xfrm>
          <a:prstGeom prst="rect">
            <a:avLst/>
          </a:prstGeom>
          <a:noFill/>
          <a:ln w="12700" cap="rnd" algn="ctr">
            <a:noFill/>
            <a:miter lim="800000"/>
            <a:headEnd/>
            <a:tailEnd/>
          </a:ln>
        </p:spPr>
        <p:txBody>
          <a:bodyPr lIns="0" tIns="0" rIns="0" bIns="0" rtlCol="0" anchor="t" anchorCtr="0"/>
          <a:lstStyle/>
          <a:p>
            <a:pPr marL="0" marR="0" lvl="0" indent="0" algn="l" defTabSz="914400" rtl="0" eaLnBrk="0" fontAlgn="base" latinLnBrk="0" hangingPunct="0">
              <a:lnSpc>
                <a:spcPts val="1500"/>
              </a:lnSpc>
              <a:spcBef>
                <a:spcPct val="0"/>
              </a:spcBef>
              <a:spcAft>
                <a:spcPct val="0"/>
              </a:spcAft>
              <a:buClrTx/>
              <a:buSzTx/>
              <a:buFontTx/>
              <a:buNone/>
              <a:tabLst/>
              <a:defRPr/>
            </a:pPr>
            <a:endParaRPr kumimoji="0" lang="en-US" sz="1400" b="0" i="0" u="none" strike="noStrike" kern="1200" cap="none" spc="0" normalizeH="0" baseline="0" noProof="0" dirty="0">
              <a:ln>
                <a:noFill/>
              </a:ln>
              <a:solidFill>
                <a:srgbClr val="000000"/>
              </a:solidFill>
              <a:effectLst/>
              <a:uLnTx/>
              <a:uFillTx/>
              <a:latin typeface="Aptos" panose="020B0004020202020204" pitchFamily="34" charset="0"/>
              <a:ea typeface="Open Sans" panose="020B0606030504020204" pitchFamily="34" charset="0"/>
              <a:cs typeface="Open Sans" panose="020B0606030504020204" pitchFamily="34" charset="0"/>
            </a:endParaRPr>
          </a:p>
        </p:txBody>
      </p:sp>
      <p:sp>
        <p:nvSpPr>
          <p:cNvPr id="4" name="Rectangle 3">
            <a:extLst>
              <a:ext uri="{FF2B5EF4-FFF2-40B4-BE49-F238E27FC236}">
                <a16:creationId xmlns:a16="http://schemas.microsoft.com/office/drawing/2014/main" id="{DA3E6C55-4ADB-07DD-06D7-8C9972682781}"/>
              </a:ext>
            </a:extLst>
          </p:cNvPr>
          <p:cNvSpPr/>
          <p:nvPr/>
        </p:nvSpPr>
        <p:spPr bwMode="gray">
          <a:xfrm>
            <a:off x="1916113" y="914400"/>
            <a:ext cx="8348662" cy="359130"/>
          </a:xfrm>
          <a:prstGeom prst="rect">
            <a:avLst/>
          </a:prstGeom>
          <a:noFill/>
          <a:ln w="12700" cap="rnd" algn="ctr">
            <a:noFill/>
            <a:miter lim="800000"/>
            <a:headEnd/>
            <a:tailEnd/>
          </a:ln>
        </p:spPr>
        <p:txBody>
          <a:bodyPr lIns="0" tIns="0" rIns="0" bIns="0" rtlCol="0" anchor="t" anchorCtr="0"/>
          <a:lstStyle/>
          <a:p>
            <a:pPr marL="0" marR="0" lvl="0" indent="0" algn="l" defTabSz="914400" rtl="0" eaLnBrk="0" fontAlgn="base" latinLnBrk="0" hangingPunct="0">
              <a:lnSpc>
                <a:spcPts val="1500"/>
              </a:lnSpc>
              <a:spcBef>
                <a:spcPct val="0"/>
              </a:spcBef>
              <a:spcAft>
                <a:spcPct val="0"/>
              </a:spcAft>
              <a:buClrTx/>
              <a:buSzTx/>
              <a:buFontTx/>
              <a:buNone/>
              <a:tabLst/>
              <a:defRPr/>
            </a:pPr>
            <a:endParaRPr kumimoji="0" lang="en-US" sz="1400" b="0" i="0" u="none" strike="noStrike" kern="1200" cap="none" spc="0" normalizeH="0" baseline="0" noProof="0" dirty="0">
              <a:ln>
                <a:noFill/>
              </a:ln>
              <a:solidFill>
                <a:srgbClr val="000000"/>
              </a:solidFill>
              <a:effectLst/>
              <a:uLnTx/>
              <a:uFillTx/>
              <a:latin typeface="Aptos" panose="020B0004020202020204" pitchFamily="34" charset="0"/>
              <a:ea typeface="Open Sans" panose="020B0606030504020204" pitchFamily="34" charset="0"/>
              <a:cs typeface="Open Sans" panose="020B0606030504020204" pitchFamily="34" charset="0"/>
            </a:endParaRPr>
          </a:p>
        </p:txBody>
      </p:sp>
      <p:sp>
        <p:nvSpPr>
          <p:cNvPr id="11" name="Rectangle 10">
            <a:extLst>
              <a:ext uri="{FF2B5EF4-FFF2-40B4-BE49-F238E27FC236}">
                <a16:creationId xmlns:a16="http://schemas.microsoft.com/office/drawing/2014/main" id="{C101E70C-651F-0F9C-0BF7-245F88B41269}"/>
              </a:ext>
            </a:extLst>
          </p:cNvPr>
          <p:cNvSpPr/>
          <p:nvPr/>
        </p:nvSpPr>
        <p:spPr>
          <a:xfrm>
            <a:off x="0" y="1310311"/>
            <a:ext cx="12192000" cy="661613"/>
          </a:xfrm>
          <a:prstGeom prst="rect">
            <a:avLst/>
          </a:prstGeom>
          <a:ln>
            <a:no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400" dirty="0">
                <a:solidFill>
                  <a:srgbClr val="FFFFFF"/>
                </a:solidFill>
                <a:latin typeface="Aptos Light" panose="020B0004020202020204" pitchFamily="34" charset="0"/>
              </a:rPr>
              <a:t>Why is practicing these helpful? What are some warning signs that we need self-care?</a:t>
            </a:r>
            <a:endParaRPr kumimoji="0" lang="en-US" sz="2400" b="0" i="0" u="none" strike="noStrike" kern="1200" cap="none" spc="0" normalizeH="0" baseline="0" noProof="0" dirty="0">
              <a:ln>
                <a:noFill/>
              </a:ln>
              <a:solidFill>
                <a:srgbClr val="FFFFFF"/>
              </a:solidFill>
              <a:effectLst/>
              <a:uLnTx/>
              <a:uFillTx/>
              <a:latin typeface="Aptos Light" panose="020B0004020202020204" pitchFamily="34" charset="0"/>
              <a:ea typeface="+mn-ea"/>
              <a:cs typeface="+mn-cs"/>
            </a:endParaRPr>
          </a:p>
        </p:txBody>
      </p:sp>
    </p:spTree>
    <p:extLst>
      <p:ext uri="{BB962C8B-B14F-4D97-AF65-F5344CB8AC3E}">
        <p14:creationId xmlns:p14="http://schemas.microsoft.com/office/powerpoint/2010/main" val="31191895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CA8B7E7-64B0-840D-DAA2-FEFCD54A3BC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6BB5472-B670-C715-A860-98D5D910EB5B}"/>
              </a:ext>
            </a:extLst>
          </p:cNvPr>
          <p:cNvSpPr>
            <a:spLocks noGrp="1"/>
          </p:cNvSpPr>
          <p:nvPr>
            <p:ph type="title"/>
          </p:nvPr>
        </p:nvSpPr>
        <p:spPr>
          <a:xfrm>
            <a:off x="908844" y="499605"/>
            <a:ext cx="10363200" cy="594360"/>
          </a:xfrm>
        </p:spPr>
        <p:txBody>
          <a:bodyPr/>
          <a:lstStyle/>
          <a:p>
            <a:r>
              <a:rPr lang="en-US" sz="2800" dirty="0">
                <a:latin typeface="Aptos SemiBold" panose="020B0004020202020204" pitchFamily="34" charset="0"/>
                <a:ea typeface="Open Sans" panose="020B0606030504020204" pitchFamily="34" charset="0"/>
                <a:cs typeface="Open Sans" panose="020B0606030504020204" pitchFamily="34" charset="0"/>
              </a:rPr>
              <a:t>Activity: Let’s Make a Plan! </a:t>
            </a:r>
          </a:p>
        </p:txBody>
      </p:sp>
      <p:sp>
        <p:nvSpPr>
          <p:cNvPr id="3" name="Rectangle 2">
            <a:extLst>
              <a:ext uri="{FF2B5EF4-FFF2-40B4-BE49-F238E27FC236}">
                <a16:creationId xmlns:a16="http://schemas.microsoft.com/office/drawing/2014/main" id="{870425AF-E840-C4F5-0742-504ABE9369AF}"/>
              </a:ext>
            </a:extLst>
          </p:cNvPr>
          <p:cNvSpPr/>
          <p:nvPr/>
        </p:nvSpPr>
        <p:spPr bwMode="gray">
          <a:xfrm>
            <a:off x="1916113" y="914400"/>
            <a:ext cx="8348662" cy="369888"/>
          </a:xfrm>
          <a:prstGeom prst="rect">
            <a:avLst/>
          </a:prstGeom>
          <a:noFill/>
          <a:ln w="12700" cap="rnd" algn="ctr">
            <a:noFill/>
            <a:miter lim="800000"/>
            <a:headEnd/>
            <a:tailEnd/>
          </a:ln>
        </p:spPr>
        <p:txBody>
          <a:bodyPr lIns="0" tIns="0" rIns="0" bIns="0" rtlCol="0" anchor="t" anchorCtr="0"/>
          <a:lstStyle/>
          <a:p>
            <a:pPr marL="0" marR="0" lvl="0" indent="0" algn="l" defTabSz="914400" rtl="0" eaLnBrk="0" fontAlgn="base" latinLnBrk="0" hangingPunct="0">
              <a:lnSpc>
                <a:spcPts val="1500"/>
              </a:lnSpc>
              <a:spcBef>
                <a:spcPct val="0"/>
              </a:spcBef>
              <a:spcAft>
                <a:spcPct val="0"/>
              </a:spcAft>
              <a:buClrTx/>
              <a:buSzTx/>
              <a:buFontTx/>
              <a:buNone/>
              <a:tabLst/>
              <a:defRPr/>
            </a:pPr>
            <a:endParaRPr kumimoji="0" lang="en-US" sz="1400" b="0" i="0" u="none" strike="noStrike" kern="1200" cap="none" spc="0" normalizeH="0" baseline="0" noProof="0" dirty="0">
              <a:ln>
                <a:noFill/>
              </a:ln>
              <a:solidFill>
                <a:srgbClr val="000000"/>
              </a:solidFill>
              <a:effectLst/>
              <a:uLnTx/>
              <a:uFillTx/>
              <a:latin typeface="Aptos" panose="020B0004020202020204" pitchFamily="34" charset="0"/>
              <a:ea typeface="Open Sans" panose="020B0606030504020204" pitchFamily="34" charset="0"/>
              <a:cs typeface="Open Sans" panose="020B0606030504020204" pitchFamily="34" charset="0"/>
            </a:endParaRPr>
          </a:p>
        </p:txBody>
      </p:sp>
      <p:sp>
        <p:nvSpPr>
          <p:cNvPr id="4" name="Rectangle 3">
            <a:extLst>
              <a:ext uri="{FF2B5EF4-FFF2-40B4-BE49-F238E27FC236}">
                <a16:creationId xmlns:a16="http://schemas.microsoft.com/office/drawing/2014/main" id="{15898549-F8D2-1AD2-D6AE-BBFD82215D8A}"/>
              </a:ext>
            </a:extLst>
          </p:cNvPr>
          <p:cNvSpPr/>
          <p:nvPr/>
        </p:nvSpPr>
        <p:spPr bwMode="gray">
          <a:xfrm>
            <a:off x="1916113" y="914400"/>
            <a:ext cx="8348662" cy="359130"/>
          </a:xfrm>
          <a:prstGeom prst="rect">
            <a:avLst/>
          </a:prstGeom>
          <a:noFill/>
          <a:ln w="12700" cap="rnd" algn="ctr">
            <a:noFill/>
            <a:miter lim="800000"/>
            <a:headEnd/>
            <a:tailEnd/>
          </a:ln>
        </p:spPr>
        <p:txBody>
          <a:bodyPr lIns="0" tIns="0" rIns="0" bIns="0" rtlCol="0" anchor="t" anchorCtr="0"/>
          <a:lstStyle/>
          <a:p>
            <a:pPr marL="0" marR="0" lvl="0" indent="0" algn="l" defTabSz="914400" rtl="0" eaLnBrk="0" fontAlgn="base" latinLnBrk="0" hangingPunct="0">
              <a:lnSpc>
                <a:spcPts val="1500"/>
              </a:lnSpc>
              <a:spcBef>
                <a:spcPct val="0"/>
              </a:spcBef>
              <a:spcAft>
                <a:spcPct val="0"/>
              </a:spcAft>
              <a:buClrTx/>
              <a:buSzTx/>
              <a:buFontTx/>
              <a:buNone/>
              <a:tabLst/>
              <a:defRPr/>
            </a:pPr>
            <a:endParaRPr kumimoji="0" lang="en-US" sz="1400" b="0" i="0" u="none" strike="noStrike" kern="1200" cap="none" spc="0" normalizeH="0" baseline="0" noProof="0" dirty="0">
              <a:ln>
                <a:noFill/>
              </a:ln>
              <a:solidFill>
                <a:srgbClr val="000000"/>
              </a:solidFill>
              <a:effectLst/>
              <a:uLnTx/>
              <a:uFillTx/>
              <a:latin typeface="Aptos" panose="020B0004020202020204" pitchFamily="34" charset="0"/>
              <a:ea typeface="Open Sans" panose="020B0606030504020204" pitchFamily="34" charset="0"/>
              <a:cs typeface="Open Sans" panose="020B0606030504020204" pitchFamily="34" charset="0"/>
            </a:endParaRPr>
          </a:p>
        </p:txBody>
      </p:sp>
      <p:sp>
        <p:nvSpPr>
          <p:cNvPr id="11" name="Rectangle 10">
            <a:extLst>
              <a:ext uri="{FF2B5EF4-FFF2-40B4-BE49-F238E27FC236}">
                <a16:creationId xmlns:a16="http://schemas.microsoft.com/office/drawing/2014/main" id="{D51933D4-CC71-9123-9EC1-904A2FB2DBCD}"/>
              </a:ext>
            </a:extLst>
          </p:cNvPr>
          <p:cNvSpPr/>
          <p:nvPr/>
        </p:nvSpPr>
        <p:spPr>
          <a:xfrm>
            <a:off x="-5556" y="1295046"/>
            <a:ext cx="12192000" cy="661613"/>
          </a:xfrm>
          <a:prstGeom prst="rect">
            <a:avLst/>
          </a:prstGeom>
          <a:ln>
            <a:no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400" dirty="0">
                <a:solidFill>
                  <a:srgbClr val="FFFFFF"/>
                </a:solidFill>
                <a:latin typeface="Aptos Light" panose="020B0004020202020204" pitchFamily="34" charset="0"/>
              </a:rPr>
              <a:t>What is </a:t>
            </a:r>
            <a:r>
              <a:rPr lang="en-US" sz="2400" b="1" dirty="0">
                <a:solidFill>
                  <a:srgbClr val="FFFFFF"/>
                </a:solidFill>
                <a:latin typeface="Aptos Light" panose="020B0004020202020204" pitchFamily="34" charset="0"/>
              </a:rPr>
              <a:t>one</a:t>
            </a:r>
            <a:r>
              <a:rPr lang="en-US" sz="2400" dirty="0">
                <a:solidFill>
                  <a:srgbClr val="FFFFFF"/>
                </a:solidFill>
                <a:latin typeface="Aptos Light" panose="020B0004020202020204" pitchFamily="34" charset="0"/>
              </a:rPr>
              <a:t> self-care practice you will focus on this month?</a:t>
            </a:r>
            <a:endParaRPr kumimoji="0" lang="en-US" sz="2400" b="0" i="0" u="none" strike="noStrike" kern="1200" cap="none" spc="0" normalizeH="0" baseline="0" noProof="0" dirty="0">
              <a:ln>
                <a:noFill/>
              </a:ln>
              <a:solidFill>
                <a:srgbClr val="FFFFFF"/>
              </a:solidFill>
              <a:effectLst/>
              <a:uLnTx/>
              <a:uFillTx/>
              <a:latin typeface="Aptos Light" panose="020B0004020202020204" pitchFamily="34" charset="0"/>
              <a:ea typeface="+mn-ea"/>
              <a:cs typeface="+mn-cs"/>
            </a:endParaRPr>
          </a:p>
        </p:txBody>
      </p:sp>
    </p:spTree>
    <p:extLst>
      <p:ext uri="{BB962C8B-B14F-4D97-AF65-F5344CB8AC3E}">
        <p14:creationId xmlns:p14="http://schemas.microsoft.com/office/powerpoint/2010/main" val="218789312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184">
          <a:extLst>
            <a:ext uri="{FF2B5EF4-FFF2-40B4-BE49-F238E27FC236}">
              <a16:creationId xmlns:a16="http://schemas.microsoft.com/office/drawing/2014/main" id="{015D7C55-A981-428F-DA1B-AB84AD5F9687}"/>
            </a:ext>
          </a:extLst>
        </p:cNvPr>
        <p:cNvGrpSpPr/>
        <p:nvPr/>
      </p:nvGrpSpPr>
      <p:grpSpPr>
        <a:xfrm>
          <a:off x="0" y="0"/>
          <a:ext cx="0" cy="0"/>
          <a:chOff x="0" y="0"/>
          <a:chExt cx="0" cy="0"/>
        </a:xfrm>
      </p:grpSpPr>
      <p:sp>
        <p:nvSpPr>
          <p:cNvPr id="186" name="Google Shape;186;p26">
            <a:extLst>
              <a:ext uri="{FF2B5EF4-FFF2-40B4-BE49-F238E27FC236}">
                <a16:creationId xmlns:a16="http://schemas.microsoft.com/office/drawing/2014/main" id="{4092EE85-6A99-8E86-0DA8-F8322E476E2E}"/>
              </a:ext>
            </a:extLst>
          </p:cNvPr>
          <p:cNvSpPr/>
          <p:nvPr/>
        </p:nvSpPr>
        <p:spPr>
          <a:xfrm>
            <a:off x="352131" y="2869950"/>
            <a:ext cx="9523800" cy="1118100"/>
          </a:xfrm>
          <a:prstGeom prst="rect">
            <a:avLst/>
          </a:prstGeom>
          <a:no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90000"/>
              </a:lnSpc>
              <a:spcBef>
                <a:spcPts val="0"/>
              </a:spcBef>
              <a:spcAft>
                <a:spcPts val="0"/>
              </a:spcAft>
              <a:buClr>
                <a:srgbClr val="FFFFFF"/>
              </a:buClr>
              <a:buSzPts val="5600"/>
              <a:buFontTx/>
              <a:buNone/>
              <a:tabLst/>
              <a:defRPr/>
            </a:pPr>
            <a:r>
              <a:rPr lang="en-US" sz="3600" b="1" dirty="0">
                <a:solidFill>
                  <a:srgbClr val="FFFFFF"/>
                </a:solidFill>
                <a:latin typeface="Aptos" panose="020B0004020202020204" pitchFamily="34" charset="0"/>
                <a:sym typeface="Calibri"/>
              </a:rPr>
              <a:t>COACHING A </a:t>
            </a:r>
          </a:p>
          <a:p>
            <a:pPr marL="0" marR="0" lvl="0" indent="0" algn="l" defTabSz="914400" rtl="0" eaLnBrk="1" fontAlgn="auto" latinLnBrk="0" hangingPunct="1">
              <a:lnSpc>
                <a:spcPct val="90000"/>
              </a:lnSpc>
              <a:spcBef>
                <a:spcPts val="0"/>
              </a:spcBef>
              <a:spcAft>
                <a:spcPts val="0"/>
              </a:spcAft>
              <a:buClr>
                <a:srgbClr val="FFFFFF"/>
              </a:buClr>
              <a:buSzPts val="5600"/>
              <a:buFontTx/>
              <a:buNone/>
              <a:tabLst/>
              <a:defRPr/>
            </a:pPr>
            <a:r>
              <a:rPr kumimoji="0" lang="en-US" sz="3600" b="1" i="0" u="none" strike="noStrike" kern="1200" cap="none" spc="0" normalizeH="0" baseline="0" noProof="0" dirty="0">
                <a:ln>
                  <a:noFill/>
                </a:ln>
                <a:solidFill>
                  <a:srgbClr val="FFFFFF"/>
                </a:solidFill>
                <a:effectLst/>
                <a:uLnTx/>
                <a:uFillTx/>
                <a:latin typeface="Aptos" panose="020B0004020202020204" pitchFamily="34" charset="0"/>
                <a:ea typeface="+mn-ea"/>
                <a:cs typeface="+mn-cs"/>
                <a:sym typeface="Calibri"/>
              </a:rPr>
              <a:t>STRONG TEAM</a:t>
            </a:r>
            <a:endParaRPr kumimoji="0" sz="3600" b="1" i="0" u="none" strike="noStrike" kern="1200" cap="none" spc="0" normalizeH="0" baseline="0" noProof="0" dirty="0">
              <a:ln>
                <a:noFill/>
              </a:ln>
              <a:solidFill>
                <a:srgbClr val="000000"/>
              </a:solidFill>
              <a:effectLst/>
              <a:uLnTx/>
              <a:uFillTx/>
              <a:latin typeface="Aptos" panose="020B0004020202020204" pitchFamily="34" charset="0"/>
              <a:ea typeface="+mn-ea"/>
              <a:cs typeface="+mn-cs"/>
              <a:sym typeface="Calibri"/>
            </a:endParaRPr>
          </a:p>
        </p:txBody>
      </p:sp>
    </p:spTree>
    <p:extLst>
      <p:ext uri="{BB962C8B-B14F-4D97-AF65-F5344CB8AC3E}">
        <p14:creationId xmlns:p14="http://schemas.microsoft.com/office/powerpoint/2010/main" val="168496589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7194FC-9155-4F00-9B02-4A065B79DB6F}"/>
              </a:ext>
            </a:extLst>
          </p:cNvPr>
          <p:cNvSpPr>
            <a:spLocks noGrp="1"/>
          </p:cNvSpPr>
          <p:nvPr>
            <p:ph type="title"/>
          </p:nvPr>
        </p:nvSpPr>
        <p:spPr>
          <a:xfrm>
            <a:off x="908844" y="349446"/>
            <a:ext cx="10363200" cy="594360"/>
          </a:xfrm>
        </p:spPr>
        <p:txBody>
          <a:bodyPr/>
          <a:lstStyle/>
          <a:p>
            <a:r>
              <a:rPr lang="en-US" sz="2800" b="1" dirty="0">
                <a:latin typeface="Aptos SemiBold" panose="020B0004020202020204" pitchFamily="34" charset="0"/>
                <a:ea typeface="Open Sans" panose="020B0606030504020204" pitchFamily="34" charset="0"/>
                <a:cs typeface="Open Sans" panose="020B0606030504020204" pitchFamily="34" charset="0"/>
              </a:rPr>
              <a:t>How to Use and Edit the Supervisor Success Series Modules </a:t>
            </a:r>
          </a:p>
        </p:txBody>
      </p:sp>
      <p:sp>
        <p:nvSpPr>
          <p:cNvPr id="3" name="Rectangle 2">
            <a:extLst>
              <a:ext uri="{FF2B5EF4-FFF2-40B4-BE49-F238E27FC236}">
                <a16:creationId xmlns:a16="http://schemas.microsoft.com/office/drawing/2014/main" id="{F3855209-53AC-4766-B808-CF1D2A25F02E}"/>
              </a:ext>
            </a:extLst>
          </p:cNvPr>
          <p:cNvSpPr/>
          <p:nvPr/>
        </p:nvSpPr>
        <p:spPr bwMode="gray">
          <a:xfrm>
            <a:off x="1916113" y="914400"/>
            <a:ext cx="8348662" cy="369888"/>
          </a:xfrm>
          <a:prstGeom prst="rect">
            <a:avLst/>
          </a:prstGeom>
          <a:noFill/>
          <a:ln w="12700" cap="rnd" algn="ctr">
            <a:noFill/>
            <a:miter lim="800000"/>
            <a:headEnd/>
            <a:tailEnd/>
          </a:ln>
        </p:spPr>
        <p:txBody>
          <a:bodyPr lIns="0" tIns="0" rIns="0" bIns="0" rtlCol="0" anchor="t" anchorCtr="0"/>
          <a:lstStyle/>
          <a:p>
            <a:pPr marL="0" marR="0" lvl="0" indent="0" algn="l" defTabSz="914400" rtl="0" eaLnBrk="0" fontAlgn="base" latinLnBrk="0" hangingPunct="0">
              <a:lnSpc>
                <a:spcPts val="1500"/>
              </a:lnSpc>
              <a:spcBef>
                <a:spcPct val="0"/>
              </a:spcBef>
              <a:spcAft>
                <a:spcPct val="0"/>
              </a:spcAft>
              <a:buClrTx/>
              <a:buSzTx/>
              <a:buFontTx/>
              <a:buNone/>
              <a:tabLst/>
              <a:defRPr/>
            </a:pPr>
            <a:endParaRPr kumimoji="0" lang="en-US" sz="1400" b="0" i="0" u="none" strike="noStrike" kern="1200" cap="none" spc="0" normalizeH="0" baseline="0" noProof="0" dirty="0">
              <a:ln>
                <a:noFill/>
              </a:ln>
              <a:solidFill>
                <a:srgbClr val="000000"/>
              </a:solidFill>
              <a:effectLst/>
              <a:uLnTx/>
              <a:uFillTx/>
              <a:latin typeface="Aptos" panose="020B0004020202020204" pitchFamily="34" charset="0"/>
              <a:ea typeface="Open Sans" panose="020B0606030504020204" pitchFamily="34" charset="0"/>
              <a:cs typeface="Open Sans" panose="020B0606030504020204" pitchFamily="34" charset="0"/>
            </a:endParaRPr>
          </a:p>
        </p:txBody>
      </p:sp>
      <p:sp>
        <p:nvSpPr>
          <p:cNvPr id="4" name="Rectangle 3">
            <a:extLst>
              <a:ext uri="{FF2B5EF4-FFF2-40B4-BE49-F238E27FC236}">
                <a16:creationId xmlns:a16="http://schemas.microsoft.com/office/drawing/2014/main" id="{D4007F62-6B41-426E-BFB7-7242036D6E5C}"/>
              </a:ext>
            </a:extLst>
          </p:cNvPr>
          <p:cNvSpPr/>
          <p:nvPr/>
        </p:nvSpPr>
        <p:spPr bwMode="gray">
          <a:xfrm>
            <a:off x="1916113" y="914400"/>
            <a:ext cx="8348662" cy="359130"/>
          </a:xfrm>
          <a:prstGeom prst="rect">
            <a:avLst/>
          </a:prstGeom>
          <a:noFill/>
          <a:ln w="12700" cap="rnd" algn="ctr">
            <a:noFill/>
            <a:miter lim="800000"/>
            <a:headEnd/>
            <a:tailEnd/>
          </a:ln>
        </p:spPr>
        <p:txBody>
          <a:bodyPr lIns="0" tIns="0" rIns="0" bIns="0" rtlCol="0" anchor="t" anchorCtr="0"/>
          <a:lstStyle/>
          <a:p>
            <a:pPr marL="0" marR="0" lvl="0" indent="0" algn="l" defTabSz="914400" rtl="0" eaLnBrk="0" fontAlgn="base" latinLnBrk="0" hangingPunct="0">
              <a:lnSpc>
                <a:spcPts val="1500"/>
              </a:lnSpc>
              <a:spcBef>
                <a:spcPct val="0"/>
              </a:spcBef>
              <a:spcAft>
                <a:spcPct val="0"/>
              </a:spcAft>
              <a:buClrTx/>
              <a:buSzTx/>
              <a:buFontTx/>
              <a:buNone/>
              <a:tabLst/>
              <a:defRPr/>
            </a:pPr>
            <a:endParaRPr kumimoji="0" lang="en-US" sz="1400" b="0" i="0" u="none" strike="noStrike" kern="1200" cap="none" spc="0" normalizeH="0" baseline="0" noProof="0" dirty="0">
              <a:ln>
                <a:noFill/>
              </a:ln>
              <a:solidFill>
                <a:srgbClr val="000000"/>
              </a:solidFill>
              <a:effectLst/>
              <a:uLnTx/>
              <a:uFillTx/>
              <a:latin typeface="Aptos" panose="020B0004020202020204" pitchFamily="34" charset="0"/>
              <a:ea typeface="Open Sans" panose="020B0606030504020204" pitchFamily="34" charset="0"/>
              <a:cs typeface="Open Sans" panose="020B0606030504020204" pitchFamily="34" charset="0"/>
            </a:endParaRPr>
          </a:p>
        </p:txBody>
      </p:sp>
      <p:sp>
        <p:nvSpPr>
          <p:cNvPr id="11" name="Rectangle 10">
            <a:extLst>
              <a:ext uri="{FF2B5EF4-FFF2-40B4-BE49-F238E27FC236}">
                <a16:creationId xmlns:a16="http://schemas.microsoft.com/office/drawing/2014/main" id="{0FB3A189-EE45-8A7C-F477-BE370F44037E}"/>
              </a:ext>
            </a:extLst>
          </p:cNvPr>
          <p:cNvSpPr/>
          <p:nvPr/>
        </p:nvSpPr>
        <p:spPr>
          <a:xfrm>
            <a:off x="0" y="1009564"/>
            <a:ext cx="12192000" cy="288347"/>
          </a:xfrm>
          <a:prstGeom prst="rect">
            <a:avLst/>
          </a:prstGeom>
          <a:ln>
            <a:no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Aptos" panose="020B0004020202020204" pitchFamily="34" charset="0"/>
              <a:ea typeface="+mn-ea"/>
              <a:cs typeface="+mn-cs"/>
            </a:endParaRPr>
          </a:p>
        </p:txBody>
      </p:sp>
      <p:grpSp>
        <p:nvGrpSpPr>
          <p:cNvPr id="20" name="Group 19">
            <a:extLst>
              <a:ext uri="{FF2B5EF4-FFF2-40B4-BE49-F238E27FC236}">
                <a16:creationId xmlns:a16="http://schemas.microsoft.com/office/drawing/2014/main" id="{749C7DC9-3445-7CFA-4CEA-5A39C3A2083C}"/>
              </a:ext>
            </a:extLst>
          </p:cNvPr>
          <p:cNvGrpSpPr/>
          <p:nvPr/>
        </p:nvGrpSpPr>
        <p:grpSpPr>
          <a:xfrm>
            <a:off x="486660" y="1603890"/>
            <a:ext cx="11103078" cy="646750"/>
            <a:chOff x="1576091" y="1741750"/>
            <a:chExt cx="11391477" cy="646750"/>
          </a:xfrm>
        </p:grpSpPr>
        <p:sp>
          <p:nvSpPr>
            <p:cNvPr id="23" name="TextBox 22">
              <a:extLst>
                <a:ext uri="{FF2B5EF4-FFF2-40B4-BE49-F238E27FC236}">
                  <a16:creationId xmlns:a16="http://schemas.microsoft.com/office/drawing/2014/main" id="{52990382-241B-4DD6-BB88-261F324A81B5}"/>
                </a:ext>
              </a:extLst>
            </p:cNvPr>
            <p:cNvSpPr txBox="1"/>
            <p:nvPr/>
          </p:nvSpPr>
          <p:spPr>
            <a:xfrm>
              <a:off x="1798371" y="1741750"/>
              <a:ext cx="11169197"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E94600"/>
                  </a:solidFill>
                  <a:effectLst/>
                  <a:uLnTx/>
                  <a:uFillTx/>
                  <a:latin typeface="Aptos Light" panose="020B0004020202020204" pitchFamily="34" charset="0"/>
                  <a:ea typeface="+mn-ea"/>
                  <a:cs typeface="+mn-cs"/>
                </a:rPr>
                <a:t>1. Update the content </a:t>
              </a:r>
              <a:r>
                <a:rPr kumimoji="0" lang="en-US" sz="1600" b="0" i="0" u="none" strike="noStrike" kern="1200" cap="none" spc="0" normalizeH="0" baseline="0" noProof="0" dirty="0">
                  <a:ln>
                    <a:noFill/>
                  </a:ln>
                  <a:solidFill>
                    <a:srgbClr val="000000"/>
                  </a:solidFill>
                  <a:effectLst/>
                  <a:uLnTx/>
                  <a:uFillTx/>
                  <a:latin typeface="Aptos Light" panose="020B0004020202020204" pitchFamily="34" charset="0"/>
                  <a:ea typeface="+mn-ea"/>
                  <a:cs typeface="+mn-cs"/>
                </a:rPr>
                <a:t>to your ESE’s branding, replace the REDF logo by searching in the top right for </a:t>
              </a:r>
              <a:r>
                <a:rPr kumimoji="0" lang="en-US" sz="1600" b="1" i="0" u="none" strike="noStrike" kern="1200" cap="none" spc="0" normalizeH="0" baseline="0" noProof="0" dirty="0">
                  <a:ln>
                    <a:noFill/>
                  </a:ln>
                  <a:solidFill>
                    <a:srgbClr val="000000"/>
                  </a:solidFill>
                  <a:effectLst/>
                  <a:uLnTx/>
                  <a:uFillTx/>
                  <a:latin typeface="Aptos Light" panose="020B0004020202020204" pitchFamily="34" charset="0"/>
                  <a:ea typeface="+mn-ea"/>
                  <a:cs typeface="+mn-cs"/>
                </a:rPr>
                <a:t>‘Slide Master ‘</a:t>
              </a:r>
              <a:r>
                <a:rPr kumimoji="0" lang="en-US" sz="1600" b="0" i="0" u="none" strike="noStrike" kern="1200" cap="none" spc="0" normalizeH="0" baseline="0" noProof="0" dirty="0">
                  <a:ln>
                    <a:noFill/>
                  </a:ln>
                  <a:solidFill>
                    <a:srgbClr val="000000"/>
                  </a:solidFill>
                  <a:effectLst/>
                  <a:uLnTx/>
                  <a:uFillTx/>
                  <a:latin typeface="Aptos Light" panose="020B0004020202020204" pitchFamily="34" charset="0"/>
                  <a:ea typeface="+mn-ea"/>
                  <a:cs typeface="+mn-cs"/>
                  <a:sym typeface="Wingdings" pitchFamily="2" charset="2"/>
                </a:rPr>
                <a:t> </a:t>
              </a:r>
              <a:r>
                <a:rPr kumimoji="0" lang="en-US" sz="1600" b="1" i="0" u="none" strike="noStrike" kern="1200" cap="none" spc="0" normalizeH="0" baseline="0" noProof="0" dirty="0">
                  <a:ln>
                    <a:noFill/>
                  </a:ln>
                  <a:solidFill>
                    <a:srgbClr val="000000"/>
                  </a:solidFill>
                  <a:effectLst/>
                  <a:uLnTx/>
                  <a:uFillTx/>
                  <a:latin typeface="Aptos Light" panose="020B0004020202020204" pitchFamily="34" charset="0"/>
                  <a:ea typeface="+mn-ea"/>
                  <a:cs typeface="+mn-cs"/>
                  <a:sym typeface="Wingdings" pitchFamily="2" charset="2"/>
                </a:rPr>
                <a:t>delete</a:t>
              </a:r>
              <a:r>
                <a:rPr kumimoji="0" lang="en-US" sz="1600" b="0" i="0" u="none" strike="noStrike" kern="1200" cap="none" spc="0" normalizeH="0" baseline="0" noProof="0" dirty="0">
                  <a:ln>
                    <a:noFill/>
                  </a:ln>
                  <a:solidFill>
                    <a:srgbClr val="000000"/>
                  </a:solidFill>
                  <a:effectLst/>
                  <a:uLnTx/>
                  <a:uFillTx/>
                  <a:latin typeface="Aptos Light" panose="020B0004020202020204" pitchFamily="34" charset="0"/>
                  <a:ea typeface="+mn-ea"/>
                  <a:cs typeface="+mn-cs"/>
                  <a:sym typeface="Wingdings" pitchFamily="2" charset="2"/>
                </a:rPr>
                <a:t> the REDF logo from the </a:t>
              </a:r>
              <a:r>
                <a:rPr kumimoji="0" lang="en-US" sz="1600" b="1" i="0" u="none" strike="noStrike" kern="1200" cap="none" spc="0" normalizeH="0" baseline="0" noProof="0" dirty="0">
                  <a:ln>
                    <a:noFill/>
                  </a:ln>
                  <a:solidFill>
                    <a:srgbClr val="000000"/>
                  </a:solidFill>
                  <a:effectLst/>
                  <a:uLnTx/>
                  <a:uFillTx/>
                  <a:latin typeface="Aptos Light" panose="020B0004020202020204" pitchFamily="34" charset="0"/>
                  <a:ea typeface="+mn-ea"/>
                  <a:cs typeface="+mn-cs"/>
                  <a:sym typeface="Wingdings" pitchFamily="2" charset="2"/>
                </a:rPr>
                <a:t>Master title style slide, </a:t>
              </a:r>
              <a:r>
                <a:rPr kumimoji="0" lang="en-US" sz="1600" b="0" i="0" u="none" strike="noStrike" kern="1200" cap="none" spc="0" normalizeH="0" baseline="0" noProof="0" dirty="0">
                  <a:ln>
                    <a:noFill/>
                  </a:ln>
                  <a:solidFill>
                    <a:srgbClr val="000000"/>
                  </a:solidFill>
                  <a:effectLst/>
                  <a:uLnTx/>
                  <a:uFillTx/>
                  <a:latin typeface="Aptos Light" panose="020B0004020202020204" pitchFamily="34" charset="0"/>
                  <a:ea typeface="+mn-ea"/>
                  <a:cs typeface="+mn-cs"/>
                  <a:sym typeface="Wingdings" pitchFamily="2" charset="2"/>
                </a:rPr>
                <a:t>and replace it with your </a:t>
              </a:r>
              <a:r>
                <a:rPr kumimoji="0" lang="en-US" sz="1600" b="1" i="0" u="none" strike="noStrike" kern="1200" cap="none" spc="0" normalizeH="0" baseline="0" noProof="0" dirty="0">
                  <a:ln>
                    <a:noFill/>
                  </a:ln>
                  <a:solidFill>
                    <a:srgbClr val="000000"/>
                  </a:solidFill>
                  <a:effectLst/>
                  <a:uLnTx/>
                  <a:uFillTx/>
                  <a:latin typeface="Aptos Light" panose="020B0004020202020204" pitchFamily="34" charset="0"/>
                  <a:ea typeface="+mn-ea"/>
                  <a:cs typeface="+mn-cs"/>
                  <a:sym typeface="Wingdings" pitchFamily="2" charset="2"/>
                </a:rPr>
                <a:t>organization’s logo</a:t>
              </a:r>
              <a:r>
                <a:rPr kumimoji="0" lang="en-US" sz="1600" b="0" i="0" u="none" strike="noStrike" kern="1200" cap="none" spc="0" normalizeH="0" baseline="0" noProof="0" dirty="0">
                  <a:ln>
                    <a:noFill/>
                  </a:ln>
                  <a:solidFill>
                    <a:srgbClr val="000000"/>
                  </a:solidFill>
                  <a:effectLst/>
                  <a:uLnTx/>
                  <a:uFillTx/>
                  <a:latin typeface="Aptos Light" panose="020B0004020202020204" pitchFamily="34" charset="0"/>
                  <a:ea typeface="+mn-ea"/>
                  <a:cs typeface="+mn-cs"/>
                  <a:sym typeface="Wingdings" pitchFamily="2" charset="2"/>
                </a:rPr>
                <a:t>, click ‘close Master’ to save.</a:t>
              </a:r>
              <a:endParaRPr kumimoji="0" lang="en-US" sz="1600" b="1" i="0" u="none" strike="noStrike" kern="1200" cap="none" spc="0" normalizeH="0" baseline="0" noProof="0" dirty="0">
                <a:ln>
                  <a:noFill/>
                </a:ln>
                <a:solidFill>
                  <a:srgbClr val="000000"/>
                </a:solidFill>
                <a:effectLst/>
                <a:uLnTx/>
                <a:uFillTx/>
                <a:latin typeface="Aptos Light" panose="020B0004020202020204" pitchFamily="34" charset="0"/>
                <a:ea typeface="+mn-ea"/>
                <a:cs typeface="+mn-cs"/>
              </a:endParaRPr>
            </a:p>
          </p:txBody>
        </p:sp>
        <p:cxnSp>
          <p:nvCxnSpPr>
            <p:cNvPr id="24" name="Straight Connector 23">
              <a:extLst>
                <a:ext uri="{FF2B5EF4-FFF2-40B4-BE49-F238E27FC236}">
                  <a16:creationId xmlns:a16="http://schemas.microsoft.com/office/drawing/2014/main" id="{049DAA2B-AA48-EEC2-7B14-B2F26A1AC7FB}"/>
                </a:ext>
              </a:extLst>
            </p:cNvPr>
            <p:cNvCxnSpPr/>
            <p:nvPr/>
          </p:nvCxnSpPr>
          <p:spPr>
            <a:xfrm>
              <a:off x="1576091" y="1741750"/>
              <a:ext cx="0" cy="646750"/>
            </a:xfrm>
            <a:prstGeom prst="line">
              <a:avLst/>
            </a:prstGeom>
            <a:ln w="63500"/>
          </p:spPr>
          <p:style>
            <a:lnRef idx="1">
              <a:schemeClr val="accent1"/>
            </a:lnRef>
            <a:fillRef idx="0">
              <a:schemeClr val="accent1"/>
            </a:fillRef>
            <a:effectRef idx="0">
              <a:schemeClr val="accent1"/>
            </a:effectRef>
            <a:fontRef idx="minor">
              <a:schemeClr val="tx1"/>
            </a:fontRef>
          </p:style>
        </p:cxnSp>
      </p:grpSp>
      <p:pic>
        <p:nvPicPr>
          <p:cNvPr id="5" name="Picture 4">
            <a:extLst>
              <a:ext uri="{FF2B5EF4-FFF2-40B4-BE49-F238E27FC236}">
                <a16:creationId xmlns:a16="http://schemas.microsoft.com/office/drawing/2014/main" id="{BC548FAB-F75E-6A71-A140-F91DDA729B55}"/>
              </a:ext>
            </a:extLst>
          </p:cNvPr>
          <p:cNvPicPr>
            <a:picLocks noChangeAspect="1"/>
          </p:cNvPicPr>
          <p:nvPr/>
        </p:nvPicPr>
        <p:blipFill>
          <a:blip r:embed="rId3"/>
          <a:stretch>
            <a:fillRect/>
          </a:stretch>
        </p:blipFill>
        <p:spPr>
          <a:xfrm>
            <a:off x="382330" y="2343810"/>
            <a:ext cx="4170060" cy="1672437"/>
          </a:xfrm>
          <a:prstGeom prst="rect">
            <a:avLst/>
          </a:prstGeom>
        </p:spPr>
      </p:pic>
      <p:sp>
        <p:nvSpPr>
          <p:cNvPr id="6" name="Rectangle 5">
            <a:extLst>
              <a:ext uri="{FF2B5EF4-FFF2-40B4-BE49-F238E27FC236}">
                <a16:creationId xmlns:a16="http://schemas.microsoft.com/office/drawing/2014/main" id="{8B25CD76-A441-100D-7890-CCD87253C642}"/>
              </a:ext>
            </a:extLst>
          </p:cNvPr>
          <p:cNvSpPr/>
          <p:nvPr/>
        </p:nvSpPr>
        <p:spPr>
          <a:xfrm>
            <a:off x="3948804" y="2330187"/>
            <a:ext cx="603586" cy="518641"/>
          </a:xfrm>
          <a:prstGeom prst="rect">
            <a:avLst/>
          </a:prstGeom>
          <a:no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mn-ea"/>
              <a:cs typeface="+mn-cs"/>
            </a:endParaRPr>
          </a:p>
        </p:txBody>
      </p:sp>
      <p:sp>
        <p:nvSpPr>
          <p:cNvPr id="7" name="TextBox 6">
            <a:extLst>
              <a:ext uri="{FF2B5EF4-FFF2-40B4-BE49-F238E27FC236}">
                <a16:creationId xmlns:a16="http://schemas.microsoft.com/office/drawing/2014/main" id="{0BB15257-72ED-EC08-BC8E-CD8568326294}"/>
              </a:ext>
            </a:extLst>
          </p:cNvPr>
          <p:cNvSpPr txBox="1"/>
          <p:nvPr/>
        </p:nvSpPr>
        <p:spPr>
          <a:xfrm>
            <a:off x="6348990" y="2556200"/>
            <a:ext cx="5460680" cy="107721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E94600"/>
                </a:solidFill>
                <a:effectLst/>
                <a:uLnTx/>
                <a:uFillTx/>
                <a:latin typeface="Aptos Light" panose="020B0004020202020204" pitchFamily="34" charset="0"/>
                <a:ea typeface="+mn-ea"/>
                <a:cs typeface="+mn-cs"/>
              </a:rPr>
              <a:t>2.  Update the colors </a:t>
            </a:r>
            <a:r>
              <a:rPr kumimoji="0" lang="en-US" sz="1600" b="0" i="0" u="none" strike="noStrike" kern="1200" cap="none" spc="0" normalizeH="0" baseline="0" noProof="0" dirty="0">
                <a:ln>
                  <a:noFill/>
                </a:ln>
                <a:solidFill>
                  <a:srgbClr val="000000"/>
                </a:solidFill>
                <a:effectLst/>
                <a:uLnTx/>
                <a:uFillTx/>
                <a:latin typeface="Aptos Light" panose="020B0004020202020204" pitchFamily="34" charset="0"/>
                <a:ea typeface="+mn-ea"/>
                <a:cs typeface="+mn-cs"/>
              </a:rPr>
              <a:t>throughout the presentation to match your organization’s color scheme by selecting the top red bar on each slide, Home tab </a:t>
            </a:r>
            <a:r>
              <a:rPr kumimoji="0" lang="en-US" sz="1600" b="0" i="0" u="none" strike="noStrike" kern="1200" cap="none" spc="0" normalizeH="0" baseline="0" noProof="0" dirty="0">
                <a:ln>
                  <a:noFill/>
                </a:ln>
                <a:solidFill>
                  <a:srgbClr val="000000"/>
                </a:solidFill>
                <a:effectLst/>
                <a:uLnTx/>
                <a:uFillTx/>
                <a:latin typeface="Aptos Light" panose="020B0004020202020204" pitchFamily="34" charset="0"/>
                <a:ea typeface="+mn-ea"/>
                <a:cs typeface="+mn-cs"/>
                <a:sym typeface="Wingdings" pitchFamily="2" charset="2"/>
              </a:rPr>
              <a:t> paint can  and selecting a fill color that works best for your branding.</a:t>
            </a:r>
            <a:endParaRPr kumimoji="0" lang="en-US" sz="1600" b="0" i="0" u="none" strike="noStrike" kern="1200" cap="none" spc="0" normalizeH="0" baseline="0" noProof="0" dirty="0">
              <a:ln>
                <a:noFill/>
              </a:ln>
              <a:solidFill>
                <a:srgbClr val="000000"/>
              </a:solidFill>
              <a:effectLst/>
              <a:uLnTx/>
              <a:uFillTx/>
              <a:latin typeface="Aptos Light" panose="020B0004020202020204" pitchFamily="34" charset="0"/>
              <a:ea typeface="+mn-ea"/>
              <a:cs typeface="+mn-cs"/>
            </a:endParaRPr>
          </a:p>
        </p:txBody>
      </p:sp>
      <p:cxnSp>
        <p:nvCxnSpPr>
          <p:cNvPr id="8" name="Straight Connector 7">
            <a:extLst>
              <a:ext uri="{FF2B5EF4-FFF2-40B4-BE49-F238E27FC236}">
                <a16:creationId xmlns:a16="http://schemas.microsoft.com/office/drawing/2014/main" id="{BF4A757F-9A5F-625A-45FB-7477C8C0450E}"/>
              </a:ext>
            </a:extLst>
          </p:cNvPr>
          <p:cNvCxnSpPr/>
          <p:nvPr/>
        </p:nvCxnSpPr>
        <p:spPr>
          <a:xfrm>
            <a:off x="6090444" y="2802500"/>
            <a:ext cx="0" cy="646750"/>
          </a:xfrm>
          <a:prstGeom prst="line">
            <a:avLst/>
          </a:prstGeom>
          <a:ln w="63500"/>
        </p:spPr>
        <p:style>
          <a:lnRef idx="1">
            <a:schemeClr val="accent1"/>
          </a:lnRef>
          <a:fillRef idx="0">
            <a:schemeClr val="accent1"/>
          </a:fillRef>
          <a:effectRef idx="0">
            <a:schemeClr val="accent1"/>
          </a:effectRef>
          <a:fontRef idx="minor">
            <a:schemeClr val="tx1"/>
          </a:fontRef>
        </p:style>
      </p:cxnSp>
      <p:pic>
        <p:nvPicPr>
          <p:cNvPr id="9" name="Picture 8">
            <a:extLst>
              <a:ext uri="{FF2B5EF4-FFF2-40B4-BE49-F238E27FC236}">
                <a16:creationId xmlns:a16="http://schemas.microsoft.com/office/drawing/2014/main" id="{1768052B-9038-D694-CACA-AB21F57D6EA0}"/>
              </a:ext>
            </a:extLst>
          </p:cNvPr>
          <p:cNvPicPr>
            <a:picLocks noChangeAspect="1"/>
          </p:cNvPicPr>
          <p:nvPr/>
        </p:nvPicPr>
        <p:blipFill>
          <a:blip r:embed="rId4"/>
          <a:srcRect b="13113"/>
          <a:stretch/>
        </p:blipFill>
        <p:spPr>
          <a:xfrm>
            <a:off x="8353478" y="3633418"/>
            <a:ext cx="3456192" cy="1672437"/>
          </a:xfrm>
          <a:prstGeom prst="rect">
            <a:avLst/>
          </a:prstGeom>
        </p:spPr>
      </p:pic>
      <p:sp>
        <p:nvSpPr>
          <p:cNvPr id="10" name="Rectangle 9">
            <a:extLst>
              <a:ext uri="{FF2B5EF4-FFF2-40B4-BE49-F238E27FC236}">
                <a16:creationId xmlns:a16="http://schemas.microsoft.com/office/drawing/2014/main" id="{4EC6ECC7-3EB6-4940-9504-DC29CD3F878A}"/>
              </a:ext>
            </a:extLst>
          </p:cNvPr>
          <p:cNvSpPr/>
          <p:nvPr/>
        </p:nvSpPr>
        <p:spPr>
          <a:xfrm>
            <a:off x="9661189" y="3857022"/>
            <a:ext cx="603586" cy="518641"/>
          </a:xfrm>
          <a:prstGeom prst="rect">
            <a:avLst/>
          </a:prstGeom>
          <a:no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mn-ea"/>
              <a:cs typeface="+mn-cs"/>
            </a:endParaRPr>
          </a:p>
        </p:txBody>
      </p:sp>
      <p:sp>
        <p:nvSpPr>
          <p:cNvPr id="12" name="TextBox 11">
            <a:extLst>
              <a:ext uri="{FF2B5EF4-FFF2-40B4-BE49-F238E27FC236}">
                <a16:creationId xmlns:a16="http://schemas.microsoft.com/office/drawing/2014/main" id="{69F6933B-9796-9B1E-0223-69ED03E5E1B3}"/>
              </a:ext>
            </a:extLst>
          </p:cNvPr>
          <p:cNvSpPr txBox="1"/>
          <p:nvPr/>
        </p:nvSpPr>
        <p:spPr>
          <a:xfrm>
            <a:off x="703314" y="4171392"/>
            <a:ext cx="6456617" cy="1323439"/>
          </a:xfrm>
          <a:prstGeom prst="rect">
            <a:avLst/>
          </a:prstGeom>
          <a:noFill/>
        </p:spPr>
        <p:txBody>
          <a:bodyPr wrap="square" rtlCol="0">
            <a:spAutoFit/>
          </a:bodyPr>
          <a:lstStyle/>
          <a:p>
            <a:pPr marL="342900" marR="0" lvl="0" indent="-342900" algn="l" defTabSz="914400" rtl="0" eaLnBrk="1" fontAlgn="auto" latinLnBrk="0" hangingPunct="1">
              <a:lnSpc>
                <a:spcPct val="100000"/>
              </a:lnSpc>
              <a:spcBef>
                <a:spcPts val="0"/>
              </a:spcBef>
              <a:spcAft>
                <a:spcPts val="0"/>
              </a:spcAft>
              <a:buClrTx/>
              <a:buSzTx/>
              <a:buFontTx/>
              <a:buAutoNum type="arabicPeriod" startAt="3"/>
              <a:tabLst/>
              <a:defRPr/>
            </a:pPr>
            <a:r>
              <a:rPr kumimoji="0" lang="en-US" sz="1600" b="1" i="0" u="none" strike="noStrike" kern="1200" cap="none" spc="0" normalizeH="0" baseline="0" noProof="0" dirty="0">
                <a:ln>
                  <a:noFill/>
                </a:ln>
                <a:solidFill>
                  <a:srgbClr val="E94600"/>
                </a:solidFill>
                <a:effectLst/>
                <a:uLnTx/>
                <a:uFillTx/>
                <a:latin typeface="Aptos Light" panose="020B0004020202020204" pitchFamily="34" charset="0"/>
                <a:ea typeface="+mn-ea"/>
                <a:cs typeface="+mn-cs"/>
              </a:rPr>
              <a:t>Update the name </a:t>
            </a:r>
            <a:r>
              <a:rPr kumimoji="0" lang="en-US" sz="1600" b="0" i="0" u="none" strike="noStrike" kern="1200" cap="none" spc="0" normalizeH="0" baseline="0" noProof="0" dirty="0">
                <a:ln>
                  <a:noFill/>
                </a:ln>
                <a:solidFill>
                  <a:srgbClr val="000000"/>
                </a:solidFill>
                <a:effectLst/>
                <a:uLnTx/>
                <a:uFillTx/>
                <a:latin typeface="Aptos Light" panose="020B0004020202020204" pitchFamily="34" charset="0"/>
                <a:ea typeface="+mn-ea"/>
                <a:cs typeface="+mn-cs"/>
              </a:rPr>
              <a:t>of your organization by using the top right search bar again, selecting </a:t>
            </a:r>
            <a:r>
              <a:rPr kumimoji="0" lang="en-US" sz="1600" b="1" i="0" u="none" strike="noStrike" kern="1200" cap="none" spc="0" normalizeH="0" baseline="0" noProof="0" dirty="0">
                <a:ln>
                  <a:noFill/>
                </a:ln>
                <a:solidFill>
                  <a:srgbClr val="000000"/>
                </a:solidFill>
                <a:effectLst/>
                <a:uLnTx/>
                <a:uFillTx/>
                <a:latin typeface="Aptos Light" panose="020B0004020202020204" pitchFamily="34" charset="0"/>
                <a:ea typeface="+mn-ea"/>
                <a:cs typeface="+mn-cs"/>
              </a:rPr>
              <a:t>‘Find and replace,’ </a:t>
            </a:r>
            <a:r>
              <a:rPr kumimoji="0" lang="en-US" sz="1600" b="0" i="0" u="none" strike="noStrike" kern="1200" cap="none" spc="0" normalizeH="0" baseline="0" noProof="0" dirty="0">
                <a:ln>
                  <a:noFill/>
                </a:ln>
                <a:solidFill>
                  <a:srgbClr val="000000"/>
                </a:solidFill>
                <a:effectLst/>
                <a:uLnTx/>
                <a:uFillTx/>
                <a:latin typeface="Aptos Light" panose="020B0004020202020204" pitchFamily="34" charset="0"/>
                <a:ea typeface="+mn-ea"/>
                <a:cs typeface="+mn-cs"/>
              </a:rPr>
              <a:t>type </a:t>
            </a:r>
            <a:r>
              <a:rPr kumimoji="0" lang="en-US" sz="1600" b="1" i="0" u="none" strike="noStrike" kern="1200" cap="none" spc="0" normalizeH="0" baseline="0" noProof="0" dirty="0">
                <a:ln>
                  <a:noFill/>
                </a:ln>
                <a:solidFill>
                  <a:srgbClr val="000000"/>
                </a:solidFill>
                <a:effectLst/>
                <a:uLnTx/>
                <a:uFillTx/>
                <a:latin typeface="Aptos Light" panose="020B0004020202020204" pitchFamily="34" charset="0"/>
                <a:ea typeface="+mn-ea"/>
                <a:cs typeface="+mn-cs"/>
              </a:rPr>
              <a:t>[organization] </a:t>
            </a:r>
            <a:r>
              <a:rPr kumimoji="0" lang="en-US" sz="1600" b="0" i="0" u="none" strike="noStrike" kern="1200" cap="none" spc="0" normalizeH="0" baseline="0" noProof="0" dirty="0">
                <a:ln>
                  <a:noFill/>
                </a:ln>
                <a:solidFill>
                  <a:srgbClr val="000000"/>
                </a:solidFill>
                <a:effectLst/>
                <a:uLnTx/>
                <a:uFillTx/>
                <a:latin typeface="Aptos Light" panose="020B0004020202020204" pitchFamily="34" charset="0"/>
                <a:ea typeface="+mn-ea"/>
                <a:cs typeface="+mn-cs"/>
              </a:rPr>
              <a:t>into the find bar and your ESE/ organization name into the replace bar, select </a:t>
            </a:r>
            <a:r>
              <a:rPr kumimoji="0" lang="en-US" sz="1600" b="1" i="0" u="none" strike="noStrike" kern="1200" cap="none" spc="0" normalizeH="0" baseline="0" noProof="0" dirty="0">
                <a:ln>
                  <a:noFill/>
                </a:ln>
                <a:solidFill>
                  <a:srgbClr val="000000"/>
                </a:solidFill>
                <a:effectLst/>
                <a:uLnTx/>
                <a:uFillTx/>
                <a:latin typeface="Aptos Light" panose="020B0004020202020204" pitchFamily="34" charset="0"/>
                <a:ea typeface="+mn-ea"/>
                <a:cs typeface="+mn-cs"/>
              </a:rPr>
              <a:t>‘replace all.’ </a:t>
            </a:r>
            <a:r>
              <a:rPr kumimoji="0" lang="en-US" sz="1600" b="0" i="0" u="none" strike="noStrike" kern="1200" cap="none" spc="0" normalizeH="0" baseline="0" noProof="0" dirty="0">
                <a:ln>
                  <a:noFill/>
                </a:ln>
                <a:solidFill>
                  <a:srgbClr val="000000"/>
                </a:solidFill>
                <a:effectLst/>
                <a:uLnTx/>
                <a:uFillTx/>
                <a:latin typeface="Aptos Light" panose="020B0004020202020204" pitchFamily="34" charset="0"/>
                <a:ea typeface="+mn-ea"/>
                <a:cs typeface="+mn-cs"/>
              </a:rPr>
              <a:t>Anything content highlighted in </a:t>
            </a:r>
            <a:r>
              <a:rPr kumimoji="0" lang="en-US" sz="1600" b="1" i="0" u="none" strike="noStrike" kern="1200" cap="none" spc="0" normalizeH="0" baseline="0" noProof="0" dirty="0">
                <a:ln>
                  <a:noFill/>
                </a:ln>
                <a:solidFill>
                  <a:srgbClr val="000000"/>
                </a:solidFill>
                <a:effectLst/>
                <a:highlight>
                  <a:srgbClr val="808080"/>
                </a:highlight>
                <a:uLnTx/>
                <a:uFillTx/>
                <a:latin typeface="Aptos Light" panose="020B0004020202020204" pitchFamily="34" charset="0"/>
                <a:ea typeface="+mn-ea"/>
                <a:cs typeface="+mn-cs"/>
              </a:rPr>
              <a:t>gray</a:t>
            </a:r>
            <a:r>
              <a:rPr kumimoji="0" lang="en-US" sz="1600" b="0" i="0" u="none" strike="noStrike" kern="1200" cap="none" spc="0" normalizeH="0" baseline="0" noProof="0" dirty="0">
                <a:ln>
                  <a:noFill/>
                </a:ln>
                <a:solidFill>
                  <a:srgbClr val="000000"/>
                </a:solidFill>
                <a:effectLst/>
                <a:uLnTx/>
                <a:uFillTx/>
                <a:latin typeface="Aptos Light" panose="020B0004020202020204" pitchFamily="34" charset="0"/>
                <a:ea typeface="+mn-ea"/>
                <a:cs typeface="+mn-cs"/>
              </a:rPr>
              <a:t> </a:t>
            </a:r>
            <a:endParaRPr kumimoji="0" lang="en-US" sz="1600" b="1" i="0" u="none" strike="noStrike" kern="1200" cap="none" spc="0" normalizeH="0" baseline="0" noProof="0" dirty="0">
              <a:ln>
                <a:noFill/>
              </a:ln>
              <a:solidFill>
                <a:srgbClr val="000000"/>
              </a:solidFill>
              <a:effectLst/>
              <a:uLnTx/>
              <a:uFillTx/>
              <a:latin typeface="Aptos Light" panose="020B000402020202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000000"/>
                </a:solidFill>
                <a:effectLst/>
                <a:uLnTx/>
                <a:uFillTx/>
                <a:latin typeface="Aptos Light" panose="020B0004020202020204" pitchFamily="34" charset="0"/>
                <a:ea typeface="+mn-ea"/>
                <a:cs typeface="+mn-cs"/>
              </a:rPr>
              <a:t>         should be updated.</a:t>
            </a:r>
            <a:endParaRPr kumimoji="0" lang="en-US" sz="1600" b="0" i="0" u="none" strike="noStrike" kern="1200" cap="none" spc="0" normalizeH="0" baseline="0" noProof="0" dirty="0">
              <a:ln>
                <a:noFill/>
              </a:ln>
              <a:solidFill>
                <a:srgbClr val="000000"/>
              </a:solidFill>
              <a:effectLst/>
              <a:uLnTx/>
              <a:uFillTx/>
              <a:latin typeface="Aptos Light" panose="020B0004020202020204" pitchFamily="34" charset="0"/>
              <a:ea typeface="+mn-ea"/>
              <a:cs typeface="+mn-cs"/>
            </a:endParaRPr>
          </a:p>
        </p:txBody>
      </p:sp>
      <p:cxnSp>
        <p:nvCxnSpPr>
          <p:cNvPr id="13" name="Straight Connector 12">
            <a:extLst>
              <a:ext uri="{FF2B5EF4-FFF2-40B4-BE49-F238E27FC236}">
                <a16:creationId xmlns:a16="http://schemas.microsoft.com/office/drawing/2014/main" id="{13DF5E1B-A524-A633-1914-2CDFD33B0102}"/>
              </a:ext>
            </a:extLst>
          </p:cNvPr>
          <p:cNvCxnSpPr/>
          <p:nvPr/>
        </p:nvCxnSpPr>
        <p:spPr>
          <a:xfrm>
            <a:off x="444768" y="4417692"/>
            <a:ext cx="0" cy="646750"/>
          </a:xfrm>
          <a:prstGeom prst="line">
            <a:avLst/>
          </a:prstGeom>
          <a:ln w="63500"/>
        </p:spPr>
        <p:style>
          <a:lnRef idx="1">
            <a:schemeClr val="accent1"/>
          </a:lnRef>
          <a:fillRef idx="0">
            <a:schemeClr val="accent1"/>
          </a:fillRef>
          <a:effectRef idx="0">
            <a:schemeClr val="accent1"/>
          </a:effectRef>
          <a:fontRef idx="minor">
            <a:schemeClr val="tx1"/>
          </a:fontRef>
        </p:style>
      </p:cxnSp>
      <p:pic>
        <p:nvPicPr>
          <p:cNvPr id="14" name="Picture 13">
            <a:extLst>
              <a:ext uri="{FF2B5EF4-FFF2-40B4-BE49-F238E27FC236}">
                <a16:creationId xmlns:a16="http://schemas.microsoft.com/office/drawing/2014/main" id="{8B410041-BA8F-55F6-565E-94DB1E2E35C8}"/>
              </a:ext>
            </a:extLst>
          </p:cNvPr>
          <p:cNvPicPr>
            <a:picLocks noChangeAspect="1"/>
          </p:cNvPicPr>
          <p:nvPr/>
        </p:nvPicPr>
        <p:blipFill>
          <a:blip r:embed="rId5"/>
          <a:srcRect b="22147"/>
          <a:stretch/>
        </p:blipFill>
        <p:spPr>
          <a:xfrm>
            <a:off x="3026756" y="5285445"/>
            <a:ext cx="2076036" cy="1427058"/>
          </a:xfrm>
          <a:prstGeom prst="rect">
            <a:avLst/>
          </a:prstGeom>
        </p:spPr>
      </p:pic>
      <p:sp>
        <p:nvSpPr>
          <p:cNvPr id="15" name="TextBox 14">
            <a:extLst>
              <a:ext uri="{FF2B5EF4-FFF2-40B4-BE49-F238E27FC236}">
                <a16:creationId xmlns:a16="http://schemas.microsoft.com/office/drawing/2014/main" id="{183A7B5E-419D-159B-FF45-10A61EC0BE1E}"/>
              </a:ext>
            </a:extLst>
          </p:cNvPr>
          <p:cNvSpPr txBox="1"/>
          <p:nvPr/>
        </p:nvSpPr>
        <p:spPr>
          <a:xfrm>
            <a:off x="0" y="6031498"/>
            <a:ext cx="1677571" cy="1015663"/>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Aptos Light" panose="020B0004020202020204" pitchFamily="34" charset="0"/>
                <a:ea typeface="+mn-ea"/>
                <a:cs typeface="+mn-cs"/>
              </a:rPr>
              <a:t>Need help? Reach out to a REDF staff member</a:t>
            </a:r>
            <a:endParaRPr kumimoji="0" lang="en-US" sz="1400" b="1" i="0" u="none" strike="noStrike" kern="1200" cap="none" spc="0" normalizeH="0" baseline="0" noProof="0" dirty="0">
              <a:ln>
                <a:noFill/>
              </a:ln>
              <a:solidFill>
                <a:srgbClr val="000000"/>
              </a:solidFill>
              <a:effectLst/>
              <a:uLnTx/>
              <a:uFillTx/>
              <a:latin typeface="Aptos Light" panose="020B000402020202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dirty="0">
              <a:ln>
                <a:noFill/>
              </a:ln>
              <a:solidFill>
                <a:srgbClr val="000000"/>
              </a:solidFill>
              <a:effectLst/>
              <a:uLnTx/>
              <a:uFillTx/>
              <a:latin typeface="Aptos Light" panose="020B0004020202020204" pitchFamily="34" charset="0"/>
              <a:ea typeface="+mn-ea"/>
              <a:cs typeface="+mn-cs"/>
            </a:endParaRPr>
          </a:p>
        </p:txBody>
      </p:sp>
      <p:sp>
        <p:nvSpPr>
          <p:cNvPr id="16" name="TextBox 15">
            <a:extLst>
              <a:ext uri="{FF2B5EF4-FFF2-40B4-BE49-F238E27FC236}">
                <a16:creationId xmlns:a16="http://schemas.microsoft.com/office/drawing/2014/main" id="{3DF13039-E362-CB96-CCEE-57EF484FCA78}"/>
              </a:ext>
            </a:extLst>
          </p:cNvPr>
          <p:cNvSpPr txBox="1"/>
          <p:nvPr/>
        </p:nvSpPr>
        <p:spPr>
          <a:xfrm>
            <a:off x="7456738" y="5677557"/>
            <a:ext cx="4496705" cy="107721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E94600"/>
                </a:solidFill>
                <a:effectLst/>
                <a:uLnTx/>
                <a:uFillTx/>
                <a:latin typeface="Aptos Light" panose="020B0004020202020204" pitchFamily="34" charset="0"/>
                <a:ea typeface="+mn-ea"/>
                <a:cs typeface="+mn-cs"/>
              </a:rPr>
              <a:t>4. Editing Pro Tips… </a:t>
            </a:r>
            <a:r>
              <a:rPr kumimoji="0" lang="en-US" sz="1600" b="0" i="0" u="none" strike="noStrike" kern="1200" cap="none" spc="0" normalizeH="0" baseline="0" noProof="0" dirty="0">
                <a:ln>
                  <a:noFill/>
                </a:ln>
                <a:solidFill>
                  <a:srgbClr val="000000"/>
                </a:solidFill>
                <a:effectLst/>
                <a:uLnTx/>
                <a:uFillTx/>
                <a:latin typeface="Aptos Light" panose="020B0004020202020204" pitchFamily="34" charset="0"/>
                <a:ea typeface="+mn-ea"/>
                <a:cs typeface="+mn-cs"/>
              </a:rPr>
              <a:t>Use the font </a:t>
            </a:r>
            <a:r>
              <a:rPr kumimoji="0" lang="en-US" sz="1600" b="1" i="0" u="none" strike="noStrike" kern="1200" cap="none" spc="0" normalizeH="0" baseline="0" noProof="0" dirty="0">
                <a:ln>
                  <a:noFill/>
                </a:ln>
                <a:solidFill>
                  <a:srgbClr val="000000"/>
                </a:solidFill>
                <a:effectLst/>
                <a:uLnTx/>
                <a:uFillTx/>
                <a:latin typeface="Aptos Light" panose="020B0004020202020204" pitchFamily="34" charset="0"/>
                <a:ea typeface="+mn-ea"/>
                <a:cs typeface="+mn-cs"/>
              </a:rPr>
              <a:t>Aptos light </a:t>
            </a:r>
            <a:r>
              <a:rPr kumimoji="0" lang="en-US" sz="1600" b="0" i="0" u="none" strike="noStrike" kern="1200" cap="none" spc="0" normalizeH="0" baseline="0" noProof="0" dirty="0">
                <a:ln>
                  <a:noFill/>
                </a:ln>
                <a:solidFill>
                  <a:srgbClr val="000000"/>
                </a:solidFill>
                <a:effectLst/>
                <a:uLnTx/>
                <a:uFillTx/>
                <a:latin typeface="Aptos Light" panose="020B0004020202020204" pitchFamily="34" charset="0"/>
                <a:ea typeface="+mn-ea"/>
                <a:cs typeface="+mn-cs"/>
              </a:rPr>
              <a:t>to edit text on the slide and </a:t>
            </a:r>
            <a:r>
              <a:rPr kumimoji="0" lang="en-US" sz="1600" b="1" i="0" u="none" strike="noStrike" kern="1200" cap="none" spc="0" normalizeH="0" baseline="0" noProof="0" dirty="0">
                <a:ln>
                  <a:noFill/>
                </a:ln>
                <a:solidFill>
                  <a:srgbClr val="000000"/>
                </a:solidFill>
                <a:effectLst/>
                <a:uLnTx/>
                <a:uFillTx/>
                <a:latin typeface="Aptos SemiBold" panose="020B0004020202020204" pitchFamily="34" charset="0"/>
                <a:ea typeface="+mn-ea"/>
                <a:cs typeface="+mn-cs"/>
              </a:rPr>
              <a:t>Aptos semibold </a:t>
            </a:r>
            <a:r>
              <a:rPr kumimoji="0" lang="en-US" sz="1600" b="0" i="0" u="none" strike="noStrike" kern="1200" cap="none" spc="0" normalizeH="0" baseline="0" noProof="0" dirty="0">
                <a:ln>
                  <a:noFill/>
                </a:ln>
                <a:solidFill>
                  <a:srgbClr val="000000"/>
                </a:solidFill>
                <a:effectLst/>
                <a:uLnTx/>
                <a:uFillTx/>
                <a:latin typeface="Aptos Light" panose="020B0004020202020204" pitchFamily="34" charset="0"/>
                <a:ea typeface="+mn-ea"/>
                <a:cs typeface="+mn-cs"/>
              </a:rPr>
              <a:t>to edit the titles. </a:t>
            </a:r>
            <a:r>
              <a:rPr kumimoji="0" lang="en-US" sz="1600" b="1" i="0" u="none" strike="noStrike" kern="1200" cap="none" spc="0" normalizeH="0" baseline="0" noProof="0" dirty="0">
                <a:ln>
                  <a:noFill/>
                </a:ln>
                <a:solidFill>
                  <a:srgbClr val="000000"/>
                </a:solidFill>
                <a:effectLst/>
                <a:uLnTx/>
                <a:uFillTx/>
                <a:latin typeface="Aptos Light" panose="020B0004020202020204" pitchFamily="34" charset="0"/>
                <a:ea typeface="+mn-ea"/>
                <a:cs typeface="+mn-cs"/>
              </a:rPr>
              <a:t>EDIT EVERY SLIDE </a:t>
            </a:r>
            <a:r>
              <a:rPr kumimoji="0" lang="en-US" sz="1600" b="0" i="0" u="none" strike="noStrike" kern="1200" cap="none" spc="0" normalizeH="0" baseline="0" noProof="0" dirty="0">
                <a:ln>
                  <a:noFill/>
                </a:ln>
                <a:solidFill>
                  <a:srgbClr val="000000"/>
                </a:solidFill>
                <a:effectLst/>
                <a:uLnTx/>
                <a:uFillTx/>
                <a:latin typeface="Aptos Light" panose="020B0004020202020204" pitchFamily="34" charset="0"/>
                <a:ea typeface="+mn-ea"/>
                <a:cs typeface="+mn-cs"/>
              </a:rPr>
              <a:t>to make sure it reflect your organization’s style and culture. </a:t>
            </a:r>
          </a:p>
        </p:txBody>
      </p:sp>
      <p:cxnSp>
        <p:nvCxnSpPr>
          <p:cNvPr id="17" name="Straight Connector 16">
            <a:extLst>
              <a:ext uri="{FF2B5EF4-FFF2-40B4-BE49-F238E27FC236}">
                <a16:creationId xmlns:a16="http://schemas.microsoft.com/office/drawing/2014/main" id="{5E89B7F7-BEB4-E2C9-E48B-CFEAE3082D87}"/>
              </a:ext>
            </a:extLst>
          </p:cNvPr>
          <p:cNvCxnSpPr>
            <a:cxnSpLocks/>
          </p:cNvCxnSpPr>
          <p:nvPr/>
        </p:nvCxnSpPr>
        <p:spPr>
          <a:xfrm>
            <a:off x="7275889" y="5814776"/>
            <a:ext cx="0" cy="646750"/>
          </a:xfrm>
          <a:prstGeom prst="line">
            <a:avLst/>
          </a:prstGeom>
          <a:ln w="63500"/>
        </p:spPr>
        <p:style>
          <a:lnRef idx="1">
            <a:schemeClr val="accent1"/>
          </a:lnRef>
          <a:fillRef idx="0">
            <a:schemeClr val="accent1"/>
          </a:fillRef>
          <a:effectRef idx="0">
            <a:schemeClr val="accent1"/>
          </a:effectRef>
          <a:fontRef idx="minor">
            <a:schemeClr val="tx1"/>
          </a:fontRef>
        </p:style>
      </p:cxnSp>
      <p:pic>
        <p:nvPicPr>
          <p:cNvPr id="19" name="Picture 18">
            <a:extLst>
              <a:ext uri="{FF2B5EF4-FFF2-40B4-BE49-F238E27FC236}">
                <a16:creationId xmlns:a16="http://schemas.microsoft.com/office/drawing/2014/main" id="{9F6328F6-30C4-5EB1-C61A-FE02E434AC51}"/>
              </a:ext>
            </a:extLst>
          </p:cNvPr>
          <p:cNvPicPr>
            <a:picLocks noChangeAspect="1"/>
          </p:cNvPicPr>
          <p:nvPr/>
        </p:nvPicPr>
        <p:blipFill>
          <a:blip r:embed="rId6"/>
          <a:stretch>
            <a:fillRect/>
          </a:stretch>
        </p:blipFill>
        <p:spPr>
          <a:xfrm>
            <a:off x="5662638" y="5285445"/>
            <a:ext cx="1444642" cy="1437382"/>
          </a:xfrm>
          <a:prstGeom prst="rect">
            <a:avLst/>
          </a:prstGeom>
        </p:spPr>
      </p:pic>
    </p:spTree>
    <p:extLst>
      <p:ext uri="{BB962C8B-B14F-4D97-AF65-F5344CB8AC3E}">
        <p14:creationId xmlns:p14="http://schemas.microsoft.com/office/powerpoint/2010/main" val="311368365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8C9616B-A891-6524-2675-0F3D8B1F5BF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65B47EB-0AE9-F727-329E-8E83F22FCC96}"/>
              </a:ext>
            </a:extLst>
          </p:cNvPr>
          <p:cNvSpPr>
            <a:spLocks noGrp="1"/>
          </p:cNvSpPr>
          <p:nvPr>
            <p:ph type="title"/>
          </p:nvPr>
        </p:nvSpPr>
        <p:spPr>
          <a:xfrm>
            <a:off x="908844" y="427899"/>
            <a:ext cx="10363200" cy="594360"/>
          </a:xfrm>
        </p:spPr>
        <p:txBody>
          <a:bodyPr/>
          <a:lstStyle/>
          <a:p>
            <a:r>
              <a:rPr lang="en-US" sz="2800" dirty="0">
                <a:latin typeface="Aptos SemiBold" panose="020B0004020202020204" pitchFamily="34" charset="0"/>
                <a:ea typeface="Open Sans" panose="020B0606030504020204" pitchFamily="34" charset="0"/>
                <a:cs typeface="Open Sans" panose="020B0606030504020204" pitchFamily="34" charset="0"/>
              </a:rPr>
              <a:t>Leadership in Action  </a:t>
            </a:r>
          </a:p>
        </p:txBody>
      </p:sp>
      <p:sp>
        <p:nvSpPr>
          <p:cNvPr id="3" name="Rectangle 2">
            <a:extLst>
              <a:ext uri="{FF2B5EF4-FFF2-40B4-BE49-F238E27FC236}">
                <a16:creationId xmlns:a16="http://schemas.microsoft.com/office/drawing/2014/main" id="{FC621519-D5EF-0504-6D3B-FE5F6B257836}"/>
              </a:ext>
            </a:extLst>
          </p:cNvPr>
          <p:cNvSpPr/>
          <p:nvPr/>
        </p:nvSpPr>
        <p:spPr bwMode="gray">
          <a:xfrm>
            <a:off x="1916113" y="914400"/>
            <a:ext cx="8348662" cy="369888"/>
          </a:xfrm>
          <a:prstGeom prst="rect">
            <a:avLst/>
          </a:prstGeom>
          <a:noFill/>
          <a:ln w="12700" cap="rnd" algn="ctr">
            <a:noFill/>
            <a:miter lim="800000"/>
            <a:headEnd/>
            <a:tailEnd/>
          </a:ln>
        </p:spPr>
        <p:txBody>
          <a:bodyPr lIns="0" tIns="0" rIns="0" bIns="0" rtlCol="0" anchor="t" anchorCtr="0"/>
          <a:lstStyle/>
          <a:p>
            <a:pPr marL="0" marR="0" lvl="0" indent="0" algn="l" defTabSz="914400" rtl="0" eaLnBrk="0" fontAlgn="base" latinLnBrk="0" hangingPunct="0">
              <a:lnSpc>
                <a:spcPts val="1500"/>
              </a:lnSpc>
              <a:spcBef>
                <a:spcPct val="0"/>
              </a:spcBef>
              <a:spcAft>
                <a:spcPct val="0"/>
              </a:spcAft>
              <a:buClrTx/>
              <a:buSzTx/>
              <a:buFontTx/>
              <a:buNone/>
              <a:tabLst/>
              <a:defRPr/>
            </a:pPr>
            <a:endParaRPr kumimoji="0" lang="en-US" sz="1400" b="0" i="0" u="none" strike="noStrike" kern="1200" cap="none" spc="0" normalizeH="0" baseline="0" noProof="0" dirty="0">
              <a:ln>
                <a:noFill/>
              </a:ln>
              <a:solidFill>
                <a:srgbClr val="000000"/>
              </a:solidFill>
              <a:effectLst/>
              <a:uLnTx/>
              <a:uFillTx/>
              <a:latin typeface="Aptos" panose="020B0004020202020204" pitchFamily="34" charset="0"/>
              <a:ea typeface="Open Sans" panose="020B0606030504020204" pitchFamily="34" charset="0"/>
              <a:cs typeface="Open Sans" panose="020B0606030504020204" pitchFamily="34" charset="0"/>
            </a:endParaRPr>
          </a:p>
        </p:txBody>
      </p:sp>
      <p:sp>
        <p:nvSpPr>
          <p:cNvPr id="4" name="Rectangle 3">
            <a:extLst>
              <a:ext uri="{FF2B5EF4-FFF2-40B4-BE49-F238E27FC236}">
                <a16:creationId xmlns:a16="http://schemas.microsoft.com/office/drawing/2014/main" id="{1DD8B722-EEA6-61F6-EEA0-367FAA97D7C1}"/>
              </a:ext>
            </a:extLst>
          </p:cNvPr>
          <p:cNvSpPr/>
          <p:nvPr/>
        </p:nvSpPr>
        <p:spPr bwMode="gray">
          <a:xfrm>
            <a:off x="1916113" y="914400"/>
            <a:ext cx="8348662" cy="359130"/>
          </a:xfrm>
          <a:prstGeom prst="rect">
            <a:avLst/>
          </a:prstGeom>
          <a:noFill/>
          <a:ln w="12700" cap="rnd" algn="ctr">
            <a:noFill/>
            <a:miter lim="800000"/>
            <a:headEnd/>
            <a:tailEnd/>
          </a:ln>
        </p:spPr>
        <p:txBody>
          <a:bodyPr lIns="0" tIns="0" rIns="0" bIns="0" rtlCol="0" anchor="t" anchorCtr="0"/>
          <a:lstStyle/>
          <a:p>
            <a:pPr marL="0" marR="0" lvl="0" indent="0" algn="l" defTabSz="914400" rtl="0" eaLnBrk="0" fontAlgn="base" latinLnBrk="0" hangingPunct="0">
              <a:lnSpc>
                <a:spcPts val="1500"/>
              </a:lnSpc>
              <a:spcBef>
                <a:spcPct val="0"/>
              </a:spcBef>
              <a:spcAft>
                <a:spcPct val="0"/>
              </a:spcAft>
              <a:buClrTx/>
              <a:buSzTx/>
              <a:buFontTx/>
              <a:buNone/>
              <a:tabLst/>
              <a:defRPr/>
            </a:pPr>
            <a:endParaRPr kumimoji="0" lang="en-US" sz="1400" b="0" i="0" u="none" strike="noStrike" kern="1200" cap="none" spc="0" normalizeH="0" baseline="0" noProof="0" dirty="0">
              <a:ln>
                <a:noFill/>
              </a:ln>
              <a:solidFill>
                <a:srgbClr val="000000"/>
              </a:solidFill>
              <a:effectLst/>
              <a:uLnTx/>
              <a:uFillTx/>
              <a:latin typeface="Aptos" panose="020B0004020202020204" pitchFamily="34" charset="0"/>
              <a:ea typeface="Open Sans" panose="020B0606030504020204" pitchFamily="34" charset="0"/>
              <a:cs typeface="Open Sans" panose="020B0606030504020204" pitchFamily="34" charset="0"/>
            </a:endParaRPr>
          </a:p>
        </p:txBody>
      </p:sp>
      <p:sp>
        <p:nvSpPr>
          <p:cNvPr id="11" name="Rectangle 10">
            <a:extLst>
              <a:ext uri="{FF2B5EF4-FFF2-40B4-BE49-F238E27FC236}">
                <a16:creationId xmlns:a16="http://schemas.microsoft.com/office/drawing/2014/main" id="{AB62986A-D1A3-7A58-6383-50A736E6E012}"/>
              </a:ext>
            </a:extLst>
          </p:cNvPr>
          <p:cNvSpPr/>
          <p:nvPr/>
        </p:nvSpPr>
        <p:spPr>
          <a:xfrm>
            <a:off x="-5556" y="1390068"/>
            <a:ext cx="12192000" cy="661613"/>
          </a:xfrm>
          <a:prstGeom prst="rect">
            <a:avLst/>
          </a:prstGeom>
          <a:ln>
            <a:no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FFFFFF"/>
                </a:solidFill>
                <a:effectLst/>
                <a:uLnTx/>
                <a:uFillTx/>
                <a:latin typeface="Aptos Light" panose="020B0004020202020204" pitchFamily="34" charset="0"/>
                <a:ea typeface="+mn-ea"/>
                <a:cs typeface="+mn-cs"/>
              </a:rPr>
              <a:t>Once we take care of ourselves, we can take care of others! Remember: culture &amp; trust </a:t>
            </a:r>
            <a:r>
              <a:rPr kumimoji="0" lang="en-US" sz="2400" b="0" i="1" u="none" strike="noStrike" kern="1200" cap="none" spc="0" normalizeH="0" baseline="0" noProof="0" dirty="0">
                <a:ln>
                  <a:noFill/>
                </a:ln>
                <a:solidFill>
                  <a:srgbClr val="FFFFFF"/>
                </a:solidFill>
                <a:effectLst/>
                <a:uLnTx/>
                <a:uFillTx/>
                <a:latin typeface="Aptos Light" panose="020B0004020202020204" pitchFamily="34" charset="0"/>
                <a:ea typeface="+mn-ea"/>
                <a:cs typeface="+mn-cs"/>
              </a:rPr>
              <a:t>FIRST</a:t>
            </a:r>
          </a:p>
        </p:txBody>
      </p:sp>
      <p:grpSp>
        <p:nvGrpSpPr>
          <p:cNvPr id="5" name="Group 4">
            <a:extLst>
              <a:ext uri="{FF2B5EF4-FFF2-40B4-BE49-F238E27FC236}">
                <a16:creationId xmlns:a16="http://schemas.microsoft.com/office/drawing/2014/main" id="{FA3EAA8E-DF12-3C57-7253-ADEF2884FA41}"/>
              </a:ext>
            </a:extLst>
          </p:cNvPr>
          <p:cNvGrpSpPr/>
          <p:nvPr/>
        </p:nvGrpSpPr>
        <p:grpSpPr>
          <a:xfrm>
            <a:off x="600191" y="2604232"/>
            <a:ext cx="7363381" cy="830997"/>
            <a:chOff x="914400" y="1649627"/>
            <a:chExt cx="7363381" cy="830997"/>
          </a:xfrm>
        </p:grpSpPr>
        <p:sp>
          <p:nvSpPr>
            <p:cNvPr id="12" name="TextBox 11">
              <a:extLst>
                <a:ext uri="{FF2B5EF4-FFF2-40B4-BE49-F238E27FC236}">
                  <a16:creationId xmlns:a16="http://schemas.microsoft.com/office/drawing/2014/main" id="{621C4363-ED94-391C-598A-6B02F66DE9B2}"/>
                </a:ext>
              </a:extLst>
            </p:cNvPr>
            <p:cNvSpPr txBox="1"/>
            <p:nvPr/>
          </p:nvSpPr>
          <p:spPr>
            <a:xfrm>
              <a:off x="914400" y="1649627"/>
              <a:ext cx="184731" cy="830997"/>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4800" b="0" i="0" u="none" strike="noStrike" kern="1200" cap="none" spc="0" normalizeH="0" baseline="0" noProof="0" dirty="0">
                <a:ln>
                  <a:noFill/>
                </a:ln>
                <a:solidFill>
                  <a:srgbClr val="000000"/>
                </a:solidFill>
                <a:effectLst/>
                <a:uLnTx/>
                <a:uFillTx/>
                <a:latin typeface="Aptos Light" panose="020B0004020202020204" pitchFamily="34" charset="0"/>
                <a:ea typeface="+mn-ea"/>
                <a:cs typeface="+mn-cs"/>
              </a:endParaRPr>
            </a:p>
          </p:txBody>
        </p:sp>
        <p:sp>
          <p:nvSpPr>
            <p:cNvPr id="13" name="TextBox 12">
              <a:extLst>
                <a:ext uri="{FF2B5EF4-FFF2-40B4-BE49-F238E27FC236}">
                  <a16:creationId xmlns:a16="http://schemas.microsoft.com/office/drawing/2014/main" id="{E3E7A3F8-A93C-9540-4B3A-7143B0C0AB7F}"/>
                </a:ext>
              </a:extLst>
            </p:cNvPr>
            <p:cNvSpPr txBox="1"/>
            <p:nvPr/>
          </p:nvSpPr>
          <p:spPr>
            <a:xfrm>
              <a:off x="1805881" y="1803515"/>
              <a:ext cx="6471900" cy="52322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srgbClr val="000000"/>
                  </a:solidFill>
                  <a:effectLst/>
                  <a:uLnTx/>
                  <a:uFillTx/>
                  <a:latin typeface="Aptos Light" panose="020B0004020202020204" pitchFamily="34" charset="0"/>
                  <a:ea typeface="+mn-ea"/>
                  <a:cs typeface="+mn-cs"/>
                </a:rPr>
                <a:t>What have supervisors done that you like?</a:t>
              </a:r>
              <a:endParaRPr kumimoji="0" lang="en-US" sz="2800" b="1" i="0" u="none" strike="noStrike" kern="1200" cap="none" spc="0" normalizeH="0" baseline="0" noProof="0" dirty="0">
                <a:ln>
                  <a:noFill/>
                </a:ln>
                <a:solidFill>
                  <a:srgbClr val="000000"/>
                </a:solidFill>
                <a:effectLst/>
                <a:uLnTx/>
                <a:uFillTx/>
                <a:latin typeface="Aptos Light" panose="020B0004020202020204" pitchFamily="34" charset="0"/>
                <a:ea typeface="+mn-ea"/>
                <a:cs typeface="+mn-cs"/>
              </a:endParaRPr>
            </a:p>
          </p:txBody>
        </p:sp>
        <p:cxnSp>
          <p:nvCxnSpPr>
            <p:cNvPr id="14" name="Straight Connector 13">
              <a:extLst>
                <a:ext uri="{FF2B5EF4-FFF2-40B4-BE49-F238E27FC236}">
                  <a16:creationId xmlns:a16="http://schemas.microsoft.com/office/drawing/2014/main" id="{CDA29915-CE20-6EEF-859C-FDA7E28C9E06}"/>
                </a:ext>
              </a:extLst>
            </p:cNvPr>
            <p:cNvCxnSpPr/>
            <p:nvPr/>
          </p:nvCxnSpPr>
          <p:spPr>
            <a:xfrm>
              <a:off x="1576091" y="1741750"/>
              <a:ext cx="0" cy="646750"/>
            </a:xfrm>
            <a:prstGeom prst="line">
              <a:avLst/>
            </a:prstGeom>
            <a:ln w="63500"/>
          </p:spPr>
          <p:style>
            <a:lnRef idx="1">
              <a:schemeClr val="accent1"/>
            </a:lnRef>
            <a:fillRef idx="0">
              <a:schemeClr val="accent1"/>
            </a:fillRef>
            <a:effectRef idx="0">
              <a:schemeClr val="accent1"/>
            </a:effectRef>
            <a:fontRef idx="minor">
              <a:schemeClr val="tx1"/>
            </a:fontRef>
          </p:style>
        </p:cxnSp>
      </p:grpSp>
      <p:grpSp>
        <p:nvGrpSpPr>
          <p:cNvPr id="15" name="Group 14">
            <a:extLst>
              <a:ext uri="{FF2B5EF4-FFF2-40B4-BE49-F238E27FC236}">
                <a16:creationId xmlns:a16="http://schemas.microsoft.com/office/drawing/2014/main" id="{A97B4756-4BDD-2189-1546-547F8BFBC8F9}"/>
              </a:ext>
            </a:extLst>
          </p:cNvPr>
          <p:cNvGrpSpPr/>
          <p:nvPr/>
        </p:nvGrpSpPr>
        <p:grpSpPr>
          <a:xfrm>
            <a:off x="1261882" y="3847311"/>
            <a:ext cx="7894324" cy="646750"/>
            <a:chOff x="1576091" y="1741750"/>
            <a:chExt cx="7894324" cy="646750"/>
          </a:xfrm>
        </p:grpSpPr>
        <p:sp>
          <p:nvSpPr>
            <p:cNvPr id="16" name="TextBox 15">
              <a:extLst>
                <a:ext uri="{FF2B5EF4-FFF2-40B4-BE49-F238E27FC236}">
                  <a16:creationId xmlns:a16="http://schemas.microsoft.com/office/drawing/2014/main" id="{ACBCD667-C51A-8CD9-452E-843D34CDD75E}"/>
                </a:ext>
              </a:extLst>
            </p:cNvPr>
            <p:cNvSpPr txBox="1"/>
            <p:nvPr/>
          </p:nvSpPr>
          <p:spPr>
            <a:xfrm>
              <a:off x="1805881" y="1803515"/>
              <a:ext cx="7664534" cy="52322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srgbClr val="000000"/>
                  </a:solidFill>
                  <a:effectLst/>
                  <a:uLnTx/>
                  <a:uFillTx/>
                  <a:latin typeface="Aptos Light" panose="020B0004020202020204" pitchFamily="34" charset="0"/>
                  <a:ea typeface="+mn-ea"/>
                  <a:cs typeface="+mn-cs"/>
                </a:rPr>
                <a:t>What have supervisors done that you did not like? </a:t>
              </a:r>
            </a:p>
          </p:txBody>
        </p:sp>
        <p:cxnSp>
          <p:nvCxnSpPr>
            <p:cNvPr id="17" name="Straight Connector 16">
              <a:extLst>
                <a:ext uri="{FF2B5EF4-FFF2-40B4-BE49-F238E27FC236}">
                  <a16:creationId xmlns:a16="http://schemas.microsoft.com/office/drawing/2014/main" id="{59AB5847-72C6-60D6-BCA6-9FDAFC70B711}"/>
                </a:ext>
              </a:extLst>
            </p:cNvPr>
            <p:cNvCxnSpPr/>
            <p:nvPr/>
          </p:nvCxnSpPr>
          <p:spPr>
            <a:xfrm>
              <a:off x="1576091" y="1741750"/>
              <a:ext cx="0" cy="646750"/>
            </a:xfrm>
            <a:prstGeom prst="line">
              <a:avLst/>
            </a:prstGeom>
            <a:ln w="63500">
              <a:solidFill>
                <a:schemeClr val="accent2"/>
              </a:solidFill>
            </a:ln>
          </p:spPr>
          <p:style>
            <a:lnRef idx="1">
              <a:schemeClr val="accent1"/>
            </a:lnRef>
            <a:fillRef idx="0">
              <a:schemeClr val="accent1"/>
            </a:fillRef>
            <a:effectRef idx="0">
              <a:schemeClr val="accent1"/>
            </a:effectRef>
            <a:fontRef idx="minor">
              <a:schemeClr val="tx1"/>
            </a:fontRef>
          </p:style>
        </p:cxnSp>
      </p:grpSp>
      <p:grpSp>
        <p:nvGrpSpPr>
          <p:cNvPr id="18" name="Group 17">
            <a:extLst>
              <a:ext uri="{FF2B5EF4-FFF2-40B4-BE49-F238E27FC236}">
                <a16:creationId xmlns:a16="http://schemas.microsoft.com/office/drawing/2014/main" id="{899EEB10-5426-A03B-8DC2-7496E3953A63}"/>
              </a:ext>
            </a:extLst>
          </p:cNvPr>
          <p:cNvGrpSpPr/>
          <p:nvPr/>
        </p:nvGrpSpPr>
        <p:grpSpPr>
          <a:xfrm>
            <a:off x="1261882" y="4998267"/>
            <a:ext cx="8920567" cy="646750"/>
            <a:chOff x="1576091" y="1741750"/>
            <a:chExt cx="8920567" cy="646750"/>
          </a:xfrm>
        </p:grpSpPr>
        <p:sp>
          <p:nvSpPr>
            <p:cNvPr id="19" name="TextBox 18">
              <a:extLst>
                <a:ext uri="{FF2B5EF4-FFF2-40B4-BE49-F238E27FC236}">
                  <a16:creationId xmlns:a16="http://schemas.microsoft.com/office/drawing/2014/main" id="{8AFFEECB-ABCD-9C10-1513-E3FAC06F193D}"/>
                </a:ext>
              </a:extLst>
            </p:cNvPr>
            <p:cNvSpPr txBox="1"/>
            <p:nvPr/>
          </p:nvSpPr>
          <p:spPr>
            <a:xfrm>
              <a:off x="1805881" y="1803515"/>
              <a:ext cx="8690777" cy="52322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800" dirty="0">
                  <a:solidFill>
                    <a:srgbClr val="000000"/>
                  </a:solidFill>
                  <a:latin typeface="Aptos Light" panose="020B0004020202020204" pitchFamily="34" charset="0"/>
                </a:rPr>
                <a:t>What has a supervisor done to help create a </a:t>
              </a:r>
              <a:r>
                <a:rPr kumimoji="0" lang="en-US" sz="2800" b="0" i="0" u="none" strike="noStrike" kern="1200" cap="none" spc="0" normalizeH="0" baseline="0" noProof="0" dirty="0">
                  <a:ln>
                    <a:noFill/>
                  </a:ln>
                  <a:solidFill>
                    <a:srgbClr val="000000"/>
                  </a:solidFill>
                  <a:effectLst/>
                  <a:uLnTx/>
                  <a:uFillTx/>
                  <a:latin typeface="Aptos Light" panose="020B0004020202020204" pitchFamily="34" charset="0"/>
                  <a:ea typeface="+mn-ea"/>
                  <a:cs typeface="+mn-cs"/>
                </a:rPr>
                <a:t>good TEAM? </a:t>
              </a:r>
            </a:p>
          </p:txBody>
        </p:sp>
        <p:cxnSp>
          <p:nvCxnSpPr>
            <p:cNvPr id="20" name="Straight Connector 19">
              <a:extLst>
                <a:ext uri="{FF2B5EF4-FFF2-40B4-BE49-F238E27FC236}">
                  <a16:creationId xmlns:a16="http://schemas.microsoft.com/office/drawing/2014/main" id="{93416177-A9CC-1398-77EE-6F09405C9D4D}"/>
                </a:ext>
              </a:extLst>
            </p:cNvPr>
            <p:cNvCxnSpPr/>
            <p:nvPr/>
          </p:nvCxnSpPr>
          <p:spPr>
            <a:xfrm>
              <a:off x="1576091" y="1741750"/>
              <a:ext cx="0" cy="646750"/>
            </a:xfrm>
            <a:prstGeom prst="line">
              <a:avLst/>
            </a:prstGeom>
            <a:ln w="63500">
              <a:solidFill>
                <a:schemeClr val="accent3"/>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48219568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442BCA6-82A8-D558-A602-7D68998F888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D02DB9C-5339-DF7C-7BCD-734C8E7603B1}"/>
              </a:ext>
            </a:extLst>
          </p:cNvPr>
          <p:cNvSpPr>
            <a:spLocks noGrp="1"/>
          </p:cNvSpPr>
          <p:nvPr>
            <p:ph type="title"/>
          </p:nvPr>
        </p:nvSpPr>
        <p:spPr>
          <a:xfrm>
            <a:off x="908844" y="427899"/>
            <a:ext cx="10363200" cy="594360"/>
          </a:xfrm>
        </p:spPr>
        <p:txBody>
          <a:bodyPr/>
          <a:lstStyle/>
          <a:p>
            <a:r>
              <a:rPr lang="en-US" sz="2800" dirty="0">
                <a:latin typeface="Aptos SemiBold" panose="020B0004020202020204" pitchFamily="34" charset="0"/>
                <a:ea typeface="Open Sans" panose="020B0606030504020204" pitchFamily="34" charset="0"/>
                <a:cs typeface="Open Sans" panose="020B0606030504020204" pitchFamily="34" charset="0"/>
              </a:rPr>
              <a:t>Review: Supervisor Role </a:t>
            </a:r>
          </a:p>
        </p:txBody>
      </p:sp>
      <p:sp>
        <p:nvSpPr>
          <p:cNvPr id="3" name="Rectangle 2">
            <a:extLst>
              <a:ext uri="{FF2B5EF4-FFF2-40B4-BE49-F238E27FC236}">
                <a16:creationId xmlns:a16="http://schemas.microsoft.com/office/drawing/2014/main" id="{917CD6C6-83E5-EBEF-E3BB-C805F3CA016C}"/>
              </a:ext>
            </a:extLst>
          </p:cNvPr>
          <p:cNvSpPr/>
          <p:nvPr/>
        </p:nvSpPr>
        <p:spPr bwMode="gray">
          <a:xfrm>
            <a:off x="1916113" y="914400"/>
            <a:ext cx="8348662" cy="369888"/>
          </a:xfrm>
          <a:prstGeom prst="rect">
            <a:avLst/>
          </a:prstGeom>
          <a:noFill/>
          <a:ln w="12700" cap="rnd" algn="ctr">
            <a:noFill/>
            <a:miter lim="800000"/>
            <a:headEnd/>
            <a:tailEnd/>
          </a:ln>
        </p:spPr>
        <p:txBody>
          <a:bodyPr lIns="0" tIns="0" rIns="0" bIns="0" rtlCol="0" anchor="t" anchorCtr="0"/>
          <a:lstStyle/>
          <a:p>
            <a:pPr marL="0" marR="0" lvl="0" indent="0" algn="l" defTabSz="914400" rtl="0" eaLnBrk="0" fontAlgn="base" latinLnBrk="0" hangingPunct="0">
              <a:lnSpc>
                <a:spcPts val="1500"/>
              </a:lnSpc>
              <a:spcBef>
                <a:spcPct val="0"/>
              </a:spcBef>
              <a:spcAft>
                <a:spcPct val="0"/>
              </a:spcAft>
              <a:buClrTx/>
              <a:buSzTx/>
              <a:buFontTx/>
              <a:buNone/>
              <a:tabLst/>
              <a:defRPr/>
            </a:pPr>
            <a:endParaRPr kumimoji="0" lang="en-US" sz="1400" b="0" i="0" u="none" strike="noStrike" kern="1200" cap="none" spc="0" normalizeH="0" baseline="0" noProof="0" dirty="0">
              <a:ln>
                <a:noFill/>
              </a:ln>
              <a:solidFill>
                <a:srgbClr val="000000"/>
              </a:solidFill>
              <a:effectLst/>
              <a:uLnTx/>
              <a:uFillTx/>
              <a:latin typeface="Aptos" panose="020B0004020202020204" pitchFamily="34" charset="0"/>
              <a:ea typeface="Open Sans" panose="020B0606030504020204" pitchFamily="34" charset="0"/>
              <a:cs typeface="Open Sans" panose="020B0606030504020204" pitchFamily="34" charset="0"/>
            </a:endParaRPr>
          </a:p>
        </p:txBody>
      </p:sp>
      <p:sp>
        <p:nvSpPr>
          <p:cNvPr id="4" name="Rectangle 3">
            <a:extLst>
              <a:ext uri="{FF2B5EF4-FFF2-40B4-BE49-F238E27FC236}">
                <a16:creationId xmlns:a16="http://schemas.microsoft.com/office/drawing/2014/main" id="{7550B6D3-3EC5-BAD1-884B-F634F51AD30E}"/>
              </a:ext>
            </a:extLst>
          </p:cNvPr>
          <p:cNvSpPr/>
          <p:nvPr/>
        </p:nvSpPr>
        <p:spPr bwMode="gray">
          <a:xfrm>
            <a:off x="1916113" y="914400"/>
            <a:ext cx="8348662" cy="359130"/>
          </a:xfrm>
          <a:prstGeom prst="rect">
            <a:avLst/>
          </a:prstGeom>
          <a:noFill/>
          <a:ln w="12700" cap="rnd" algn="ctr">
            <a:noFill/>
            <a:miter lim="800000"/>
            <a:headEnd/>
            <a:tailEnd/>
          </a:ln>
        </p:spPr>
        <p:txBody>
          <a:bodyPr lIns="0" tIns="0" rIns="0" bIns="0" rtlCol="0" anchor="t" anchorCtr="0"/>
          <a:lstStyle/>
          <a:p>
            <a:pPr marL="0" marR="0" lvl="0" indent="0" algn="l" defTabSz="914400" rtl="0" eaLnBrk="0" fontAlgn="base" latinLnBrk="0" hangingPunct="0">
              <a:lnSpc>
                <a:spcPts val="1500"/>
              </a:lnSpc>
              <a:spcBef>
                <a:spcPct val="0"/>
              </a:spcBef>
              <a:spcAft>
                <a:spcPct val="0"/>
              </a:spcAft>
              <a:buClrTx/>
              <a:buSzTx/>
              <a:buFontTx/>
              <a:buNone/>
              <a:tabLst/>
              <a:defRPr/>
            </a:pPr>
            <a:endParaRPr kumimoji="0" lang="en-US" sz="1400" b="0" i="0" u="none" strike="noStrike" kern="1200" cap="none" spc="0" normalizeH="0" baseline="0" noProof="0" dirty="0">
              <a:ln>
                <a:noFill/>
              </a:ln>
              <a:solidFill>
                <a:srgbClr val="000000"/>
              </a:solidFill>
              <a:effectLst/>
              <a:uLnTx/>
              <a:uFillTx/>
              <a:latin typeface="Aptos" panose="020B0004020202020204" pitchFamily="34" charset="0"/>
              <a:ea typeface="Open Sans" panose="020B0606030504020204" pitchFamily="34" charset="0"/>
              <a:cs typeface="Open Sans" panose="020B0606030504020204" pitchFamily="34" charset="0"/>
            </a:endParaRPr>
          </a:p>
        </p:txBody>
      </p:sp>
      <p:sp>
        <p:nvSpPr>
          <p:cNvPr id="11" name="Rectangle 10">
            <a:extLst>
              <a:ext uri="{FF2B5EF4-FFF2-40B4-BE49-F238E27FC236}">
                <a16:creationId xmlns:a16="http://schemas.microsoft.com/office/drawing/2014/main" id="{4447166D-D6F5-06F7-F789-9353C579FF3E}"/>
              </a:ext>
            </a:extLst>
          </p:cNvPr>
          <p:cNvSpPr/>
          <p:nvPr/>
        </p:nvSpPr>
        <p:spPr>
          <a:xfrm>
            <a:off x="-5556" y="1390068"/>
            <a:ext cx="12192000" cy="661613"/>
          </a:xfrm>
          <a:prstGeom prst="rect">
            <a:avLst/>
          </a:prstGeom>
          <a:ln>
            <a:no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400" dirty="0">
                <a:solidFill>
                  <a:srgbClr val="FFFFFF"/>
                </a:solidFill>
                <a:latin typeface="Aptos Light" panose="020B0004020202020204" pitchFamily="34" charset="0"/>
              </a:rPr>
              <a:t>Before we continue to build on some tips and tricks, w</a:t>
            </a:r>
            <a:r>
              <a:rPr kumimoji="0" lang="en-US" sz="2400" b="0" i="0" u="none" strike="noStrike" kern="1200" cap="none" spc="0" normalizeH="0" baseline="0" noProof="0" dirty="0">
                <a:ln>
                  <a:noFill/>
                </a:ln>
                <a:solidFill>
                  <a:srgbClr val="FFFFFF"/>
                </a:solidFill>
                <a:effectLst/>
                <a:uLnTx/>
                <a:uFillTx/>
                <a:latin typeface="Aptos Light" panose="020B0004020202020204" pitchFamily="34" charset="0"/>
                <a:ea typeface="+mn-ea"/>
                <a:cs typeface="+mn-cs"/>
              </a:rPr>
              <a:t>hat is your job as a new supervisor? </a:t>
            </a:r>
            <a:endParaRPr kumimoji="0" lang="en-US" sz="2400" b="0" i="1" u="none" strike="noStrike" kern="1200" cap="none" spc="0" normalizeH="0" baseline="0" noProof="0" dirty="0">
              <a:ln>
                <a:noFill/>
              </a:ln>
              <a:solidFill>
                <a:srgbClr val="FFFFFF"/>
              </a:solidFill>
              <a:effectLst/>
              <a:uLnTx/>
              <a:uFillTx/>
              <a:latin typeface="Aptos Light" panose="020B0004020202020204" pitchFamily="34" charset="0"/>
              <a:ea typeface="+mn-ea"/>
              <a:cs typeface="+mn-cs"/>
            </a:endParaRPr>
          </a:p>
        </p:txBody>
      </p:sp>
      <p:sp>
        <p:nvSpPr>
          <p:cNvPr id="6" name="Hexagon 5">
            <a:extLst>
              <a:ext uri="{FF2B5EF4-FFF2-40B4-BE49-F238E27FC236}">
                <a16:creationId xmlns:a16="http://schemas.microsoft.com/office/drawing/2014/main" id="{C8E24B0A-32D9-7D0C-0291-830B1BC29230}"/>
              </a:ext>
            </a:extLst>
          </p:cNvPr>
          <p:cNvSpPr/>
          <p:nvPr/>
        </p:nvSpPr>
        <p:spPr>
          <a:xfrm>
            <a:off x="4373611" y="2594104"/>
            <a:ext cx="3433665" cy="2873828"/>
          </a:xfrm>
          <a:prstGeom prst="hexagon">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4000" b="1" dirty="0">
                <a:latin typeface="Aptos SemiBold" panose="020B0004020202020204" pitchFamily="34" charset="0"/>
              </a:rPr>
              <a:t>STOP</a:t>
            </a:r>
          </a:p>
        </p:txBody>
      </p:sp>
    </p:spTree>
    <p:extLst>
      <p:ext uri="{BB962C8B-B14F-4D97-AF65-F5344CB8AC3E}">
        <p14:creationId xmlns:p14="http://schemas.microsoft.com/office/powerpoint/2010/main" val="127738618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F3C842C-C7F9-4B4F-9D95-2D374ECCE880}"/>
            </a:ext>
          </a:extLst>
        </p:cNvPr>
        <p:cNvGrpSpPr/>
        <p:nvPr/>
      </p:nvGrpSpPr>
      <p:grpSpPr>
        <a:xfrm>
          <a:off x="0" y="0"/>
          <a:ext cx="0" cy="0"/>
          <a:chOff x="0" y="0"/>
          <a:chExt cx="0" cy="0"/>
        </a:xfrm>
      </p:grpSpPr>
      <p:sp>
        <p:nvSpPr>
          <p:cNvPr id="7" name="Rectangle 6">
            <a:extLst>
              <a:ext uri="{FF2B5EF4-FFF2-40B4-BE49-F238E27FC236}">
                <a16:creationId xmlns:a16="http://schemas.microsoft.com/office/drawing/2014/main" id="{23200C43-97B2-FDD7-7383-28E1412006B4}"/>
              </a:ext>
            </a:extLst>
          </p:cNvPr>
          <p:cNvSpPr/>
          <p:nvPr/>
        </p:nvSpPr>
        <p:spPr>
          <a:xfrm>
            <a:off x="685800" y="2260105"/>
            <a:ext cx="10586244" cy="4483595"/>
          </a:xfrm>
          <a:prstGeom prst="rect">
            <a:avLst/>
          </a:prstGeom>
          <a:solidFill>
            <a:schemeClr val="accent2">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7500468-1D8A-4D8B-95C4-301E3DEDBB98}"/>
              </a:ext>
            </a:extLst>
          </p:cNvPr>
          <p:cNvSpPr>
            <a:spLocks noGrp="1"/>
          </p:cNvSpPr>
          <p:nvPr>
            <p:ph type="title"/>
          </p:nvPr>
        </p:nvSpPr>
        <p:spPr>
          <a:xfrm>
            <a:off x="908844" y="501151"/>
            <a:ext cx="10363200" cy="594360"/>
          </a:xfrm>
        </p:spPr>
        <p:txBody>
          <a:bodyPr/>
          <a:lstStyle/>
          <a:p>
            <a:r>
              <a:rPr lang="en-US" sz="2800" dirty="0">
                <a:latin typeface="Aptos SemiBold" panose="020B0004020202020204" pitchFamily="34" charset="0"/>
                <a:ea typeface="Open Sans" panose="020B0606030504020204" pitchFamily="34" charset="0"/>
                <a:cs typeface="Open Sans" panose="020B0606030504020204" pitchFamily="34" charset="0"/>
              </a:rPr>
              <a:t>[OPTIONAL] Toolkit: Team Building 101 </a:t>
            </a:r>
          </a:p>
        </p:txBody>
      </p:sp>
      <p:sp>
        <p:nvSpPr>
          <p:cNvPr id="3" name="Rectangle 2">
            <a:extLst>
              <a:ext uri="{FF2B5EF4-FFF2-40B4-BE49-F238E27FC236}">
                <a16:creationId xmlns:a16="http://schemas.microsoft.com/office/drawing/2014/main" id="{5F1817DD-CD46-2F2A-8D59-8DBC32AE500F}"/>
              </a:ext>
            </a:extLst>
          </p:cNvPr>
          <p:cNvSpPr/>
          <p:nvPr/>
        </p:nvSpPr>
        <p:spPr bwMode="gray">
          <a:xfrm>
            <a:off x="1916113" y="914400"/>
            <a:ext cx="8348662" cy="369888"/>
          </a:xfrm>
          <a:prstGeom prst="rect">
            <a:avLst/>
          </a:prstGeom>
          <a:noFill/>
          <a:ln w="12700" cap="rnd" algn="ctr">
            <a:noFill/>
            <a:miter lim="800000"/>
            <a:headEnd/>
            <a:tailEnd/>
          </a:ln>
        </p:spPr>
        <p:txBody>
          <a:bodyPr lIns="0" tIns="0" rIns="0" bIns="0" rtlCol="0" anchor="t" anchorCtr="0"/>
          <a:lstStyle/>
          <a:p>
            <a:pPr marL="0" marR="0" lvl="0" indent="0" algn="l" defTabSz="914400" rtl="0" eaLnBrk="0" fontAlgn="base" latinLnBrk="0" hangingPunct="0">
              <a:lnSpc>
                <a:spcPts val="1500"/>
              </a:lnSpc>
              <a:spcBef>
                <a:spcPct val="0"/>
              </a:spcBef>
              <a:spcAft>
                <a:spcPct val="0"/>
              </a:spcAft>
              <a:buClrTx/>
              <a:buSzTx/>
              <a:buFontTx/>
              <a:buNone/>
              <a:tabLst/>
              <a:defRPr/>
            </a:pPr>
            <a:endParaRPr kumimoji="0" lang="en-US" sz="1400" b="0" i="0" u="none" strike="noStrike" kern="1200" cap="none" spc="0" normalizeH="0" baseline="0" noProof="0" dirty="0">
              <a:ln>
                <a:noFill/>
              </a:ln>
              <a:solidFill>
                <a:srgbClr val="000000"/>
              </a:solidFill>
              <a:effectLst/>
              <a:uLnTx/>
              <a:uFillTx/>
              <a:latin typeface="Aptos" panose="020B0004020202020204" pitchFamily="34" charset="0"/>
              <a:ea typeface="Open Sans" panose="020B0606030504020204" pitchFamily="34" charset="0"/>
              <a:cs typeface="Open Sans" panose="020B0606030504020204" pitchFamily="34" charset="0"/>
            </a:endParaRPr>
          </a:p>
        </p:txBody>
      </p:sp>
      <p:sp>
        <p:nvSpPr>
          <p:cNvPr id="4" name="Rectangle 3">
            <a:extLst>
              <a:ext uri="{FF2B5EF4-FFF2-40B4-BE49-F238E27FC236}">
                <a16:creationId xmlns:a16="http://schemas.microsoft.com/office/drawing/2014/main" id="{93C15902-D898-7058-1C81-12E70100F296}"/>
              </a:ext>
            </a:extLst>
          </p:cNvPr>
          <p:cNvSpPr/>
          <p:nvPr/>
        </p:nvSpPr>
        <p:spPr bwMode="gray">
          <a:xfrm>
            <a:off x="1916113" y="914400"/>
            <a:ext cx="8348662" cy="359130"/>
          </a:xfrm>
          <a:prstGeom prst="rect">
            <a:avLst/>
          </a:prstGeom>
          <a:noFill/>
          <a:ln w="12700" cap="rnd" algn="ctr">
            <a:noFill/>
            <a:miter lim="800000"/>
            <a:headEnd/>
            <a:tailEnd/>
          </a:ln>
        </p:spPr>
        <p:txBody>
          <a:bodyPr lIns="0" tIns="0" rIns="0" bIns="0" rtlCol="0" anchor="t" anchorCtr="0"/>
          <a:lstStyle/>
          <a:p>
            <a:pPr marL="0" marR="0" lvl="0" indent="0" algn="l" defTabSz="914400" rtl="0" eaLnBrk="0" fontAlgn="base" latinLnBrk="0" hangingPunct="0">
              <a:lnSpc>
                <a:spcPts val="1500"/>
              </a:lnSpc>
              <a:spcBef>
                <a:spcPct val="0"/>
              </a:spcBef>
              <a:spcAft>
                <a:spcPct val="0"/>
              </a:spcAft>
              <a:buClrTx/>
              <a:buSzTx/>
              <a:buFontTx/>
              <a:buNone/>
              <a:tabLst/>
              <a:defRPr/>
            </a:pPr>
            <a:endParaRPr kumimoji="0" lang="en-US" sz="1400" b="0" i="0" u="none" strike="noStrike" kern="1200" cap="none" spc="0" normalizeH="0" baseline="0" noProof="0" dirty="0">
              <a:ln>
                <a:noFill/>
              </a:ln>
              <a:solidFill>
                <a:srgbClr val="000000"/>
              </a:solidFill>
              <a:effectLst/>
              <a:uLnTx/>
              <a:uFillTx/>
              <a:latin typeface="Aptos" panose="020B0004020202020204" pitchFamily="34" charset="0"/>
              <a:ea typeface="Open Sans" panose="020B0606030504020204" pitchFamily="34" charset="0"/>
              <a:cs typeface="Open Sans" panose="020B0606030504020204" pitchFamily="34" charset="0"/>
            </a:endParaRPr>
          </a:p>
        </p:txBody>
      </p:sp>
      <p:sp>
        <p:nvSpPr>
          <p:cNvPr id="11" name="Rectangle 10">
            <a:extLst>
              <a:ext uri="{FF2B5EF4-FFF2-40B4-BE49-F238E27FC236}">
                <a16:creationId xmlns:a16="http://schemas.microsoft.com/office/drawing/2014/main" id="{60D4E523-0DB9-B0E8-C76B-AF400158CC40}"/>
              </a:ext>
            </a:extLst>
          </p:cNvPr>
          <p:cNvSpPr/>
          <p:nvPr/>
        </p:nvSpPr>
        <p:spPr>
          <a:xfrm>
            <a:off x="0" y="1391561"/>
            <a:ext cx="12192000" cy="661613"/>
          </a:xfrm>
          <a:prstGeom prst="rect">
            <a:avLst/>
          </a:prstGeom>
          <a:ln>
            <a:no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FFFFFF"/>
                </a:solidFill>
                <a:effectLst/>
                <a:uLnTx/>
                <a:uFillTx/>
                <a:latin typeface="Aptos Light" panose="020B0004020202020204" pitchFamily="34" charset="0"/>
                <a:ea typeface="+mn-ea"/>
                <a:cs typeface="+mn-cs"/>
              </a:rPr>
              <a:t>What are some basic things we can implement to help our participants be strong?</a:t>
            </a:r>
          </a:p>
        </p:txBody>
      </p:sp>
      <p:sp>
        <p:nvSpPr>
          <p:cNvPr id="6" name="TextBox 5">
            <a:extLst>
              <a:ext uri="{FF2B5EF4-FFF2-40B4-BE49-F238E27FC236}">
                <a16:creationId xmlns:a16="http://schemas.microsoft.com/office/drawing/2014/main" id="{DA519357-637F-E2EF-FC8D-1538D2E67FB7}"/>
              </a:ext>
            </a:extLst>
          </p:cNvPr>
          <p:cNvSpPr txBox="1"/>
          <p:nvPr/>
        </p:nvSpPr>
        <p:spPr>
          <a:xfrm>
            <a:off x="937539" y="2316688"/>
            <a:ext cx="10082766" cy="4231928"/>
          </a:xfrm>
          <a:prstGeom prst="rect">
            <a:avLst/>
          </a:prstGeom>
          <a:noFill/>
        </p:spPr>
        <p:txBody>
          <a:bodyPr wrap="square" rtlCol="0">
            <a:spAutoFit/>
          </a:bodyPr>
          <a:lstStyle/>
          <a:p>
            <a:pPr marL="342900" indent="-342900">
              <a:buFont typeface="Wingdings" pitchFamily="2" charset="2"/>
              <a:buChar char="q"/>
            </a:pPr>
            <a:r>
              <a:rPr lang="en-US" sz="2400" b="1" dirty="0">
                <a:latin typeface="Aptos Light" panose="020B0004020202020204" pitchFamily="34" charset="0"/>
              </a:rPr>
              <a:t>You’re on the same team! </a:t>
            </a:r>
          </a:p>
          <a:p>
            <a:pPr marL="742950" lvl="1" indent="-285750">
              <a:buFont typeface="Arial" panose="020B0604020202020204" pitchFamily="34" charset="0"/>
              <a:buChar char="•"/>
            </a:pPr>
            <a:r>
              <a:rPr lang="en-US" sz="2000" dirty="0">
                <a:solidFill>
                  <a:srgbClr val="252525"/>
                </a:solidFill>
                <a:latin typeface="Aptos Light" panose="020B0004020202020204" pitchFamily="34" charset="0"/>
                <a:cs typeface="Calibri"/>
              </a:rPr>
              <a:t>Ensure</a:t>
            </a:r>
            <a:r>
              <a:rPr lang="en-US" sz="2000" spc="-10" dirty="0">
                <a:solidFill>
                  <a:srgbClr val="252525"/>
                </a:solidFill>
                <a:latin typeface="Aptos Light" panose="020B0004020202020204" pitchFamily="34" charset="0"/>
                <a:cs typeface="Calibri"/>
              </a:rPr>
              <a:t> </a:t>
            </a:r>
            <a:r>
              <a:rPr lang="en-US" sz="2000" dirty="0">
                <a:solidFill>
                  <a:srgbClr val="252525"/>
                </a:solidFill>
                <a:latin typeface="Aptos Light" panose="020B0004020202020204" pitchFamily="34" charset="0"/>
                <a:cs typeface="Calibri"/>
              </a:rPr>
              <a:t>work </a:t>
            </a:r>
            <a:r>
              <a:rPr lang="en-US" sz="2000" spc="-10" dirty="0">
                <a:solidFill>
                  <a:srgbClr val="252525"/>
                </a:solidFill>
                <a:latin typeface="Aptos Light" panose="020B0004020202020204" pitchFamily="34" charset="0"/>
                <a:cs typeface="Calibri"/>
              </a:rPr>
              <a:t>goals</a:t>
            </a:r>
            <a:r>
              <a:rPr lang="en-US" sz="2000" dirty="0">
                <a:solidFill>
                  <a:srgbClr val="252525"/>
                </a:solidFill>
                <a:latin typeface="Aptos Light" panose="020B0004020202020204" pitchFamily="34" charset="0"/>
                <a:cs typeface="Calibri"/>
              </a:rPr>
              <a:t> are</a:t>
            </a:r>
            <a:r>
              <a:rPr lang="en-US" sz="2000" spc="-5" dirty="0">
                <a:solidFill>
                  <a:srgbClr val="252525"/>
                </a:solidFill>
                <a:latin typeface="Aptos Light" panose="020B0004020202020204" pitchFamily="34" charset="0"/>
                <a:cs typeface="Calibri"/>
              </a:rPr>
              <a:t> </a:t>
            </a:r>
            <a:r>
              <a:rPr lang="en-US" sz="2000" dirty="0">
                <a:solidFill>
                  <a:srgbClr val="252525"/>
                </a:solidFill>
                <a:latin typeface="Aptos Light" panose="020B0004020202020204" pitchFamily="34" charset="0"/>
                <a:cs typeface="Calibri"/>
              </a:rPr>
              <a:t>understood</a:t>
            </a:r>
            <a:r>
              <a:rPr lang="en-US" sz="2000" spc="-10" dirty="0">
                <a:solidFill>
                  <a:srgbClr val="252525"/>
                </a:solidFill>
                <a:latin typeface="Aptos Light" panose="020B0004020202020204" pitchFamily="34" charset="0"/>
                <a:cs typeface="Calibri"/>
              </a:rPr>
              <a:t> and </a:t>
            </a:r>
            <a:r>
              <a:rPr lang="en-US" sz="2000" dirty="0">
                <a:solidFill>
                  <a:srgbClr val="252525"/>
                </a:solidFill>
                <a:latin typeface="Aptos Light" panose="020B0004020202020204" pitchFamily="34" charset="0"/>
                <a:cs typeface="Calibri"/>
              </a:rPr>
              <a:t>supported</a:t>
            </a:r>
            <a:r>
              <a:rPr lang="en-US" sz="2000" spc="-10" dirty="0">
                <a:solidFill>
                  <a:srgbClr val="252525"/>
                </a:solidFill>
                <a:latin typeface="Aptos Light" panose="020B0004020202020204" pitchFamily="34" charset="0"/>
                <a:cs typeface="Calibri"/>
              </a:rPr>
              <a:t> </a:t>
            </a:r>
            <a:r>
              <a:rPr lang="en-US" sz="2000" dirty="0">
                <a:solidFill>
                  <a:srgbClr val="252525"/>
                </a:solidFill>
                <a:latin typeface="Aptos Light" panose="020B0004020202020204" pitchFamily="34" charset="0"/>
                <a:cs typeface="Calibri"/>
              </a:rPr>
              <a:t>by</a:t>
            </a:r>
            <a:r>
              <a:rPr lang="en-US" sz="2000" spc="5" dirty="0">
                <a:solidFill>
                  <a:srgbClr val="252525"/>
                </a:solidFill>
                <a:latin typeface="Aptos Light" panose="020B0004020202020204" pitchFamily="34" charset="0"/>
                <a:cs typeface="Calibri"/>
              </a:rPr>
              <a:t> </a:t>
            </a:r>
            <a:r>
              <a:rPr lang="en-US" sz="2000" dirty="0">
                <a:solidFill>
                  <a:srgbClr val="252525"/>
                </a:solidFill>
                <a:latin typeface="Aptos Light" panose="020B0004020202020204" pitchFamily="34" charset="0"/>
                <a:cs typeface="Calibri"/>
              </a:rPr>
              <a:t>all</a:t>
            </a:r>
            <a:r>
              <a:rPr lang="en-US" sz="2000" spc="-10" dirty="0">
                <a:solidFill>
                  <a:srgbClr val="252525"/>
                </a:solidFill>
                <a:latin typeface="Aptos Light" panose="020B0004020202020204" pitchFamily="34" charset="0"/>
                <a:cs typeface="Calibri"/>
              </a:rPr>
              <a:t> </a:t>
            </a:r>
            <a:r>
              <a:rPr lang="en-US" sz="2000" spc="-20" dirty="0">
                <a:solidFill>
                  <a:srgbClr val="252525"/>
                </a:solidFill>
                <a:latin typeface="Aptos Light" panose="020B0004020202020204" pitchFamily="34" charset="0"/>
                <a:cs typeface="Calibri"/>
              </a:rPr>
              <a:t>team</a:t>
            </a:r>
            <a:r>
              <a:rPr lang="en-US" sz="2000" spc="5" dirty="0">
                <a:solidFill>
                  <a:srgbClr val="252525"/>
                </a:solidFill>
                <a:latin typeface="Aptos Light" panose="020B0004020202020204" pitchFamily="34" charset="0"/>
                <a:cs typeface="Calibri"/>
              </a:rPr>
              <a:t> </a:t>
            </a:r>
            <a:r>
              <a:rPr lang="en-US" sz="2000" spc="-10" dirty="0">
                <a:solidFill>
                  <a:srgbClr val="252525"/>
                </a:solidFill>
                <a:latin typeface="Aptos Light" panose="020B0004020202020204" pitchFamily="34" charset="0"/>
                <a:cs typeface="Calibri"/>
              </a:rPr>
              <a:t>members</a:t>
            </a:r>
            <a:endParaRPr lang="en-US" sz="2000" dirty="0">
              <a:latin typeface="Aptos Light" panose="020B0004020202020204" pitchFamily="34" charset="0"/>
            </a:endParaRPr>
          </a:p>
          <a:p>
            <a:pPr marL="342900" indent="-342900">
              <a:buFont typeface="Wingdings" pitchFamily="2" charset="2"/>
              <a:buChar char="q"/>
            </a:pPr>
            <a:r>
              <a:rPr lang="en-US" sz="2400" b="1" dirty="0">
                <a:latin typeface="Aptos Light" panose="020B0004020202020204" pitchFamily="34" charset="0"/>
              </a:rPr>
              <a:t>Clarify roles &amp; responsibilities, set a good example </a:t>
            </a:r>
          </a:p>
          <a:p>
            <a:pPr marL="742950" lvl="1" indent="-285750">
              <a:buFont typeface="Arial" panose="020B0604020202020204" pitchFamily="34" charset="0"/>
              <a:buChar char="•"/>
            </a:pPr>
            <a:r>
              <a:rPr lang="en-US" sz="2000" spc="-25" dirty="0">
                <a:solidFill>
                  <a:srgbClr val="252525"/>
                </a:solidFill>
                <a:latin typeface="Aptos Light" panose="020B0004020202020204" pitchFamily="34" charset="0"/>
                <a:cs typeface="Calibri"/>
              </a:rPr>
              <a:t>Identify</a:t>
            </a:r>
            <a:r>
              <a:rPr lang="en-US" sz="2000" spc="-10" dirty="0">
                <a:solidFill>
                  <a:srgbClr val="252525"/>
                </a:solidFill>
                <a:latin typeface="Aptos Light" panose="020B0004020202020204" pitchFamily="34" charset="0"/>
                <a:cs typeface="Calibri"/>
              </a:rPr>
              <a:t> </a:t>
            </a:r>
            <a:r>
              <a:rPr lang="en-US" sz="2000" dirty="0">
                <a:solidFill>
                  <a:srgbClr val="252525"/>
                </a:solidFill>
                <a:latin typeface="Aptos Light" panose="020B0004020202020204" pitchFamily="34" charset="0"/>
                <a:cs typeface="Calibri"/>
              </a:rPr>
              <a:t>who is</a:t>
            </a:r>
            <a:r>
              <a:rPr lang="en-US" sz="2000" spc="-15" dirty="0">
                <a:solidFill>
                  <a:srgbClr val="252525"/>
                </a:solidFill>
                <a:latin typeface="Aptos Light" panose="020B0004020202020204" pitchFamily="34" charset="0"/>
                <a:cs typeface="Calibri"/>
              </a:rPr>
              <a:t> </a:t>
            </a:r>
            <a:r>
              <a:rPr lang="en-US" sz="2000" dirty="0">
                <a:solidFill>
                  <a:srgbClr val="252525"/>
                </a:solidFill>
                <a:latin typeface="Aptos Light" panose="020B0004020202020204" pitchFamily="34" charset="0"/>
                <a:cs typeface="Calibri"/>
              </a:rPr>
              <a:t>doing</a:t>
            </a:r>
            <a:r>
              <a:rPr lang="en-US" sz="2000" spc="5" dirty="0">
                <a:solidFill>
                  <a:srgbClr val="252525"/>
                </a:solidFill>
                <a:latin typeface="Aptos Light" panose="020B0004020202020204" pitchFamily="34" charset="0"/>
                <a:cs typeface="Calibri"/>
              </a:rPr>
              <a:t> </a:t>
            </a:r>
            <a:r>
              <a:rPr lang="en-US" sz="2000" dirty="0">
                <a:solidFill>
                  <a:srgbClr val="252525"/>
                </a:solidFill>
                <a:latin typeface="Aptos Light" panose="020B0004020202020204" pitchFamily="34" charset="0"/>
                <a:cs typeface="Calibri"/>
              </a:rPr>
              <a:t>what to</a:t>
            </a:r>
            <a:r>
              <a:rPr lang="en-US" sz="2000" spc="5" dirty="0">
                <a:solidFill>
                  <a:srgbClr val="252525"/>
                </a:solidFill>
                <a:latin typeface="Aptos Light" panose="020B0004020202020204" pitchFamily="34" charset="0"/>
                <a:cs typeface="Calibri"/>
              </a:rPr>
              <a:t> </a:t>
            </a:r>
            <a:r>
              <a:rPr lang="en-US" sz="2000" spc="-25" dirty="0">
                <a:solidFill>
                  <a:srgbClr val="252525"/>
                </a:solidFill>
                <a:latin typeface="Aptos Light" panose="020B0004020202020204" pitchFamily="34" charset="0"/>
                <a:cs typeface="Calibri"/>
              </a:rPr>
              <a:t>achieve</a:t>
            </a:r>
            <a:r>
              <a:rPr lang="en-US" sz="2000" spc="10" dirty="0">
                <a:solidFill>
                  <a:srgbClr val="252525"/>
                </a:solidFill>
                <a:latin typeface="Aptos Light" panose="020B0004020202020204" pitchFamily="34" charset="0"/>
                <a:cs typeface="Calibri"/>
              </a:rPr>
              <a:t> </a:t>
            </a:r>
            <a:r>
              <a:rPr lang="en-US" sz="2000" spc="-25" dirty="0">
                <a:solidFill>
                  <a:srgbClr val="252525"/>
                </a:solidFill>
                <a:latin typeface="Aptos Light" panose="020B0004020202020204" pitchFamily="34" charset="0"/>
                <a:cs typeface="Calibri"/>
              </a:rPr>
              <a:t>goals,</a:t>
            </a:r>
            <a:r>
              <a:rPr lang="en-US" sz="2000" spc="10" dirty="0">
                <a:solidFill>
                  <a:srgbClr val="252525"/>
                </a:solidFill>
                <a:latin typeface="Aptos Light" panose="020B0004020202020204" pitchFamily="34" charset="0"/>
                <a:cs typeface="Calibri"/>
              </a:rPr>
              <a:t> </a:t>
            </a:r>
            <a:r>
              <a:rPr lang="en-US" sz="2000" spc="-20" dirty="0">
                <a:solidFill>
                  <a:srgbClr val="252525"/>
                </a:solidFill>
                <a:latin typeface="Aptos Light" panose="020B0004020202020204" pitchFamily="34" charset="0"/>
                <a:cs typeface="Calibri"/>
              </a:rPr>
              <a:t>and</a:t>
            </a:r>
            <a:r>
              <a:rPr lang="en-US" sz="2000" dirty="0">
                <a:solidFill>
                  <a:srgbClr val="252525"/>
                </a:solidFill>
                <a:latin typeface="Aptos Light" panose="020B0004020202020204" pitchFamily="34" charset="0"/>
                <a:cs typeface="Calibri"/>
              </a:rPr>
              <a:t> where</a:t>
            </a:r>
            <a:r>
              <a:rPr lang="en-US" sz="2000" spc="-5" dirty="0">
                <a:solidFill>
                  <a:srgbClr val="252525"/>
                </a:solidFill>
                <a:latin typeface="Aptos Light" panose="020B0004020202020204" pitchFamily="34" charset="0"/>
                <a:cs typeface="Calibri"/>
              </a:rPr>
              <a:t> </a:t>
            </a:r>
            <a:r>
              <a:rPr lang="en-US" sz="2000" dirty="0">
                <a:solidFill>
                  <a:srgbClr val="252525"/>
                </a:solidFill>
                <a:latin typeface="Aptos Light" panose="020B0004020202020204" pitchFamily="34" charset="0"/>
                <a:cs typeface="Calibri"/>
              </a:rPr>
              <a:t>is</a:t>
            </a:r>
            <a:r>
              <a:rPr lang="en-US" sz="2000" spc="-15" dirty="0">
                <a:solidFill>
                  <a:srgbClr val="252525"/>
                </a:solidFill>
                <a:latin typeface="Aptos Light" panose="020B0004020202020204" pitchFamily="34" charset="0"/>
                <a:cs typeface="Calibri"/>
              </a:rPr>
              <a:t> </a:t>
            </a:r>
            <a:r>
              <a:rPr lang="en-US" sz="2000" dirty="0">
                <a:solidFill>
                  <a:srgbClr val="252525"/>
                </a:solidFill>
                <a:latin typeface="Aptos Light" panose="020B0004020202020204" pitchFamily="34" charset="0"/>
                <a:cs typeface="Calibri"/>
              </a:rPr>
              <a:t>there </a:t>
            </a:r>
            <a:r>
              <a:rPr lang="en-US" sz="2000" spc="-10" dirty="0">
                <a:solidFill>
                  <a:srgbClr val="252525"/>
                </a:solidFill>
                <a:latin typeface="Aptos Light" panose="020B0004020202020204" pitchFamily="34" charset="0"/>
                <a:cs typeface="Calibri"/>
              </a:rPr>
              <a:t>overlap</a:t>
            </a:r>
            <a:endParaRPr lang="en-US" sz="2000" dirty="0">
              <a:latin typeface="Aptos Light" panose="020B0004020202020204" pitchFamily="34" charset="0"/>
            </a:endParaRPr>
          </a:p>
          <a:p>
            <a:pPr marL="342900" indent="-342900">
              <a:buFont typeface="Wingdings" pitchFamily="2" charset="2"/>
              <a:buChar char="q"/>
            </a:pPr>
            <a:r>
              <a:rPr lang="en-US" sz="2400" b="1" dirty="0">
                <a:latin typeface="Aptos Light" panose="020B0004020202020204" pitchFamily="34" charset="0"/>
              </a:rPr>
              <a:t>Keep learning alive! </a:t>
            </a:r>
          </a:p>
          <a:p>
            <a:pPr marL="755650" lvl="1" indent="-285750">
              <a:lnSpc>
                <a:spcPct val="100000"/>
              </a:lnSpc>
              <a:spcBef>
                <a:spcPts val="620"/>
              </a:spcBef>
              <a:buSzPct val="94736"/>
              <a:buFont typeface="Arial" panose="020B0604020202020204" pitchFamily="34" charset="0"/>
              <a:buChar char="•"/>
              <a:tabLst>
                <a:tab pos="704215" algn="l"/>
              </a:tabLst>
            </a:pPr>
            <a:r>
              <a:rPr lang="en-US" sz="2000" dirty="0">
                <a:solidFill>
                  <a:srgbClr val="252525"/>
                </a:solidFill>
                <a:uFill>
                  <a:solidFill>
                    <a:srgbClr val="252525"/>
                  </a:solidFill>
                </a:uFill>
                <a:latin typeface="Aptos Light" panose="020B0004020202020204" pitchFamily="34" charset="0"/>
                <a:cs typeface="Calibri"/>
              </a:rPr>
              <a:t>Ask your participants what they want to learn when they come to work </a:t>
            </a:r>
            <a:endParaRPr lang="en-US" sz="2000" dirty="0">
              <a:latin typeface="Aptos Light" panose="020B0004020202020204" pitchFamily="34" charset="0"/>
            </a:endParaRPr>
          </a:p>
          <a:p>
            <a:pPr marL="342900" indent="-342900">
              <a:buFont typeface="Wingdings" pitchFamily="2" charset="2"/>
              <a:buChar char="q"/>
            </a:pPr>
            <a:r>
              <a:rPr lang="en-US" sz="2400" b="1" dirty="0">
                <a:latin typeface="Aptos Light" panose="020B0004020202020204" pitchFamily="34" charset="0"/>
              </a:rPr>
              <a:t>Be engaging &amp; fun </a:t>
            </a:r>
          </a:p>
          <a:p>
            <a:pPr marL="742950" lvl="1" indent="-285750">
              <a:buFont typeface="Arial" panose="020B0604020202020204" pitchFamily="34" charset="0"/>
              <a:buChar char="•"/>
            </a:pPr>
            <a:r>
              <a:rPr lang="en-US" sz="2000" dirty="0">
                <a:latin typeface="Aptos Light" panose="020B0004020202020204" pitchFamily="34" charset="0"/>
              </a:rPr>
              <a:t>Hold energizing team meetings, help them get to know one another </a:t>
            </a:r>
          </a:p>
          <a:p>
            <a:pPr marL="342900" indent="-342900">
              <a:buFont typeface="Wingdings" pitchFamily="2" charset="2"/>
              <a:buChar char="q"/>
            </a:pPr>
            <a:r>
              <a:rPr lang="en-US" sz="2400" b="1" dirty="0">
                <a:latin typeface="Aptos Light" panose="020B0004020202020204" pitchFamily="34" charset="0"/>
              </a:rPr>
              <a:t>Keep support regular </a:t>
            </a:r>
          </a:p>
          <a:p>
            <a:pPr marL="742950" lvl="1" indent="-285750">
              <a:buFont typeface="Arial" panose="020B0604020202020204" pitchFamily="34" charset="0"/>
              <a:buChar char="•"/>
            </a:pPr>
            <a:r>
              <a:rPr lang="en-US" sz="2000" dirty="0">
                <a:latin typeface="Aptos Light" panose="020B0004020202020204" pitchFamily="34" charset="0"/>
              </a:rPr>
              <a:t>Talk with your team members daily  and watch for common mistakes or issues </a:t>
            </a:r>
          </a:p>
          <a:p>
            <a:pPr marL="342900" indent="-342900">
              <a:buFont typeface="Wingdings" pitchFamily="2" charset="2"/>
              <a:buChar char="q"/>
            </a:pPr>
            <a:r>
              <a:rPr lang="en-US" sz="2400" b="1" dirty="0">
                <a:latin typeface="Aptos Light" panose="020B0004020202020204" pitchFamily="34" charset="0"/>
              </a:rPr>
              <a:t>Plan ahead </a:t>
            </a:r>
          </a:p>
          <a:p>
            <a:pPr marL="742950" lvl="1" indent="-285750">
              <a:buFont typeface="Arial" panose="020B0604020202020204" pitchFamily="34" charset="0"/>
              <a:buChar char="•"/>
            </a:pPr>
            <a:r>
              <a:rPr lang="en-US" sz="2000" dirty="0">
                <a:latin typeface="Aptos Light" panose="020B0004020202020204" pitchFamily="34" charset="0"/>
              </a:rPr>
              <a:t>Plan for: safety and getting the job DONE well </a:t>
            </a:r>
          </a:p>
        </p:txBody>
      </p:sp>
      <p:pic>
        <p:nvPicPr>
          <p:cNvPr id="9" name="Graphic 8" descr="Pin with solid fill">
            <a:extLst>
              <a:ext uri="{FF2B5EF4-FFF2-40B4-BE49-F238E27FC236}">
                <a16:creationId xmlns:a16="http://schemas.microsoft.com/office/drawing/2014/main" id="{36114E45-4759-B057-92B5-A51401552C2D}"/>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5821575" y="1918459"/>
            <a:ext cx="537737" cy="537737"/>
          </a:xfrm>
          <a:prstGeom prst="rect">
            <a:avLst/>
          </a:prstGeom>
        </p:spPr>
      </p:pic>
    </p:spTree>
    <p:extLst>
      <p:ext uri="{BB962C8B-B14F-4D97-AF65-F5344CB8AC3E}">
        <p14:creationId xmlns:p14="http://schemas.microsoft.com/office/powerpoint/2010/main" val="2134397101"/>
      </p:ext>
    </p:extLst>
  </p:cSld>
  <p:clrMapOvr>
    <a:masterClrMapping/>
  </p:clrMapOvr>
  <p:extLst>
    <p:ext uri="{6950BFC3-D8DA-4A85-94F7-54DA5524770B}">
      <p188:commentRel xmlns:p188="http://schemas.microsoft.com/office/powerpoint/2018/8/main" r:id="rId3"/>
    </p:ext>
  </p:extLs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3D65ECB-5669-92D6-C6AB-9661C23C30B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ABC0029-75B7-BB7B-EF2A-BDC41A225865}"/>
              </a:ext>
            </a:extLst>
          </p:cNvPr>
          <p:cNvSpPr>
            <a:spLocks noGrp="1"/>
          </p:cNvSpPr>
          <p:nvPr>
            <p:ph type="title"/>
          </p:nvPr>
        </p:nvSpPr>
        <p:spPr>
          <a:xfrm>
            <a:off x="908844" y="513982"/>
            <a:ext cx="10363200" cy="594360"/>
          </a:xfrm>
        </p:spPr>
        <p:txBody>
          <a:bodyPr/>
          <a:lstStyle/>
          <a:p>
            <a:r>
              <a:rPr lang="en-US" sz="2800" dirty="0">
                <a:latin typeface="Aptos SemiBold" panose="020B0004020202020204" pitchFamily="34" charset="0"/>
                <a:ea typeface="Open Sans" panose="020B0606030504020204" pitchFamily="34" charset="0"/>
                <a:cs typeface="Open Sans" panose="020B0606030504020204" pitchFamily="34" charset="0"/>
              </a:rPr>
              <a:t>Common Challenges for New Supervisors </a:t>
            </a:r>
          </a:p>
        </p:txBody>
      </p:sp>
      <p:sp>
        <p:nvSpPr>
          <p:cNvPr id="3" name="Rectangle 2">
            <a:extLst>
              <a:ext uri="{FF2B5EF4-FFF2-40B4-BE49-F238E27FC236}">
                <a16:creationId xmlns:a16="http://schemas.microsoft.com/office/drawing/2014/main" id="{C87149EE-F152-09B6-7527-6607A14FB2C8}"/>
              </a:ext>
            </a:extLst>
          </p:cNvPr>
          <p:cNvSpPr/>
          <p:nvPr/>
        </p:nvSpPr>
        <p:spPr bwMode="gray">
          <a:xfrm>
            <a:off x="1916113" y="914400"/>
            <a:ext cx="8348662" cy="369888"/>
          </a:xfrm>
          <a:prstGeom prst="rect">
            <a:avLst/>
          </a:prstGeom>
          <a:noFill/>
          <a:ln w="12700" cap="rnd" algn="ctr">
            <a:noFill/>
            <a:miter lim="800000"/>
            <a:headEnd/>
            <a:tailEnd/>
          </a:ln>
        </p:spPr>
        <p:txBody>
          <a:bodyPr lIns="0" tIns="0" rIns="0" bIns="0" rtlCol="0" anchor="t" anchorCtr="0"/>
          <a:lstStyle/>
          <a:p>
            <a:pPr marL="0" marR="0" lvl="0" indent="0" algn="l" defTabSz="914400" rtl="0" eaLnBrk="0" fontAlgn="base" latinLnBrk="0" hangingPunct="0">
              <a:lnSpc>
                <a:spcPts val="1500"/>
              </a:lnSpc>
              <a:spcBef>
                <a:spcPct val="0"/>
              </a:spcBef>
              <a:spcAft>
                <a:spcPct val="0"/>
              </a:spcAft>
              <a:buClrTx/>
              <a:buSzTx/>
              <a:buFontTx/>
              <a:buNone/>
              <a:tabLst/>
              <a:defRPr/>
            </a:pPr>
            <a:endParaRPr kumimoji="0" lang="en-US" sz="1400" b="0" i="0" u="none" strike="noStrike" kern="1200" cap="none" spc="0" normalizeH="0" baseline="0" noProof="0" dirty="0">
              <a:ln>
                <a:noFill/>
              </a:ln>
              <a:solidFill>
                <a:srgbClr val="000000"/>
              </a:solidFill>
              <a:effectLst/>
              <a:uLnTx/>
              <a:uFillTx/>
              <a:latin typeface="Aptos" panose="020B0004020202020204" pitchFamily="34" charset="0"/>
              <a:ea typeface="Open Sans" panose="020B0606030504020204" pitchFamily="34" charset="0"/>
              <a:cs typeface="Open Sans" panose="020B0606030504020204" pitchFamily="34" charset="0"/>
            </a:endParaRPr>
          </a:p>
        </p:txBody>
      </p:sp>
      <p:sp>
        <p:nvSpPr>
          <p:cNvPr id="4" name="Rectangle 3">
            <a:extLst>
              <a:ext uri="{FF2B5EF4-FFF2-40B4-BE49-F238E27FC236}">
                <a16:creationId xmlns:a16="http://schemas.microsoft.com/office/drawing/2014/main" id="{E3C63527-B2DE-8C21-7637-A7604C776EF0}"/>
              </a:ext>
            </a:extLst>
          </p:cNvPr>
          <p:cNvSpPr/>
          <p:nvPr/>
        </p:nvSpPr>
        <p:spPr bwMode="gray">
          <a:xfrm>
            <a:off x="1916113" y="914400"/>
            <a:ext cx="8348662" cy="359130"/>
          </a:xfrm>
          <a:prstGeom prst="rect">
            <a:avLst/>
          </a:prstGeom>
          <a:noFill/>
          <a:ln w="12700" cap="rnd" algn="ctr">
            <a:noFill/>
            <a:miter lim="800000"/>
            <a:headEnd/>
            <a:tailEnd/>
          </a:ln>
        </p:spPr>
        <p:txBody>
          <a:bodyPr lIns="0" tIns="0" rIns="0" bIns="0" rtlCol="0" anchor="t" anchorCtr="0"/>
          <a:lstStyle/>
          <a:p>
            <a:pPr marL="0" marR="0" lvl="0" indent="0" algn="l" defTabSz="914400" rtl="0" eaLnBrk="0" fontAlgn="base" latinLnBrk="0" hangingPunct="0">
              <a:lnSpc>
                <a:spcPts val="1500"/>
              </a:lnSpc>
              <a:spcBef>
                <a:spcPct val="0"/>
              </a:spcBef>
              <a:spcAft>
                <a:spcPct val="0"/>
              </a:spcAft>
              <a:buClrTx/>
              <a:buSzTx/>
              <a:buFontTx/>
              <a:buNone/>
              <a:tabLst/>
              <a:defRPr/>
            </a:pPr>
            <a:endParaRPr kumimoji="0" lang="en-US" sz="1400" b="0" i="0" u="none" strike="noStrike" kern="1200" cap="none" spc="0" normalizeH="0" baseline="0" noProof="0" dirty="0">
              <a:ln>
                <a:noFill/>
              </a:ln>
              <a:solidFill>
                <a:srgbClr val="000000"/>
              </a:solidFill>
              <a:effectLst/>
              <a:uLnTx/>
              <a:uFillTx/>
              <a:latin typeface="Aptos" panose="020B0004020202020204" pitchFamily="34" charset="0"/>
              <a:ea typeface="Open Sans" panose="020B0606030504020204" pitchFamily="34" charset="0"/>
              <a:cs typeface="Open Sans" panose="020B0606030504020204" pitchFamily="34" charset="0"/>
            </a:endParaRPr>
          </a:p>
        </p:txBody>
      </p:sp>
      <p:sp>
        <p:nvSpPr>
          <p:cNvPr id="11" name="Rectangle 10">
            <a:extLst>
              <a:ext uri="{FF2B5EF4-FFF2-40B4-BE49-F238E27FC236}">
                <a16:creationId xmlns:a16="http://schemas.microsoft.com/office/drawing/2014/main" id="{CD24803E-B9B4-A827-6454-E2C440A484E8}"/>
              </a:ext>
            </a:extLst>
          </p:cNvPr>
          <p:cNvSpPr/>
          <p:nvPr/>
        </p:nvSpPr>
        <p:spPr>
          <a:xfrm>
            <a:off x="0" y="1571542"/>
            <a:ext cx="12192000" cy="661613"/>
          </a:xfrm>
          <a:prstGeom prst="rect">
            <a:avLst/>
          </a:prstGeom>
          <a:ln>
            <a:no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FFFFFF"/>
                </a:solidFill>
                <a:effectLst/>
                <a:uLnTx/>
                <a:uFillTx/>
                <a:latin typeface="Aptos Light" panose="020B0004020202020204" pitchFamily="34" charset="0"/>
                <a:ea typeface="+mn-ea"/>
                <a:cs typeface="+mn-cs"/>
              </a:rPr>
              <a:t>What makes it hard to lead a team? </a:t>
            </a:r>
          </a:p>
        </p:txBody>
      </p:sp>
      <p:grpSp>
        <p:nvGrpSpPr>
          <p:cNvPr id="5" name="Group 4">
            <a:extLst>
              <a:ext uri="{FF2B5EF4-FFF2-40B4-BE49-F238E27FC236}">
                <a16:creationId xmlns:a16="http://schemas.microsoft.com/office/drawing/2014/main" id="{EB41C085-95A9-C2A7-FFEB-34F7EDCE38DB}"/>
              </a:ext>
            </a:extLst>
          </p:cNvPr>
          <p:cNvGrpSpPr/>
          <p:nvPr/>
        </p:nvGrpSpPr>
        <p:grpSpPr>
          <a:xfrm>
            <a:off x="600191" y="2604232"/>
            <a:ext cx="661691" cy="830997"/>
            <a:chOff x="914400" y="1649627"/>
            <a:chExt cx="661691" cy="830997"/>
          </a:xfrm>
        </p:grpSpPr>
        <p:sp>
          <p:nvSpPr>
            <p:cNvPr id="12" name="TextBox 11">
              <a:extLst>
                <a:ext uri="{FF2B5EF4-FFF2-40B4-BE49-F238E27FC236}">
                  <a16:creationId xmlns:a16="http://schemas.microsoft.com/office/drawing/2014/main" id="{7D5D58CA-A431-5CBA-FA63-6634E17FA507}"/>
                </a:ext>
              </a:extLst>
            </p:cNvPr>
            <p:cNvSpPr txBox="1"/>
            <p:nvPr/>
          </p:nvSpPr>
          <p:spPr>
            <a:xfrm>
              <a:off x="914400" y="1649627"/>
              <a:ext cx="184731" cy="830997"/>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4800" b="0" i="0" u="none" strike="noStrike" kern="1200" cap="none" spc="0" normalizeH="0" baseline="0" noProof="0" dirty="0">
                <a:ln>
                  <a:noFill/>
                </a:ln>
                <a:solidFill>
                  <a:srgbClr val="000000"/>
                </a:solidFill>
                <a:effectLst/>
                <a:uLnTx/>
                <a:uFillTx/>
                <a:latin typeface="Aptos Light" panose="020B0004020202020204" pitchFamily="34" charset="0"/>
                <a:ea typeface="+mn-ea"/>
                <a:cs typeface="+mn-cs"/>
              </a:endParaRPr>
            </a:p>
          </p:txBody>
        </p:sp>
        <p:cxnSp>
          <p:nvCxnSpPr>
            <p:cNvPr id="14" name="Straight Connector 13">
              <a:extLst>
                <a:ext uri="{FF2B5EF4-FFF2-40B4-BE49-F238E27FC236}">
                  <a16:creationId xmlns:a16="http://schemas.microsoft.com/office/drawing/2014/main" id="{F9939A1F-C33D-246A-9BCD-F5EF13995217}"/>
                </a:ext>
              </a:extLst>
            </p:cNvPr>
            <p:cNvCxnSpPr/>
            <p:nvPr/>
          </p:nvCxnSpPr>
          <p:spPr>
            <a:xfrm>
              <a:off x="1576091" y="1741750"/>
              <a:ext cx="0" cy="646750"/>
            </a:xfrm>
            <a:prstGeom prst="line">
              <a:avLst/>
            </a:prstGeom>
            <a:ln w="63500"/>
          </p:spPr>
          <p:style>
            <a:lnRef idx="1">
              <a:schemeClr val="accent1"/>
            </a:lnRef>
            <a:fillRef idx="0">
              <a:schemeClr val="accent1"/>
            </a:fillRef>
            <a:effectRef idx="0">
              <a:schemeClr val="accent1"/>
            </a:effectRef>
            <a:fontRef idx="minor">
              <a:schemeClr val="tx1"/>
            </a:fontRef>
          </p:style>
        </p:cxnSp>
      </p:grpSp>
      <p:cxnSp>
        <p:nvCxnSpPr>
          <p:cNvPr id="17" name="Straight Connector 16">
            <a:extLst>
              <a:ext uri="{FF2B5EF4-FFF2-40B4-BE49-F238E27FC236}">
                <a16:creationId xmlns:a16="http://schemas.microsoft.com/office/drawing/2014/main" id="{8B65FEEF-CF8B-F1EC-9009-CF5D9BFD4636}"/>
              </a:ext>
            </a:extLst>
          </p:cNvPr>
          <p:cNvCxnSpPr/>
          <p:nvPr/>
        </p:nvCxnSpPr>
        <p:spPr>
          <a:xfrm>
            <a:off x="1261882" y="3847311"/>
            <a:ext cx="0" cy="646750"/>
          </a:xfrm>
          <a:prstGeom prst="line">
            <a:avLst/>
          </a:prstGeom>
          <a:ln w="635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A0810158-7D84-26CC-0591-A8C088AA314D}"/>
              </a:ext>
            </a:extLst>
          </p:cNvPr>
          <p:cNvCxnSpPr/>
          <p:nvPr/>
        </p:nvCxnSpPr>
        <p:spPr>
          <a:xfrm>
            <a:off x="1261882" y="4998267"/>
            <a:ext cx="0" cy="646750"/>
          </a:xfrm>
          <a:prstGeom prst="line">
            <a:avLst/>
          </a:prstGeom>
          <a:ln w="63500">
            <a:solidFill>
              <a:schemeClr val="accent3"/>
            </a:solidFill>
          </a:ln>
        </p:spPr>
        <p:style>
          <a:lnRef idx="1">
            <a:schemeClr val="accent1"/>
          </a:lnRef>
          <a:fillRef idx="0">
            <a:schemeClr val="accent1"/>
          </a:fillRef>
          <a:effectRef idx="0">
            <a:schemeClr val="accent1"/>
          </a:effectRef>
          <a:fontRef idx="minor">
            <a:schemeClr val="tx1"/>
          </a:fontRef>
        </p:style>
      </p:cxnSp>
      <p:sp>
        <p:nvSpPr>
          <p:cNvPr id="6" name="TextBox 5">
            <a:extLst>
              <a:ext uri="{FF2B5EF4-FFF2-40B4-BE49-F238E27FC236}">
                <a16:creationId xmlns:a16="http://schemas.microsoft.com/office/drawing/2014/main" id="{58B68A48-F2CB-DF93-9BE2-BEA9C6328089}"/>
              </a:ext>
            </a:extLst>
          </p:cNvPr>
          <p:cNvSpPr txBox="1"/>
          <p:nvPr/>
        </p:nvSpPr>
        <p:spPr>
          <a:xfrm>
            <a:off x="1460500" y="2831858"/>
            <a:ext cx="9626600" cy="2677656"/>
          </a:xfrm>
          <a:prstGeom prst="rect">
            <a:avLst/>
          </a:prstGeom>
          <a:noFill/>
        </p:spPr>
        <p:txBody>
          <a:bodyPr wrap="square" rtlCol="0">
            <a:spAutoFit/>
          </a:bodyPr>
          <a:lstStyle/>
          <a:p>
            <a:r>
              <a:rPr lang="en-US" sz="2400" dirty="0">
                <a:latin typeface="Aptos Light" panose="020B0004020202020204" pitchFamily="34" charset="0"/>
              </a:rPr>
              <a:t>Managing Former Peers </a:t>
            </a:r>
          </a:p>
          <a:p>
            <a:pPr marL="342900" indent="-342900">
              <a:buAutoNum type="arabicPeriod"/>
            </a:pPr>
            <a:endParaRPr lang="en-US" sz="2400" dirty="0">
              <a:latin typeface="Aptos Light" panose="020B0004020202020204" pitchFamily="34" charset="0"/>
            </a:endParaRPr>
          </a:p>
          <a:p>
            <a:r>
              <a:rPr lang="en-US" sz="2400" dirty="0">
                <a:latin typeface="Aptos Light" panose="020B0004020202020204" pitchFamily="34" charset="0"/>
              </a:rPr>
              <a:t>Navigating a New Perspective</a:t>
            </a:r>
          </a:p>
          <a:p>
            <a:endParaRPr lang="en-US" sz="2400" dirty="0">
              <a:latin typeface="Aptos Light" panose="020B0004020202020204" pitchFamily="34" charset="0"/>
            </a:endParaRPr>
          </a:p>
          <a:p>
            <a:r>
              <a:rPr lang="en-US" sz="2400" dirty="0">
                <a:latin typeface="Aptos Light" panose="020B0004020202020204" pitchFamily="34" charset="0"/>
              </a:rPr>
              <a:t>Working with Technology </a:t>
            </a:r>
          </a:p>
          <a:p>
            <a:endParaRPr lang="en-US" sz="2400" dirty="0">
              <a:latin typeface="Aptos Light" panose="020B0004020202020204" pitchFamily="34" charset="0"/>
            </a:endParaRPr>
          </a:p>
          <a:p>
            <a:r>
              <a:rPr lang="en-US" sz="2400" dirty="0">
                <a:latin typeface="Aptos Light" panose="020B0004020202020204" pitchFamily="34" charset="0"/>
              </a:rPr>
              <a:t>New Administrative Duties </a:t>
            </a:r>
          </a:p>
        </p:txBody>
      </p:sp>
    </p:spTree>
    <p:extLst>
      <p:ext uri="{BB962C8B-B14F-4D97-AF65-F5344CB8AC3E}">
        <p14:creationId xmlns:p14="http://schemas.microsoft.com/office/powerpoint/2010/main" val="47303672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773AEBA-BC3A-C3CB-DF18-DA09494FC65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5A8B529-5ADC-E72A-DF31-358626BF9F1D}"/>
              </a:ext>
            </a:extLst>
          </p:cNvPr>
          <p:cNvSpPr>
            <a:spLocks noGrp="1"/>
          </p:cNvSpPr>
          <p:nvPr>
            <p:ph type="title"/>
          </p:nvPr>
        </p:nvSpPr>
        <p:spPr/>
        <p:txBody>
          <a:bodyPr/>
          <a:lstStyle/>
          <a:p>
            <a:r>
              <a:rPr lang="en-US" sz="2800" dirty="0">
                <a:latin typeface="Aptos SemiBold" panose="020B0004020202020204" pitchFamily="34" charset="0"/>
                <a:ea typeface="Open Sans" panose="020B0606030504020204" pitchFamily="34" charset="0"/>
                <a:cs typeface="Open Sans" panose="020B0606030504020204" pitchFamily="34" charset="0"/>
              </a:rPr>
              <a:t>Closing Reflection </a:t>
            </a:r>
          </a:p>
        </p:txBody>
      </p:sp>
      <p:sp>
        <p:nvSpPr>
          <p:cNvPr id="3" name="Rectangle 2">
            <a:extLst>
              <a:ext uri="{FF2B5EF4-FFF2-40B4-BE49-F238E27FC236}">
                <a16:creationId xmlns:a16="http://schemas.microsoft.com/office/drawing/2014/main" id="{2949089A-5160-3310-626B-0F1C15B9BEDC}"/>
              </a:ext>
            </a:extLst>
          </p:cNvPr>
          <p:cNvSpPr/>
          <p:nvPr/>
        </p:nvSpPr>
        <p:spPr bwMode="gray">
          <a:xfrm>
            <a:off x="1916113" y="914400"/>
            <a:ext cx="8348662" cy="369888"/>
          </a:xfrm>
          <a:prstGeom prst="rect">
            <a:avLst/>
          </a:prstGeom>
          <a:noFill/>
          <a:ln w="12700" cap="rnd" algn="ctr">
            <a:noFill/>
            <a:miter lim="800000"/>
            <a:headEnd/>
            <a:tailEnd/>
          </a:ln>
        </p:spPr>
        <p:txBody>
          <a:bodyPr lIns="0" tIns="0" rIns="0" bIns="0" rtlCol="0" anchor="t" anchorCtr="0"/>
          <a:lstStyle/>
          <a:p>
            <a:pPr marL="0" marR="0" lvl="0" indent="0" algn="l" defTabSz="914400" rtl="0" eaLnBrk="0" fontAlgn="base" latinLnBrk="0" hangingPunct="0">
              <a:lnSpc>
                <a:spcPts val="1500"/>
              </a:lnSpc>
              <a:spcBef>
                <a:spcPct val="0"/>
              </a:spcBef>
              <a:spcAft>
                <a:spcPct val="0"/>
              </a:spcAft>
              <a:buClrTx/>
              <a:buSzTx/>
              <a:buFontTx/>
              <a:buNone/>
              <a:tabLst/>
              <a:defRPr/>
            </a:pPr>
            <a:endParaRPr kumimoji="0" lang="en-US" sz="1400" b="0" i="0" u="none" strike="noStrike" kern="1200" cap="none" spc="0" normalizeH="0" baseline="0" noProof="0" dirty="0">
              <a:ln>
                <a:noFill/>
              </a:ln>
              <a:solidFill>
                <a:srgbClr val="000000"/>
              </a:solidFill>
              <a:effectLst/>
              <a:uLnTx/>
              <a:uFillTx/>
              <a:latin typeface="Aptos" panose="020B0004020202020204" pitchFamily="34" charset="0"/>
              <a:ea typeface="Open Sans" panose="020B0606030504020204" pitchFamily="34" charset="0"/>
              <a:cs typeface="Open Sans" panose="020B0606030504020204" pitchFamily="34" charset="0"/>
            </a:endParaRPr>
          </a:p>
        </p:txBody>
      </p:sp>
      <p:sp>
        <p:nvSpPr>
          <p:cNvPr id="4" name="Rectangle 3">
            <a:extLst>
              <a:ext uri="{FF2B5EF4-FFF2-40B4-BE49-F238E27FC236}">
                <a16:creationId xmlns:a16="http://schemas.microsoft.com/office/drawing/2014/main" id="{E3AFDED2-04D1-B7B6-85EB-A6FAA4C8CE51}"/>
              </a:ext>
            </a:extLst>
          </p:cNvPr>
          <p:cNvSpPr/>
          <p:nvPr/>
        </p:nvSpPr>
        <p:spPr bwMode="gray">
          <a:xfrm>
            <a:off x="1916113" y="914400"/>
            <a:ext cx="8348662" cy="359130"/>
          </a:xfrm>
          <a:prstGeom prst="rect">
            <a:avLst/>
          </a:prstGeom>
          <a:noFill/>
          <a:ln w="12700" cap="rnd" algn="ctr">
            <a:noFill/>
            <a:miter lim="800000"/>
            <a:headEnd/>
            <a:tailEnd/>
          </a:ln>
        </p:spPr>
        <p:txBody>
          <a:bodyPr lIns="0" tIns="0" rIns="0" bIns="0" rtlCol="0" anchor="t" anchorCtr="0"/>
          <a:lstStyle/>
          <a:p>
            <a:pPr marL="0" marR="0" lvl="0" indent="0" algn="l" defTabSz="914400" rtl="0" eaLnBrk="0" fontAlgn="base" latinLnBrk="0" hangingPunct="0">
              <a:lnSpc>
                <a:spcPts val="1500"/>
              </a:lnSpc>
              <a:spcBef>
                <a:spcPct val="0"/>
              </a:spcBef>
              <a:spcAft>
                <a:spcPct val="0"/>
              </a:spcAft>
              <a:buClrTx/>
              <a:buSzTx/>
              <a:buFontTx/>
              <a:buNone/>
              <a:tabLst/>
              <a:defRPr/>
            </a:pPr>
            <a:endParaRPr kumimoji="0" lang="en-US" sz="1400" b="0" i="0" u="none" strike="noStrike" kern="1200" cap="none" spc="0" normalizeH="0" baseline="0" noProof="0" dirty="0">
              <a:ln>
                <a:noFill/>
              </a:ln>
              <a:solidFill>
                <a:srgbClr val="000000"/>
              </a:solidFill>
              <a:effectLst/>
              <a:uLnTx/>
              <a:uFillTx/>
              <a:latin typeface="Aptos" panose="020B0004020202020204" pitchFamily="34" charset="0"/>
              <a:ea typeface="Open Sans" panose="020B0606030504020204" pitchFamily="34" charset="0"/>
              <a:cs typeface="Open Sans" panose="020B0606030504020204" pitchFamily="34" charset="0"/>
            </a:endParaRPr>
          </a:p>
        </p:txBody>
      </p:sp>
      <p:sp>
        <p:nvSpPr>
          <p:cNvPr id="11" name="Rectangle 10">
            <a:extLst>
              <a:ext uri="{FF2B5EF4-FFF2-40B4-BE49-F238E27FC236}">
                <a16:creationId xmlns:a16="http://schemas.microsoft.com/office/drawing/2014/main" id="{56C21D6E-B5D0-C906-2705-83A5336C58C6}"/>
              </a:ext>
            </a:extLst>
          </p:cNvPr>
          <p:cNvSpPr/>
          <p:nvPr/>
        </p:nvSpPr>
        <p:spPr>
          <a:xfrm>
            <a:off x="0" y="1571542"/>
            <a:ext cx="12192000" cy="661613"/>
          </a:xfrm>
          <a:prstGeom prst="rect">
            <a:avLst/>
          </a:prstGeom>
          <a:ln>
            <a:no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FFFFFF"/>
                </a:solidFill>
                <a:effectLst/>
                <a:uLnTx/>
                <a:uFillTx/>
                <a:latin typeface="Aptos Light" panose="020B0004020202020204" pitchFamily="34" charset="0"/>
                <a:ea typeface="+mn-ea"/>
                <a:cs typeface="+mn-cs"/>
              </a:rPr>
              <a:t>What did you learn today? Let’s recap and be the best version of US! </a:t>
            </a:r>
          </a:p>
        </p:txBody>
      </p:sp>
      <p:grpSp>
        <p:nvGrpSpPr>
          <p:cNvPr id="5" name="Group 4">
            <a:extLst>
              <a:ext uri="{FF2B5EF4-FFF2-40B4-BE49-F238E27FC236}">
                <a16:creationId xmlns:a16="http://schemas.microsoft.com/office/drawing/2014/main" id="{4FDD3CD7-DF8E-6F2D-5E14-7B76C6152753}"/>
              </a:ext>
            </a:extLst>
          </p:cNvPr>
          <p:cNvGrpSpPr/>
          <p:nvPr/>
        </p:nvGrpSpPr>
        <p:grpSpPr>
          <a:xfrm>
            <a:off x="600191" y="2604232"/>
            <a:ext cx="6455505" cy="830997"/>
            <a:chOff x="914400" y="1649627"/>
            <a:chExt cx="6455505" cy="830997"/>
          </a:xfrm>
        </p:grpSpPr>
        <p:sp>
          <p:nvSpPr>
            <p:cNvPr id="12" name="TextBox 11">
              <a:extLst>
                <a:ext uri="{FF2B5EF4-FFF2-40B4-BE49-F238E27FC236}">
                  <a16:creationId xmlns:a16="http://schemas.microsoft.com/office/drawing/2014/main" id="{6C1B6419-EC29-69AB-8E59-14204CE9430C}"/>
                </a:ext>
              </a:extLst>
            </p:cNvPr>
            <p:cNvSpPr txBox="1"/>
            <p:nvPr/>
          </p:nvSpPr>
          <p:spPr>
            <a:xfrm>
              <a:off x="914400" y="1649627"/>
              <a:ext cx="184731" cy="830997"/>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4800" b="0" i="0" u="none" strike="noStrike" kern="1200" cap="none" spc="0" normalizeH="0" baseline="0" noProof="0" dirty="0">
                <a:ln>
                  <a:noFill/>
                </a:ln>
                <a:solidFill>
                  <a:srgbClr val="000000"/>
                </a:solidFill>
                <a:effectLst/>
                <a:uLnTx/>
                <a:uFillTx/>
                <a:latin typeface="Aptos Light" panose="020B0004020202020204" pitchFamily="34" charset="0"/>
                <a:ea typeface="+mn-ea"/>
                <a:cs typeface="+mn-cs"/>
              </a:endParaRPr>
            </a:p>
          </p:txBody>
        </p:sp>
        <p:sp>
          <p:nvSpPr>
            <p:cNvPr id="13" name="TextBox 12">
              <a:extLst>
                <a:ext uri="{FF2B5EF4-FFF2-40B4-BE49-F238E27FC236}">
                  <a16:creationId xmlns:a16="http://schemas.microsoft.com/office/drawing/2014/main" id="{6012EA13-C4B8-C1BC-BF96-85988D1C8D77}"/>
                </a:ext>
              </a:extLst>
            </p:cNvPr>
            <p:cNvSpPr txBox="1"/>
            <p:nvPr/>
          </p:nvSpPr>
          <p:spPr>
            <a:xfrm>
              <a:off x="1805881" y="1803515"/>
              <a:ext cx="5564024" cy="52322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srgbClr val="000000"/>
                  </a:solidFill>
                  <a:effectLst/>
                  <a:uLnTx/>
                  <a:uFillTx/>
                  <a:latin typeface="Aptos Light" panose="020B0004020202020204" pitchFamily="34" charset="0"/>
                  <a:ea typeface="+mn-ea"/>
                  <a:cs typeface="+mn-cs"/>
                </a:rPr>
                <a:t>One managing your day tip and trick</a:t>
              </a:r>
              <a:endParaRPr kumimoji="0" lang="en-US" sz="2800" b="1" i="0" u="none" strike="noStrike" kern="1200" cap="none" spc="0" normalizeH="0" baseline="0" noProof="0" dirty="0">
                <a:ln>
                  <a:noFill/>
                </a:ln>
                <a:solidFill>
                  <a:srgbClr val="000000"/>
                </a:solidFill>
                <a:effectLst/>
                <a:uLnTx/>
                <a:uFillTx/>
                <a:latin typeface="Aptos Light" panose="020B0004020202020204" pitchFamily="34" charset="0"/>
                <a:ea typeface="+mn-ea"/>
                <a:cs typeface="+mn-cs"/>
              </a:endParaRPr>
            </a:p>
          </p:txBody>
        </p:sp>
        <p:cxnSp>
          <p:nvCxnSpPr>
            <p:cNvPr id="14" name="Straight Connector 13">
              <a:extLst>
                <a:ext uri="{FF2B5EF4-FFF2-40B4-BE49-F238E27FC236}">
                  <a16:creationId xmlns:a16="http://schemas.microsoft.com/office/drawing/2014/main" id="{CA382578-E0B4-97BA-8493-036868CB5D16}"/>
                </a:ext>
              </a:extLst>
            </p:cNvPr>
            <p:cNvCxnSpPr/>
            <p:nvPr/>
          </p:nvCxnSpPr>
          <p:spPr>
            <a:xfrm>
              <a:off x="1576091" y="1741750"/>
              <a:ext cx="0" cy="646750"/>
            </a:xfrm>
            <a:prstGeom prst="line">
              <a:avLst/>
            </a:prstGeom>
            <a:ln w="63500"/>
          </p:spPr>
          <p:style>
            <a:lnRef idx="1">
              <a:schemeClr val="accent1"/>
            </a:lnRef>
            <a:fillRef idx="0">
              <a:schemeClr val="accent1"/>
            </a:fillRef>
            <a:effectRef idx="0">
              <a:schemeClr val="accent1"/>
            </a:effectRef>
            <a:fontRef idx="minor">
              <a:schemeClr val="tx1"/>
            </a:fontRef>
          </p:style>
        </p:cxnSp>
      </p:grpSp>
      <p:grpSp>
        <p:nvGrpSpPr>
          <p:cNvPr id="15" name="Group 14">
            <a:extLst>
              <a:ext uri="{FF2B5EF4-FFF2-40B4-BE49-F238E27FC236}">
                <a16:creationId xmlns:a16="http://schemas.microsoft.com/office/drawing/2014/main" id="{F0B249E8-30F4-C7C2-D420-7FAA34EA457F}"/>
              </a:ext>
            </a:extLst>
          </p:cNvPr>
          <p:cNvGrpSpPr/>
          <p:nvPr/>
        </p:nvGrpSpPr>
        <p:grpSpPr>
          <a:xfrm>
            <a:off x="1261882" y="3847311"/>
            <a:ext cx="5098302" cy="646750"/>
            <a:chOff x="1576091" y="1741750"/>
            <a:chExt cx="5098302" cy="646750"/>
          </a:xfrm>
        </p:grpSpPr>
        <p:sp>
          <p:nvSpPr>
            <p:cNvPr id="16" name="TextBox 15">
              <a:extLst>
                <a:ext uri="{FF2B5EF4-FFF2-40B4-BE49-F238E27FC236}">
                  <a16:creationId xmlns:a16="http://schemas.microsoft.com/office/drawing/2014/main" id="{BB19AAA3-C98B-1F44-9F4C-AF0902235E1B}"/>
                </a:ext>
              </a:extLst>
            </p:cNvPr>
            <p:cNvSpPr txBox="1"/>
            <p:nvPr/>
          </p:nvSpPr>
          <p:spPr>
            <a:xfrm>
              <a:off x="1805881" y="1803515"/>
              <a:ext cx="4868512" cy="52322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srgbClr val="000000"/>
                  </a:solidFill>
                  <a:effectLst/>
                  <a:uLnTx/>
                  <a:uFillTx/>
                  <a:latin typeface="Aptos Light" panose="020B0004020202020204" pitchFamily="34" charset="0"/>
                  <a:ea typeface="+mn-ea"/>
                  <a:cs typeface="+mn-cs"/>
                </a:rPr>
                <a:t>One team building tip and trick </a:t>
              </a:r>
            </a:p>
          </p:txBody>
        </p:sp>
        <p:cxnSp>
          <p:nvCxnSpPr>
            <p:cNvPr id="17" name="Straight Connector 16">
              <a:extLst>
                <a:ext uri="{FF2B5EF4-FFF2-40B4-BE49-F238E27FC236}">
                  <a16:creationId xmlns:a16="http://schemas.microsoft.com/office/drawing/2014/main" id="{A5FA4F7F-BA2B-9C87-C36F-6ED5CB4D8B96}"/>
                </a:ext>
              </a:extLst>
            </p:cNvPr>
            <p:cNvCxnSpPr/>
            <p:nvPr/>
          </p:nvCxnSpPr>
          <p:spPr>
            <a:xfrm>
              <a:off x="1576091" y="1741750"/>
              <a:ext cx="0" cy="646750"/>
            </a:xfrm>
            <a:prstGeom prst="line">
              <a:avLst/>
            </a:prstGeom>
            <a:ln w="63500">
              <a:solidFill>
                <a:schemeClr val="accent2"/>
              </a:solidFill>
            </a:ln>
          </p:spPr>
          <p:style>
            <a:lnRef idx="1">
              <a:schemeClr val="accent1"/>
            </a:lnRef>
            <a:fillRef idx="0">
              <a:schemeClr val="accent1"/>
            </a:fillRef>
            <a:effectRef idx="0">
              <a:schemeClr val="accent1"/>
            </a:effectRef>
            <a:fontRef idx="minor">
              <a:schemeClr val="tx1"/>
            </a:fontRef>
          </p:style>
        </p:cxnSp>
      </p:grpSp>
      <p:grpSp>
        <p:nvGrpSpPr>
          <p:cNvPr id="18" name="Group 17">
            <a:extLst>
              <a:ext uri="{FF2B5EF4-FFF2-40B4-BE49-F238E27FC236}">
                <a16:creationId xmlns:a16="http://schemas.microsoft.com/office/drawing/2014/main" id="{AA300B8F-4FF4-1892-3821-8E79870C13E0}"/>
              </a:ext>
            </a:extLst>
          </p:cNvPr>
          <p:cNvGrpSpPr/>
          <p:nvPr/>
        </p:nvGrpSpPr>
        <p:grpSpPr>
          <a:xfrm>
            <a:off x="1261882" y="4998267"/>
            <a:ext cx="4294236" cy="646750"/>
            <a:chOff x="1576091" y="1741750"/>
            <a:chExt cx="4294236" cy="646750"/>
          </a:xfrm>
        </p:grpSpPr>
        <p:sp>
          <p:nvSpPr>
            <p:cNvPr id="19" name="TextBox 18">
              <a:extLst>
                <a:ext uri="{FF2B5EF4-FFF2-40B4-BE49-F238E27FC236}">
                  <a16:creationId xmlns:a16="http://schemas.microsoft.com/office/drawing/2014/main" id="{DB65BF11-0262-E337-EE63-F76801BA8A8E}"/>
                </a:ext>
              </a:extLst>
            </p:cNvPr>
            <p:cNvSpPr txBox="1"/>
            <p:nvPr/>
          </p:nvSpPr>
          <p:spPr>
            <a:xfrm>
              <a:off x="1805881" y="1803515"/>
              <a:ext cx="4064446" cy="52322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i="0" u="none" strike="noStrike" kern="1200" cap="none" spc="0" normalizeH="0" baseline="0" noProof="0" dirty="0">
                  <a:ln>
                    <a:noFill/>
                  </a:ln>
                  <a:solidFill>
                    <a:srgbClr val="000000"/>
                  </a:solidFill>
                  <a:effectLst/>
                  <a:uLnTx/>
                  <a:uFillTx/>
                  <a:latin typeface="Aptos Light" panose="020B0004020202020204" pitchFamily="34" charset="0"/>
                  <a:ea typeface="+mn-ea"/>
                  <a:cs typeface="+mn-cs"/>
                </a:rPr>
                <a:t>One self-care tip and trick</a:t>
              </a:r>
            </a:p>
          </p:txBody>
        </p:sp>
        <p:cxnSp>
          <p:nvCxnSpPr>
            <p:cNvPr id="20" name="Straight Connector 19">
              <a:extLst>
                <a:ext uri="{FF2B5EF4-FFF2-40B4-BE49-F238E27FC236}">
                  <a16:creationId xmlns:a16="http://schemas.microsoft.com/office/drawing/2014/main" id="{9AF83DC6-3852-5F9E-3B31-6A397474485F}"/>
                </a:ext>
              </a:extLst>
            </p:cNvPr>
            <p:cNvCxnSpPr/>
            <p:nvPr/>
          </p:nvCxnSpPr>
          <p:spPr>
            <a:xfrm>
              <a:off x="1576091" y="1741750"/>
              <a:ext cx="0" cy="646750"/>
            </a:xfrm>
            <a:prstGeom prst="line">
              <a:avLst/>
            </a:prstGeom>
            <a:ln w="63500">
              <a:solidFill>
                <a:schemeClr val="accent3"/>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02947358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77">
          <a:extLst>
            <a:ext uri="{FF2B5EF4-FFF2-40B4-BE49-F238E27FC236}">
              <a16:creationId xmlns:a16="http://schemas.microsoft.com/office/drawing/2014/main" id="{1BD593F0-E250-94AB-AAC4-2487ED1F8D08}"/>
            </a:ext>
          </a:extLst>
        </p:cNvPr>
        <p:cNvGrpSpPr/>
        <p:nvPr/>
      </p:nvGrpSpPr>
      <p:grpSpPr>
        <a:xfrm>
          <a:off x="0" y="0"/>
          <a:ext cx="0" cy="0"/>
          <a:chOff x="0" y="0"/>
          <a:chExt cx="0" cy="0"/>
        </a:xfrm>
      </p:grpSpPr>
      <p:sp>
        <p:nvSpPr>
          <p:cNvPr id="178" name="Google Shape;178;p25">
            <a:extLst>
              <a:ext uri="{FF2B5EF4-FFF2-40B4-BE49-F238E27FC236}">
                <a16:creationId xmlns:a16="http://schemas.microsoft.com/office/drawing/2014/main" id="{FBF92959-0594-6C58-CC54-3725928F8664}"/>
              </a:ext>
            </a:extLst>
          </p:cNvPr>
          <p:cNvSpPr txBox="1">
            <a:spLocks noGrp="1"/>
          </p:cNvSpPr>
          <p:nvPr>
            <p:ph type="ctrTitle"/>
          </p:nvPr>
        </p:nvSpPr>
        <p:spPr>
          <a:xfrm>
            <a:off x="342547" y="5302821"/>
            <a:ext cx="11849453" cy="609398"/>
          </a:xfrm>
        </p:spPr>
        <p:txBody>
          <a:bodyPr spcFirstLastPara="1" wrap="square" lIns="0" tIns="0" rIns="0" bIns="0" anchor="ctr" anchorCtr="0">
            <a:noAutofit/>
          </a:bodyPr>
          <a:lstStyle/>
          <a:p>
            <a:pPr marL="0" lvl="0" indent="0" rtl="0">
              <a:lnSpc>
                <a:spcPct val="150000"/>
              </a:lnSpc>
              <a:spcBef>
                <a:spcPts val="0"/>
              </a:spcBef>
              <a:spcAft>
                <a:spcPts val="0"/>
              </a:spcAft>
              <a:buClr>
                <a:schemeClr val="lt1"/>
              </a:buClr>
              <a:buSzPts val="5600"/>
              <a:buFont typeface="Inter"/>
              <a:buNone/>
            </a:pPr>
            <a:r>
              <a:rPr lang="en-US" sz="2400" b="1" dirty="0">
                <a:latin typeface="Aptos SemiBold" panose="020B0004020202020204" pitchFamily="34" charset="0"/>
                <a:ea typeface="Open Sans" panose="020B0606030504020204" pitchFamily="34" charset="0"/>
                <a:cs typeface="Open Sans" panose="020B0606030504020204" pitchFamily="34" charset="0"/>
              </a:rPr>
              <a:t>Supervisor Success Series | Managing for Success </a:t>
            </a:r>
            <a:br>
              <a:rPr lang="en-US" sz="2400" i="0" u="none" strike="noStrike" cap="none" dirty="0">
                <a:latin typeface="Aptos" panose="020B0004020202020204" pitchFamily="34" charset="0"/>
                <a:ea typeface="Open Sans" panose="020B0606030504020204" pitchFamily="34" charset="0"/>
                <a:cs typeface="Open Sans" panose="020B0606030504020204" pitchFamily="34" charset="0"/>
              </a:rPr>
            </a:br>
            <a:r>
              <a:rPr lang="en-US" sz="2000" b="1" u="none" strike="noStrike" cap="none" dirty="0">
                <a:latin typeface="Aptos SemiBold" panose="020B0004020202020204" pitchFamily="34" charset="0"/>
                <a:ea typeface="Open Sans" panose="020B0606030504020204" pitchFamily="34" charset="0"/>
                <a:cs typeface="Open Sans" panose="020B0606030504020204" pitchFamily="34" charset="0"/>
              </a:rPr>
              <a:t>[OUR ORGANIZATION] </a:t>
            </a:r>
            <a:r>
              <a:rPr lang="en-US" sz="2000" dirty="0">
                <a:latin typeface="Aptos Light" panose="020B0004020202020204" pitchFamily="34" charset="0"/>
                <a:ea typeface="Open Sans" panose="020B0606030504020204" pitchFamily="34" charset="0"/>
                <a:cs typeface="Open Sans" panose="020B0606030504020204" pitchFamily="34" charset="0"/>
              </a:rPr>
              <a:t>Module 4 [Date]</a:t>
            </a:r>
            <a:endParaRPr lang="en-US" sz="2000" u="none" strike="noStrike" cap="none" dirty="0">
              <a:latin typeface="Aptos Light" panose="020B0004020202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235703716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Object 5" hidden="1">
            <a:extLst>
              <a:ext uri="{FF2B5EF4-FFF2-40B4-BE49-F238E27FC236}">
                <a16:creationId xmlns:a16="http://schemas.microsoft.com/office/drawing/2014/main" id="{D28157E2-9353-4D82-8514-BE3C91C7F37D}"/>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5" imgW="415" imgH="416" progId="TCLayout.ActiveDocument.1">
                  <p:embed/>
                </p:oleObj>
              </mc:Choice>
              <mc:Fallback>
                <p:oleObj name="think-cell Slide" r:id="rId5" imgW="415" imgH="416" progId="TCLayout.ActiveDocument.1">
                  <p:embed/>
                  <p:pic>
                    <p:nvPicPr>
                      <p:cNvPr id="6" name="Object 5" hidden="1">
                        <a:extLst>
                          <a:ext uri="{FF2B5EF4-FFF2-40B4-BE49-F238E27FC236}">
                            <a16:creationId xmlns:a16="http://schemas.microsoft.com/office/drawing/2014/main" id="{D28157E2-9353-4D82-8514-BE3C91C7F37D}"/>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5" name="Rectangle 4" hidden="1">
            <a:extLst>
              <a:ext uri="{FF2B5EF4-FFF2-40B4-BE49-F238E27FC236}">
                <a16:creationId xmlns:a16="http://schemas.microsoft.com/office/drawing/2014/main" id="{D7F0B35E-93F5-40FD-9C9F-DD342CC3808E}"/>
              </a:ext>
            </a:extLst>
          </p:cNvPr>
          <p:cNvSpPr/>
          <p:nvPr>
            <p:custDataLst>
              <p:tags r:id="rId2"/>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marR="0" lvl="0" indent="0" algn="ctr" defTabSz="914400" rtl="0" eaLnBrk="1" fontAlgn="auto" latinLnBrk="0" hangingPunct="1">
              <a:lnSpc>
                <a:spcPct val="80000"/>
              </a:lnSpc>
              <a:spcBef>
                <a:spcPct val="0"/>
              </a:spcBef>
              <a:spcAft>
                <a:spcPct val="0"/>
              </a:spcAft>
              <a:buClrTx/>
              <a:buSzTx/>
              <a:buFontTx/>
              <a:buNone/>
              <a:tabLst/>
              <a:defRPr/>
            </a:pPr>
            <a:endParaRPr kumimoji="0" lang="en-US" sz="3600" b="0" i="0" u="none" strike="noStrike" kern="1200" cap="none" spc="0" normalizeH="0" baseline="0" noProof="0" dirty="0">
              <a:ln>
                <a:noFill/>
              </a:ln>
              <a:solidFill>
                <a:srgbClr val="FFFFFF"/>
              </a:solidFill>
              <a:effectLst/>
              <a:uLnTx/>
              <a:uFillTx/>
              <a:latin typeface="Chronicle Display Black" pitchFamily="50" charset="0"/>
              <a:ea typeface="+mn-ea"/>
              <a:cs typeface="+mn-cs"/>
              <a:sym typeface="Chronicle Display Black" pitchFamily="50" charset="0"/>
            </a:endParaRPr>
          </a:p>
        </p:txBody>
      </p:sp>
      <p:sp>
        <p:nvSpPr>
          <p:cNvPr id="33" name="TextBox 32">
            <a:extLst>
              <a:ext uri="{FF2B5EF4-FFF2-40B4-BE49-F238E27FC236}">
                <a16:creationId xmlns:a16="http://schemas.microsoft.com/office/drawing/2014/main" id="{2C74AEED-7B4B-4257-87A5-705AFA8F6E59}"/>
              </a:ext>
            </a:extLst>
          </p:cNvPr>
          <p:cNvSpPr txBox="1"/>
          <p:nvPr/>
        </p:nvSpPr>
        <p:spPr>
          <a:xfrm>
            <a:off x="1702845" y="1872678"/>
            <a:ext cx="5954338" cy="298211"/>
          </a:xfrm>
          <a:prstGeom prst="rect">
            <a:avLst/>
          </a:prstGeom>
          <a:noFill/>
        </p:spPr>
        <p:txBody>
          <a:bodyPr wrap="square" rtlCol="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50" normalizeH="0" baseline="0" noProof="0" dirty="0">
                <a:ln>
                  <a:noFill/>
                </a:ln>
                <a:solidFill>
                  <a:srgbClr val="000000"/>
                </a:solidFill>
                <a:effectLst/>
                <a:uLnTx/>
                <a:uFillTx/>
                <a:latin typeface="Aptos Light" panose="020B0004020202020204" pitchFamily="34" charset="0"/>
                <a:ea typeface="Open Sans" panose="020B0606030504020204" pitchFamily="34" charset="0"/>
                <a:cs typeface="Open Sans" panose="020B0606030504020204" pitchFamily="34" charset="0"/>
              </a:rPr>
              <a:t>Showing up as the Best Version of Yourself!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000" b="0" i="0" u="none" strike="noStrike" kern="1200" cap="none" spc="-50" normalizeH="0" baseline="0" noProof="0" dirty="0">
              <a:ln>
                <a:noFill/>
              </a:ln>
              <a:solidFill>
                <a:srgbClr val="000000"/>
              </a:solidFill>
              <a:effectLst/>
              <a:uLnTx/>
              <a:uFillTx/>
              <a:latin typeface="Aptos Light" panose="020B0004020202020204" pitchFamily="34" charset="0"/>
              <a:ea typeface="Open Sans" panose="020B0606030504020204" pitchFamily="34" charset="0"/>
              <a:cs typeface="Open Sans" panose="020B0606030504020204" pitchFamily="34" charset="0"/>
            </a:endParaRPr>
          </a:p>
        </p:txBody>
      </p:sp>
      <p:sp>
        <p:nvSpPr>
          <p:cNvPr id="40" name="TextBox 39">
            <a:extLst>
              <a:ext uri="{FF2B5EF4-FFF2-40B4-BE49-F238E27FC236}">
                <a16:creationId xmlns:a16="http://schemas.microsoft.com/office/drawing/2014/main" id="{2B202BF8-3013-4914-BCA2-A74002F71489}"/>
              </a:ext>
            </a:extLst>
          </p:cNvPr>
          <p:cNvSpPr txBox="1"/>
          <p:nvPr/>
        </p:nvSpPr>
        <p:spPr>
          <a:xfrm>
            <a:off x="1702845" y="4698726"/>
            <a:ext cx="6997936" cy="298211"/>
          </a:xfrm>
          <a:prstGeom prst="rect">
            <a:avLst/>
          </a:prstGeom>
          <a:noFill/>
        </p:spPr>
        <p:txBody>
          <a:bodyPr wrap="square" rtlCol="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000000"/>
                </a:solidFill>
                <a:effectLst/>
                <a:uLnTx/>
                <a:uFillTx/>
                <a:latin typeface="Aptos Light" panose="020B0004020202020204" pitchFamily="34" charset="0"/>
                <a:ea typeface="Open Sans" panose="020B0606030504020204" pitchFamily="34" charset="0"/>
                <a:cs typeface="Open Sans" panose="020B0606030504020204" pitchFamily="34" charset="0"/>
              </a:rPr>
              <a:t>Discussion: Managing a Team </a:t>
            </a:r>
          </a:p>
        </p:txBody>
      </p:sp>
      <p:sp>
        <p:nvSpPr>
          <p:cNvPr id="44" name="TextBox 43">
            <a:extLst>
              <a:ext uri="{FF2B5EF4-FFF2-40B4-BE49-F238E27FC236}">
                <a16:creationId xmlns:a16="http://schemas.microsoft.com/office/drawing/2014/main" id="{7EABA06D-2F0F-4A39-90A8-B5851755B5FA}"/>
              </a:ext>
            </a:extLst>
          </p:cNvPr>
          <p:cNvSpPr txBox="1"/>
          <p:nvPr/>
        </p:nvSpPr>
        <p:spPr>
          <a:xfrm>
            <a:off x="1702845" y="3839784"/>
            <a:ext cx="7808499" cy="298210"/>
          </a:xfrm>
          <a:prstGeom prst="rect">
            <a:avLst/>
          </a:prstGeom>
          <a:noFill/>
        </p:spPr>
        <p:txBody>
          <a:bodyPr wrap="square" rtlCol="0">
            <a:noAutofit/>
          </a:bodyPr>
          <a:lstStyle/>
          <a:p>
            <a:pPr marL="0" marR="0" lvl="0" indent="0" algn="l" defTabSz="914400" rtl="0" eaLnBrk="1" fontAlgn="auto" latinLnBrk="0" hangingPunct="1">
              <a:lnSpc>
                <a:spcPct val="85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000000"/>
                </a:solidFill>
                <a:effectLst/>
                <a:uLnTx/>
                <a:uFillTx/>
                <a:latin typeface="Aptos Light" panose="020B0004020202020204" pitchFamily="34" charset="0"/>
                <a:ea typeface="Open Sans" panose="020B0606030504020204" pitchFamily="34" charset="0"/>
                <a:cs typeface="Open Sans" panose="020B0606030504020204" pitchFamily="34" charset="0"/>
              </a:rPr>
              <a:t>Self-Care for Leaders</a:t>
            </a:r>
          </a:p>
        </p:txBody>
      </p:sp>
      <p:sp>
        <p:nvSpPr>
          <p:cNvPr id="2" name="Title 1">
            <a:extLst>
              <a:ext uri="{FF2B5EF4-FFF2-40B4-BE49-F238E27FC236}">
                <a16:creationId xmlns:a16="http://schemas.microsoft.com/office/drawing/2014/main" id="{117194FC-9155-4F00-9B02-4A065B79DB6F}"/>
              </a:ext>
            </a:extLst>
          </p:cNvPr>
          <p:cNvSpPr>
            <a:spLocks noGrp="1"/>
          </p:cNvSpPr>
          <p:nvPr>
            <p:ph type="title"/>
          </p:nvPr>
        </p:nvSpPr>
        <p:spPr/>
        <p:txBody>
          <a:bodyPr/>
          <a:lstStyle/>
          <a:p>
            <a:r>
              <a:rPr lang="en-US" sz="2800" b="1" dirty="0">
                <a:latin typeface="Aptos SemiBold" panose="020B0004020202020204" pitchFamily="34" charset="0"/>
                <a:ea typeface="Open Sans" panose="020B0606030504020204" pitchFamily="34" charset="0"/>
                <a:cs typeface="Open Sans" panose="020B0606030504020204" pitchFamily="34" charset="0"/>
              </a:rPr>
              <a:t>Supervisor Success Series: Managing for Success</a:t>
            </a:r>
          </a:p>
        </p:txBody>
      </p:sp>
      <p:sp>
        <p:nvSpPr>
          <p:cNvPr id="3" name="Rectangle 2">
            <a:extLst>
              <a:ext uri="{FF2B5EF4-FFF2-40B4-BE49-F238E27FC236}">
                <a16:creationId xmlns:a16="http://schemas.microsoft.com/office/drawing/2014/main" id="{F3855209-53AC-4766-B808-CF1D2A25F02E}"/>
              </a:ext>
            </a:extLst>
          </p:cNvPr>
          <p:cNvSpPr/>
          <p:nvPr/>
        </p:nvSpPr>
        <p:spPr bwMode="gray">
          <a:xfrm>
            <a:off x="1916113" y="536715"/>
            <a:ext cx="8348662" cy="369888"/>
          </a:xfrm>
          <a:prstGeom prst="rect">
            <a:avLst/>
          </a:prstGeom>
          <a:noFill/>
          <a:ln w="12700" cap="rnd" algn="ctr">
            <a:noFill/>
            <a:miter lim="800000"/>
            <a:headEnd/>
            <a:tailEnd/>
          </a:ln>
        </p:spPr>
        <p:txBody>
          <a:bodyPr lIns="0" tIns="0" rIns="0" bIns="0" rtlCol="0" anchor="t" anchorCtr="0"/>
          <a:lstStyle/>
          <a:p>
            <a:pPr marL="0" marR="0" lvl="0" indent="0" algn="l" defTabSz="914400" rtl="0" eaLnBrk="0" fontAlgn="base" latinLnBrk="0" hangingPunct="0">
              <a:lnSpc>
                <a:spcPts val="1500"/>
              </a:lnSpc>
              <a:spcBef>
                <a:spcPct val="0"/>
              </a:spcBef>
              <a:spcAft>
                <a:spcPct val="0"/>
              </a:spcAft>
              <a:buClrTx/>
              <a:buSzTx/>
              <a:buFontTx/>
              <a:buNone/>
              <a:tabLst/>
              <a:defRPr/>
            </a:pPr>
            <a:endParaRPr kumimoji="0" lang="en-US" sz="1400" b="0" i="0" u="none" strike="noStrike" kern="1200" cap="none" spc="0" normalizeH="0" baseline="0" noProof="0" dirty="0">
              <a:ln>
                <a:noFill/>
              </a:ln>
              <a:solidFill>
                <a:srgbClr val="000000"/>
              </a:solidFill>
              <a:effectLst/>
              <a:uLnTx/>
              <a:uFillTx/>
              <a:latin typeface="Aptos" panose="020B0004020202020204" pitchFamily="34" charset="0"/>
              <a:ea typeface="Open Sans" panose="020B0606030504020204" pitchFamily="34" charset="0"/>
              <a:cs typeface="Open Sans" panose="020B0606030504020204" pitchFamily="34" charset="0"/>
            </a:endParaRPr>
          </a:p>
        </p:txBody>
      </p:sp>
      <p:sp>
        <p:nvSpPr>
          <p:cNvPr id="4" name="Rectangle 3">
            <a:extLst>
              <a:ext uri="{FF2B5EF4-FFF2-40B4-BE49-F238E27FC236}">
                <a16:creationId xmlns:a16="http://schemas.microsoft.com/office/drawing/2014/main" id="{D4007F62-6B41-426E-BFB7-7242036D6E5C}"/>
              </a:ext>
            </a:extLst>
          </p:cNvPr>
          <p:cNvSpPr/>
          <p:nvPr/>
        </p:nvSpPr>
        <p:spPr bwMode="gray">
          <a:xfrm>
            <a:off x="1916113" y="536715"/>
            <a:ext cx="8348662" cy="359130"/>
          </a:xfrm>
          <a:prstGeom prst="rect">
            <a:avLst/>
          </a:prstGeom>
          <a:noFill/>
          <a:ln w="12700" cap="rnd" algn="ctr">
            <a:noFill/>
            <a:miter lim="800000"/>
            <a:headEnd/>
            <a:tailEnd/>
          </a:ln>
        </p:spPr>
        <p:txBody>
          <a:bodyPr lIns="0" tIns="0" rIns="0" bIns="0" rtlCol="0" anchor="t" anchorCtr="0"/>
          <a:lstStyle/>
          <a:p>
            <a:pPr marL="0" marR="0" lvl="0" indent="0" algn="l" defTabSz="914400" rtl="0" eaLnBrk="0" fontAlgn="base" latinLnBrk="0" hangingPunct="0">
              <a:lnSpc>
                <a:spcPts val="1500"/>
              </a:lnSpc>
              <a:spcBef>
                <a:spcPct val="0"/>
              </a:spcBef>
              <a:spcAft>
                <a:spcPct val="0"/>
              </a:spcAft>
              <a:buClrTx/>
              <a:buSzTx/>
              <a:buFontTx/>
              <a:buNone/>
              <a:tabLst/>
              <a:defRPr/>
            </a:pPr>
            <a:endParaRPr kumimoji="0" lang="en-US" sz="1400" b="0" i="0" u="none" strike="noStrike" kern="1200" cap="none" spc="0" normalizeH="0" baseline="0" noProof="0" dirty="0">
              <a:ln>
                <a:noFill/>
              </a:ln>
              <a:solidFill>
                <a:srgbClr val="000000"/>
              </a:solidFill>
              <a:effectLst/>
              <a:uLnTx/>
              <a:uFillTx/>
              <a:latin typeface="Aptos" panose="020B0004020202020204" pitchFamily="34" charset="0"/>
              <a:ea typeface="Open Sans" panose="020B0606030504020204" pitchFamily="34" charset="0"/>
              <a:cs typeface="Open Sans" panose="020B0606030504020204" pitchFamily="34" charset="0"/>
            </a:endParaRPr>
          </a:p>
        </p:txBody>
      </p:sp>
      <p:sp>
        <p:nvSpPr>
          <p:cNvPr id="9" name="TextBox 8">
            <a:extLst>
              <a:ext uri="{FF2B5EF4-FFF2-40B4-BE49-F238E27FC236}">
                <a16:creationId xmlns:a16="http://schemas.microsoft.com/office/drawing/2014/main" id="{0B437A79-6C2B-4381-9CAA-D71B4D4B21F0}"/>
              </a:ext>
            </a:extLst>
          </p:cNvPr>
          <p:cNvSpPr txBox="1"/>
          <p:nvPr/>
        </p:nvSpPr>
        <p:spPr>
          <a:xfrm>
            <a:off x="917670" y="1876719"/>
            <a:ext cx="372842" cy="461665"/>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000000"/>
                </a:solidFill>
                <a:effectLst/>
                <a:uLnTx/>
                <a:uFillTx/>
                <a:latin typeface="Aptos Light" panose="020B0004020202020204" pitchFamily="34" charset="0"/>
                <a:ea typeface="Open Sans" panose="020B0606030504020204" pitchFamily="34" charset="0"/>
                <a:cs typeface="Open Sans" panose="020B0606030504020204" pitchFamily="34" charset="0"/>
              </a:rPr>
              <a:t>I</a:t>
            </a:r>
          </a:p>
        </p:txBody>
      </p:sp>
      <p:sp>
        <p:nvSpPr>
          <p:cNvPr id="47" name="TextBox 46">
            <a:extLst>
              <a:ext uri="{FF2B5EF4-FFF2-40B4-BE49-F238E27FC236}">
                <a16:creationId xmlns:a16="http://schemas.microsoft.com/office/drawing/2014/main" id="{DE58B254-C527-46D3-9B36-6F34CD65ADD8}"/>
              </a:ext>
            </a:extLst>
          </p:cNvPr>
          <p:cNvSpPr txBox="1"/>
          <p:nvPr/>
        </p:nvSpPr>
        <p:spPr>
          <a:xfrm>
            <a:off x="917670" y="2817388"/>
            <a:ext cx="372841" cy="461665"/>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000000"/>
                </a:solidFill>
                <a:effectLst/>
                <a:uLnTx/>
                <a:uFillTx/>
                <a:latin typeface="Aptos Light" panose="020B0004020202020204" pitchFamily="34" charset="0"/>
                <a:ea typeface="Open Sans" panose="020B0606030504020204" pitchFamily="34" charset="0"/>
                <a:cs typeface="Open Sans" panose="020B0606030504020204" pitchFamily="34" charset="0"/>
              </a:rPr>
              <a:t>II</a:t>
            </a:r>
          </a:p>
        </p:txBody>
      </p:sp>
      <p:sp>
        <p:nvSpPr>
          <p:cNvPr id="50" name="TextBox 49">
            <a:extLst>
              <a:ext uri="{FF2B5EF4-FFF2-40B4-BE49-F238E27FC236}">
                <a16:creationId xmlns:a16="http://schemas.microsoft.com/office/drawing/2014/main" id="{F2EE2093-897C-447C-87BF-57A5DE697BF4}"/>
              </a:ext>
            </a:extLst>
          </p:cNvPr>
          <p:cNvSpPr txBox="1"/>
          <p:nvPr/>
        </p:nvSpPr>
        <p:spPr>
          <a:xfrm>
            <a:off x="786698" y="3758057"/>
            <a:ext cx="503814" cy="461665"/>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000000"/>
                </a:solidFill>
                <a:effectLst/>
                <a:uLnTx/>
                <a:uFillTx/>
                <a:latin typeface="Aptos Light" panose="020B0004020202020204" pitchFamily="34" charset="0"/>
                <a:ea typeface="Open Sans" panose="020B0606030504020204" pitchFamily="34" charset="0"/>
                <a:cs typeface="Open Sans" panose="020B0606030504020204" pitchFamily="34" charset="0"/>
              </a:rPr>
              <a:t>III</a:t>
            </a:r>
          </a:p>
        </p:txBody>
      </p:sp>
      <p:sp>
        <p:nvSpPr>
          <p:cNvPr id="63" name="Rectangle 62">
            <a:extLst>
              <a:ext uri="{FF2B5EF4-FFF2-40B4-BE49-F238E27FC236}">
                <a16:creationId xmlns:a16="http://schemas.microsoft.com/office/drawing/2014/main" id="{82FBD787-3492-4B03-90E9-78985FEED7E9}"/>
              </a:ext>
            </a:extLst>
          </p:cNvPr>
          <p:cNvSpPr/>
          <p:nvPr/>
        </p:nvSpPr>
        <p:spPr>
          <a:xfrm>
            <a:off x="9515545" y="1289304"/>
            <a:ext cx="45719" cy="4458503"/>
          </a:xfrm>
          <a:prstGeom prst="rect">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srgbClr val="FFFFFF"/>
              </a:solidFill>
              <a:effectLst/>
              <a:uLnTx/>
              <a:uFillTx/>
              <a:latin typeface="Aptos" panose="020B0004020202020204" pitchFamily="34" charset="0"/>
              <a:ea typeface="Open Sans" panose="020B0606030504020204" pitchFamily="34" charset="0"/>
              <a:cs typeface="Open Sans" panose="020B0606030504020204" pitchFamily="34" charset="0"/>
            </a:endParaRPr>
          </a:p>
        </p:txBody>
      </p:sp>
      <p:sp>
        <p:nvSpPr>
          <p:cNvPr id="64" name="TextBox 63">
            <a:extLst>
              <a:ext uri="{FF2B5EF4-FFF2-40B4-BE49-F238E27FC236}">
                <a16:creationId xmlns:a16="http://schemas.microsoft.com/office/drawing/2014/main" id="{992C6BA5-8B3B-41C8-80F7-E74598729EC9}"/>
              </a:ext>
            </a:extLst>
          </p:cNvPr>
          <p:cNvSpPr txBox="1"/>
          <p:nvPr/>
        </p:nvSpPr>
        <p:spPr>
          <a:xfrm>
            <a:off x="1702844" y="2817389"/>
            <a:ext cx="7581703" cy="337054"/>
          </a:xfrm>
          <a:prstGeom prst="rect">
            <a:avLst/>
          </a:prstGeom>
          <a:noFill/>
        </p:spPr>
        <p:txBody>
          <a:bodyPr wrap="square" rtlCol="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400" spc="-50" dirty="0">
                <a:solidFill>
                  <a:srgbClr val="000000"/>
                </a:solidFill>
                <a:latin typeface="Aptos Light" panose="020B0004020202020204" pitchFamily="34" charset="0"/>
                <a:ea typeface="Open Sans" panose="020B0606030504020204" pitchFamily="34" charset="0"/>
                <a:cs typeface="Open Sans" panose="020B0606030504020204" pitchFamily="34" charset="0"/>
              </a:rPr>
              <a:t>Tips &amp; Tricks for Executive Functioning and the Day-to-Day </a:t>
            </a:r>
            <a:endParaRPr kumimoji="0" lang="en-US" sz="2400" b="0" i="0" u="none" strike="noStrike" kern="1200" cap="none" spc="-50" normalizeH="0" baseline="0" noProof="0" dirty="0">
              <a:ln>
                <a:noFill/>
              </a:ln>
              <a:solidFill>
                <a:srgbClr val="000000"/>
              </a:solidFill>
              <a:effectLst/>
              <a:uLnTx/>
              <a:uFillTx/>
              <a:latin typeface="Aptos Light" panose="020B0004020202020204" pitchFamily="34" charset="0"/>
              <a:ea typeface="Open Sans" panose="020B0606030504020204" pitchFamily="34" charset="0"/>
              <a:cs typeface="Open Sans" panose="020B0606030504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50" normalizeH="0" baseline="0" noProof="0" dirty="0">
              <a:ln>
                <a:noFill/>
              </a:ln>
              <a:solidFill>
                <a:srgbClr val="000000"/>
              </a:solidFill>
              <a:effectLst/>
              <a:uLnTx/>
              <a:uFillTx/>
              <a:latin typeface="Aptos Light" panose="020B0004020202020204" pitchFamily="34" charset="0"/>
              <a:ea typeface="Open Sans" panose="020B0606030504020204" pitchFamily="34" charset="0"/>
              <a:cs typeface="Open Sans" panose="020B0606030504020204" pitchFamily="34" charset="0"/>
            </a:endParaRPr>
          </a:p>
        </p:txBody>
      </p:sp>
      <p:sp>
        <p:nvSpPr>
          <p:cNvPr id="67" name="TextBox 66">
            <a:extLst>
              <a:ext uri="{FF2B5EF4-FFF2-40B4-BE49-F238E27FC236}">
                <a16:creationId xmlns:a16="http://schemas.microsoft.com/office/drawing/2014/main" id="{0E73357D-422F-4014-B3BD-B17B47477D94}"/>
              </a:ext>
            </a:extLst>
          </p:cNvPr>
          <p:cNvSpPr txBox="1"/>
          <p:nvPr/>
        </p:nvSpPr>
        <p:spPr>
          <a:xfrm>
            <a:off x="786698" y="4698726"/>
            <a:ext cx="503814" cy="461665"/>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000000"/>
                </a:solidFill>
                <a:effectLst/>
                <a:uLnTx/>
                <a:uFillTx/>
                <a:latin typeface="Aptos Light" panose="020B0004020202020204" pitchFamily="34" charset="0"/>
                <a:ea typeface="Open Sans" panose="020B0606030504020204" pitchFamily="34" charset="0"/>
                <a:cs typeface="Open Sans" panose="020B0606030504020204" pitchFamily="34" charset="0"/>
              </a:rPr>
              <a:t>IV</a:t>
            </a:r>
          </a:p>
        </p:txBody>
      </p:sp>
    </p:spTree>
    <p:extLst>
      <p:ext uri="{BB962C8B-B14F-4D97-AF65-F5344CB8AC3E}">
        <p14:creationId xmlns:p14="http://schemas.microsoft.com/office/powerpoint/2010/main" val="163458398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84">
          <a:extLst>
            <a:ext uri="{FF2B5EF4-FFF2-40B4-BE49-F238E27FC236}">
              <a16:creationId xmlns:a16="http://schemas.microsoft.com/office/drawing/2014/main" id="{DB75D4DE-B230-20BD-FF7F-8E460126FB52}"/>
            </a:ext>
          </a:extLst>
        </p:cNvPr>
        <p:cNvGrpSpPr/>
        <p:nvPr/>
      </p:nvGrpSpPr>
      <p:grpSpPr>
        <a:xfrm>
          <a:off x="0" y="0"/>
          <a:ext cx="0" cy="0"/>
          <a:chOff x="0" y="0"/>
          <a:chExt cx="0" cy="0"/>
        </a:xfrm>
      </p:grpSpPr>
      <p:sp>
        <p:nvSpPr>
          <p:cNvPr id="186" name="Google Shape;186;p26">
            <a:extLst>
              <a:ext uri="{FF2B5EF4-FFF2-40B4-BE49-F238E27FC236}">
                <a16:creationId xmlns:a16="http://schemas.microsoft.com/office/drawing/2014/main" id="{3C654731-BF0B-57B2-1B10-3529D599A77F}"/>
              </a:ext>
            </a:extLst>
          </p:cNvPr>
          <p:cNvSpPr/>
          <p:nvPr/>
        </p:nvSpPr>
        <p:spPr>
          <a:xfrm>
            <a:off x="607485" y="2869950"/>
            <a:ext cx="9523800" cy="1118100"/>
          </a:xfrm>
          <a:prstGeom prst="rect">
            <a:avLst/>
          </a:prstGeom>
          <a:no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90000"/>
              </a:lnSpc>
              <a:spcBef>
                <a:spcPts val="0"/>
              </a:spcBef>
              <a:spcAft>
                <a:spcPts val="0"/>
              </a:spcAft>
              <a:buClr>
                <a:srgbClr val="FFFFFF"/>
              </a:buClr>
              <a:buSzPts val="5600"/>
              <a:buFontTx/>
              <a:buNone/>
              <a:tabLst/>
              <a:defRPr/>
            </a:pPr>
            <a:r>
              <a:rPr kumimoji="0" lang="en-US" sz="4000" b="1" i="0" u="none" strike="noStrike" kern="1200" cap="none" spc="0" normalizeH="0" baseline="0" noProof="0" dirty="0">
                <a:ln>
                  <a:noFill/>
                </a:ln>
                <a:solidFill>
                  <a:srgbClr val="FFFFFF"/>
                </a:solidFill>
                <a:effectLst/>
                <a:uLnTx/>
                <a:uFillTx/>
                <a:latin typeface="Aptos" panose="020B0004020202020204" pitchFamily="34" charset="0"/>
                <a:ea typeface="+mn-ea"/>
                <a:cs typeface="+mn-cs"/>
                <a:sym typeface="Calibri"/>
              </a:rPr>
              <a:t>GOALS</a:t>
            </a:r>
            <a:endParaRPr kumimoji="0" sz="4000" b="1" i="0" u="none" strike="noStrike" kern="1200" cap="none" spc="0" normalizeH="0" baseline="0" noProof="0" dirty="0">
              <a:ln>
                <a:noFill/>
              </a:ln>
              <a:solidFill>
                <a:srgbClr val="FFFFFF"/>
              </a:solidFill>
              <a:effectLst/>
              <a:uLnTx/>
              <a:uFillTx/>
              <a:latin typeface="Aptos" panose="020B0004020202020204" pitchFamily="34" charset="0"/>
              <a:ea typeface="+mn-ea"/>
              <a:cs typeface="+mn-cs"/>
              <a:sym typeface="Calibri"/>
            </a:endParaRPr>
          </a:p>
        </p:txBody>
      </p:sp>
      <p:sp>
        <p:nvSpPr>
          <p:cNvPr id="6" name="TextBox 5">
            <a:extLst>
              <a:ext uri="{FF2B5EF4-FFF2-40B4-BE49-F238E27FC236}">
                <a16:creationId xmlns:a16="http://schemas.microsoft.com/office/drawing/2014/main" id="{50FF15BD-5AE4-3FD0-7698-4CCFC71766FB}"/>
              </a:ext>
            </a:extLst>
          </p:cNvPr>
          <p:cNvSpPr txBox="1"/>
          <p:nvPr/>
        </p:nvSpPr>
        <p:spPr>
          <a:xfrm>
            <a:off x="4357222" y="2024480"/>
            <a:ext cx="7326512" cy="3363037"/>
          </a:xfrm>
          <a:prstGeom prst="rect">
            <a:avLst/>
          </a:prstGeom>
          <a:noFill/>
        </p:spPr>
        <p:txBody>
          <a:bodyPr wrap="square" rtlCol="0">
            <a:spAutoFit/>
          </a:bodyPr>
          <a:lstStyle/>
          <a:p>
            <a:pPr marL="342900" marR="0" lvl="0" indent="-342900" algn="l" defTabSz="914400" rtl="0" eaLnBrk="1" fontAlgn="auto" latinLnBrk="0" hangingPunct="1">
              <a:lnSpc>
                <a:spcPct val="150000"/>
              </a:lnSpc>
              <a:spcBef>
                <a:spcPts val="0"/>
              </a:spcBef>
              <a:spcAft>
                <a:spcPts val="0"/>
              </a:spcAft>
              <a:buClrTx/>
              <a:buSzTx/>
              <a:buFontTx/>
              <a:buAutoNum type="arabicPeriod"/>
              <a:tabLst/>
              <a:defRPr/>
            </a:pPr>
            <a:r>
              <a:rPr kumimoji="0" lang="en-US" sz="2400" b="0" i="0" u="none" strike="noStrike" kern="1200" cap="none" spc="0" normalizeH="0" baseline="0" noProof="0" dirty="0">
                <a:ln>
                  <a:noFill/>
                </a:ln>
                <a:solidFill>
                  <a:srgbClr val="000000"/>
                </a:solidFill>
                <a:effectLst/>
                <a:uLnTx/>
                <a:uFillTx/>
                <a:latin typeface="Aptos Light" panose="020B0004020202020204" pitchFamily="34" charset="0"/>
                <a:ea typeface="+mn-ea"/>
                <a:cs typeface="+mn-cs"/>
              </a:rPr>
              <a:t>Discuss tips &amp; tricks for coaching a team!</a:t>
            </a:r>
          </a:p>
          <a:p>
            <a:pPr marL="342900" indent="-342900">
              <a:lnSpc>
                <a:spcPct val="150000"/>
              </a:lnSpc>
              <a:buFontTx/>
              <a:buAutoNum type="arabicPeriod"/>
              <a:defRPr/>
            </a:pPr>
            <a:r>
              <a:rPr lang="en-US" sz="2400" dirty="0">
                <a:solidFill>
                  <a:srgbClr val="000000"/>
                </a:solidFill>
                <a:latin typeface="Aptos Light" panose="020B0004020202020204" pitchFamily="34" charset="0"/>
              </a:rPr>
              <a:t>Learn some basic tools for staying organized </a:t>
            </a:r>
            <a:endParaRPr kumimoji="0" lang="en-US" sz="2400" b="0" i="0" u="none" strike="noStrike" kern="1200" cap="none" spc="0" normalizeH="0" baseline="0" noProof="0" dirty="0">
              <a:ln>
                <a:noFill/>
              </a:ln>
              <a:solidFill>
                <a:srgbClr val="000000"/>
              </a:solidFill>
              <a:effectLst/>
              <a:uLnTx/>
              <a:uFillTx/>
              <a:latin typeface="Aptos Light" panose="020B0004020202020204" pitchFamily="34" charset="0"/>
              <a:ea typeface="+mn-ea"/>
              <a:cs typeface="+mn-cs"/>
            </a:endParaRPr>
          </a:p>
          <a:p>
            <a:pPr marL="342900" marR="0" lvl="0" indent="-342900" algn="l" defTabSz="914400" rtl="0" eaLnBrk="1" fontAlgn="auto" latinLnBrk="0" hangingPunct="1">
              <a:lnSpc>
                <a:spcPct val="150000"/>
              </a:lnSpc>
              <a:spcBef>
                <a:spcPts val="0"/>
              </a:spcBef>
              <a:spcAft>
                <a:spcPts val="0"/>
              </a:spcAft>
              <a:buClrTx/>
              <a:buSzTx/>
              <a:buFontTx/>
              <a:buAutoNum type="arabicPeriod"/>
              <a:tabLst/>
              <a:defRPr/>
            </a:pPr>
            <a:r>
              <a:rPr kumimoji="0" lang="en-US" sz="2400" b="0" i="0" u="none" strike="noStrike" kern="1200" cap="none" spc="0" normalizeH="0" baseline="0" noProof="0" dirty="0">
                <a:ln>
                  <a:noFill/>
                </a:ln>
                <a:solidFill>
                  <a:srgbClr val="000000"/>
                </a:solidFill>
                <a:effectLst/>
                <a:uLnTx/>
                <a:uFillTx/>
                <a:latin typeface="Aptos Light" panose="020B0004020202020204" pitchFamily="34" charset="0"/>
                <a:ea typeface="+mn-ea"/>
                <a:cs typeface="+mn-cs"/>
              </a:rPr>
              <a:t>Sharing life hacks for leaders </a:t>
            </a:r>
          </a:p>
          <a:p>
            <a:pPr marL="342900" indent="-342900">
              <a:lnSpc>
                <a:spcPct val="150000"/>
              </a:lnSpc>
              <a:buFontTx/>
              <a:buAutoNum type="arabicPeriod"/>
              <a:defRPr/>
            </a:pPr>
            <a:r>
              <a:rPr lang="en-US" sz="2400" dirty="0">
                <a:solidFill>
                  <a:srgbClr val="000000"/>
                </a:solidFill>
                <a:latin typeface="Aptos Light" panose="020B0004020202020204" pitchFamily="34" charset="0"/>
              </a:rPr>
              <a:t>Understand why taking care of yourself outside of work is not always easy but important</a:t>
            </a:r>
          </a:p>
          <a:p>
            <a:pPr marL="342900" marR="0" lvl="0" indent="-342900" algn="l" defTabSz="914400" rtl="0" eaLnBrk="1" fontAlgn="auto" latinLnBrk="0" hangingPunct="1">
              <a:lnSpc>
                <a:spcPct val="150000"/>
              </a:lnSpc>
              <a:spcBef>
                <a:spcPts val="0"/>
              </a:spcBef>
              <a:spcAft>
                <a:spcPts val="0"/>
              </a:spcAft>
              <a:buClrTx/>
              <a:buSzTx/>
              <a:buFontTx/>
              <a:buAutoNum type="arabicPeriod"/>
              <a:tabLst/>
              <a:defRPr/>
            </a:pPr>
            <a:endParaRPr kumimoji="0" lang="en-US" sz="2400" b="0" i="0" u="none" strike="noStrike" kern="1200" cap="none" spc="0" normalizeH="0" baseline="0" noProof="0" dirty="0">
              <a:ln>
                <a:noFill/>
              </a:ln>
              <a:solidFill>
                <a:srgbClr val="000000"/>
              </a:solidFill>
              <a:effectLst/>
              <a:uLnTx/>
              <a:uFillTx/>
              <a:latin typeface="Aptos Light" panose="020B0004020202020204" pitchFamily="34" charset="0"/>
              <a:ea typeface="+mn-ea"/>
              <a:cs typeface="+mn-cs"/>
            </a:endParaRPr>
          </a:p>
        </p:txBody>
      </p:sp>
    </p:spTree>
    <p:extLst>
      <p:ext uri="{BB962C8B-B14F-4D97-AF65-F5344CB8AC3E}">
        <p14:creationId xmlns:p14="http://schemas.microsoft.com/office/powerpoint/2010/main" val="305623454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D961B43-890C-B62D-9330-9173497BFF2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C658702-089D-1059-3C75-7B4F47012511}"/>
              </a:ext>
            </a:extLst>
          </p:cNvPr>
          <p:cNvSpPr>
            <a:spLocks noGrp="1"/>
          </p:cNvSpPr>
          <p:nvPr>
            <p:ph type="title"/>
          </p:nvPr>
        </p:nvSpPr>
        <p:spPr/>
        <p:txBody>
          <a:bodyPr/>
          <a:lstStyle/>
          <a:p>
            <a:r>
              <a:rPr lang="en-US" sz="2800" dirty="0">
                <a:latin typeface="Aptos SemiBold" panose="020B0004020202020204" pitchFamily="34" charset="0"/>
                <a:ea typeface="Open Sans" panose="020B0606030504020204" pitchFamily="34" charset="0"/>
                <a:cs typeface="Open Sans" panose="020B0606030504020204" pitchFamily="34" charset="0"/>
              </a:rPr>
              <a:t>Warm Up: Quote of the Day</a:t>
            </a:r>
          </a:p>
        </p:txBody>
      </p:sp>
      <p:sp>
        <p:nvSpPr>
          <p:cNvPr id="3" name="Rectangle 2">
            <a:extLst>
              <a:ext uri="{FF2B5EF4-FFF2-40B4-BE49-F238E27FC236}">
                <a16:creationId xmlns:a16="http://schemas.microsoft.com/office/drawing/2014/main" id="{8BDF564C-41B4-F3A4-0D30-64D5EFD58359}"/>
              </a:ext>
            </a:extLst>
          </p:cNvPr>
          <p:cNvSpPr/>
          <p:nvPr/>
        </p:nvSpPr>
        <p:spPr bwMode="gray">
          <a:xfrm>
            <a:off x="1916113" y="914400"/>
            <a:ext cx="8348662" cy="369888"/>
          </a:xfrm>
          <a:prstGeom prst="rect">
            <a:avLst/>
          </a:prstGeom>
          <a:noFill/>
          <a:ln w="12700" cap="rnd" algn="ctr">
            <a:noFill/>
            <a:miter lim="800000"/>
            <a:headEnd/>
            <a:tailEnd/>
          </a:ln>
        </p:spPr>
        <p:txBody>
          <a:bodyPr lIns="0" tIns="0" rIns="0" bIns="0" rtlCol="0" anchor="t" anchorCtr="0"/>
          <a:lstStyle/>
          <a:p>
            <a:pPr marL="0" marR="0" lvl="0" indent="0" algn="l" defTabSz="914400" rtl="0" eaLnBrk="0" fontAlgn="base" latinLnBrk="0" hangingPunct="0">
              <a:lnSpc>
                <a:spcPts val="1500"/>
              </a:lnSpc>
              <a:spcBef>
                <a:spcPct val="0"/>
              </a:spcBef>
              <a:spcAft>
                <a:spcPct val="0"/>
              </a:spcAft>
              <a:buClrTx/>
              <a:buSzTx/>
              <a:buFontTx/>
              <a:buNone/>
              <a:tabLst/>
              <a:defRPr/>
            </a:pPr>
            <a:endParaRPr kumimoji="0" lang="en-US" sz="1400" b="0" i="0" u="none" strike="noStrike" kern="1200" cap="none" spc="0" normalizeH="0" baseline="0" noProof="0" dirty="0">
              <a:ln>
                <a:noFill/>
              </a:ln>
              <a:solidFill>
                <a:srgbClr val="000000"/>
              </a:solidFill>
              <a:effectLst/>
              <a:uLnTx/>
              <a:uFillTx/>
              <a:latin typeface="Aptos" panose="020B0004020202020204" pitchFamily="34" charset="0"/>
              <a:ea typeface="Open Sans" panose="020B0606030504020204" pitchFamily="34" charset="0"/>
              <a:cs typeface="Open Sans" panose="020B0606030504020204" pitchFamily="34" charset="0"/>
            </a:endParaRPr>
          </a:p>
        </p:txBody>
      </p:sp>
      <p:sp>
        <p:nvSpPr>
          <p:cNvPr id="4" name="Rectangle 3">
            <a:extLst>
              <a:ext uri="{FF2B5EF4-FFF2-40B4-BE49-F238E27FC236}">
                <a16:creationId xmlns:a16="http://schemas.microsoft.com/office/drawing/2014/main" id="{CE39BE0F-3C8F-C86A-B4B3-640F03F056E4}"/>
              </a:ext>
            </a:extLst>
          </p:cNvPr>
          <p:cNvSpPr/>
          <p:nvPr/>
        </p:nvSpPr>
        <p:spPr bwMode="gray">
          <a:xfrm>
            <a:off x="1916113" y="914400"/>
            <a:ext cx="8348662" cy="359130"/>
          </a:xfrm>
          <a:prstGeom prst="rect">
            <a:avLst/>
          </a:prstGeom>
          <a:noFill/>
          <a:ln w="12700" cap="rnd" algn="ctr">
            <a:noFill/>
            <a:miter lim="800000"/>
            <a:headEnd/>
            <a:tailEnd/>
          </a:ln>
        </p:spPr>
        <p:txBody>
          <a:bodyPr lIns="0" tIns="0" rIns="0" bIns="0" rtlCol="0" anchor="t" anchorCtr="0"/>
          <a:lstStyle/>
          <a:p>
            <a:pPr marL="0" marR="0" lvl="0" indent="0" algn="l" defTabSz="914400" rtl="0" eaLnBrk="0" fontAlgn="base" latinLnBrk="0" hangingPunct="0">
              <a:lnSpc>
                <a:spcPts val="1500"/>
              </a:lnSpc>
              <a:spcBef>
                <a:spcPct val="0"/>
              </a:spcBef>
              <a:spcAft>
                <a:spcPct val="0"/>
              </a:spcAft>
              <a:buClrTx/>
              <a:buSzTx/>
              <a:buFontTx/>
              <a:buNone/>
              <a:tabLst/>
              <a:defRPr/>
            </a:pPr>
            <a:endParaRPr kumimoji="0" lang="en-US" sz="1400" b="0" i="0" u="none" strike="noStrike" kern="1200" cap="none" spc="0" normalizeH="0" baseline="0" noProof="0" dirty="0">
              <a:ln>
                <a:noFill/>
              </a:ln>
              <a:solidFill>
                <a:srgbClr val="000000"/>
              </a:solidFill>
              <a:effectLst/>
              <a:uLnTx/>
              <a:uFillTx/>
              <a:latin typeface="Aptos" panose="020B0004020202020204" pitchFamily="34" charset="0"/>
              <a:ea typeface="Open Sans" panose="020B0606030504020204" pitchFamily="34" charset="0"/>
              <a:cs typeface="Open Sans" panose="020B0606030504020204" pitchFamily="34" charset="0"/>
            </a:endParaRPr>
          </a:p>
        </p:txBody>
      </p:sp>
      <p:sp>
        <p:nvSpPr>
          <p:cNvPr id="11" name="Rectangle 10">
            <a:extLst>
              <a:ext uri="{FF2B5EF4-FFF2-40B4-BE49-F238E27FC236}">
                <a16:creationId xmlns:a16="http://schemas.microsoft.com/office/drawing/2014/main" id="{9055FF55-BB18-C9DF-9F68-9E5DEB41E314}"/>
              </a:ext>
            </a:extLst>
          </p:cNvPr>
          <p:cNvSpPr/>
          <p:nvPr/>
        </p:nvSpPr>
        <p:spPr>
          <a:xfrm>
            <a:off x="0" y="1571542"/>
            <a:ext cx="12192000" cy="661613"/>
          </a:xfrm>
          <a:prstGeom prst="rect">
            <a:avLst/>
          </a:prstGeom>
          <a:ln>
            <a:no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FFFFFF"/>
                </a:solidFill>
                <a:effectLst/>
                <a:uLnTx/>
                <a:uFillTx/>
                <a:latin typeface="Aptos Light" panose="020B0004020202020204" pitchFamily="34" charset="0"/>
                <a:ea typeface="+mn-ea"/>
                <a:cs typeface="+mn-cs"/>
              </a:rPr>
              <a:t>What stands out to you in this statement? </a:t>
            </a:r>
          </a:p>
        </p:txBody>
      </p:sp>
      <p:sp>
        <p:nvSpPr>
          <p:cNvPr id="6" name="TextBox 5">
            <a:extLst>
              <a:ext uri="{FF2B5EF4-FFF2-40B4-BE49-F238E27FC236}">
                <a16:creationId xmlns:a16="http://schemas.microsoft.com/office/drawing/2014/main" id="{34CF5305-1356-2131-B386-1E8EF8BA06F2}"/>
              </a:ext>
            </a:extLst>
          </p:cNvPr>
          <p:cNvSpPr txBox="1"/>
          <p:nvPr/>
        </p:nvSpPr>
        <p:spPr>
          <a:xfrm>
            <a:off x="3912530" y="3557799"/>
            <a:ext cx="4410060" cy="1897955"/>
          </a:xfrm>
          <a:prstGeom prst="rect">
            <a:avLst/>
          </a:prstGeom>
          <a:noFill/>
        </p:spPr>
        <p:txBody>
          <a:bodyPr vert="horz" wrap="square" lIns="0" tIns="0" rIns="0" bIns="0" rtlCol="0" anchor="ctr">
            <a:spAutoFit/>
          </a:bodyPr>
          <a:lstStyle/>
          <a:p>
            <a:pPr lvl="0">
              <a:spcBef>
                <a:spcPts val="200"/>
              </a:spcBef>
              <a:buSzPct val="100000"/>
              <a:defRPr/>
            </a:pPr>
            <a:r>
              <a:rPr lang="en-US" sz="3600" spc="300" dirty="0">
                <a:solidFill>
                  <a:srgbClr val="000000"/>
                </a:solidFill>
                <a:latin typeface="Aptos Light" panose="020B0004020202020204" pitchFamily="34" charset="0"/>
                <a:ea typeface="Verdana" panose="020B0604030504040204" pitchFamily="34" charset="0"/>
                <a:cs typeface="Verdana" panose="020B0604030504040204" pitchFamily="34" charset="0"/>
              </a:rPr>
              <a:t>‘‘</a:t>
            </a:r>
            <a:r>
              <a:rPr lang="en-US" sz="3600" dirty="0">
                <a:solidFill>
                  <a:srgbClr val="000000"/>
                </a:solidFill>
                <a:latin typeface="Aptos Light" panose="020B0004020202020204" pitchFamily="34" charset="0"/>
                <a:ea typeface="Verdana" panose="020B0604030504040204" pitchFamily="34" charset="0"/>
                <a:cs typeface="Verdana" panose="020B0604030504040204" pitchFamily="34" charset="0"/>
              </a:rPr>
              <a:t>80% of success in life is just showing up.</a:t>
            </a:r>
            <a:r>
              <a:rPr lang="en-US" sz="3600" spc="-150" dirty="0">
                <a:solidFill>
                  <a:srgbClr val="000000"/>
                </a:solidFill>
                <a:latin typeface="Aptos Light" panose="020B0004020202020204" pitchFamily="34" charset="0"/>
                <a:ea typeface="Verdana" panose="020B0604030504040204" pitchFamily="34" charset="0"/>
                <a:cs typeface="Verdana" panose="020B0604030504040204" pitchFamily="34" charset="0"/>
              </a:rPr>
              <a:t>’’</a:t>
            </a:r>
          </a:p>
          <a:p>
            <a:pPr marL="0" marR="0" lvl="0" indent="0" algn="l" defTabSz="914400" rtl="0" eaLnBrk="1" fontAlgn="auto" latinLnBrk="0" hangingPunct="1">
              <a:lnSpc>
                <a:spcPct val="100000"/>
              </a:lnSpc>
              <a:spcBef>
                <a:spcPts val="200"/>
              </a:spcBef>
              <a:spcAft>
                <a:spcPts val="0"/>
              </a:spcAft>
              <a:buClrTx/>
              <a:buSzPct val="100000"/>
              <a:buFontTx/>
              <a:buNone/>
              <a:tabLst/>
              <a:defRPr/>
            </a:pPr>
            <a:r>
              <a:rPr lang="en-US" sz="2400" i="1" dirty="0">
                <a:solidFill>
                  <a:srgbClr val="000000"/>
                </a:solidFill>
                <a:latin typeface="Aptos Light" panose="020B0004020202020204" pitchFamily="34" charset="0"/>
                <a:ea typeface="Verdana" panose="020B0604030504040204" pitchFamily="34" charset="0"/>
                <a:cs typeface="Verdana" panose="020B0604030504040204" pitchFamily="34" charset="0"/>
              </a:rPr>
              <a:t> </a:t>
            </a:r>
          </a:p>
          <a:p>
            <a:pPr marL="0" marR="0" lvl="0" indent="0" algn="l" defTabSz="914400" rtl="0" eaLnBrk="1" fontAlgn="auto" latinLnBrk="0" hangingPunct="1">
              <a:lnSpc>
                <a:spcPct val="100000"/>
              </a:lnSpc>
              <a:spcBef>
                <a:spcPts val="200"/>
              </a:spcBef>
              <a:spcAft>
                <a:spcPts val="0"/>
              </a:spcAft>
              <a:buClrTx/>
              <a:buSzPct val="100000"/>
              <a:buFontTx/>
              <a:buNone/>
              <a:tabLst/>
              <a:defRPr/>
            </a:pPr>
            <a:r>
              <a:rPr kumimoji="0" lang="en-US" sz="2400" b="0" i="1" u="none" strike="noStrike" kern="1200" cap="none" spc="0" normalizeH="0" baseline="0" noProof="0" dirty="0">
                <a:ln>
                  <a:noFill/>
                </a:ln>
                <a:solidFill>
                  <a:srgbClr val="000000"/>
                </a:solidFill>
                <a:effectLst/>
                <a:uLnTx/>
                <a:uFillTx/>
                <a:latin typeface="Aptos Light" panose="020B0004020202020204" pitchFamily="34" charset="0"/>
                <a:ea typeface="Verdana" panose="020B0604030504040204" pitchFamily="34" charset="0"/>
                <a:cs typeface="Verdana" panose="020B0604030504040204" pitchFamily="34" charset="0"/>
              </a:rPr>
              <a:t>- Woody Allen</a:t>
            </a:r>
          </a:p>
        </p:txBody>
      </p:sp>
      <p:sp>
        <p:nvSpPr>
          <p:cNvPr id="7" name="TextBox 6">
            <a:extLst>
              <a:ext uri="{FF2B5EF4-FFF2-40B4-BE49-F238E27FC236}">
                <a16:creationId xmlns:a16="http://schemas.microsoft.com/office/drawing/2014/main" id="{A851451E-271B-12A3-8D13-3318879481D7}"/>
              </a:ext>
            </a:extLst>
          </p:cNvPr>
          <p:cNvSpPr txBox="1"/>
          <p:nvPr/>
        </p:nvSpPr>
        <p:spPr>
          <a:xfrm>
            <a:off x="2507072" y="2779835"/>
            <a:ext cx="733788" cy="240065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5000" b="1" i="0" u="none" strike="noStrike" kern="1200" cap="none" spc="0" normalizeH="0" baseline="0" noProof="0" dirty="0">
                <a:ln>
                  <a:noFill/>
                </a:ln>
                <a:solidFill>
                  <a:srgbClr val="E94600"/>
                </a:solidFill>
                <a:effectLst/>
                <a:uLnTx/>
                <a:uFillTx/>
                <a:latin typeface="Arial"/>
                <a:ea typeface="+mn-ea"/>
                <a:cs typeface="Arial"/>
              </a:rPr>
              <a:t>“</a:t>
            </a:r>
          </a:p>
        </p:txBody>
      </p:sp>
      <p:sp>
        <p:nvSpPr>
          <p:cNvPr id="8" name="TextBox 7">
            <a:extLst>
              <a:ext uri="{FF2B5EF4-FFF2-40B4-BE49-F238E27FC236}">
                <a16:creationId xmlns:a16="http://schemas.microsoft.com/office/drawing/2014/main" id="{10284B29-06F0-2EC6-BE4E-3A38965A8AE4}"/>
              </a:ext>
            </a:extLst>
          </p:cNvPr>
          <p:cNvSpPr txBox="1"/>
          <p:nvPr/>
        </p:nvSpPr>
        <p:spPr>
          <a:xfrm>
            <a:off x="8868455" y="4318456"/>
            <a:ext cx="733788" cy="240065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5000" b="1" i="0" u="none" strike="noStrike" kern="1200" cap="none" spc="0" normalizeH="0" baseline="0" noProof="0" dirty="0">
                <a:ln>
                  <a:noFill/>
                </a:ln>
                <a:solidFill>
                  <a:srgbClr val="E94600"/>
                </a:solidFill>
                <a:effectLst/>
                <a:uLnTx/>
                <a:uFillTx/>
                <a:latin typeface="Arial"/>
                <a:ea typeface="+mn-ea"/>
                <a:cs typeface="Arial"/>
              </a:rPr>
              <a:t>”</a:t>
            </a:r>
          </a:p>
        </p:txBody>
      </p:sp>
      <p:sp>
        <p:nvSpPr>
          <p:cNvPr id="9" name="Rectangle 2">
            <a:extLst>
              <a:ext uri="{FF2B5EF4-FFF2-40B4-BE49-F238E27FC236}">
                <a16:creationId xmlns:a16="http://schemas.microsoft.com/office/drawing/2014/main" id="{76D45A09-BB42-6BEE-DD5F-7298650CE491}"/>
              </a:ext>
            </a:extLst>
          </p:cNvPr>
          <p:cNvSpPr/>
          <p:nvPr/>
        </p:nvSpPr>
        <p:spPr>
          <a:xfrm>
            <a:off x="3065871" y="2525583"/>
            <a:ext cx="5809188" cy="1983360"/>
          </a:xfrm>
          <a:custGeom>
            <a:avLst/>
            <a:gdLst>
              <a:gd name="connsiteX0" fmla="*/ 0 w 9076267"/>
              <a:gd name="connsiteY0" fmla="*/ 0 h 5113867"/>
              <a:gd name="connsiteX1" fmla="*/ 9076267 w 9076267"/>
              <a:gd name="connsiteY1" fmla="*/ 0 h 5113867"/>
              <a:gd name="connsiteX2" fmla="*/ 9076267 w 9076267"/>
              <a:gd name="connsiteY2" fmla="*/ 5113867 h 5113867"/>
              <a:gd name="connsiteX3" fmla="*/ 0 w 9076267"/>
              <a:gd name="connsiteY3" fmla="*/ 5113867 h 5113867"/>
              <a:gd name="connsiteX4" fmla="*/ 0 w 9076267"/>
              <a:gd name="connsiteY4" fmla="*/ 0 h 5113867"/>
              <a:gd name="connsiteX0" fmla="*/ 0 w 9076267"/>
              <a:gd name="connsiteY0" fmla="*/ 0 h 5113867"/>
              <a:gd name="connsiteX1" fmla="*/ 9076267 w 9076267"/>
              <a:gd name="connsiteY1" fmla="*/ 0 h 5113867"/>
              <a:gd name="connsiteX2" fmla="*/ 9076267 w 9076267"/>
              <a:gd name="connsiteY2" fmla="*/ 3098800 h 5113867"/>
              <a:gd name="connsiteX3" fmla="*/ 9076267 w 9076267"/>
              <a:gd name="connsiteY3" fmla="*/ 5113867 h 5113867"/>
              <a:gd name="connsiteX4" fmla="*/ 0 w 9076267"/>
              <a:gd name="connsiteY4" fmla="*/ 5113867 h 5113867"/>
              <a:gd name="connsiteX5" fmla="*/ 0 w 9076267"/>
              <a:gd name="connsiteY5" fmla="*/ 0 h 5113867"/>
              <a:gd name="connsiteX0" fmla="*/ 0 w 9076267"/>
              <a:gd name="connsiteY0" fmla="*/ 0 h 5113867"/>
              <a:gd name="connsiteX1" fmla="*/ 9076267 w 9076267"/>
              <a:gd name="connsiteY1" fmla="*/ 0 h 5113867"/>
              <a:gd name="connsiteX2" fmla="*/ 9076267 w 9076267"/>
              <a:gd name="connsiteY2" fmla="*/ 3098800 h 5113867"/>
              <a:gd name="connsiteX3" fmla="*/ 9076267 w 9076267"/>
              <a:gd name="connsiteY3" fmla="*/ 4470400 h 5113867"/>
              <a:gd name="connsiteX4" fmla="*/ 9076267 w 9076267"/>
              <a:gd name="connsiteY4" fmla="*/ 5113867 h 5113867"/>
              <a:gd name="connsiteX5" fmla="*/ 0 w 9076267"/>
              <a:gd name="connsiteY5" fmla="*/ 5113867 h 5113867"/>
              <a:gd name="connsiteX6" fmla="*/ 0 w 9076267"/>
              <a:gd name="connsiteY6" fmla="*/ 0 h 5113867"/>
              <a:gd name="connsiteX0" fmla="*/ 0 w 9076267"/>
              <a:gd name="connsiteY0" fmla="*/ 0 h 5113867"/>
              <a:gd name="connsiteX1" fmla="*/ 9076267 w 9076267"/>
              <a:gd name="connsiteY1" fmla="*/ 0 h 5113867"/>
              <a:gd name="connsiteX2" fmla="*/ 9076267 w 9076267"/>
              <a:gd name="connsiteY2" fmla="*/ 3098800 h 5113867"/>
              <a:gd name="connsiteX3" fmla="*/ 9076267 w 9076267"/>
              <a:gd name="connsiteY3" fmla="*/ 3793067 h 5113867"/>
              <a:gd name="connsiteX4" fmla="*/ 9076267 w 9076267"/>
              <a:gd name="connsiteY4" fmla="*/ 4470400 h 5113867"/>
              <a:gd name="connsiteX5" fmla="*/ 9076267 w 9076267"/>
              <a:gd name="connsiteY5" fmla="*/ 5113867 h 5113867"/>
              <a:gd name="connsiteX6" fmla="*/ 0 w 9076267"/>
              <a:gd name="connsiteY6" fmla="*/ 5113867 h 5113867"/>
              <a:gd name="connsiteX7" fmla="*/ 0 w 9076267"/>
              <a:gd name="connsiteY7" fmla="*/ 0 h 5113867"/>
              <a:gd name="connsiteX0" fmla="*/ 9076267 w 9167707"/>
              <a:gd name="connsiteY0" fmla="*/ 3793067 h 5113867"/>
              <a:gd name="connsiteX1" fmla="*/ 9076267 w 9167707"/>
              <a:gd name="connsiteY1" fmla="*/ 4470400 h 5113867"/>
              <a:gd name="connsiteX2" fmla="*/ 9076267 w 9167707"/>
              <a:gd name="connsiteY2" fmla="*/ 5113867 h 5113867"/>
              <a:gd name="connsiteX3" fmla="*/ 0 w 9167707"/>
              <a:gd name="connsiteY3" fmla="*/ 5113867 h 5113867"/>
              <a:gd name="connsiteX4" fmla="*/ 0 w 9167707"/>
              <a:gd name="connsiteY4" fmla="*/ 0 h 5113867"/>
              <a:gd name="connsiteX5" fmla="*/ 9076267 w 9167707"/>
              <a:gd name="connsiteY5" fmla="*/ 0 h 5113867"/>
              <a:gd name="connsiteX6" fmla="*/ 9076267 w 9167707"/>
              <a:gd name="connsiteY6" fmla="*/ 3098800 h 5113867"/>
              <a:gd name="connsiteX7" fmla="*/ 9167707 w 9167707"/>
              <a:gd name="connsiteY7" fmla="*/ 3884507 h 5113867"/>
              <a:gd name="connsiteX0" fmla="*/ 9076267 w 9076267"/>
              <a:gd name="connsiteY0" fmla="*/ 3793067 h 5113867"/>
              <a:gd name="connsiteX1" fmla="*/ 9076267 w 9076267"/>
              <a:gd name="connsiteY1" fmla="*/ 4470400 h 5113867"/>
              <a:gd name="connsiteX2" fmla="*/ 9076267 w 9076267"/>
              <a:gd name="connsiteY2" fmla="*/ 5113867 h 5113867"/>
              <a:gd name="connsiteX3" fmla="*/ 0 w 9076267"/>
              <a:gd name="connsiteY3" fmla="*/ 5113867 h 5113867"/>
              <a:gd name="connsiteX4" fmla="*/ 0 w 9076267"/>
              <a:gd name="connsiteY4" fmla="*/ 0 h 5113867"/>
              <a:gd name="connsiteX5" fmla="*/ 9076267 w 9076267"/>
              <a:gd name="connsiteY5" fmla="*/ 0 h 5113867"/>
              <a:gd name="connsiteX6" fmla="*/ 9076267 w 9076267"/>
              <a:gd name="connsiteY6" fmla="*/ 3098800 h 5113867"/>
              <a:gd name="connsiteX0" fmla="*/ 9076267 w 9076267"/>
              <a:gd name="connsiteY0" fmla="*/ 4470400 h 5113867"/>
              <a:gd name="connsiteX1" fmla="*/ 9076267 w 9076267"/>
              <a:gd name="connsiteY1" fmla="*/ 5113867 h 5113867"/>
              <a:gd name="connsiteX2" fmla="*/ 0 w 9076267"/>
              <a:gd name="connsiteY2" fmla="*/ 5113867 h 5113867"/>
              <a:gd name="connsiteX3" fmla="*/ 0 w 9076267"/>
              <a:gd name="connsiteY3" fmla="*/ 0 h 5113867"/>
              <a:gd name="connsiteX4" fmla="*/ 9076267 w 9076267"/>
              <a:gd name="connsiteY4" fmla="*/ 0 h 5113867"/>
              <a:gd name="connsiteX5" fmla="*/ 9076267 w 9076267"/>
              <a:gd name="connsiteY5" fmla="*/ 3098800 h 5113867"/>
              <a:gd name="connsiteX0" fmla="*/ 9076267 w 9076267"/>
              <a:gd name="connsiteY0" fmla="*/ 4470400 h 5113867"/>
              <a:gd name="connsiteX1" fmla="*/ 9076267 w 9076267"/>
              <a:gd name="connsiteY1" fmla="*/ 5113867 h 5113867"/>
              <a:gd name="connsiteX2" fmla="*/ 0 w 9076267"/>
              <a:gd name="connsiteY2" fmla="*/ 5113867 h 5113867"/>
              <a:gd name="connsiteX3" fmla="*/ 0 w 9076267"/>
              <a:gd name="connsiteY3" fmla="*/ 626534 h 5113867"/>
              <a:gd name="connsiteX4" fmla="*/ 0 w 9076267"/>
              <a:gd name="connsiteY4" fmla="*/ 0 h 5113867"/>
              <a:gd name="connsiteX5" fmla="*/ 9076267 w 9076267"/>
              <a:gd name="connsiteY5" fmla="*/ 0 h 5113867"/>
              <a:gd name="connsiteX6" fmla="*/ 9076267 w 9076267"/>
              <a:gd name="connsiteY6" fmla="*/ 3098800 h 5113867"/>
              <a:gd name="connsiteX0" fmla="*/ 9083792 w 9083792"/>
              <a:gd name="connsiteY0" fmla="*/ 4470400 h 5113867"/>
              <a:gd name="connsiteX1" fmla="*/ 9083792 w 9083792"/>
              <a:gd name="connsiteY1" fmla="*/ 5113867 h 5113867"/>
              <a:gd name="connsiteX2" fmla="*/ 7525 w 9083792"/>
              <a:gd name="connsiteY2" fmla="*/ 5113867 h 5113867"/>
              <a:gd name="connsiteX3" fmla="*/ 7525 w 9083792"/>
              <a:gd name="connsiteY3" fmla="*/ 626534 h 5113867"/>
              <a:gd name="connsiteX4" fmla="*/ 7525 w 9083792"/>
              <a:gd name="connsiteY4" fmla="*/ 0 h 5113867"/>
              <a:gd name="connsiteX5" fmla="*/ 9083792 w 9083792"/>
              <a:gd name="connsiteY5" fmla="*/ 0 h 5113867"/>
              <a:gd name="connsiteX6" fmla="*/ 9083792 w 9083792"/>
              <a:gd name="connsiteY6" fmla="*/ 3098800 h 5113867"/>
              <a:gd name="connsiteX0" fmla="*/ 9748583 w 9748583"/>
              <a:gd name="connsiteY0" fmla="*/ 4470400 h 5113867"/>
              <a:gd name="connsiteX1" fmla="*/ 9748583 w 9748583"/>
              <a:gd name="connsiteY1" fmla="*/ 5113867 h 5113867"/>
              <a:gd name="connsiteX2" fmla="*/ 672316 w 9748583"/>
              <a:gd name="connsiteY2" fmla="*/ 5113867 h 5113867"/>
              <a:gd name="connsiteX3" fmla="*/ 672316 w 9748583"/>
              <a:gd name="connsiteY3" fmla="*/ 2116667 h 5113867"/>
              <a:gd name="connsiteX4" fmla="*/ 672316 w 9748583"/>
              <a:gd name="connsiteY4" fmla="*/ 626534 h 5113867"/>
              <a:gd name="connsiteX5" fmla="*/ 672316 w 9748583"/>
              <a:gd name="connsiteY5" fmla="*/ 0 h 5113867"/>
              <a:gd name="connsiteX6" fmla="*/ 9748583 w 9748583"/>
              <a:gd name="connsiteY6" fmla="*/ 0 h 5113867"/>
              <a:gd name="connsiteX7" fmla="*/ 9748583 w 9748583"/>
              <a:gd name="connsiteY7" fmla="*/ 3098800 h 5113867"/>
              <a:gd name="connsiteX0" fmla="*/ 9076267 w 9076267"/>
              <a:gd name="connsiteY0" fmla="*/ 4470400 h 5113867"/>
              <a:gd name="connsiteX1" fmla="*/ 9076267 w 9076267"/>
              <a:gd name="connsiteY1" fmla="*/ 5113867 h 5113867"/>
              <a:gd name="connsiteX2" fmla="*/ 0 w 9076267"/>
              <a:gd name="connsiteY2" fmla="*/ 5113867 h 5113867"/>
              <a:gd name="connsiteX3" fmla="*/ 0 w 9076267"/>
              <a:gd name="connsiteY3" fmla="*/ 2116667 h 5113867"/>
              <a:gd name="connsiteX4" fmla="*/ 0 w 9076267"/>
              <a:gd name="connsiteY4" fmla="*/ 626534 h 5113867"/>
              <a:gd name="connsiteX5" fmla="*/ 0 w 9076267"/>
              <a:gd name="connsiteY5" fmla="*/ 0 h 5113867"/>
              <a:gd name="connsiteX6" fmla="*/ 9076267 w 9076267"/>
              <a:gd name="connsiteY6" fmla="*/ 0 h 5113867"/>
              <a:gd name="connsiteX7" fmla="*/ 9076267 w 9076267"/>
              <a:gd name="connsiteY7" fmla="*/ 3098800 h 5113867"/>
              <a:gd name="connsiteX0" fmla="*/ 9093199 w 9093199"/>
              <a:gd name="connsiteY0" fmla="*/ 4470400 h 5113867"/>
              <a:gd name="connsiteX1" fmla="*/ 9093199 w 9093199"/>
              <a:gd name="connsiteY1" fmla="*/ 5113867 h 5113867"/>
              <a:gd name="connsiteX2" fmla="*/ 16932 w 9093199"/>
              <a:gd name="connsiteY2" fmla="*/ 5113867 h 5113867"/>
              <a:gd name="connsiteX3" fmla="*/ 16932 w 9093199"/>
              <a:gd name="connsiteY3" fmla="*/ 2116667 h 5113867"/>
              <a:gd name="connsiteX4" fmla="*/ 0 w 9093199"/>
              <a:gd name="connsiteY4" fmla="*/ 1473200 h 5113867"/>
              <a:gd name="connsiteX5" fmla="*/ 16932 w 9093199"/>
              <a:gd name="connsiteY5" fmla="*/ 626534 h 5113867"/>
              <a:gd name="connsiteX6" fmla="*/ 16932 w 9093199"/>
              <a:gd name="connsiteY6" fmla="*/ 0 h 5113867"/>
              <a:gd name="connsiteX7" fmla="*/ 9093199 w 9093199"/>
              <a:gd name="connsiteY7" fmla="*/ 0 h 5113867"/>
              <a:gd name="connsiteX8" fmla="*/ 9093199 w 9093199"/>
              <a:gd name="connsiteY8" fmla="*/ 3098800 h 5113867"/>
              <a:gd name="connsiteX0" fmla="*/ 9076267 w 9076267"/>
              <a:gd name="connsiteY0" fmla="*/ 4470400 h 5113867"/>
              <a:gd name="connsiteX1" fmla="*/ 9076267 w 9076267"/>
              <a:gd name="connsiteY1" fmla="*/ 5113867 h 5113867"/>
              <a:gd name="connsiteX2" fmla="*/ 0 w 9076267"/>
              <a:gd name="connsiteY2" fmla="*/ 5113867 h 5113867"/>
              <a:gd name="connsiteX3" fmla="*/ 0 w 9076267"/>
              <a:gd name="connsiteY3" fmla="*/ 2116667 h 5113867"/>
              <a:gd name="connsiteX4" fmla="*/ 0 w 9076267"/>
              <a:gd name="connsiteY4" fmla="*/ 626534 h 5113867"/>
              <a:gd name="connsiteX5" fmla="*/ 0 w 9076267"/>
              <a:gd name="connsiteY5" fmla="*/ 0 h 5113867"/>
              <a:gd name="connsiteX6" fmla="*/ 9076267 w 9076267"/>
              <a:gd name="connsiteY6" fmla="*/ 0 h 5113867"/>
              <a:gd name="connsiteX7" fmla="*/ 9076267 w 9076267"/>
              <a:gd name="connsiteY7" fmla="*/ 3098800 h 5113867"/>
              <a:gd name="connsiteX0" fmla="*/ 9076267 w 9076267"/>
              <a:gd name="connsiteY0" fmla="*/ 5113867 h 5113867"/>
              <a:gd name="connsiteX1" fmla="*/ 0 w 9076267"/>
              <a:gd name="connsiteY1" fmla="*/ 5113867 h 5113867"/>
              <a:gd name="connsiteX2" fmla="*/ 0 w 9076267"/>
              <a:gd name="connsiteY2" fmla="*/ 2116667 h 5113867"/>
              <a:gd name="connsiteX3" fmla="*/ 0 w 9076267"/>
              <a:gd name="connsiteY3" fmla="*/ 626534 h 5113867"/>
              <a:gd name="connsiteX4" fmla="*/ 0 w 9076267"/>
              <a:gd name="connsiteY4" fmla="*/ 0 h 5113867"/>
              <a:gd name="connsiteX5" fmla="*/ 9076267 w 9076267"/>
              <a:gd name="connsiteY5" fmla="*/ 0 h 5113867"/>
              <a:gd name="connsiteX6" fmla="*/ 9076267 w 9076267"/>
              <a:gd name="connsiteY6" fmla="*/ 3098800 h 5113867"/>
              <a:gd name="connsiteX0" fmla="*/ 0 w 9076267"/>
              <a:gd name="connsiteY0" fmla="*/ 5113867 h 5113867"/>
              <a:gd name="connsiteX1" fmla="*/ 0 w 9076267"/>
              <a:gd name="connsiteY1" fmla="*/ 2116667 h 5113867"/>
              <a:gd name="connsiteX2" fmla="*/ 0 w 9076267"/>
              <a:gd name="connsiteY2" fmla="*/ 626534 h 5113867"/>
              <a:gd name="connsiteX3" fmla="*/ 0 w 9076267"/>
              <a:gd name="connsiteY3" fmla="*/ 0 h 5113867"/>
              <a:gd name="connsiteX4" fmla="*/ 9076267 w 9076267"/>
              <a:gd name="connsiteY4" fmla="*/ 0 h 5113867"/>
              <a:gd name="connsiteX5" fmla="*/ 9076267 w 9076267"/>
              <a:gd name="connsiteY5" fmla="*/ 3098800 h 5113867"/>
              <a:gd name="connsiteX0" fmla="*/ 0 w 9076267"/>
              <a:gd name="connsiteY0" fmla="*/ 2116667 h 3098800"/>
              <a:gd name="connsiteX1" fmla="*/ 0 w 9076267"/>
              <a:gd name="connsiteY1" fmla="*/ 626534 h 3098800"/>
              <a:gd name="connsiteX2" fmla="*/ 0 w 9076267"/>
              <a:gd name="connsiteY2" fmla="*/ 0 h 3098800"/>
              <a:gd name="connsiteX3" fmla="*/ 9076267 w 9076267"/>
              <a:gd name="connsiteY3" fmla="*/ 0 h 3098800"/>
              <a:gd name="connsiteX4" fmla="*/ 9076267 w 9076267"/>
              <a:gd name="connsiteY4" fmla="*/ 3098800 h 3098800"/>
              <a:gd name="connsiteX0" fmla="*/ 0 w 9076267"/>
              <a:gd name="connsiteY0" fmla="*/ 626534 h 3098800"/>
              <a:gd name="connsiteX1" fmla="*/ 0 w 9076267"/>
              <a:gd name="connsiteY1" fmla="*/ 0 h 3098800"/>
              <a:gd name="connsiteX2" fmla="*/ 9076267 w 9076267"/>
              <a:gd name="connsiteY2" fmla="*/ 0 h 3098800"/>
              <a:gd name="connsiteX3" fmla="*/ 9076267 w 9076267"/>
              <a:gd name="connsiteY3" fmla="*/ 3098800 h 3098800"/>
            </a:gdLst>
            <a:ahLst/>
            <a:cxnLst>
              <a:cxn ang="0">
                <a:pos x="connsiteX0" y="connsiteY0"/>
              </a:cxn>
              <a:cxn ang="0">
                <a:pos x="connsiteX1" y="connsiteY1"/>
              </a:cxn>
              <a:cxn ang="0">
                <a:pos x="connsiteX2" y="connsiteY2"/>
              </a:cxn>
              <a:cxn ang="0">
                <a:pos x="connsiteX3" y="connsiteY3"/>
              </a:cxn>
            </a:cxnLst>
            <a:rect l="l" t="t" r="r" b="b"/>
            <a:pathLst>
              <a:path w="9076267" h="3098800">
                <a:moveTo>
                  <a:pt x="0" y="626534"/>
                </a:moveTo>
                <a:lnTo>
                  <a:pt x="0" y="0"/>
                </a:lnTo>
                <a:lnTo>
                  <a:pt x="9076267" y="0"/>
                </a:lnTo>
                <a:lnTo>
                  <a:pt x="9076267" y="3098800"/>
                </a:lnTo>
              </a:path>
            </a:pathLst>
          </a:custGeom>
          <a:noFill/>
          <a:ln w="152400" cmpd="sng">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Open Sans"/>
              <a:ea typeface="+mn-ea"/>
              <a:cs typeface="+mn-cs"/>
            </a:endParaRPr>
          </a:p>
        </p:txBody>
      </p:sp>
      <p:sp>
        <p:nvSpPr>
          <p:cNvPr id="10" name="Rectangle 2">
            <a:extLst>
              <a:ext uri="{FF2B5EF4-FFF2-40B4-BE49-F238E27FC236}">
                <a16:creationId xmlns:a16="http://schemas.microsoft.com/office/drawing/2014/main" id="{ED11F928-80B1-0D56-591D-1160FB807272}"/>
              </a:ext>
            </a:extLst>
          </p:cNvPr>
          <p:cNvSpPr/>
          <p:nvPr/>
        </p:nvSpPr>
        <p:spPr>
          <a:xfrm rot="10800000">
            <a:off x="3065870" y="4506777"/>
            <a:ext cx="5809188" cy="1983360"/>
          </a:xfrm>
          <a:custGeom>
            <a:avLst/>
            <a:gdLst>
              <a:gd name="connsiteX0" fmla="*/ 0 w 9076267"/>
              <a:gd name="connsiteY0" fmla="*/ 0 h 5113867"/>
              <a:gd name="connsiteX1" fmla="*/ 9076267 w 9076267"/>
              <a:gd name="connsiteY1" fmla="*/ 0 h 5113867"/>
              <a:gd name="connsiteX2" fmla="*/ 9076267 w 9076267"/>
              <a:gd name="connsiteY2" fmla="*/ 5113867 h 5113867"/>
              <a:gd name="connsiteX3" fmla="*/ 0 w 9076267"/>
              <a:gd name="connsiteY3" fmla="*/ 5113867 h 5113867"/>
              <a:gd name="connsiteX4" fmla="*/ 0 w 9076267"/>
              <a:gd name="connsiteY4" fmla="*/ 0 h 5113867"/>
              <a:gd name="connsiteX0" fmla="*/ 0 w 9076267"/>
              <a:gd name="connsiteY0" fmla="*/ 0 h 5113867"/>
              <a:gd name="connsiteX1" fmla="*/ 9076267 w 9076267"/>
              <a:gd name="connsiteY1" fmla="*/ 0 h 5113867"/>
              <a:gd name="connsiteX2" fmla="*/ 9076267 w 9076267"/>
              <a:gd name="connsiteY2" fmla="*/ 3098800 h 5113867"/>
              <a:gd name="connsiteX3" fmla="*/ 9076267 w 9076267"/>
              <a:gd name="connsiteY3" fmla="*/ 5113867 h 5113867"/>
              <a:gd name="connsiteX4" fmla="*/ 0 w 9076267"/>
              <a:gd name="connsiteY4" fmla="*/ 5113867 h 5113867"/>
              <a:gd name="connsiteX5" fmla="*/ 0 w 9076267"/>
              <a:gd name="connsiteY5" fmla="*/ 0 h 5113867"/>
              <a:gd name="connsiteX0" fmla="*/ 0 w 9076267"/>
              <a:gd name="connsiteY0" fmla="*/ 0 h 5113867"/>
              <a:gd name="connsiteX1" fmla="*/ 9076267 w 9076267"/>
              <a:gd name="connsiteY1" fmla="*/ 0 h 5113867"/>
              <a:gd name="connsiteX2" fmla="*/ 9076267 w 9076267"/>
              <a:gd name="connsiteY2" fmla="*/ 3098800 h 5113867"/>
              <a:gd name="connsiteX3" fmla="*/ 9076267 w 9076267"/>
              <a:gd name="connsiteY3" fmla="*/ 4470400 h 5113867"/>
              <a:gd name="connsiteX4" fmla="*/ 9076267 w 9076267"/>
              <a:gd name="connsiteY4" fmla="*/ 5113867 h 5113867"/>
              <a:gd name="connsiteX5" fmla="*/ 0 w 9076267"/>
              <a:gd name="connsiteY5" fmla="*/ 5113867 h 5113867"/>
              <a:gd name="connsiteX6" fmla="*/ 0 w 9076267"/>
              <a:gd name="connsiteY6" fmla="*/ 0 h 5113867"/>
              <a:gd name="connsiteX0" fmla="*/ 0 w 9076267"/>
              <a:gd name="connsiteY0" fmla="*/ 0 h 5113867"/>
              <a:gd name="connsiteX1" fmla="*/ 9076267 w 9076267"/>
              <a:gd name="connsiteY1" fmla="*/ 0 h 5113867"/>
              <a:gd name="connsiteX2" fmla="*/ 9076267 w 9076267"/>
              <a:gd name="connsiteY2" fmla="*/ 3098800 h 5113867"/>
              <a:gd name="connsiteX3" fmla="*/ 9076267 w 9076267"/>
              <a:gd name="connsiteY3" fmla="*/ 3793067 h 5113867"/>
              <a:gd name="connsiteX4" fmla="*/ 9076267 w 9076267"/>
              <a:gd name="connsiteY4" fmla="*/ 4470400 h 5113867"/>
              <a:gd name="connsiteX5" fmla="*/ 9076267 w 9076267"/>
              <a:gd name="connsiteY5" fmla="*/ 5113867 h 5113867"/>
              <a:gd name="connsiteX6" fmla="*/ 0 w 9076267"/>
              <a:gd name="connsiteY6" fmla="*/ 5113867 h 5113867"/>
              <a:gd name="connsiteX7" fmla="*/ 0 w 9076267"/>
              <a:gd name="connsiteY7" fmla="*/ 0 h 5113867"/>
              <a:gd name="connsiteX0" fmla="*/ 9076267 w 9167707"/>
              <a:gd name="connsiteY0" fmla="*/ 3793067 h 5113867"/>
              <a:gd name="connsiteX1" fmla="*/ 9076267 w 9167707"/>
              <a:gd name="connsiteY1" fmla="*/ 4470400 h 5113867"/>
              <a:gd name="connsiteX2" fmla="*/ 9076267 w 9167707"/>
              <a:gd name="connsiteY2" fmla="*/ 5113867 h 5113867"/>
              <a:gd name="connsiteX3" fmla="*/ 0 w 9167707"/>
              <a:gd name="connsiteY3" fmla="*/ 5113867 h 5113867"/>
              <a:gd name="connsiteX4" fmla="*/ 0 w 9167707"/>
              <a:gd name="connsiteY4" fmla="*/ 0 h 5113867"/>
              <a:gd name="connsiteX5" fmla="*/ 9076267 w 9167707"/>
              <a:gd name="connsiteY5" fmla="*/ 0 h 5113867"/>
              <a:gd name="connsiteX6" fmla="*/ 9076267 w 9167707"/>
              <a:gd name="connsiteY6" fmla="*/ 3098800 h 5113867"/>
              <a:gd name="connsiteX7" fmla="*/ 9167707 w 9167707"/>
              <a:gd name="connsiteY7" fmla="*/ 3884507 h 5113867"/>
              <a:gd name="connsiteX0" fmla="*/ 9076267 w 9076267"/>
              <a:gd name="connsiteY0" fmla="*/ 3793067 h 5113867"/>
              <a:gd name="connsiteX1" fmla="*/ 9076267 w 9076267"/>
              <a:gd name="connsiteY1" fmla="*/ 4470400 h 5113867"/>
              <a:gd name="connsiteX2" fmla="*/ 9076267 w 9076267"/>
              <a:gd name="connsiteY2" fmla="*/ 5113867 h 5113867"/>
              <a:gd name="connsiteX3" fmla="*/ 0 w 9076267"/>
              <a:gd name="connsiteY3" fmla="*/ 5113867 h 5113867"/>
              <a:gd name="connsiteX4" fmla="*/ 0 w 9076267"/>
              <a:gd name="connsiteY4" fmla="*/ 0 h 5113867"/>
              <a:gd name="connsiteX5" fmla="*/ 9076267 w 9076267"/>
              <a:gd name="connsiteY5" fmla="*/ 0 h 5113867"/>
              <a:gd name="connsiteX6" fmla="*/ 9076267 w 9076267"/>
              <a:gd name="connsiteY6" fmla="*/ 3098800 h 5113867"/>
              <a:gd name="connsiteX0" fmla="*/ 9076267 w 9076267"/>
              <a:gd name="connsiteY0" fmla="*/ 4470400 h 5113867"/>
              <a:gd name="connsiteX1" fmla="*/ 9076267 w 9076267"/>
              <a:gd name="connsiteY1" fmla="*/ 5113867 h 5113867"/>
              <a:gd name="connsiteX2" fmla="*/ 0 w 9076267"/>
              <a:gd name="connsiteY2" fmla="*/ 5113867 h 5113867"/>
              <a:gd name="connsiteX3" fmla="*/ 0 w 9076267"/>
              <a:gd name="connsiteY3" fmla="*/ 0 h 5113867"/>
              <a:gd name="connsiteX4" fmla="*/ 9076267 w 9076267"/>
              <a:gd name="connsiteY4" fmla="*/ 0 h 5113867"/>
              <a:gd name="connsiteX5" fmla="*/ 9076267 w 9076267"/>
              <a:gd name="connsiteY5" fmla="*/ 3098800 h 5113867"/>
              <a:gd name="connsiteX0" fmla="*/ 9076267 w 9076267"/>
              <a:gd name="connsiteY0" fmla="*/ 4470400 h 5113867"/>
              <a:gd name="connsiteX1" fmla="*/ 9076267 w 9076267"/>
              <a:gd name="connsiteY1" fmla="*/ 5113867 h 5113867"/>
              <a:gd name="connsiteX2" fmla="*/ 0 w 9076267"/>
              <a:gd name="connsiteY2" fmla="*/ 5113867 h 5113867"/>
              <a:gd name="connsiteX3" fmla="*/ 0 w 9076267"/>
              <a:gd name="connsiteY3" fmla="*/ 626534 h 5113867"/>
              <a:gd name="connsiteX4" fmla="*/ 0 w 9076267"/>
              <a:gd name="connsiteY4" fmla="*/ 0 h 5113867"/>
              <a:gd name="connsiteX5" fmla="*/ 9076267 w 9076267"/>
              <a:gd name="connsiteY5" fmla="*/ 0 h 5113867"/>
              <a:gd name="connsiteX6" fmla="*/ 9076267 w 9076267"/>
              <a:gd name="connsiteY6" fmla="*/ 3098800 h 5113867"/>
              <a:gd name="connsiteX0" fmla="*/ 9083792 w 9083792"/>
              <a:gd name="connsiteY0" fmla="*/ 4470400 h 5113867"/>
              <a:gd name="connsiteX1" fmla="*/ 9083792 w 9083792"/>
              <a:gd name="connsiteY1" fmla="*/ 5113867 h 5113867"/>
              <a:gd name="connsiteX2" fmla="*/ 7525 w 9083792"/>
              <a:gd name="connsiteY2" fmla="*/ 5113867 h 5113867"/>
              <a:gd name="connsiteX3" fmla="*/ 7525 w 9083792"/>
              <a:gd name="connsiteY3" fmla="*/ 626534 h 5113867"/>
              <a:gd name="connsiteX4" fmla="*/ 7525 w 9083792"/>
              <a:gd name="connsiteY4" fmla="*/ 0 h 5113867"/>
              <a:gd name="connsiteX5" fmla="*/ 9083792 w 9083792"/>
              <a:gd name="connsiteY5" fmla="*/ 0 h 5113867"/>
              <a:gd name="connsiteX6" fmla="*/ 9083792 w 9083792"/>
              <a:gd name="connsiteY6" fmla="*/ 3098800 h 5113867"/>
              <a:gd name="connsiteX0" fmla="*/ 9748583 w 9748583"/>
              <a:gd name="connsiteY0" fmla="*/ 4470400 h 5113867"/>
              <a:gd name="connsiteX1" fmla="*/ 9748583 w 9748583"/>
              <a:gd name="connsiteY1" fmla="*/ 5113867 h 5113867"/>
              <a:gd name="connsiteX2" fmla="*/ 672316 w 9748583"/>
              <a:gd name="connsiteY2" fmla="*/ 5113867 h 5113867"/>
              <a:gd name="connsiteX3" fmla="*/ 672316 w 9748583"/>
              <a:gd name="connsiteY3" fmla="*/ 2116667 h 5113867"/>
              <a:gd name="connsiteX4" fmla="*/ 672316 w 9748583"/>
              <a:gd name="connsiteY4" fmla="*/ 626534 h 5113867"/>
              <a:gd name="connsiteX5" fmla="*/ 672316 w 9748583"/>
              <a:gd name="connsiteY5" fmla="*/ 0 h 5113867"/>
              <a:gd name="connsiteX6" fmla="*/ 9748583 w 9748583"/>
              <a:gd name="connsiteY6" fmla="*/ 0 h 5113867"/>
              <a:gd name="connsiteX7" fmla="*/ 9748583 w 9748583"/>
              <a:gd name="connsiteY7" fmla="*/ 3098800 h 5113867"/>
              <a:gd name="connsiteX0" fmla="*/ 9076267 w 9076267"/>
              <a:gd name="connsiteY0" fmla="*/ 4470400 h 5113867"/>
              <a:gd name="connsiteX1" fmla="*/ 9076267 w 9076267"/>
              <a:gd name="connsiteY1" fmla="*/ 5113867 h 5113867"/>
              <a:gd name="connsiteX2" fmla="*/ 0 w 9076267"/>
              <a:gd name="connsiteY2" fmla="*/ 5113867 h 5113867"/>
              <a:gd name="connsiteX3" fmla="*/ 0 w 9076267"/>
              <a:gd name="connsiteY3" fmla="*/ 2116667 h 5113867"/>
              <a:gd name="connsiteX4" fmla="*/ 0 w 9076267"/>
              <a:gd name="connsiteY4" fmla="*/ 626534 h 5113867"/>
              <a:gd name="connsiteX5" fmla="*/ 0 w 9076267"/>
              <a:gd name="connsiteY5" fmla="*/ 0 h 5113867"/>
              <a:gd name="connsiteX6" fmla="*/ 9076267 w 9076267"/>
              <a:gd name="connsiteY6" fmla="*/ 0 h 5113867"/>
              <a:gd name="connsiteX7" fmla="*/ 9076267 w 9076267"/>
              <a:gd name="connsiteY7" fmla="*/ 3098800 h 5113867"/>
              <a:gd name="connsiteX0" fmla="*/ 9093199 w 9093199"/>
              <a:gd name="connsiteY0" fmla="*/ 4470400 h 5113867"/>
              <a:gd name="connsiteX1" fmla="*/ 9093199 w 9093199"/>
              <a:gd name="connsiteY1" fmla="*/ 5113867 h 5113867"/>
              <a:gd name="connsiteX2" fmla="*/ 16932 w 9093199"/>
              <a:gd name="connsiteY2" fmla="*/ 5113867 h 5113867"/>
              <a:gd name="connsiteX3" fmla="*/ 16932 w 9093199"/>
              <a:gd name="connsiteY3" fmla="*/ 2116667 h 5113867"/>
              <a:gd name="connsiteX4" fmla="*/ 0 w 9093199"/>
              <a:gd name="connsiteY4" fmla="*/ 1473200 h 5113867"/>
              <a:gd name="connsiteX5" fmla="*/ 16932 w 9093199"/>
              <a:gd name="connsiteY5" fmla="*/ 626534 h 5113867"/>
              <a:gd name="connsiteX6" fmla="*/ 16932 w 9093199"/>
              <a:gd name="connsiteY6" fmla="*/ 0 h 5113867"/>
              <a:gd name="connsiteX7" fmla="*/ 9093199 w 9093199"/>
              <a:gd name="connsiteY7" fmla="*/ 0 h 5113867"/>
              <a:gd name="connsiteX8" fmla="*/ 9093199 w 9093199"/>
              <a:gd name="connsiteY8" fmla="*/ 3098800 h 5113867"/>
              <a:gd name="connsiteX0" fmla="*/ 9076267 w 9076267"/>
              <a:gd name="connsiteY0" fmla="*/ 4470400 h 5113867"/>
              <a:gd name="connsiteX1" fmla="*/ 9076267 w 9076267"/>
              <a:gd name="connsiteY1" fmla="*/ 5113867 h 5113867"/>
              <a:gd name="connsiteX2" fmla="*/ 0 w 9076267"/>
              <a:gd name="connsiteY2" fmla="*/ 5113867 h 5113867"/>
              <a:gd name="connsiteX3" fmla="*/ 0 w 9076267"/>
              <a:gd name="connsiteY3" fmla="*/ 2116667 h 5113867"/>
              <a:gd name="connsiteX4" fmla="*/ 0 w 9076267"/>
              <a:gd name="connsiteY4" fmla="*/ 626534 h 5113867"/>
              <a:gd name="connsiteX5" fmla="*/ 0 w 9076267"/>
              <a:gd name="connsiteY5" fmla="*/ 0 h 5113867"/>
              <a:gd name="connsiteX6" fmla="*/ 9076267 w 9076267"/>
              <a:gd name="connsiteY6" fmla="*/ 0 h 5113867"/>
              <a:gd name="connsiteX7" fmla="*/ 9076267 w 9076267"/>
              <a:gd name="connsiteY7" fmla="*/ 3098800 h 5113867"/>
              <a:gd name="connsiteX0" fmla="*/ 9076267 w 9076267"/>
              <a:gd name="connsiteY0" fmla="*/ 5113867 h 5113867"/>
              <a:gd name="connsiteX1" fmla="*/ 0 w 9076267"/>
              <a:gd name="connsiteY1" fmla="*/ 5113867 h 5113867"/>
              <a:gd name="connsiteX2" fmla="*/ 0 w 9076267"/>
              <a:gd name="connsiteY2" fmla="*/ 2116667 h 5113867"/>
              <a:gd name="connsiteX3" fmla="*/ 0 w 9076267"/>
              <a:gd name="connsiteY3" fmla="*/ 626534 h 5113867"/>
              <a:gd name="connsiteX4" fmla="*/ 0 w 9076267"/>
              <a:gd name="connsiteY4" fmla="*/ 0 h 5113867"/>
              <a:gd name="connsiteX5" fmla="*/ 9076267 w 9076267"/>
              <a:gd name="connsiteY5" fmla="*/ 0 h 5113867"/>
              <a:gd name="connsiteX6" fmla="*/ 9076267 w 9076267"/>
              <a:gd name="connsiteY6" fmla="*/ 3098800 h 5113867"/>
              <a:gd name="connsiteX0" fmla="*/ 0 w 9076267"/>
              <a:gd name="connsiteY0" fmla="*/ 5113867 h 5113867"/>
              <a:gd name="connsiteX1" fmla="*/ 0 w 9076267"/>
              <a:gd name="connsiteY1" fmla="*/ 2116667 h 5113867"/>
              <a:gd name="connsiteX2" fmla="*/ 0 w 9076267"/>
              <a:gd name="connsiteY2" fmla="*/ 626534 h 5113867"/>
              <a:gd name="connsiteX3" fmla="*/ 0 w 9076267"/>
              <a:gd name="connsiteY3" fmla="*/ 0 h 5113867"/>
              <a:gd name="connsiteX4" fmla="*/ 9076267 w 9076267"/>
              <a:gd name="connsiteY4" fmla="*/ 0 h 5113867"/>
              <a:gd name="connsiteX5" fmla="*/ 9076267 w 9076267"/>
              <a:gd name="connsiteY5" fmla="*/ 3098800 h 5113867"/>
              <a:gd name="connsiteX0" fmla="*/ 0 w 9076267"/>
              <a:gd name="connsiteY0" fmla="*/ 2116667 h 3098800"/>
              <a:gd name="connsiteX1" fmla="*/ 0 w 9076267"/>
              <a:gd name="connsiteY1" fmla="*/ 626534 h 3098800"/>
              <a:gd name="connsiteX2" fmla="*/ 0 w 9076267"/>
              <a:gd name="connsiteY2" fmla="*/ 0 h 3098800"/>
              <a:gd name="connsiteX3" fmla="*/ 9076267 w 9076267"/>
              <a:gd name="connsiteY3" fmla="*/ 0 h 3098800"/>
              <a:gd name="connsiteX4" fmla="*/ 9076267 w 9076267"/>
              <a:gd name="connsiteY4" fmla="*/ 3098800 h 3098800"/>
              <a:gd name="connsiteX0" fmla="*/ 0 w 9076267"/>
              <a:gd name="connsiteY0" fmla="*/ 626534 h 3098800"/>
              <a:gd name="connsiteX1" fmla="*/ 0 w 9076267"/>
              <a:gd name="connsiteY1" fmla="*/ 0 h 3098800"/>
              <a:gd name="connsiteX2" fmla="*/ 9076267 w 9076267"/>
              <a:gd name="connsiteY2" fmla="*/ 0 h 3098800"/>
              <a:gd name="connsiteX3" fmla="*/ 9076267 w 9076267"/>
              <a:gd name="connsiteY3" fmla="*/ 3098800 h 3098800"/>
            </a:gdLst>
            <a:ahLst/>
            <a:cxnLst>
              <a:cxn ang="0">
                <a:pos x="connsiteX0" y="connsiteY0"/>
              </a:cxn>
              <a:cxn ang="0">
                <a:pos x="connsiteX1" y="connsiteY1"/>
              </a:cxn>
              <a:cxn ang="0">
                <a:pos x="connsiteX2" y="connsiteY2"/>
              </a:cxn>
              <a:cxn ang="0">
                <a:pos x="connsiteX3" y="connsiteY3"/>
              </a:cxn>
            </a:cxnLst>
            <a:rect l="l" t="t" r="r" b="b"/>
            <a:pathLst>
              <a:path w="9076267" h="3098800">
                <a:moveTo>
                  <a:pt x="0" y="626534"/>
                </a:moveTo>
                <a:lnTo>
                  <a:pt x="0" y="0"/>
                </a:lnTo>
                <a:lnTo>
                  <a:pt x="9076267" y="0"/>
                </a:lnTo>
                <a:lnTo>
                  <a:pt x="9076267" y="3098800"/>
                </a:lnTo>
              </a:path>
            </a:pathLst>
          </a:custGeom>
          <a:noFill/>
          <a:ln w="152400" cmpd="sng">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Open Sans"/>
              <a:ea typeface="+mn-ea"/>
              <a:cs typeface="+mn-cs"/>
            </a:endParaRPr>
          </a:p>
        </p:txBody>
      </p:sp>
    </p:spTree>
    <p:extLst>
      <p:ext uri="{BB962C8B-B14F-4D97-AF65-F5344CB8AC3E}">
        <p14:creationId xmlns:p14="http://schemas.microsoft.com/office/powerpoint/2010/main" val="48672300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84">
          <a:extLst>
            <a:ext uri="{FF2B5EF4-FFF2-40B4-BE49-F238E27FC236}">
              <a16:creationId xmlns:a16="http://schemas.microsoft.com/office/drawing/2014/main" id="{AE24332A-F82A-1FE1-53ED-E29C1FF216B0}"/>
            </a:ext>
          </a:extLst>
        </p:cNvPr>
        <p:cNvGrpSpPr/>
        <p:nvPr/>
      </p:nvGrpSpPr>
      <p:grpSpPr>
        <a:xfrm>
          <a:off x="0" y="0"/>
          <a:ext cx="0" cy="0"/>
          <a:chOff x="0" y="0"/>
          <a:chExt cx="0" cy="0"/>
        </a:xfrm>
      </p:grpSpPr>
      <p:sp>
        <p:nvSpPr>
          <p:cNvPr id="186" name="Google Shape;186;p26">
            <a:extLst>
              <a:ext uri="{FF2B5EF4-FFF2-40B4-BE49-F238E27FC236}">
                <a16:creationId xmlns:a16="http://schemas.microsoft.com/office/drawing/2014/main" id="{31292092-CE03-6A7B-FF26-33562A777C36}"/>
              </a:ext>
            </a:extLst>
          </p:cNvPr>
          <p:cNvSpPr/>
          <p:nvPr/>
        </p:nvSpPr>
        <p:spPr>
          <a:xfrm>
            <a:off x="352131" y="2869950"/>
            <a:ext cx="9523800" cy="1118100"/>
          </a:xfrm>
          <a:prstGeom prst="rect">
            <a:avLst/>
          </a:prstGeom>
          <a:no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90000"/>
              </a:lnSpc>
              <a:spcBef>
                <a:spcPts val="0"/>
              </a:spcBef>
              <a:spcAft>
                <a:spcPts val="0"/>
              </a:spcAft>
              <a:buClr>
                <a:srgbClr val="FFFFFF"/>
              </a:buClr>
              <a:buSzPts val="5600"/>
              <a:buFontTx/>
              <a:buNone/>
              <a:tabLst/>
              <a:defRPr/>
            </a:pPr>
            <a:r>
              <a:rPr lang="en-US" sz="3600" b="1" dirty="0">
                <a:solidFill>
                  <a:srgbClr val="FFFFFF"/>
                </a:solidFill>
                <a:latin typeface="Aptos" panose="020B0004020202020204" pitchFamily="34" charset="0"/>
                <a:sym typeface="Calibri"/>
              </a:rPr>
              <a:t>MANAGING </a:t>
            </a:r>
          </a:p>
          <a:p>
            <a:pPr marL="0" marR="0" lvl="0" indent="0" algn="l" defTabSz="914400" rtl="0" eaLnBrk="1" fontAlgn="auto" latinLnBrk="0" hangingPunct="1">
              <a:lnSpc>
                <a:spcPct val="90000"/>
              </a:lnSpc>
              <a:spcBef>
                <a:spcPts val="0"/>
              </a:spcBef>
              <a:spcAft>
                <a:spcPts val="0"/>
              </a:spcAft>
              <a:buClr>
                <a:srgbClr val="FFFFFF"/>
              </a:buClr>
              <a:buSzPts val="5600"/>
              <a:buFontTx/>
              <a:buNone/>
              <a:tabLst/>
              <a:defRPr/>
            </a:pPr>
            <a:r>
              <a:rPr kumimoji="0" lang="en-US" sz="3600" b="1" i="0" u="none" strike="noStrike" kern="1200" cap="none" spc="0" normalizeH="0" baseline="0" noProof="0" dirty="0">
                <a:ln>
                  <a:noFill/>
                </a:ln>
                <a:solidFill>
                  <a:srgbClr val="FFFFFF"/>
                </a:solidFill>
                <a:effectLst/>
                <a:uLnTx/>
                <a:uFillTx/>
                <a:latin typeface="Aptos" panose="020B0004020202020204" pitchFamily="34" charset="0"/>
                <a:ea typeface="+mn-ea"/>
                <a:cs typeface="+mn-cs"/>
                <a:sym typeface="Calibri"/>
              </a:rPr>
              <a:t>YOU</a:t>
            </a:r>
            <a:r>
              <a:rPr lang="en-US" sz="3600" b="1" dirty="0">
                <a:solidFill>
                  <a:srgbClr val="FFFFFF"/>
                </a:solidFill>
                <a:latin typeface="Aptos" panose="020B0004020202020204" pitchFamily="34" charset="0"/>
                <a:sym typeface="Calibri"/>
              </a:rPr>
              <a:t>R DAY TO </a:t>
            </a:r>
          </a:p>
          <a:p>
            <a:pPr marL="0" marR="0" lvl="0" indent="0" algn="l" defTabSz="914400" rtl="0" eaLnBrk="1" fontAlgn="auto" latinLnBrk="0" hangingPunct="1">
              <a:lnSpc>
                <a:spcPct val="90000"/>
              </a:lnSpc>
              <a:spcBef>
                <a:spcPts val="0"/>
              </a:spcBef>
              <a:spcAft>
                <a:spcPts val="0"/>
              </a:spcAft>
              <a:buClr>
                <a:srgbClr val="FFFFFF"/>
              </a:buClr>
              <a:buSzPts val="5600"/>
              <a:buFontTx/>
              <a:buNone/>
              <a:tabLst/>
              <a:defRPr/>
            </a:pPr>
            <a:r>
              <a:rPr lang="en-US" sz="3600" b="1" dirty="0">
                <a:solidFill>
                  <a:srgbClr val="FFFFFF"/>
                </a:solidFill>
                <a:latin typeface="Aptos" panose="020B0004020202020204" pitchFamily="34" charset="0"/>
                <a:sym typeface="Calibri"/>
              </a:rPr>
              <a:t>DAY</a:t>
            </a:r>
            <a:endParaRPr kumimoji="0" sz="3600" b="1" i="0" u="none" strike="noStrike" kern="1200" cap="none" spc="0" normalizeH="0" baseline="0" noProof="0" dirty="0">
              <a:ln>
                <a:noFill/>
              </a:ln>
              <a:solidFill>
                <a:srgbClr val="000000"/>
              </a:solidFill>
              <a:effectLst/>
              <a:uLnTx/>
              <a:uFillTx/>
              <a:latin typeface="Aptos" panose="020B0004020202020204" pitchFamily="34" charset="0"/>
              <a:ea typeface="+mn-ea"/>
              <a:cs typeface="+mn-cs"/>
              <a:sym typeface="Calibri"/>
            </a:endParaRPr>
          </a:p>
        </p:txBody>
      </p:sp>
    </p:spTree>
    <p:extLst>
      <p:ext uri="{BB962C8B-B14F-4D97-AF65-F5344CB8AC3E}">
        <p14:creationId xmlns:p14="http://schemas.microsoft.com/office/powerpoint/2010/main" val="271005019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B166DA2-011B-4402-2871-27B545992D3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E56DE81-BFB8-45B3-20F2-D404129256BC}"/>
              </a:ext>
            </a:extLst>
          </p:cNvPr>
          <p:cNvSpPr>
            <a:spLocks noGrp="1"/>
          </p:cNvSpPr>
          <p:nvPr>
            <p:ph type="title"/>
          </p:nvPr>
        </p:nvSpPr>
        <p:spPr>
          <a:xfrm>
            <a:off x="908844" y="406398"/>
            <a:ext cx="10363200" cy="594360"/>
          </a:xfrm>
        </p:spPr>
        <p:txBody>
          <a:bodyPr/>
          <a:lstStyle/>
          <a:p>
            <a:r>
              <a:rPr lang="en-US" sz="2800" dirty="0">
                <a:latin typeface="Aptos SemiBold" panose="020B0004020202020204" pitchFamily="34" charset="0"/>
                <a:ea typeface="Open Sans" panose="020B0606030504020204" pitchFamily="34" charset="0"/>
                <a:cs typeface="Open Sans" panose="020B0606030504020204" pitchFamily="34" charset="0"/>
              </a:rPr>
              <a:t>Setting the Stage: What is Executive Functioning?</a:t>
            </a:r>
          </a:p>
        </p:txBody>
      </p:sp>
      <p:sp>
        <p:nvSpPr>
          <p:cNvPr id="3" name="Rectangle 2">
            <a:extLst>
              <a:ext uri="{FF2B5EF4-FFF2-40B4-BE49-F238E27FC236}">
                <a16:creationId xmlns:a16="http://schemas.microsoft.com/office/drawing/2014/main" id="{A2214475-A87B-D22D-4A54-4E1A0DDFF2AF}"/>
              </a:ext>
            </a:extLst>
          </p:cNvPr>
          <p:cNvSpPr/>
          <p:nvPr/>
        </p:nvSpPr>
        <p:spPr bwMode="gray">
          <a:xfrm>
            <a:off x="1916113" y="914400"/>
            <a:ext cx="8348662" cy="369888"/>
          </a:xfrm>
          <a:prstGeom prst="rect">
            <a:avLst/>
          </a:prstGeom>
          <a:noFill/>
          <a:ln w="12700" cap="rnd" algn="ctr">
            <a:noFill/>
            <a:miter lim="800000"/>
            <a:headEnd/>
            <a:tailEnd/>
          </a:ln>
        </p:spPr>
        <p:txBody>
          <a:bodyPr lIns="0" tIns="0" rIns="0" bIns="0" rtlCol="0" anchor="t" anchorCtr="0"/>
          <a:lstStyle/>
          <a:p>
            <a:pPr marL="0" marR="0" lvl="0" indent="0" algn="l" defTabSz="914400" rtl="0" eaLnBrk="0" fontAlgn="base" latinLnBrk="0" hangingPunct="0">
              <a:lnSpc>
                <a:spcPts val="1500"/>
              </a:lnSpc>
              <a:spcBef>
                <a:spcPct val="0"/>
              </a:spcBef>
              <a:spcAft>
                <a:spcPct val="0"/>
              </a:spcAft>
              <a:buClrTx/>
              <a:buSzTx/>
              <a:buFontTx/>
              <a:buNone/>
              <a:tabLst/>
              <a:defRPr/>
            </a:pPr>
            <a:endParaRPr kumimoji="0" lang="en-US" sz="1400" b="0" i="0" u="none" strike="noStrike" kern="1200" cap="none" spc="0" normalizeH="0" baseline="0" noProof="0" dirty="0">
              <a:ln>
                <a:noFill/>
              </a:ln>
              <a:solidFill>
                <a:srgbClr val="000000"/>
              </a:solidFill>
              <a:effectLst/>
              <a:uLnTx/>
              <a:uFillTx/>
              <a:latin typeface="Aptos" panose="020B0004020202020204" pitchFamily="34" charset="0"/>
              <a:ea typeface="Open Sans" panose="020B0606030504020204" pitchFamily="34" charset="0"/>
              <a:cs typeface="Open Sans" panose="020B0606030504020204" pitchFamily="34" charset="0"/>
            </a:endParaRPr>
          </a:p>
        </p:txBody>
      </p:sp>
      <p:sp>
        <p:nvSpPr>
          <p:cNvPr id="4" name="Rectangle 3">
            <a:extLst>
              <a:ext uri="{FF2B5EF4-FFF2-40B4-BE49-F238E27FC236}">
                <a16:creationId xmlns:a16="http://schemas.microsoft.com/office/drawing/2014/main" id="{7D9603A8-C2AB-9728-E25F-6BF43BE573FA}"/>
              </a:ext>
            </a:extLst>
          </p:cNvPr>
          <p:cNvSpPr/>
          <p:nvPr/>
        </p:nvSpPr>
        <p:spPr bwMode="gray">
          <a:xfrm>
            <a:off x="1916113" y="914400"/>
            <a:ext cx="8348662" cy="359130"/>
          </a:xfrm>
          <a:prstGeom prst="rect">
            <a:avLst/>
          </a:prstGeom>
          <a:noFill/>
          <a:ln w="12700" cap="rnd" algn="ctr">
            <a:noFill/>
            <a:miter lim="800000"/>
            <a:headEnd/>
            <a:tailEnd/>
          </a:ln>
        </p:spPr>
        <p:txBody>
          <a:bodyPr lIns="0" tIns="0" rIns="0" bIns="0" rtlCol="0" anchor="t" anchorCtr="0"/>
          <a:lstStyle/>
          <a:p>
            <a:pPr marL="0" marR="0" lvl="0" indent="0" algn="l" defTabSz="914400" rtl="0" eaLnBrk="0" fontAlgn="base" latinLnBrk="0" hangingPunct="0">
              <a:lnSpc>
                <a:spcPts val="1500"/>
              </a:lnSpc>
              <a:spcBef>
                <a:spcPct val="0"/>
              </a:spcBef>
              <a:spcAft>
                <a:spcPct val="0"/>
              </a:spcAft>
              <a:buClrTx/>
              <a:buSzTx/>
              <a:buFontTx/>
              <a:buNone/>
              <a:tabLst/>
              <a:defRPr/>
            </a:pPr>
            <a:endParaRPr kumimoji="0" lang="en-US" sz="1400" b="0" i="0" u="none" strike="noStrike" kern="1200" cap="none" spc="0" normalizeH="0" baseline="0" noProof="0" dirty="0">
              <a:ln>
                <a:noFill/>
              </a:ln>
              <a:solidFill>
                <a:srgbClr val="000000"/>
              </a:solidFill>
              <a:effectLst/>
              <a:uLnTx/>
              <a:uFillTx/>
              <a:latin typeface="Aptos" panose="020B0004020202020204" pitchFamily="34" charset="0"/>
              <a:ea typeface="Open Sans" panose="020B0606030504020204" pitchFamily="34" charset="0"/>
              <a:cs typeface="Open Sans" panose="020B0606030504020204" pitchFamily="34" charset="0"/>
            </a:endParaRPr>
          </a:p>
        </p:txBody>
      </p:sp>
      <p:sp>
        <p:nvSpPr>
          <p:cNvPr id="11" name="Rectangle 10">
            <a:extLst>
              <a:ext uri="{FF2B5EF4-FFF2-40B4-BE49-F238E27FC236}">
                <a16:creationId xmlns:a16="http://schemas.microsoft.com/office/drawing/2014/main" id="{A0854B95-6366-AA76-5DAD-4E0F09BAD28D}"/>
              </a:ext>
            </a:extLst>
          </p:cNvPr>
          <p:cNvSpPr/>
          <p:nvPr/>
        </p:nvSpPr>
        <p:spPr>
          <a:xfrm>
            <a:off x="-5556" y="1284288"/>
            <a:ext cx="12192000" cy="661613"/>
          </a:xfrm>
          <a:prstGeom prst="rect">
            <a:avLst/>
          </a:prstGeom>
          <a:ln>
            <a:no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FFFFFF"/>
                </a:solidFill>
                <a:effectLst/>
                <a:uLnTx/>
                <a:uFillTx/>
                <a:latin typeface="Aptos Light" panose="020B0004020202020204" pitchFamily="34" charset="0"/>
                <a:ea typeface="+mn-ea"/>
                <a:cs typeface="+mn-cs"/>
              </a:rPr>
              <a:t>Executive functioning is the brain’s ”management system” it helps you… </a:t>
            </a:r>
          </a:p>
        </p:txBody>
      </p:sp>
      <p:grpSp>
        <p:nvGrpSpPr>
          <p:cNvPr id="5" name="Group 4">
            <a:extLst>
              <a:ext uri="{FF2B5EF4-FFF2-40B4-BE49-F238E27FC236}">
                <a16:creationId xmlns:a16="http://schemas.microsoft.com/office/drawing/2014/main" id="{7D9B4A8B-9A50-CC19-7436-BFE1E16FF9EE}"/>
              </a:ext>
            </a:extLst>
          </p:cNvPr>
          <p:cNvGrpSpPr/>
          <p:nvPr/>
        </p:nvGrpSpPr>
        <p:grpSpPr>
          <a:xfrm>
            <a:off x="908844" y="3528417"/>
            <a:ext cx="2149223" cy="825173"/>
            <a:chOff x="831832" y="2720643"/>
            <a:chExt cx="2149223" cy="825173"/>
          </a:xfrm>
        </p:grpSpPr>
        <p:cxnSp>
          <p:nvCxnSpPr>
            <p:cNvPr id="12" name="Straight Connector 11">
              <a:extLst>
                <a:ext uri="{FF2B5EF4-FFF2-40B4-BE49-F238E27FC236}">
                  <a16:creationId xmlns:a16="http://schemas.microsoft.com/office/drawing/2014/main" id="{BBC3552F-1849-6AB0-4717-A5A3C2BCFB7D}"/>
                </a:ext>
              </a:extLst>
            </p:cNvPr>
            <p:cNvCxnSpPr>
              <a:cxnSpLocks/>
            </p:cNvCxnSpPr>
            <p:nvPr/>
          </p:nvCxnSpPr>
          <p:spPr>
            <a:xfrm>
              <a:off x="928288" y="2720643"/>
              <a:ext cx="1956313" cy="0"/>
            </a:xfrm>
            <a:prstGeom prst="line">
              <a:avLst/>
            </a:prstGeom>
            <a:ln w="57150">
              <a:solidFill>
                <a:schemeClr val="accent1"/>
              </a:solidFill>
            </a:ln>
          </p:spPr>
          <p:style>
            <a:lnRef idx="1">
              <a:schemeClr val="accent1"/>
            </a:lnRef>
            <a:fillRef idx="0">
              <a:schemeClr val="accent1"/>
            </a:fillRef>
            <a:effectRef idx="0">
              <a:schemeClr val="accent1"/>
            </a:effectRef>
            <a:fontRef idx="minor">
              <a:schemeClr val="tx1"/>
            </a:fontRef>
          </p:style>
        </p:cxnSp>
        <p:sp>
          <p:nvSpPr>
            <p:cNvPr id="13" name="Rectangle 12">
              <a:extLst>
                <a:ext uri="{FF2B5EF4-FFF2-40B4-BE49-F238E27FC236}">
                  <a16:creationId xmlns:a16="http://schemas.microsoft.com/office/drawing/2014/main" id="{559E4F2F-46D7-63F2-D838-03A71637DECE}"/>
                </a:ext>
              </a:extLst>
            </p:cNvPr>
            <p:cNvSpPr/>
            <p:nvPr/>
          </p:nvSpPr>
          <p:spPr>
            <a:xfrm>
              <a:off x="831832" y="2837930"/>
              <a:ext cx="2149223" cy="707886"/>
            </a:xfrm>
            <a:prstGeom prst="rect">
              <a:avLst/>
            </a:prstGeom>
          </p:spPr>
          <p:txBody>
            <a:bodyPr wrap="square">
              <a:spAutoFit/>
            </a:bodyPr>
            <a:lstStyle/>
            <a:p>
              <a:pPr marL="0" marR="0" lvl="1" indent="0" algn="ctr" defTabSz="914400" rtl="0" eaLnBrk="1" fontAlgn="auto" latinLnBrk="0" hangingPunct="1">
                <a:lnSpc>
                  <a:spcPct val="100000"/>
                </a:lnSpc>
                <a:spcBef>
                  <a:spcPts val="600"/>
                </a:spcBef>
                <a:spcAft>
                  <a:spcPts val="0"/>
                </a:spcAft>
                <a:buClrTx/>
                <a:buSzPct val="100000"/>
                <a:buFontTx/>
                <a:buNone/>
                <a:tabLst/>
                <a:defRPr/>
              </a:pPr>
              <a:r>
                <a:rPr kumimoji="0" lang="en-US" sz="2000" b="0" i="0" u="none" strike="noStrike" kern="1200" cap="none" spc="0" normalizeH="0" baseline="0" noProof="0" dirty="0">
                  <a:ln>
                    <a:noFill/>
                  </a:ln>
                  <a:solidFill>
                    <a:srgbClr val="000000"/>
                  </a:solidFill>
                  <a:effectLst/>
                  <a:uLnTx/>
                  <a:uFillTx/>
                  <a:latin typeface="Aptos Light" panose="020B0004020202020204" pitchFamily="34" charset="0"/>
                  <a:ea typeface="Open Sans" panose="020B0606030504020204" pitchFamily="34" charset="0"/>
                  <a:cs typeface="Open Sans" panose="020B0606030504020204" pitchFamily="34" charset="0"/>
                </a:rPr>
                <a:t>Stay organized &amp; create structure</a:t>
              </a:r>
            </a:p>
          </p:txBody>
        </p:sp>
      </p:grpSp>
      <p:grpSp>
        <p:nvGrpSpPr>
          <p:cNvPr id="14" name="Group 13">
            <a:extLst>
              <a:ext uri="{FF2B5EF4-FFF2-40B4-BE49-F238E27FC236}">
                <a16:creationId xmlns:a16="http://schemas.microsoft.com/office/drawing/2014/main" id="{6BB54F87-9D03-4B1A-E2BE-3A9CF9620B7E}"/>
              </a:ext>
            </a:extLst>
          </p:cNvPr>
          <p:cNvGrpSpPr/>
          <p:nvPr/>
        </p:nvGrpSpPr>
        <p:grpSpPr>
          <a:xfrm>
            <a:off x="3623340" y="4460686"/>
            <a:ext cx="2069755" cy="448926"/>
            <a:chOff x="3074471" y="2720643"/>
            <a:chExt cx="2069755" cy="448926"/>
          </a:xfrm>
        </p:grpSpPr>
        <p:cxnSp>
          <p:nvCxnSpPr>
            <p:cNvPr id="15" name="Straight Connector 14">
              <a:extLst>
                <a:ext uri="{FF2B5EF4-FFF2-40B4-BE49-F238E27FC236}">
                  <a16:creationId xmlns:a16="http://schemas.microsoft.com/office/drawing/2014/main" id="{03258213-F7DD-963C-54DC-D68AD3106926}"/>
                </a:ext>
              </a:extLst>
            </p:cNvPr>
            <p:cNvCxnSpPr>
              <a:cxnSpLocks/>
            </p:cNvCxnSpPr>
            <p:nvPr/>
          </p:nvCxnSpPr>
          <p:spPr>
            <a:xfrm>
              <a:off x="3187410" y="2720643"/>
              <a:ext cx="1956816" cy="0"/>
            </a:xfrm>
            <a:prstGeom prst="line">
              <a:avLst/>
            </a:prstGeom>
            <a:ln w="57150">
              <a:solidFill>
                <a:schemeClr val="accent1"/>
              </a:solidFill>
            </a:ln>
          </p:spPr>
          <p:style>
            <a:lnRef idx="1">
              <a:schemeClr val="accent1"/>
            </a:lnRef>
            <a:fillRef idx="0">
              <a:schemeClr val="accent1"/>
            </a:fillRef>
            <a:effectRef idx="0">
              <a:schemeClr val="accent1"/>
            </a:effectRef>
            <a:fontRef idx="minor">
              <a:schemeClr val="tx1"/>
            </a:fontRef>
          </p:style>
        </p:cxnSp>
        <p:sp>
          <p:nvSpPr>
            <p:cNvPr id="16" name="Rectangle 15">
              <a:extLst>
                <a:ext uri="{FF2B5EF4-FFF2-40B4-BE49-F238E27FC236}">
                  <a16:creationId xmlns:a16="http://schemas.microsoft.com/office/drawing/2014/main" id="{70C7E7E9-89C2-480F-1E4C-6FF7D1C2C7CC}"/>
                </a:ext>
              </a:extLst>
            </p:cNvPr>
            <p:cNvSpPr/>
            <p:nvPr/>
          </p:nvSpPr>
          <p:spPr>
            <a:xfrm>
              <a:off x="3074471" y="2769459"/>
              <a:ext cx="2069755" cy="400110"/>
            </a:xfrm>
            <a:prstGeom prst="rect">
              <a:avLst/>
            </a:prstGeom>
          </p:spPr>
          <p:txBody>
            <a:bodyPr wrap="square">
              <a:spAutoFit/>
            </a:bodyPr>
            <a:lstStyle/>
            <a:p>
              <a:pPr marL="0" marR="0" lvl="1" indent="0" algn="ctr" defTabSz="914400" rtl="0" eaLnBrk="1" fontAlgn="auto" latinLnBrk="0" hangingPunct="1">
                <a:lnSpc>
                  <a:spcPct val="100000"/>
                </a:lnSpc>
                <a:spcBef>
                  <a:spcPts val="600"/>
                </a:spcBef>
                <a:spcAft>
                  <a:spcPts val="0"/>
                </a:spcAft>
                <a:buClrTx/>
                <a:buSzPct val="100000"/>
                <a:buFontTx/>
                <a:buNone/>
                <a:tabLst/>
                <a:defRPr/>
              </a:pPr>
              <a:r>
                <a:rPr kumimoji="0" lang="en-US" sz="2000" b="0" i="0" u="none" strike="noStrike" kern="1200" cap="none" spc="0" normalizeH="0" baseline="0" noProof="0" dirty="0">
                  <a:ln>
                    <a:noFill/>
                  </a:ln>
                  <a:solidFill>
                    <a:srgbClr val="000000"/>
                  </a:solidFill>
                  <a:effectLst/>
                  <a:uLnTx/>
                  <a:uFillTx/>
                  <a:latin typeface="Aptos Light" panose="020B0004020202020204" pitchFamily="34" charset="0"/>
                  <a:ea typeface="Open Sans" panose="020B0606030504020204" pitchFamily="34" charset="0"/>
                  <a:cs typeface="Open Sans" panose="020B0606030504020204" pitchFamily="34" charset="0"/>
                </a:rPr>
                <a:t>Manage time</a:t>
              </a:r>
            </a:p>
          </p:txBody>
        </p:sp>
      </p:grpSp>
      <p:grpSp>
        <p:nvGrpSpPr>
          <p:cNvPr id="17" name="Group 16">
            <a:extLst>
              <a:ext uri="{FF2B5EF4-FFF2-40B4-BE49-F238E27FC236}">
                <a16:creationId xmlns:a16="http://schemas.microsoft.com/office/drawing/2014/main" id="{AC189648-25E3-1A58-FD0D-96F5A660C89C}"/>
              </a:ext>
            </a:extLst>
          </p:cNvPr>
          <p:cNvGrpSpPr/>
          <p:nvPr/>
        </p:nvGrpSpPr>
        <p:grpSpPr>
          <a:xfrm>
            <a:off x="6386455" y="3528417"/>
            <a:ext cx="2052926" cy="825173"/>
            <a:chOff x="5202403" y="2720643"/>
            <a:chExt cx="2052926" cy="825173"/>
          </a:xfrm>
        </p:grpSpPr>
        <p:cxnSp>
          <p:nvCxnSpPr>
            <p:cNvPr id="18" name="Straight Connector 17">
              <a:extLst>
                <a:ext uri="{FF2B5EF4-FFF2-40B4-BE49-F238E27FC236}">
                  <a16:creationId xmlns:a16="http://schemas.microsoft.com/office/drawing/2014/main" id="{0A7911F0-AD01-671A-4FD1-5147DD478A48}"/>
                </a:ext>
              </a:extLst>
            </p:cNvPr>
            <p:cNvCxnSpPr>
              <a:cxnSpLocks/>
            </p:cNvCxnSpPr>
            <p:nvPr/>
          </p:nvCxnSpPr>
          <p:spPr>
            <a:xfrm>
              <a:off x="5257167" y="2720643"/>
              <a:ext cx="1956816" cy="0"/>
            </a:xfrm>
            <a:prstGeom prst="line">
              <a:avLst/>
            </a:prstGeom>
            <a:ln w="57150">
              <a:solidFill>
                <a:schemeClr val="accent1"/>
              </a:solidFill>
            </a:ln>
          </p:spPr>
          <p:style>
            <a:lnRef idx="1">
              <a:schemeClr val="accent1"/>
            </a:lnRef>
            <a:fillRef idx="0">
              <a:schemeClr val="accent1"/>
            </a:fillRef>
            <a:effectRef idx="0">
              <a:schemeClr val="accent1"/>
            </a:effectRef>
            <a:fontRef idx="minor">
              <a:schemeClr val="tx1"/>
            </a:fontRef>
          </p:style>
        </p:cxnSp>
        <p:sp>
          <p:nvSpPr>
            <p:cNvPr id="19" name="Rectangle 18">
              <a:extLst>
                <a:ext uri="{FF2B5EF4-FFF2-40B4-BE49-F238E27FC236}">
                  <a16:creationId xmlns:a16="http://schemas.microsoft.com/office/drawing/2014/main" id="{A60DA17A-25DD-8DA7-949C-21C1C8370FA8}"/>
                </a:ext>
              </a:extLst>
            </p:cNvPr>
            <p:cNvSpPr/>
            <p:nvPr/>
          </p:nvSpPr>
          <p:spPr>
            <a:xfrm>
              <a:off x="5202403" y="2837930"/>
              <a:ext cx="2052926" cy="707886"/>
            </a:xfrm>
            <a:prstGeom prst="rect">
              <a:avLst/>
            </a:prstGeom>
          </p:spPr>
          <p:txBody>
            <a:bodyPr wrap="square">
              <a:spAutoFit/>
            </a:bodyPr>
            <a:lstStyle/>
            <a:p>
              <a:pPr marL="0" marR="0" lvl="1" indent="0" algn="ctr" defTabSz="914400" rtl="0" eaLnBrk="1" fontAlgn="auto" latinLnBrk="0" hangingPunct="1">
                <a:lnSpc>
                  <a:spcPct val="100000"/>
                </a:lnSpc>
                <a:spcBef>
                  <a:spcPts val="600"/>
                </a:spcBef>
                <a:spcAft>
                  <a:spcPts val="0"/>
                </a:spcAft>
                <a:buClrTx/>
                <a:buSzPct val="100000"/>
                <a:buFontTx/>
                <a:buNone/>
                <a:tabLst/>
                <a:defRPr/>
              </a:pPr>
              <a:r>
                <a:rPr kumimoji="0" lang="en-US" sz="2000" b="0" i="0" u="none" strike="noStrike" kern="1200" cap="none" spc="0" normalizeH="0" baseline="0" noProof="0" dirty="0">
                  <a:ln>
                    <a:noFill/>
                  </a:ln>
                  <a:solidFill>
                    <a:srgbClr val="000000"/>
                  </a:solidFill>
                  <a:effectLst/>
                  <a:uLnTx/>
                  <a:uFillTx/>
                  <a:latin typeface="Aptos Light" panose="020B0004020202020204" pitchFamily="34" charset="0"/>
                  <a:ea typeface="Open Sans" panose="020B0606030504020204" pitchFamily="34" charset="0"/>
                  <a:cs typeface="Open Sans" panose="020B0606030504020204" pitchFamily="34" charset="0"/>
                </a:rPr>
                <a:t>Follow-through on tasks </a:t>
              </a:r>
            </a:p>
          </p:txBody>
        </p:sp>
      </p:grpSp>
      <p:pic>
        <p:nvPicPr>
          <p:cNvPr id="20" name="Graphic 19" descr="Badge 1 with solid fill">
            <a:extLst>
              <a:ext uri="{FF2B5EF4-FFF2-40B4-BE49-F238E27FC236}">
                <a16:creationId xmlns:a16="http://schemas.microsoft.com/office/drawing/2014/main" id="{2811DC74-5939-A726-7E95-B0FE43CF213D}"/>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425525" y="2514600"/>
            <a:ext cx="914400" cy="914400"/>
          </a:xfrm>
          <a:prstGeom prst="rect">
            <a:avLst/>
          </a:prstGeom>
        </p:spPr>
      </p:pic>
      <p:pic>
        <p:nvPicPr>
          <p:cNvPr id="28" name="Graphic 27" descr="Badge with solid fill">
            <a:extLst>
              <a:ext uri="{FF2B5EF4-FFF2-40B4-BE49-F238E27FC236}">
                <a16:creationId xmlns:a16="http://schemas.microsoft.com/office/drawing/2014/main" id="{76FAE6A2-9F58-0C76-D9A8-C5F975921E42}"/>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4216834" y="3429000"/>
            <a:ext cx="914400" cy="914400"/>
          </a:xfrm>
          <a:prstGeom prst="rect">
            <a:avLst/>
          </a:prstGeom>
        </p:spPr>
      </p:pic>
      <p:pic>
        <p:nvPicPr>
          <p:cNvPr id="29" name="Graphic 28" descr="Badge 3 with solid fill">
            <a:extLst>
              <a:ext uri="{FF2B5EF4-FFF2-40B4-BE49-F238E27FC236}">
                <a16:creationId xmlns:a16="http://schemas.microsoft.com/office/drawing/2014/main" id="{35F66339-43ED-CF0B-60A3-D1411F148697}"/>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6962427" y="2514600"/>
            <a:ext cx="914400" cy="914400"/>
          </a:xfrm>
          <a:prstGeom prst="rect">
            <a:avLst/>
          </a:prstGeom>
        </p:spPr>
      </p:pic>
      <p:grpSp>
        <p:nvGrpSpPr>
          <p:cNvPr id="30" name="Group 29">
            <a:extLst>
              <a:ext uri="{FF2B5EF4-FFF2-40B4-BE49-F238E27FC236}">
                <a16:creationId xmlns:a16="http://schemas.microsoft.com/office/drawing/2014/main" id="{3755B54C-9418-B9DA-7C11-F63733B5DE3D}"/>
              </a:ext>
            </a:extLst>
          </p:cNvPr>
          <p:cNvGrpSpPr/>
          <p:nvPr/>
        </p:nvGrpSpPr>
        <p:grpSpPr>
          <a:xfrm>
            <a:off x="8868440" y="4460686"/>
            <a:ext cx="2069755" cy="1064479"/>
            <a:chOff x="3074471" y="2720643"/>
            <a:chExt cx="2069755" cy="1064479"/>
          </a:xfrm>
        </p:grpSpPr>
        <p:cxnSp>
          <p:nvCxnSpPr>
            <p:cNvPr id="31" name="Straight Connector 30">
              <a:extLst>
                <a:ext uri="{FF2B5EF4-FFF2-40B4-BE49-F238E27FC236}">
                  <a16:creationId xmlns:a16="http://schemas.microsoft.com/office/drawing/2014/main" id="{A8356CDD-CE1D-50EF-F58B-E731A5B71F39}"/>
                </a:ext>
              </a:extLst>
            </p:cNvPr>
            <p:cNvCxnSpPr>
              <a:cxnSpLocks/>
            </p:cNvCxnSpPr>
            <p:nvPr/>
          </p:nvCxnSpPr>
          <p:spPr>
            <a:xfrm>
              <a:off x="3187410" y="2720643"/>
              <a:ext cx="1956816" cy="0"/>
            </a:xfrm>
            <a:prstGeom prst="line">
              <a:avLst/>
            </a:prstGeom>
            <a:ln w="57150">
              <a:solidFill>
                <a:schemeClr val="accent1"/>
              </a:solidFill>
            </a:ln>
          </p:spPr>
          <p:style>
            <a:lnRef idx="1">
              <a:schemeClr val="accent1"/>
            </a:lnRef>
            <a:fillRef idx="0">
              <a:schemeClr val="accent1"/>
            </a:fillRef>
            <a:effectRef idx="0">
              <a:schemeClr val="accent1"/>
            </a:effectRef>
            <a:fontRef idx="minor">
              <a:schemeClr val="tx1"/>
            </a:fontRef>
          </p:style>
        </p:cxnSp>
        <p:sp>
          <p:nvSpPr>
            <p:cNvPr id="32" name="Rectangle 31">
              <a:extLst>
                <a:ext uri="{FF2B5EF4-FFF2-40B4-BE49-F238E27FC236}">
                  <a16:creationId xmlns:a16="http://schemas.microsoft.com/office/drawing/2014/main" id="{C635A17C-4DD6-63FE-575C-5AAFE70246D0}"/>
                </a:ext>
              </a:extLst>
            </p:cNvPr>
            <p:cNvSpPr/>
            <p:nvPr/>
          </p:nvSpPr>
          <p:spPr>
            <a:xfrm>
              <a:off x="3074471" y="2769459"/>
              <a:ext cx="2069755" cy="1015663"/>
            </a:xfrm>
            <a:prstGeom prst="rect">
              <a:avLst/>
            </a:prstGeom>
          </p:spPr>
          <p:txBody>
            <a:bodyPr wrap="square">
              <a:spAutoFit/>
            </a:bodyPr>
            <a:lstStyle/>
            <a:p>
              <a:pPr marL="0" marR="0" lvl="1" indent="0" algn="ctr" defTabSz="914400" rtl="0" eaLnBrk="1" fontAlgn="auto" latinLnBrk="0" hangingPunct="1">
                <a:lnSpc>
                  <a:spcPct val="100000"/>
                </a:lnSpc>
                <a:spcBef>
                  <a:spcPts val="600"/>
                </a:spcBef>
                <a:spcAft>
                  <a:spcPts val="0"/>
                </a:spcAft>
                <a:buClrTx/>
                <a:buSzPct val="100000"/>
                <a:buFontTx/>
                <a:buNone/>
                <a:tabLst/>
                <a:defRPr/>
              </a:pPr>
              <a:r>
                <a:rPr kumimoji="0" lang="en-US" sz="2000" b="0" i="0" u="none" strike="noStrike" kern="1200" cap="none" spc="0" normalizeH="0" baseline="0" noProof="0" dirty="0">
                  <a:ln>
                    <a:noFill/>
                  </a:ln>
                  <a:solidFill>
                    <a:srgbClr val="000000"/>
                  </a:solidFill>
                  <a:effectLst/>
                  <a:uLnTx/>
                  <a:uFillTx/>
                  <a:latin typeface="Aptos Light" panose="020B0004020202020204" pitchFamily="34" charset="0"/>
                  <a:ea typeface="Open Sans" panose="020B0606030504020204" pitchFamily="34" charset="0"/>
                  <a:cs typeface="Open Sans" panose="020B0606030504020204" pitchFamily="34" charset="0"/>
                </a:rPr>
                <a:t>Make decisions and solve problems </a:t>
              </a:r>
            </a:p>
          </p:txBody>
        </p:sp>
      </p:grpSp>
      <p:pic>
        <p:nvPicPr>
          <p:cNvPr id="35" name="Graphic 34" descr="Badge 4 with solid fill">
            <a:extLst>
              <a:ext uri="{FF2B5EF4-FFF2-40B4-BE49-F238E27FC236}">
                <a16:creationId xmlns:a16="http://schemas.microsoft.com/office/drawing/2014/main" id="{7CF62AC0-540E-4D92-1F95-9DF2E4DB1945}"/>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9502587" y="3429000"/>
            <a:ext cx="914400" cy="914400"/>
          </a:xfrm>
          <a:prstGeom prst="rect">
            <a:avLst/>
          </a:prstGeom>
        </p:spPr>
      </p:pic>
      <p:sp>
        <p:nvSpPr>
          <p:cNvPr id="36" name="Rectangle 35">
            <a:extLst>
              <a:ext uri="{FF2B5EF4-FFF2-40B4-BE49-F238E27FC236}">
                <a16:creationId xmlns:a16="http://schemas.microsoft.com/office/drawing/2014/main" id="{9B760279-D205-2EA6-864D-09810BE7BD17}"/>
              </a:ext>
            </a:extLst>
          </p:cNvPr>
          <p:cNvSpPr/>
          <p:nvPr/>
        </p:nvSpPr>
        <p:spPr>
          <a:xfrm>
            <a:off x="0" y="6196387"/>
            <a:ext cx="12192000" cy="661613"/>
          </a:xfrm>
          <a:prstGeom prst="rect">
            <a:avLst/>
          </a:prstGeom>
          <a:ln>
            <a:no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400" i="1" dirty="0">
                <a:solidFill>
                  <a:srgbClr val="FFFFFF"/>
                </a:solidFill>
                <a:latin typeface="Aptos Light" panose="020B0004020202020204" pitchFamily="34" charset="0"/>
              </a:rPr>
              <a:t>Why does this matter?</a:t>
            </a:r>
            <a:endParaRPr kumimoji="0" lang="en-US" sz="2400" b="0" i="0" u="none" strike="noStrike" kern="1200" cap="none" spc="0" normalizeH="0" baseline="0" noProof="0" dirty="0">
              <a:ln>
                <a:noFill/>
              </a:ln>
              <a:solidFill>
                <a:srgbClr val="FFFFFF"/>
              </a:solidFill>
              <a:effectLst/>
              <a:uLnTx/>
              <a:uFillTx/>
              <a:latin typeface="Aptos Light" panose="020B0004020202020204" pitchFamily="34" charset="0"/>
              <a:ea typeface="+mn-ea"/>
              <a:cs typeface="+mn-cs"/>
            </a:endParaRPr>
          </a:p>
        </p:txBody>
      </p:sp>
    </p:spTree>
    <p:extLst>
      <p:ext uri="{BB962C8B-B14F-4D97-AF65-F5344CB8AC3E}">
        <p14:creationId xmlns:p14="http://schemas.microsoft.com/office/powerpoint/2010/main" val="168094787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58EF5D8-9415-AAEB-739F-AB58C0FA22C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6FAADAE-5FB7-A36A-0E73-3408D263F399}"/>
              </a:ext>
            </a:extLst>
          </p:cNvPr>
          <p:cNvSpPr>
            <a:spLocks noGrp="1"/>
          </p:cNvSpPr>
          <p:nvPr>
            <p:ph type="title"/>
          </p:nvPr>
        </p:nvSpPr>
        <p:spPr>
          <a:xfrm>
            <a:off x="908844" y="406398"/>
            <a:ext cx="10363200" cy="594360"/>
          </a:xfrm>
        </p:spPr>
        <p:txBody>
          <a:bodyPr/>
          <a:lstStyle/>
          <a:p>
            <a:r>
              <a:rPr lang="en-US" sz="2800" dirty="0">
                <a:latin typeface="Aptos SemiBold" panose="020B0004020202020204" pitchFamily="34" charset="0"/>
                <a:ea typeface="Open Sans" panose="020B0606030504020204" pitchFamily="34" charset="0"/>
                <a:cs typeface="Open Sans" panose="020B0606030504020204" pitchFamily="34" charset="0"/>
              </a:rPr>
              <a:t>Common Challenges at Work </a:t>
            </a:r>
          </a:p>
        </p:txBody>
      </p:sp>
      <p:sp>
        <p:nvSpPr>
          <p:cNvPr id="3" name="Rectangle 2">
            <a:extLst>
              <a:ext uri="{FF2B5EF4-FFF2-40B4-BE49-F238E27FC236}">
                <a16:creationId xmlns:a16="http://schemas.microsoft.com/office/drawing/2014/main" id="{69048349-38F0-C249-9BA8-D1FB95CF748B}"/>
              </a:ext>
            </a:extLst>
          </p:cNvPr>
          <p:cNvSpPr/>
          <p:nvPr/>
        </p:nvSpPr>
        <p:spPr bwMode="gray">
          <a:xfrm>
            <a:off x="1916113" y="914400"/>
            <a:ext cx="8348662" cy="369888"/>
          </a:xfrm>
          <a:prstGeom prst="rect">
            <a:avLst/>
          </a:prstGeom>
          <a:noFill/>
          <a:ln w="12700" cap="rnd" algn="ctr">
            <a:noFill/>
            <a:miter lim="800000"/>
            <a:headEnd/>
            <a:tailEnd/>
          </a:ln>
        </p:spPr>
        <p:txBody>
          <a:bodyPr lIns="0" tIns="0" rIns="0" bIns="0" rtlCol="0" anchor="t" anchorCtr="0"/>
          <a:lstStyle/>
          <a:p>
            <a:pPr marL="0" marR="0" lvl="0" indent="0" algn="l" defTabSz="914400" rtl="0" eaLnBrk="0" fontAlgn="base" latinLnBrk="0" hangingPunct="0">
              <a:lnSpc>
                <a:spcPts val="1500"/>
              </a:lnSpc>
              <a:spcBef>
                <a:spcPct val="0"/>
              </a:spcBef>
              <a:spcAft>
                <a:spcPct val="0"/>
              </a:spcAft>
              <a:buClrTx/>
              <a:buSzTx/>
              <a:buFontTx/>
              <a:buNone/>
              <a:tabLst/>
              <a:defRPr/>
            </a:pPr>
            <a:endParaRPr kumimoji="0" lang="en-US" sz="1400" b="0" i="0" u="none" strike="noStrike" kern="1200" cap="none" spc="0" normalizeH="0" baseline="0" noProof="0" dirty="0">
              <a:ln>
                <a:noFill/>
              </a:ln>
              <a:solidFill>
                <a:srgbClr val="000000"/>
              </a:solidFill>
              <a:effectLst/>
              <a:uLnTx/>
              <a:uFillTx/>
              <a:latin typeface="Aptos" panose="020B0004020202020204" pitchFamily="34" charset="0"/>
              <a:ea typeface="Open Sans" panose="020B0606030504020204" pitchFamily="34" charset="0"/>
              <a:cs typeface="Open Sans" panose="020B0606030504020204" pitchFamily="34" charset="0"/>
            </a:endParaRPr>
          </a:p>
        </p:txBody>
      </p:sp>
      <p:sp>
        <p:nvSpPr>
          <p:cNvPr id="4" name="Rectangle 3">
            <a:extLst>
              <a:ext uri="{FF2B5EF4-FFF2-40B4-BE49-F238E27FC236}">
                <a16:creationId xmlns:a16="http://schemas.microsoft.com/office/drawing/2014/main" id="{BF55DDC4-BDA1-B305-4470-B92368D6FA31}"/>
              </a:ext>
            </a:extLst>
          </p:cNvPr>
          <p:cNvSpPr/>
          <p:nvPr/>
        </p:nvSpPr>
        <p:spPr bwMode="gray">
          <a:xfrm>
            <a:off x="1916113" y="914400"/>
            <a:ext cx="8348662" cy="359130"/>
          </a:xfrm>
          <a:prstGeom prst="rect">
            <a:avLst/>
          </a:prstGeom>
          <a:noFill/>
          <a:ln w="12700" cap="rnd" algn="ctr">
            <a:noFill/>
            <a:miter lim="800000"/>
            <a:headEnd/>
            <a:tailEnd/>
          </a:ln>
        </p:spPr>
        <p:txBody>
          <a:bodyPr lIns="0" tIns="0" rIns="0" bIns="0" rtlCol="0" anchor="t" anchorCtr="0"/>
          <a:lstStyle/>
          <a:p>
            <a:pPr marL="0" marR="0" lvl="0" indent="0" algn="l" defTabSz="914400" rtl="0" eaLnBrk="0" fontAlgn="base" latinLnBrk="0" hangingPunct="0">
              <a:lnSpc>
                <a:spcPts val="1500"/>
              </a:lnSpc>
              <a:spcBef>
                <a:spcPct val="0"/>
              </a:spcBef>
              <a:spcAft>
                <a:spcPct val="0"/>
              </a:spcAft>
              <a:buClrTx/>
              <a:buSzTx/>
              <a:buFontTx/>
              <a:buNone/>
              <a:tabLst/>
              <a:defRPr/>
            </a:pPr>
            <a:endParaRPr kumimoji="0" lang="en-US" sz="1400" b="0" i="0" u="none" strike="noStrike" kern="1200" cap="none" spc="0" normalizeH="0" baseline="0" noProof="0" dirty="0">
              <a:ln>
                <a:noFill/>
              </a:ln>
              <a:solidFill>
                <a:srgbClr val="000000"/>
              </a:solidFill>
              <a:effectLst/>
              <a:uLnTx/>
              <a:uFillTx/>
              <a:latin typeface="Aptos" panose="020B0004020202020204" pitchFamily="34" charset="0"/>
              <a:ea typeface="Open Sans" panose="020B0606030504020204" pitchFamily="34" charset="0"/>
              <a:cs typeface="Open Sans" panose="020B0606030504020204" pitchFamily="34" charset="0"/>
            </a:endParaRPr>
          </a:p>
        </p:txBody>
      </p:sp>
      <p:sp>
        <p:nvSpPr>
          <p:cNvPr id="11" name="Rectangle 10">
            <a:extLst>
              <a:ext uri="{FF2B5EF4-FFF2-40B4-BE49-F238E27FC236}">
                <a16:creationId xmlns:a16="http://schemas.microsoft.com/office/drawing/2014/main" id="{558F03DD-3484-EE93-58A9-3886FBE17C46}"/>
              </a:ext>
            </a:extLst>
          </p:cNvPr>
          <p:cNvSpPr/>
          <p:nvPr/>
        </p:nvSpPr>
        <p:spPr>
          <a:xfrm>
            <a:off x="-5556" y="1284288"/>
            <a:ext cx="12192000" cy="661613"/>
          </a:xfrm>
          <a:prstGeom prst="rect">
            <a:avLst/>
          </a:prstGeom>
          <a:ln>
            <a:no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FFFFFF"/>
                </a:solidFill>
                <a:effectLst/>
                <a:uLnTx/>
                <a:uFillTx/>
                <a:latin typeface="Aptos Light" panose="020B0004020202020204" pitchFamily="34" charset="0"/>
                <a:ea typeface="+mn-ea"/>
                <a:cs typeface="+mn-cs"/>
              </a:rPr>
              <a:t>Why do we all struggle with the following? </a:t>
            </a:r>
          </a:p>
        </p:txBody>
      </p:sp>
      <p:grpSp>
        <p:nvGrpSpPr>
          <p:cNvPr id="12" name="Group 11">
            <a:extLst>
              <a:ext uri="{FF2B5EF4-FFF2-40B4-BE49-F238E27FC236}">
                <a16:creationId xmlns:a16="http://schemas.microsoft.com/office/drawing/2014/main" id="{50D192F5-641E-1236-1590-5CFA4CE82C70}"/>
              </a:ext>
            </a:extLst>
          </p:cNvPr>
          <p:cNvGrpSpPr/>
          <p:nvPr/>
        </p:nvGrpSpPr>
        <p:grpSpPr>
          <a:xfrm>
            <a:off x="-9794" y="2518065"/>
            <a:ext cx="5608542" cy="738873"/>
            <a:chOff x="914400" y="1649627"/>
            <a:chExt cx="5608542" cy="738873"/>
          </a:xfrm>
        </p:grpSpPr>
        <p:sp>
          <p:nvSpPr>
            <p:cNvPr id="13" name="TextBox 12">
              <a:extLst>
                <a:ext uri="{FF2B5EF4-FFF2-40B4-BE49-F238E27FC236}">
                  <a16:creationId xmlns:a16="http://schemas.microsoft.com/office/drawing/2014/main" id="{435C46F6-5FE4-8B40-7B8C-530D4549C415}"/>
                </a:ext>
              </a:extLst>
            </p:cNvPr>
            <p:cNvSpPr txBox="1"/>
            <p:nvPr/>
          </p:nvSpPr>
          <p:spPr>
            <a:xfrm>
              <a:off x="914400" y="1649627"/>
              <a:ext cx="184731"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b="0" i="0" u="none" strike="noStrike" kern="1200" cap="none" spc="0" normalizeH="0" baseline="0" noProof="0" dirty="0">
                <a:ln>
                  <a:noFill/>
                </a:ln>
                <a:solidFill>
                  <a:srgbClr val="000000"/>
                </a:solidFill>
                <a:effectLst/>
                <a:uLnTx/>
                <a:uFillTx/>
                <a:latin typeface="Aptos Light" panose="020B0004020202020204" pitchFamily="34" charset="0"/>
                <a:ea typeface="+mn-ea"/>
                <a:cs typeface="+mn-cs"/>
              </a:endParaRPr>
            </a:p>
          </p:txBody>
        </p:sp>
        <p:sp>
          <p:nvSpPr>
            <p:cNvPr id="14" name="TextBox 13">
              <a:extLst>
                <a:ext uri="{FF2B5EF4-FFF2-40B4-BE49-F238E27FC236}">
                  <a16:creationId xmlns:a16="http://schemas.microsoft.com/office/drawing/2014/main" id="{0823FE57-E6A6-E623-4676-4E99B34827C2}"/>
                </a:ext>
              </a:extLst>
            </p:cNvPr>
            <p:cNvSpPr txBox="1"/>
            <p:nvPr/>
          </p:nvSpPr>
          <p:spPr>
            <a:xfrm>
              <a:off x="1805881" y="1803515"/>
              <a:ext cx="4717061"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b="0" i="0" u="none" strike="noStrike" kern="1200" cap="none" spc="0" normalizeH="0" baseline="0" noProof="0" dirty="0">
                  <a:ln>
                    <a:noFill/>
                  </a:ln>
                  <a:solidFill>
                    <a:srgbClr val="000000"/>
                  </a:solidFill>
                  <a:effectLst/>
                  <a:uLnTx/>
                  <a:uFillTx/>
                  <a:latin typeface="Aptos Light" panose="020B0004020202020204" pitchFamily="34" charset="0"/>
                  <a:ea typeface="+mn-ea"/>
                  <a:cs typeface="+mn-cs"/>
                </a:rPr>
                <a:t>Showing up on time or remembering schedules</a:t>
              </a:r>
              <a:endParaRPr kumimoji="0" lang="en-US" b="1" i="0" u="none" strike="noStrike" kern="1200" cap="none" spc="0" normalizeH="0" baseline="0" noProof="0" dirty="0">
                <a:ln>
                  <a:noFill/>
                </a:ln>
                <a:solidFill>
                  <a:srgbClr val="000000"/>
                </a:solidFill>
                <a:effectLst/>
                <a:uLnTx/>
                <a:uFillTx/>
                <a:latin typeface="Aptos Light" panose="020B0004020202020204" pitchFamily="34" charset="0"/>
                <a:ea typeface="+mn-ea"/>
                <a:cs typeface="+mn-cs"/>
              </a:endParaRPr>
            </a:p>
          </p:txBody>
        </p:sp>
        <p:cxnSp>
          <p:nvCxnSpPr>
            <p:cNvPr id="15" name="Straight Connector 14">
              <a:extLst>
                <a:ext uri="{FF2B5EF4-FFF2-40B4-BE49-F238E27FC236}">
                  <a16:creationId xmlns:a16="http://schemas.microsoft.com/office/drawing/2014/main" id="{A89E7523-3E4E-6C7D-C41E-4457C59DA3C9}"/>
                </a:ext>
              </a:extLst>
            </p:cNvPr>
            <p:cNvCxnSpPr/>
            <p:nvPr/>
          </p:nvCxnSpPr>
          <p:spPr>
            <a:xfrm>
              <a:off x="1576091" y="1741750"/>
              <a:ext cx="0" cy="646750"/>
            </a:xfrm>
            <a:prstGeom prst="line">
              <a:avLst/>
            </a:prstGeom>
            <a:ln w="63500"/>
          </p:spPr>
          <p:style>
            <a:lnRef idx="1">
              <a:schemeClr val="accent1"/>
            </a:lnRef>
            <a:fillRef idx="0">
              <a:schemeClr val="accent1"/>
            </a:fillRef>
            <a:effectRef idx="0">
              <a:schemeClr val="accent1"/>
            </a:effectRef>
            <a:fontRef idx="minor">
              <a:schemeClr val="tx1"/>
            </a:fontRef>
          </p:style>
        </p:cxnSp>
      </p:grpSp>
      <p:grpSp>
        <p:nvGrpSpPr>
          <p:cNvPr id="16" name="Group 15">
            <a:extLst>
              <a:ext uri="{FF2B5EF4-FFF2-40B4-BE49-F238E27FC236}">
                <a16:creationId xmlns:a16="http://schemas.microsoft.com/office/drawing/2014/main" id="{8C1A7F5A-8447-CAFA-BB9A-4497F7654A43}"/>
              </a:ext>
            </a:extLst>
          </p:cNvPr>
          <p:cNvGrpSpPr/>
          <p:nvPr/>
        </p:nvGrpSpPr>
        <p:grpSpPr>
          <a:xfrm>
            <a:off x="651897" y="3761144"/>
            <a:ext cx="4830730" cy="646750"/>
            <a:chOff x="1576091" y="1741750"/>
            <a:chExt cx="4830730" cy="646750"/>
          </a:xfrm>
        </p:grpSpPr>
        <p:sp>
          <p:nvSpPr>
            <p:cNvPr id="17" name="TextBox 16">
              <a:extLst>
                <a:ext uri="{FF2B5EF4-FFF2-40B4-BE49-F238E27FC236}">
                  <a16:creationId xmlns:a16="http://schemas.microsoft.com/office/drawing/2014/main" id="{64C8AB96-BD20-CCB1-3BE1-A46F96194169}"/>
                </a:ext>
              </a:extLst>
            </p:cNvPr>
            <p:cNvSpPr txBox="1"/>
            <p:nvPr/>
          </p:nvSpPr>
          <p:spPr>
            <a:xfrm>
              <a:off x="1805881" y="1803515"/>
              <a:ext cx="4600940"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b="0" i="0" u="none" strike="noStrike" kern="1200" cap="none" spc="0" normalizeH="0" baseline="0" noProof="0" dirty="0">
                  <a:ln>
                    <a:noFill/>
                  </a:ln>
                  <a:solidFill>
                    <a:srgbClr val="000000"/>
                  </a:solidFill>
                  <a:effectLst/>
                  <a:uLnTx/>
                  <a:uFillTx/>
                  <a:latin typeface="Aptos Light" panose="020B0004020202020204" pitchFamily="34" charset="0"/>
                  <a:ea typeface="+mn-ea"/>
                  <a:cs typeface="+mn-cs"/>
                </a:rPr>
                <a:t>Switching between tasks or handling changes </a:t>
              </a:r>
            </a:p>
          </p:txBody>
        </p:sp>
        <p:cxnSp>
          <p:nvCxnSpPr>
            <p:cNvPr id="18" name="Straight Connector 17">
              <a:extLst>
                <a:ext uri="{FF2B5EF4-FFF2-40B4-BE49-F238E27FC236}">
                  <a16:creationId xmlns:a16="http://schemas.microsoft.com/office/drawing/2014/main" id="{4BECB9CF-D21F-22DE-49F3-BB987C0FCB01}"/>
                </a:ext>
              </a:extLst>
            </p:cNvPr>
            <p:cNvCxnSpPr/>
            <p:nvPr/>
          </p:nvCxnSpPr>
          <p:spPr>
            <a:xfrm>
              <a:off x="1576091" y="1741750"/>
              <a:ext cx="0" cy="646750"/>
            </a:xfrm>
            <a:prstGeom prst="line">
              <a:avLst/>
            </a:prstGeom>
            <a:ln w="63500">
              <a:solidFill>
                <a:schemeClr val="accent2"/>
              </a:solidFill>
            </a:ln>
          </p:spPr>
          <p:style>
            <a:lnRef idx="1">
              <a:schemeClr val="accent1"/>
            </a:lnRef>
            <a:fillRef idx="0">
              <a:schemeClr val="accent1"/>
            </a:fillRef>
            <a:effectRef idx="0">
              <a:schemeClr val="accent1"/>
            </a:effectRef>
            <a:fontRef idx="minor">
              <a:schemeClr val="tx1"/>
            </a:fontRef>
          </p:style>
        </p:cxnSp>
      </p:grpSp>
      <p:grpSp>
        <p:nvGrpSpPr>
          <p:cNvPr id="19" name="Group 18">
            <a:extLst>
              <a:ext uri="{FF2B5EF4-FFF2-40B4-BE49-F238E27FC236}">
                <a16:creationId xmlns:a16="http://schemas.microsoft.com/office/drawing/2014/main" id="{8AA5009E-9A20-BC4D-3FAB-F946F799BA3E}"/>
              </a:ext>
            </a:extLst>
          </p:cNvPr>
          <p:cNvGrpSpPr/>
          <p:nvPr/>
        </p:nvGrpSpPr>
        <p:grpSpPr>
          <a:xfrm>
            <a:off x="651897" y="4912100"/>
            <a:ext cx="3642006" cy="646750"/>
            <a:chOff x="1576091" y="1741750"/>
            <a:chExt cx="3642006" cy="646750"/>
          </a:xfrm>
        </p:grpSpPr>
        <p:sp>
          <p:nvSpPr>
            <p:cNvPr id="20" name="TextBox 19">
              <a:extLst>
                <a:ext uri="{FF2B5EF4-FFF2-40B4-BE49-F238E27FC236}">
                  <a16:creationId xmlns:a16="http://schemas.microsoft.com/office/drawing/2014/main" id="{569A9380-D36B-2C53-C3A0-691F1CEC80A2}"/>
                </a:ext>
              </a:extLst>
            </p:cNvPr>
            <p:cNvSpPr txBox="1"/>
            <p:nvPr/>
          </p:nvSpPr>
          <p:spPr>
            <a:xfrm>
              <a:off x="1805881" y="1803515"/>
              <a:ext cx="3412216"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solidFill>
                    <a:srgbClr val="000000"/>
                  </a:solidFill>
                  <a:latin typeface="Aptos Light" panose="020B0004020202020204" pitchFamily="34" charset="0"/>
                </a:rPr>
                <a:t>Managing frustration or reactions </a:t>
              </a:r>
              <a:endParaRPr kumimoji="0" lang="en-US" b="0" i="0" u="none" strike="noStrike" kern="1200" cap="none" spc="0" normalizeH="0" baseline="0" noProof="0" dirty="0">
                <a:ln>
                  <a:noFill/>
                </a:ln>
                <a:solidFill>
                  <a:srgbClr val="000000"/>
                </a:solidFill>
                <a:effectLst/>
                <a:uLnTx/>
                <a:uFillTx/>
                <a:latin typeface="Aptos Light" panose="020B0004020202020204" pitchFamily="34" charset="0"/>
                <a:ea typeface="+mn-ea"/>
                <a:cs typeface="+mn-cs"/>
              </a:endParaRPr>
            </a:p>
          </p:txBody>
        </p:sp>
        <p:cxnSp>
          <p:nvCxnSpPr>
            <p:cNvPr id="28" name="Straight Connector 27">
              <a:extLst>
                <a:ext uri="{FF2B5EF4-FFF2-40B4-BE49-F238E27FC236}">
                  <a16:creationId xmlns:a16="http://schemas.microsoft.com/office/drawing/2014/main" id="{79A55082-70D6-33BE-D8D2-3FBA0352A3B6}"/>
                </a:ext>
              </a:extLst>
            </p:cNvPr>
            <p:cNvCxnSpPr/>
            <p:nvPr/>
          </p:nvCxnSpPr>
          <p:spPr>
            <a:xfrm>
              <a:off x="1576091" y="1741750"/>
              <a:ext cx="0" cy="646750"/>
            </a:xfrm>
            <a:prstGeom prst="line">
              <a:avLst/>
            </a:prstGeom>
            <a:ln w="63500">
              <a:solidFill>
                <a:schemeClr val="accent3"/>
              </a:solidFill>
            </a:ln>
          </p:spPr>
          <p:style>
            <a:lnRef idx="1">
              <a:schemeClr val="accent1"/>
            </a:lnRef>
            <a:fillRef idx="0">
              <a:schemeClr val="accent1"/>
            </a:fillRef>
            <a:effectRef idx="0">
              <a:schemeClr val="accent1"/>
            </a:effectRef>
            <a:fontRef idx="minor">
              <a:schemeClr val="tx1"/>
            </a:fontRef>
          </p:style>
        </p:cxnSp>
      </p:grpSp>
      <p:grpSp>
        <p:nvGrpSpPr>
          <p:cNvPr id="29" name="Group 28">
            <a:extLst>
              <a:ext uri="{FF2B5EF4-FFF2-40B4-BE49-F238E27FC236}">
                <a16:creationId xmlns:a16="http://schemas.microsoft.com/office/drawing/2014/main" id="{6DB30A0E-1639-5245-963B-082B502767BF}"/>
              </a:ext>
            </a:extLst>
          </p:cNvPr>
          <p:cNvGrpSpPr/>
          <p:nvPr/>
        </p:nvGrpSpPr>
        <p:grpSpPr>
          <a:xfrm>
            <a:off x="5712416" y="2518065"/>
            <a:ext cx="2655297" cy="738873"/>
            <a:chOff x="914400" y="1649627"/>
            <a:chExt cx="2655297" cy="738873"/>
          </a:xfrm>
        </p:grpSpPr>
        <p:sp>
          <p:nvSpPr>
            <p:cNvPr id="30" name="TextBox 29">
              <a:extLst>
                <a:ext uri="{FF2B5EF4-FFF2-40B4-BE49-F238E27FC236}">
                  <a16:creationId xmlns:a16="http://schemas.microsoft.com/office/drawing/2014/main" id="{53031B15-52F8-CA6D-B5A3-0F84CFB5052A}"/>
                </a:ext>
              </a:extLst>
            </p:cNvPr>
            <p:cNvSpPr txBox="1"/>
            <p:nvPr/>
          </p:nvSpPr>
          <p:spPr>
            <a:xfrm>
              <a:off x="914400" y="1649627"/>
              <a:ext cx="184731"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b="0" i="0" u="none" strike="noStrike" kern="1200" cap="none" spc="0" normalizeH="0" baseline="0" noProof="0" dirty="0">
                <a:ln>
                  <a:noFill/>
                </a:ln>
                <a:solidFill>
                  <a:srgbClr val="000000"/>
                </a:solidFill>
                <a:effectLst/>
                <a:uLnTx/>
                <a:uFillTx/>
                <a:latin typeface="Aptos Light" panose="020B0004020202020204" pitchFamily="34" charset="0"/>
                <a:ea typeface="+mn-ea"/>
                <a:cs typeface="+mn-cs"/>
              </a:endParaRPr>
            </a:p>
          </p:txBody>
        </p:sp>
        <p:sp>
          <p:nvSpPr>
            <p:cNvPr id="31" name="TextBox 30">
              <a:extLst>
                <a:ext uri="{FF2B5EF4-FFF2-40B4-BE49-F238E27FC236}">
                  <a16:creationId xmlns:a16="http://schemas.microsoft.com/office/drawing/2014/main" id="{C13BE047-180B-8A79-CACB-880204BD453A}"/>
                </a:ext>
              </a:extLst>
            </p:cNvPr>
            <p:cNvSpPr txBox="1"/>
            <p:nvPr/>
          </p:nvSpPr>
          <p:spPr>
            <a:xfrm>
              <a:off x="1805881" y="1803515"/>
              <a:ext cx="1763816"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b="0" i="0" u="none" strike="noStrike" kern="1200" cap="none" spc="0" normalizeH="0" baseline="0" noProof="0" dirty="0">
                  <a:ln>
                    <a:noFill/>
                  </a:ln>
                  <a:solidFill>
                    <a:srgbClr val="000000"/>
                  </a:solidFill>
                  <a:effectLst/>
                  <a:uLnTx/>
                  <a:uFillTx/>
                  <a:latin typeface="Aptos Light" panose="020B0004020202020204" pitchFamily="34" charset="0"/>
                  <a:ea typeface="+mn-ea"/>
                  <a:cs typeface="+mn-cs"/>
                </a:rPr>
                <a:t>Staying focused </a:t>
              </a:r>
              <a:endParaRPr kumimoji="0" lang="en-US" b="1" i="0" u="none" strike="noStrike" kern="1200" cap="none" spc="0" normalizeH="0" baseline="0" noProof="0" dirty="0">
                <a:ln>
                  <a:noFill/>
                </a:ln>
                <a:solidFill>
                  <a:srgbClr val="000000"/>
                </a:solidFill>
                <a:effectLst/>
                <a:uLnTx/>
                <a:uFillTx/>
                <a:latin typeface="Aptos Light" panose="020B0004020202020204" pitchFamily="34" charset="0"/>
                <a:ea typeface="+mn-ea"/>
                <a:cs typeface="+mn-cs"/>
              </a:endParaRPr>
            </a:p>
          </p:txBody>
        </p:sp>
        <p:cxnSp>
          <p:nvCxnSpPr>
            <p:cNvPr id="32" name="Straight Connector 31">
              <a:extLst>
                <a:ext uri="{FF2B5EF4-FFF2-40B4-BE49-F238E27FC236}">
                  <a16:creationId xmlns:a16="http://schemas.microsoft.com/office/drawing/2014/main" id="{BA970663-F6F8-90BC-7907-677F3370671B}"/>
                </a:ext>
              </a:extLst>
            </p:cNvPr>
            <p:cNvCxnSpPr/>
            <p:nvPr/>
          </p:nvCxnSpPr>
          <p:spPr>
            <a:xfrm>
              <a:off x="1576091" y="1741750"/>
              <a:ext cx="0" cy="646750"/>
            </a:xfrm>
            <a:prstGeom prst="line">
              <a:avLst/>
            </a:prstGeom>
            <a:ln w="63500"/>
          </p:spPr>
          <p:style>
            <a:lnRef idx="1">
              <a:schemeClr val="accent1"/>
            </a:lnRef>
            <a:fillRef idx="0">
              <a:schemeClr val="accent1"/>
            </a:fillRef>
            <a:effectRef idx="0">
              <a:schemeClr val="accent1"/>
            </a:effectRef>
            <a:fontRef idx="minor">
              <a:schemeClr val="tx1"/>
            </a:fontRef>
          </p:style>
        </p:cxnSp>
      </p:grpSp>
      <p:grpSp>
        <p:nvGrpSpPr>
          <p:cNvPr id="33" name="Group 32">
            <a:extLst>
              <a:ext uri="{FF2B5EF4-FFF2-40B4-BE49-F238E27FC236}">
                <a16:creationId xmlns:a16="http://schemas.microsoft.com/office/drawing/2014/main" id="{FD2DF95B-E34D-EB2F-443A-1439A11467D7}"/>
              </a:ext>
            </a:extLst>
          </p:cNvPr>
          <p:cNvGrpSpPr/>
          <p:nvPr/>
        </p:nvGrpSpPr>
        <p:grpSpPr>
          <a:xfrm>
            <a:off x="6374107" y="3761144"/>
            <a:ext cx="3024401" cy="646750"/>
            <a:chOff x="1576091" y="1741750"/>
            <a:chExt cx="3024401" cy="646750"/>
          </a:xfrm>
        </p:grpSpPr>
        <p:sp>
          <p:nvSpPr>
            <p:cNvPr id="34" name="TextBox 33">
              <a:extLst>
                <a:ext uri="{FF2B5EF4-FFF2-40B4-BE49-F238E27FC236}">
                  <a16:creationId xmlns:a16="http://schemas.microsoft.com/office/drawing/2014/main" id="{ACD45FDE-D5C6-1ECC-251A-B22A0A86FC83}"/>
                </a:ext>
              </a:extLst>
            </p:cNvPr>
            <p:cNvSpPr txBox="1"/>
            <p:nvPr/>
          </p:nvSpPr>
          <p:spPr>
            <a:xfrm>
              <a:off x="1805881" y="1803515"/>
              <a:ext cx="2794611"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solidFill>
                    <a:srgbClr val="000000"/>
                  </a:solidFill>
                  <a:latin typeface="Aptos Light" panose="020B0004020202020204" pitchFamily="34" charset="0"/>
                </a:rPr>
                <a:t>Prioritizing long-term goals </a:t>
              </a:r>
              <a:endParaRPr kumimoji="0" lang="en-US" b="0" i="0" u="none" strike="noStrike" kern="1200" cap="none" spc="0" normalizeH="0" baseline="0" noProof="0" dirty="0">
                <a:ln>
                  <a:noFill/>
                </a:ln>
                <a:solidFill>
                  <a:srgbClr val="000000"/>
                </a:solidFill>
                <a:effectLst/>
                <a:uLnTx/>
                <a:uFillTx/>
                <a:latin typeface="Aptos Light" panose="020B0004020202020204" pitchFamily="34" charset="0"/>
                <a:ea typeface="+mn-ea"/>
                <a:cs typeface="+mn-cs"/>
              </a:endParaRPr>
            </a:p>
          </p:txBody>
        </p:sp>
        <p:cxnSp>
          <p:nvCxnSpPr>
            <p:cNvPr id="35" name="Straight Connector 34">
              <a:extLst>
                <a:ext uri="{FF2B5EF4-FFF2-40B4-BE49-F238E27FC236}">
                  <a16:creationId xmlns:a16="http://schemas.microsoft.com/office/drawing/2014/main" id="{037DC593-B100-EA20-2B46-4BE9E29C82EA}"/>
                </a:ext>
              </a:extLst>
            </p:cNvPr>
            <p:cNvCxnSpPr/>
            <p:nvPr/>
          </p:nvCxnSpPr>
          <p:spPr>
            <a:xfrm>
              <a:off x="1576091" y="1741750"/>
              <a:ext cx="0" cy="646750"/>
            </a:xfrm>
            <a:prstGeom prst="line">
              <a:avLst/>
            </a:prstGeom>
            <a:ln w="63500">
              <a:solidFill>
                <a:schemeClr val="accent2"/>
              </a:solidFill>
            </a:ln>
          </p:spPr>
          <p:style>
            <a:lnRef idx="1">
              <a:schemeClr val="accent1"/>
            </a:lnRef>
            <a:fillRef idx="0">
              <a:schemeClr val="accent1"/>
            </a:fillRef>
            <a:effectRef idx="0">
              <a:schemeClr val="accent1"/>
            </a:effectRef>
            <a:fontRef idx="minor">
              <a:schemeClr val="tx1"/>
            </a:fontRef>
          </p:style>
        </p:cxnSp>
      </p:grpSp>
      <p:grpSp>
        <p:nvGrpSpPr>
          <p:cNvPr id="36" name="Group 35">
            <a:extLst>
              <a:ext uri="{FF2B5EF4-FFF2-40B4-BE49-F238E27FC236}">
                <a16:creationId xmlns:a16="http://schemas.microsoft.com/office/drawing/2014/main" id="{7634793D-D057-1DB9-1722-BF6BEAAF048B}"/>
              </a:ext>
            </a:extLst>
          </p:cNvPr>
          <p:cNvGrpSpPr/>
          <p:nvPr/>
        </p:nvGrpSpPr>
        <p:grpSpPr>
          <a:xfrm>
            <a:off x="6374107" y="4912100"/>
            <a:ext cx="3027800" cy="646750"/>
            <a:chOff x="1576091" y="1741750"/>
            <a:chExt cx="3027800" cy="646750"/>
          </a:xfrm>
        </p:grpSpPr>
        <p:sp>
          <p:nvSpPr>
            <p:cNvPr id="37" name="TextBox 36">
              <a:extLst>
                <a:ext uri="{FF2B5EF4-FFF2-40B4-BE49-F238E27FC236}">
                  <a16:creationId xmlns:a16="http://schemas.microsoft.com/office/drawing/2014/main" id="{286372F1-78CB-2B3A-05F4-34FA7DE7D63D}"/>
                </a:ext>
              </a:extLst>
            </p:cNvPr>
            <p:cNvSpPr txBox="1"/>
            <p:nvPr/>
          </p:nvSpPr>
          <p:spPr>
            <a:xfrm>
              <a:off x="1805881" y="1803515"/>
              <a:ext cx="2798010"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solidFill>
                    <a:srgbClr val="000000"/>
                  </a:solidFill>
                  <a:latin typeface="Aptos Light" panose="020B0004020202020204" pitchFamily="34" charset="0"/>
                </a:rPr>
                <a:t>Asking for help when stuck </a:t>
              </a:r>
              <a:endParaRPr kumimoji="0" lang="en-US" b="0" i="0" u="none" strike="noStrike" kern="1200" cap="none" spc="0" normalizeH="0" baseline="0" noProof="0" dirty="0">
                <a:ln>
                  <a:noFill/>
                </a:ln>
                <a:solidFill>
                  <a:srgbClr val="000000"/>
                </a:solidFill>
                <a:effectLst/>
                <a:uLnTx/>
                <a:uFillTx/>
                <a:latin typeface="Aptos Light" panose="020B0004020202020204" pitchFamily="34" charset="0"/>
                <a:ea typeface="+mn-ea"/>
                <a:cs typeface="+mn-cs"/>
              </a:endParaRPr>
            </a:p>
          </p:txBody>
        </p:sp>
        <p:cxnSp>
          <p:nvCxnSpPr>
            <p:cNvPr id="38" name="Straight Connector 37">
              <a:extLst>
                <a:ext uri="{FF2B5EF4-FFF2-40B4-BE49-F238E27FC236}">
                  <a16:creationId xmlns:a16="http://schemas.microsoft.com/office/drawing/2014/main" id="{C9CA5395-33B5-88A7-E133-7CFDA756FBEB}"/>
                </a:ext>
              </a:extLst>
            </p:cNvPr>
            <p:cNvCxnSpPr/>
            <p:nvPr/>
          </p:nvCxnSpPr>
          <p:spPr>
            <a:xfrm>
              <a:off x="1576091" y="1741750"/>
              <a:ext cx="0" cy="646750"/>
            </a:xfrm>
            <a:prstGeom prst="line">
              <a:avLst/>
            </a:prstGeom>
            <a:ln w="63500">
              <a:solidFill>
                <a:schemeClr val="accent3"/>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4033631554"/>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JyJEmg_8Rn.9R7T_mSRIyQ"/>
</p:tagLst>
</file>

<file path=ppt/theme/theme1.xml><?xml version="1.0" encoding="utf-8"?>
<a:theme xmlns:a="http://schemas.openxmlformats.org/drawingml/2006/main" name="1_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3_Office Theme">
  <a:themeElements>
    <a:clrScheme name="Custom 1">
      <a:dk1>
        <a:srgbClr val="000000"/>
      </a:dk1>
      <a:lt1>
        <a:srgbClr val="FFFFFF"/>
      </a:lt1>
      <a:dk2>
        <a:srgbClr val="000000"/>
      </a:dk2>
      <a:lt2>
        <a:srgbClr val="E7E6E6"/>
      </a:lt2>
      <a:accent1>
        <a:srgbClr val="E94600"/>
      </a:accent1>
      <a:accent2>
        <a:srgbClr val="E19E00"/>
      </a:accent2>
      <a:accent3>
        <a:srgbClr val="009693"/>
      </a:accent3>
      <a:accent4>
        <a:srgbClr val="001A70"/>
      </a:accent4>
      <a:accent5>
        <a:srgbClr val="009BD9"/>
      </a:accent5>
      <a:accent6>
        <a:srgbClr val="000000"/>
      </a:accent6>
      <a:hlink>
        <a:srgbClr val="009BD9"/>
      </a:hlink>
      <a:folHlink>
        <a:srgbClr val="001A7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2776</TotalTime>
  <Words>3696</Words>
  <Application>Microsoft Macintosh PowerPoint</Application>
  <PresentationFormat>Widescreen</PresentationFormat>
  <Paragraphs>367</Paragraphs>
  <Slides>24</Slides>
  <Notes>24</Notes>
  <HiddenSlides>0</HiddenSlides>
  <MMClips>0</MMClips>
  <ScaleCrop>false</ScaleCrop>
  <HeadingPairs>
    <vt:vector size="8" baseType="variant">
      <vt:variant>
        <vt:lpstr>Fonts Used</vt:lpstr>
      </vt:variant>
      <vt:variant>
        <vt:i4>14</vt:i4>
      </vt:variant>
      <vt:variant>
        <vt:lpstr>Theme</vt:lpstr>
      </vt:variant>
      <vt:variant>
        <vt:i4>2</vt:i4>
      </vt:variant>
      <vt:variant>
        <vt:lpstr>Embedded OLE Servers</vt:lpstr>
      </vt:variant>
      <vt:variant>
        <vt:i4>1</vt:i4>
      </vt:variant>
      <vt:variant>
        <vt:lpstr>Slide Titles</vt:lpstr>
      </vt:variant>
      <vt:variant>
        <vt:i4>24</vt:i4>
      </vt:variant>
    </vt:vector>
  </HeadingPairs>
  <TitlesOfParts>
    <vt:vector size="41" baseType="lpstr">
      <vt:lpstr>Aptos</vt:lpstr>
      <vt:lpstr>Aptos Display</vt:lpstr>
      <vt:lpstr>Aptos Light</vt:lpstr>
      <vt:lpstr>Aptos SemiBold</vt:lpstr>
      <vt:lpstr>Arial</vt:lpstr>
      <vt:lpstr>Arial Black</vt:lpstr>
      <vt:lpstr>Calibri</vt:lpstr>
      <vt:lpstr>Chronicle Display Black</vt:lpstr>
      <vt:lpstr>Inter</vt:lpstr>
      <vt:lpstr>Open Sans</vt:lpstr>
      <vt:lpstr>Overpass Light</vt:lpstr>
      <vt:lpstr>Overpass Medium</vt:lpstr>
      <vt:lpstr>Overpass Thin</vt:lpstr>
      <vt:lpstr>Wingdings</vt:lpstr>
      <vt:lpstr>1_Office Theme</vt:lpstr>
      <vt:lpstr>3_Office Theme</vt:lpstr>
      <vt:lpstr>think-cell Slide</vt:lpstr>
      <vt:lpstr>MANAGING FOR SUCCESS </vt:lpstr>
      <vt:lpstr>How to Use and Edit the Supervisor Success Series Modules </vt:lpstr>
      <vt:lpstr>Supervisor Success Series | Managing for Success  [OUR ORGANIZATION] Module 4 [Date]</vt:lpstr>
      <vt:lpstr>Supervisor Success Series: Managing for Success</vt:lpstr>
      <vt:lpstr>PowerPoint Presentation</vt:lpstr>
      <vt:lpstr>Warm Up: Quote of the Day</vt:lpstr>
      <vt:lpstr>PowerPoint Presentation</vt:lpstr>
      <vt:lpstr>Setting the Stage: What is Executive Functioning?</vt:lpstr>
      <vt:lpstr>Common Challenges at Work </vt:lpstr>
      <vt:lpstr>Review: Supervisor Role </vt:lpstr>
      <vt:lpstr>Toolkit: Managing Your Day-to-Day Tips &amp; Tricks </vt:lpstr>
      <vt:lpstr>PowerPoint Presentation</vt:lpstr>
      <vt:lpstr>Warm Up: Showing Up</vt:lpstr>
      <vt:lpstr>Refresher: What Do We Expect from You? </vt:lpstr>
      <vt:lpstr>What is Self-Care? </vt:lpstr>
      <vt:lpstr>[OPTIONAL PENDING TARGET POPULATION] Toolkit: Self-Care</vt:lpstr>
      <vt:lpstr>Benefits of Self-Care &amp; Warning Signs of Burnout </vt:lpstr>
      <vt:lpstr>Activity: Let’s Make a Plan! </vt:lpstr>
      <vt:lpstr>PowerPoint Presentation</vt:lpstr>
      <vt:lpstr>Leadership in Action  </vt:lpstr>
      <vt:lpstr>Review: Supervisor Role </vt:lpstr>
      <vt:lpstr>[OPTIONAL] Toolkit: Team Building 101 </vt:lpstr>
      <vt:lpstr>Common Challenges for New Supervisors </vt:lpstr>
      <vt:lpstr>Closing Reflection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Elizabeth Strand</dc:creator>
  <cp:lastModifiedBy>Elizabeth Strand</cp:lastModifiedBy>
  <cp:revision>34</cp:revision>
  <dcterms:created xsi:type="dcterms:W3CDTF">2025-07-08T11:51:28Z</dcterms:created>
  <dcterms:modified xsi:type="dcterms:W3CDTF">2025-10-02T19:03:00Z</dcterms:modified>
</cp:coreProperties>
</file>